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339" y="-8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4800600" y="1691481"/>
            <a:ext cx="5486400" cy="7315200"/>
            <a:chOff x="4800600" y="1691481"/>
            <a:chExt cx="5486400" cy="7315200"/>
          </a:xfrm>
        </p:grpSpPr>
        <p:sp>
          <p:nvSpPr>
            <p:cNvPr id="3" name="rc3"/>
            <p:cNvSpPr/>
            <p:nvPr/>
          </p:nvSpPr>
          <p:spPr>
            <a:xfrm>
              <a:off x="4800600" y="1691481"/>
              <a:ext cx="54864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800600" y="1691481"/>
              <a:ext cx="4461396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5357374" y="2767761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357374" y="2656828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357374" y="2545503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357374" y="2430023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357374" y="2324208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357374" y="2218392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357374" y="2102912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357374" y="1991587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5672998" y="1991539"/>
              <a:ext cx="911609" cy="776222"/>
            </a:xfrm>
            <a:custGeom>
              <a:avLst/>
              <a:pathLst>
                <a:path w="911609" h="776222">
                  <a:moveTo>
                    <a:pt x="0" y="729488"/>
                  </a:moveTo>
                  <a:lnTo>
                    <a:pt x="5090" y="724940"/>
                  </a:lnTo>
                  <a:lnTo>
                    <a:pt x="10181" y="720391"/>
                  </a:lnTo>
                  <a:lnTo>
                    <a:pt x="15272" y="715840"/>
                  </a:lnTo>
                  <a:lnTo>
                    <a:pt x="20362" y="711289"/>
                  </a:lnTo>
                  <a:lnTo>
                    <a:pt x="25453" y="706737"/>
                  </a:lnTo>
                  <a:lnTo>
                    <a:pt x="30544" y="702184"/>
                  </a:lnTo>
                  <a:lnTo>
                    <a:pt x="35634" y="697629"/>
                  </a:lnTo>
                  <a:lnTo>
                    <a:pt x="40725" y="693074"/>
                  </a:lnTo>
                  <a:lnTo>
                    <a:pt x="45816" y="688517"/>
                  </a:lnTo>
                  <a:lnTo>
                    <a:pt x="50907" y="683959"/>
                  </a:lnTo>
                  <a:lnTo>
                    <a:pt x="55997" y="679400"/>
                  </a:lnTo>
                  <a:lnTo>
                    <a:pt x="61088" y="674840"/>
                  </a:lnTo>
                  <a:lnTo>
                    <a:pt x="66179" y="670279"/>
                  </a:lnTo>
                  <a:lnTo>
                    <a:pt x="71269" y="665717"/>
                  </a:lnTo>
                  <a:lnTo>
                    <a:pt x="76360" y="661153"/>
                  </a:lnTo>
                  <a:lnTo>
                    <a:pt x="81451" y="656589"/>
                  </a:lnTo>
                  <a:lnTo>
                    <a:pt x="86542" y="652023"/>
                  </a:lnTo>
                  <a:lnTo>
                    <a:pt x="91632" y="647456"/>
                  </a:lnTo>
                  <a:lnTo>
                    <a:pt x="96723" y="642888"/>
                  </a:lnTo>
                  <a:lnTo>
                    <a:pt x="101814" y="638319"/>
                  </a:lnTo>
                  <a:lnTo>
                    <a:pt x="106904" y="633749"/>
                  </a:lnTo>
                  <a:lnTo>
                    <a:pt x="111995" y="629177"/>
                  </a:lnTo>
                  <a:lnTo>
                    <a:pt x="117086" y="624604"/>
                  </a:lnTo>
                  <a:lnTo>
                    <a:pt x="122177" y="620031"/>
                  </a:lnTo>
                  <a:lnTo>
                    <a:pt x="127267" y="615456"/>
                  </a:lnTo>
                  <a:lnTo>
                    <a:pt x="132358" y="610880"/>
                  </a:lnTo>
                  <a:lnTo>
                    <a:pt x="137449" y="606303"/>
                  </a:lnTo>
                  <a:lnTo>
                    <a:pt x="142539" y="601725"/>
                  </a:lnTo>
                  <a:lnTo>
                    <a:pt x="147630" y="597146"/>
                  </a:lnTo>
                  <a:lnTo>
                    <a:pt x="152721" y="592566"/>
                  </a:lnTo>
                  <a:lnTo>
                    <a:pt x="157811" y="587985"/>
                  </a:lnTo>
                  <a:lnTo>
                    <a:pt x="162902" y="583404"/>
                  </a:lnTo>
                  <a:lnTo>
                    <a:pt x="167993" y="578821"/>
                  </a:lnTo>
                  <a:lnTo>
                    <a:pt x="173084" y="574238"/>
                  </a:lnTo>
                  <a:lnTo>
                    <a:pt x="178174" y="569654"/>
                  </a:lnTo>
                  <a:lnTo>
                    <a:pt x="183265" y="565069"/>
                  </a:lnTo>
                  <a:lnTo>
                    <a:pt x="188356" y="560484"/>
                  </a:lnTo>
                  <a:lnTo>
                    <a:pt x="193446" y="555899"/>
                  </a:lnTo>
                  <a:lnTo>
                    <a:pt x="198537" y="551313"/>
                  </a:lnTo>
                  <a:lnTo>
                    <a:pt x="203628" y="546727"/>
                  </a:lnTo>
                  <a:lnTo>
                    <a:pt x="208719" y="542141"/>
                  </a:lnTo>
                  <a:lnTo>
                    <a:pt x="213809" y="537555"/>
                  </a:lnTo>
                  <a:lnTo>
                    <a:pt x="218900" y="532970"/>
                  </a:lnTo>
                  <a:lnTo>
                    <a:pt x="223991" y="528385"/>
                  </a:lnTo>
                  <a:lnTo>
                    <a:pt x="229081" y="523800"/>
                  </a:lnTo>
                  <a:lnTo>
                    <a:pt x="234172" y="519217"/>
                  </a:lnTo>
                  <a:lnTo>
                    <a:pt x="239263" y="514635"/>
                  </a:lnTo>
                  <a:lnTo>
                    <a:pt x="244354" y="510055"/>
                  </a:lnTo>
                  <a:lnTo>
                    <a:pt x="249444" y="505476"/>
                  </a:lnTo>
                  <a:lnTo>
                    <a:pt x="254535" y="500900"/>
                  </a:lnTo>
                  <a:lnTo>
                    <a:pt x="259626" y="496327"/>
                  </a:lnTo>
                  <a:lnTo>
                    <a:pt x="264716" y="491757"/>
                  </a:lnTo>
                  <a:lnTo>
                    <a:pt x="269807" y="487190"/>
                  </a:lnTo>
                  <a:lnTo>
                    <a:pt x="274898" y="482628"/>
                  </a:lnTo>
                  <a:lnTo>
                    <a:pt x="279989" y="478071"/>
                  </a:lnTo>
                  <a:lnTo>
                    <a:pt x="285079" y="473520"/>
                  </a:lnTo>
                  <a:lnTo>
                    <a:pt x="290170" y="468975"/>
                  </a:lnTo>
                  <a:lnTo>
                    <a:pt x="295261" y="464437"/>
                  </a:lnTo>
                  <a:lnTo>
                    <a:pt x="300351" y="459908"/>
                  </a:lnTo>
                  <a:lnTo>
                    <a:pt x="305442" y="455389"/>
                  </a:lnTo>
                  <a:lnTo>
                    <a:pt x="310533" y="450880"/>
                  </a:lnTo>
                  <a:lnTo>
                    <a:pt x="315623" y="446384"/>
                  </a:lnTo>
                  <a:lnTo>
                    <a:pt x="320714" y="441901"/>
                  </a:lnTo>
                  <a:lnTo>
                    <a:pt x="325805" y="437433"/>
                  </a:lnTo>
                  <a:lnTo>
                    <a:pt x="330896" y="432982"/>
                  </a:lnTo>
                  <a:lnTo>
                    <a:pt x="335986" y="428551"/>
                  </a:lnTo>
                  <a:lnTo>
                    <a:pt x="341077" y="424140"/>
                  </a:lnTo>
                  <a:lnTo>
                    <a:pt x="346168" y="419753"/>
                  </a:lnTo>
                  <a:lnTo>
                    <a:pt x="351258" y="415392"/>
                  </a:lnTo>
                  <a:lnTo>
                    <a:pt x="356349" y="411060"/>
                  </a:lnTo>
                  <a:lnTo>
                    <a:pt x="361440" y="406760"/>
                  </a:lnTo>
                  <a:lnTo>
                    <a:pt x="366531" y="402494"/>
                  </a:lnTo>
                  <a:lnTo>
                    <a:pt x="371621" y="398266"/>
                  </a:lnTo>
                  <a:lnTo>
                    <a:pt x="376712" y="394080"/>
                  </a:lnTo>
                  <a:lnTo>
                    <a:pt x="381803" y="389938"/>
                  </a:lnTo>
                  <a:lnTo>
                    <a:pt x="386893" y="385843"/>
                  </a:lnTo>
                  <a:lnTo>
                    <a:pt x="391984" y="381800"/>
                  </a:lnTo>
                  <a:lnTo>
                    <a:pt x="397075" y="377809"/>
                  </a:lnTo>
                  <a:lnTo>
                    <a:pt x="402166" y="373875"/>
                  </a:lnTo>
                  <a:lnTo>
                    <a:pt x="407256" y="369998"/>
                  </a:lnTo>
                  <a:lnTo>
                    <a:pt x="412347" y="366179"/>
                  </a:lnTo>
                  <a:lnTo>
                    <a:pt x="417438" y="362419"/>
                  </a:lnTo>
                  <a:lnTo>
                    <a:pt x="422528" y="358716"/>
                  </a:lnTo>
                  <a:lnTo>
                    <a:pt x="427619" y="355068"/>
                  </a:lnTo>
                  <a:lnTo>
                    <a:pt x="432710" y="351471"/>
                  </a:lnTo>
                  <a:lnTo>
                    <a:pt x="437801" y="347921"/>
                  </a:lnTo>
                  <a:lnTo>
                    <a:pt x="442891" y="344409"/>
                  </a:lnTo>
                  <a:lnTo>
                    <a:pt x="447982" y="340930"/>
                  </a:lnTo>
                  <a:lnTo>
                    <a:pt x="453073" y="337473"/>
                  </a:lnTo>
                  <a:lnTo>
                    <a:pt x="458163" y="334028"/>
                  </a:lnTo>
                  <a:lnTo>
                    <a:pt x="463254" y="330586"/>
                  </a:lnTo>
                  <a:lnTo>
                    <a:pt x="468345" y="327136"/>
                  </a:lnTo>
                  <a:lnTo>
                    <a:pt x="473435" y="323668"/>
                  </a:lnTo>
                  <a:lnTo>
                    <a:pt x="478526" y="320170"/>
                  </a:lnTo>
                  <a:lnTo>
                    <a:pt x="483617" y="316636"/>
                  </a:lnTo>
                  <a:lnTo>
                    <a:pt x="488708" y="313056"/>
                  </a:lnTo>
                  <a:lnTo>
                    <a:pt x="493798" y="309425"/>
                  </a:lnTo>
                  <a:lnTo>
                    <a:pt x="498889" y="305737"/>
                  </a:lnTo>
                  <a:lnTo>
                    <a:pt x="503980" y="301988"/>
                  </a:lnTo>
                  <a:lnTo>
                    <a:pt x="509070" y="298177"/>
                  </a:lnTo>
                  <a:lnTo>
                    <a:pt x="514161" y="294302"/>
                  </a:lnTo>
                  <a:lnTo>
                    <a:pt x="519252" y="290364"/>
                  </a:lnTo>
                  <a:lnTo>
                    <a:pt x="524343" y="286363"/>
                  </a:lnTo>
                  <a:lnTo>
                    <a:pt x="529433" y="282301"/>
                  </a:lnTo>
                  <a:lnTo>
                    <a:pt x="534524" y="278180"/>
                  </a:lnTo>
                  <a:lnTo>
                    <a:pt x="539615" y="274004"/>
                  </a:lnTo>
                  <a:lnTo>
                    <a:pt x="544705" y="269776"/>
                  </a:lnTo>
                  <a:lnTo>
                    <a:pt x="549796" y="265498"/>
                  </a:lnTo>
                  <a:lnTo>
                    <a:pt x="554887" y="261175"/>
                  </a:lnTo>
                  <a:lnTo>
                    <a:pt x="559978" y="256809"/>
                  </a:lnTo>
                  <a:lnTo>
                    <a:pt x="565068" y="252404"/>
                  </a:lnTo>
                  <a:lnTo>
                    <a:pt x="570159" y="247963"/>
                  </a:lnTo>
                  <a:lnTo>
                    <a:pt x="575250" y="243488"/>
                  </a:lnTo>
                  <a:lnTo>
                    <a:pt x="580340" y="238983"/>
                  </a:lnTo>
                  <a:lnTo>
                    <a:pt x="585431" y="234450"/>
                  </a:lnTo>
                  <a:lnTo>
                    <a:pt x="590522" y="229891"/>
                  </a:lnTo>
                  <a:lnTo>
                    <a:pt x="595613" y="225309"/>
                  </a:lnTo>
                  <a:lnTo>
                    <a:pt x="600703" y="220706"/>
                  </a:lnTo>
                  <a:lnTo>
                    <a:pt x="605794" y="216083"/>
                  </a:lnTo>
                  <a:lnTo>
                    <a:pt x="610885" y="211443"/>
                  </a:lnTo>
                  <a:lnTo>
                    <a:pt x="615975" y="206786"/>
                  </a:lnTo>
                  <a:lnTo>
                    <a:pt x="621066" y="202114"/>
                  </a:lnTo>
                  <a:lnTo>
                    <a:pt x="626157" y="197428"/>
                  </a:lnTo>
                  <a:lnTo>
                    <a:pt x="631247" y="192730"/>
                  </a:lnTo>
                  <a:lnTo>
                    <a:pt x="636338" y="188020"/>
                  </a:lnTo>
                  <a:lnTo>
                    <a:pt x="641429" y="183300"/>
                  </a:lnTo>
                  <a:lnTo>
                    <a:pt x="646520" y="178570"/>
                  </a:lnTo>
                  <a:lnTo>
                    <a:pt x="651610" y="173831"/>
                  </a:lnTo>
                  <a:lnTo>
                    <a:pt x="656701" y="169083"/>
                  </a:lnTo>
                  <a:lnTo>
                    <a:pt x="661792" y="164328"/>
                  </a:lnTo>
                  <a:lnTo>
                    <a:pt x="666882" y="159566"/>
                  </a:lnTo>
                  <a:lnTo>
                    <a:pt x="671973" y="154797"/>
                  </a:lnTo>
                  <a:lnTo>
                    <a:pt x="677064" y="150021"/>
                  </a:lnTo>
                  <a:lnTo>
                    <a:pt x="682155" y="145241"/>
                  </a:lnTo>
                  <a:lnTo>
                    <a:pt x="687245" y="140454"/>
                  </a:lnTo>
                  <a:lnTo>
                    <a:pt x="692336" y="135663"/>
                  </a:lnTo>
                  <a:lnTo>
                    <a:pt x="697427" y="130867"/>
                  </a:lnTo>
                  <a:lnTo>
                    <a:pt x="702517" y="126066"/>
                  </a:lnTo>
                  <a:lnTo>
                    <a:pt x="707608" y="121261"/>
                  </a:lnTo>
                  <a:lnTo>
                    <a:pt x="712699" y="116452"/>
                  </a:lnTo>
                  <a:lnTo>
                    <a:pt x="717790" y="111640"/>
                  </a:lnTo>
                  <a:lnTo>
                    <a:pt x="722880" y="106824"/>
                  </a:lnTo>
                  <a:lnTo>
                    <a:pt x="727971" y="102004"/>
                  </a:lnTo>
                  <a:lnTo>
                    <a:pt x="733062" y="97181"/>
                  </a:lnTo>
                  <a:lnTo>
                    <a:pt x="738152" y="92356"/>
                  </a:lnTo>
                  <a:lnTo>
                    <a:pt x="743243" y="87527"/>
                  </a:lnTo>
                  <a:lnTo>
                    <a:pt x="748334" y="82695"/>
                  </a:lnTo>
                  <a:lnTo>
                    <a:pt x="753425" y="77861"/>
                  </a:lnTo>
                  <a:lnTo>
                    <a:pt x="758515" y="73024"/>
                  </a:lnTo>
                  <a:lnTo>
                    <a:pt x="763606" y="68185"/>
                  </a:lnTo>
                  <a:lnTo>
                    <a:pt x="768697" y="63344"/>
                  </a:lnTo>
                  <a:lnTo>
                    <a:pt x="773787" y="58500"/>
                  </a:lnTo>
                  <a:lnTo>
                    <a:pt x="778878" y="53653"/>
                  </a:lnTo>
                  <a:lnTo>
                    <a:pt x="783969" y="48805"/>
                  </a:lnTo>
                  <a:lnTo>
                    <a:pt x="789059" y="43955"/>
                  </a:lnTo>
                  <a:lnTo>
                    <a:pt x="794150" y="39102"/>
                  </a:lnTo>
                  <a:lnTo>
                    <a:pt x="799241" y="34248"/>
                  </a:lnTo>
                  <a:lnTo>
                    <a:pt x="804332" y="29391"/>
                  </a:lnTo>
                  <a:lnTo>
                    <a:pt x="809422" y="24533"/>
                  </a:lnTo>
                  <a:lnTo>
                    <a:pt x="814513" y="19673"/>
                  </a:lnTo>
                  <a:lnTo>
                    <a:pt x="819604" y="14811"/>
                  </a:lnTo>
                  <a:lnTo>
                    <a:pt x="824694" y="9948"/>
                  </a:lnTo>
                  <a:lnTo>
                    <a:pt x="829785" y="5083"/>
                  </a:lnTo>
                  <a:lnTo>
                    <a:pt x="834876" y="216"/>
                  </a:lnTo>
                  <a:lnTo>
                    <a:pt x="835102" y="0"/>
                  </a:lnTo>
                  <a:lnTo>
                    <a:pt x="911609" y="0"/>
                  </a:lnTo>
                  <a:lnTo>
                    <a:pt x="911236" y="333"/>
                  </a:lnTo>
                  <a:lnTo>
                    <a:pt x="906146" y="4888"/>
                  </a:lnTo>
                  <a:lnTo>
                    <a:pt x="901055" y="9445"/>
                  </a:lnTo>
                  <a:lnTo>
                    <a:pt x="895964" y="14003"/>
                  </a:lnTo>
                  <a:lnTo>
                    <a:pt x="890874" y="18562"/>
                  </a:lnTo>
                  <a:lnTo>
                    <a:pt x="885783" y="23122"/>
                  </a:lnTo>
                  <a:lnTo>
                    <a:pt x="880692" y="27683"/>
                  </a:lnTo>
                  <a:lnTo>
                    <a:pt x="875602" y="32245"/>
                  </a:lnTo>
                  <a:lnTo>
                    <a:pt x="870511" y="36808"/>
                  </a:lnTo>
                  <a:lnTo>
                    <a:pt x="865420" y="41373"/>
                  </a:lnTo>
                  <a:lnTo>
                    <a:pt x="860329" y="45938"/>
                  </a:lnTo>
                  <a:lnTo>
                    <a:pt x="855239" y="50504"/>
                  </a:lnTo>
                  <a:lnTo>
                    <a:pt x="850148" y="55071"/>
                  </a:lnTo>
                  <a:lnTo>
                    <a:pt x="845057" y="59639"/>
                  </a:lnTo>
                  <a:lnTo>
                    <a:pt x="839967" y="64208"/>
                  </a:lnTo>
                  <a:lnTo>
                    <a:pt x="834876" y="68778"/>
                  </a:lnTo>
                  <a:lnTo>
                    <a:pt x="829785" y="73348"/>
                  </a:lnTo>
                  <a:lnTo>
                    <a:pt x="824694" y="77920"/>
                  </a:lnTo>
                  <a:lnTo>
                    <a:pt x="819604" y="82492"/>
                  </a:lnTo>
                  <a:lnTo>
                    <a:pt x="814513" y="87065"/>
                  </a:lnTo>
                  <a:lnTo>
                    <a:pt x="809422" y="91638"/>
                  </a:lnTo>
                  <a:lnTo>
                    <a:pt x="804332" y="96212"/>
                  </a:lnTo>
                  <a:lnTo>
                    <a:pt x="799241" y="100787"/>
                  </a:lnTo>
                  <a:lnTo>
                    <a:pt x="794150" y="105362"/>
                  </a:lnTo>
                  <a:lnTo>
                    <a:pt x="789059" y="109937"/>
                  </a:lnTo>
                  <a:lnTo>
                    <a:pt x="783969" y="114512"/>
                  </a:lnTo>
                  <a:lnTo>
                    <a:pt x="778878" y="119088"/>
                  </a:lnTo>
                  <a:lnTo>
                    <a:pt x="773787" y="123663"/>
                  </a:lnTo>
                  <a:lnTo>
                    <a:pt x="768697" y="128238"/>
                  </a:lnTo>
                  <a:lnTo>
                    <a:pt x="763606" y="132813"/>
                  </a:lnTo>
                  <a:lnTo>
                    <a:pt x="758515" y="137387"/>
                  </a:lnTo>
                  <a:lnTo>
                    <a:pt x="753425" y="141960"/>
                  </a:lnTo>
                  <a:lnTo>
                    <a:pt x="748334" y="146532"/>
                  </a:lnTo>
                  <a:lnTo>
                    <a:pt x="743243" y="151102"/>
                  </a:lnTo>
                  <a:lnTo>
                    <a:pt x="738152" y="155671"/>
                  </a:lnTo>
                  <a:lnTo>
                    <a:pt x="733062" y="160238"/>
                  </a:lnTo>
                  <a:lnTo>
                    <a:pt x="727971" y="164802"/>
                  </a:lnTo>
                  <a:lnTo>
                    <a:pt x="722880" y="169363"/>
                  </a:lnTo>
                  <a:lnTo>
                    <a:pt x="717790" y="173921"/>
                  </a:lnTo>
                  <a:lnTo>
                    <a:pt x="712699" y="178476"/>
                  </a:lnTo>
                  <a:lnTo>
                    <a:pt x="707608" y="183025"/>
                  </a:lnTo>
                  <a:lnTo>
                    <a:pt x="702517" y="187570"/>
                  </a:lnTo>
                  <a:lnTo>
                    <a:pt x="697427" y="192109"/>
                  </a:lnTo>
                  <a:lnTo>
                    <a:pt x="692336" y="196641"/>
                  </a:lnTo>
                  <a:lnTo>
                    <a:pt x="687245" y="201165"/>
                  </a:lnTo>
                  <a:lnTo>
                    <a:pt x="682155" y="205681"/>
                  </a:lnTo>
                  <a:lnTo>
                    <a:pt x="677064" y="210188"/>
                  </a:lnTo>
                  <a:lnTo>
                    <a:pt x="671973" y="214683"/>
                  </a:lnTo>
                  <a:lnTo>
                    <a:pt x="666882" y="219166"/>
                  </a:lnTo>
                  <a:lnTo>
                    <a:pt x="661792" y="223636"/>
                  </a:lnTo>
                  <a:lnTo>
                    <a:pt x="656701" y="228090"/>
                  </a:lnTo>
                  <a:lnTo>
                    <a:pt x="651610" y="232527"/>
                  </a:lnTo>
                  <a:lnTo>
                    <a:pt x="646520" y="236946"/>
                  </a:lnTo>
                  <a:lnTo>
                    <a:pt x="641429" y="241342"/>
                  </a:lnTo>
                  <a:lnTo>
                    <a:pt x="636338" y="245716"/>
                  </a:lnTo>
                  <a:lnTo>
                    <a:pt x="631247" y="250063"/>
                  </a:lnTo>
                  <a:lnTo>
                    <a:pt x="626157" y="254381"/>
                  </a:lnTo>
                  <a:lnTo>
                    <a:pt x="621066" y="258668"/>
                  </a:lnTo>
                  <a:lnTo>
                    <a:pt x="615975" y="262920"/>
                  </a:lnTo>
                  <a:lnTo>
                    <a:pt x="610885" y="267135"/>
                  </a:lnTo>
                  <a:lnTo>
                    <a:pt x="605794" y="271308"/>
                  </a:lnTo>
                  <a:lnTo>
                    <a:pt x="600703" y="275437"/>
                  </a:lnTo>
                  <a:lnTo>
                    <a:pt x="595613" y="279519"/>
                  </a:lnTo>
                  <a:lnTo>
                    <a:pt x="590522" y="283550"/>
                  </a:lnTo>
                  <a:lnTo>
                    <a:pt x="585431" y="287528"/>
                  </a:lnTo>
                  <a:lnTo>
                    <a:pt x="580340" y="291450"/>
                  </a:lnTo>
                  <a:lnTo>
                    <a:pt x="575250" y="295316"/>
                  </a:lnTo>
                  <a:lnTo>
                    <a:pt x="570159" y="299123"/>
                  </a:lnTo>
                  <a:lnTo>
                    <a:pt x="565068" y="302872"/>
                  </a:lnTo>
                  <a:lnTo>
                    <a:pt x="559978" y="306564"/>
                  </a:lnTo>
                  <a:lnTo>
                    <a:pt x="554887" y="310201"/>
                  </a:lnTo>
                  <a:lnTo>
                    <a:pt x="549796" y="313788"/>
                  </a:lnTo>
                  <a:lnTo>
                    <a:pt x="544705" y="317328"/>
                  </a:lnTo>
                  <a:lnTo>
                    <a:pt x="539615" y="320829"/>
                  </a:lnTo>
                  <a:lnTo>
                    <a:pt x="534524" y="324299"/>
                  </a:lnTo>
                  <a:lnTo>
                    <a:pt x="529433" y="327746"/>
                  </a:lnTo>
                  <a:lnTo>
                    <a:pt x="524343" y="331179"/>
                  </a:lnTo>
                  <a:lnTo>
                    <a:pt x="519252" y="334610"/>
                  </a:lnTo>
                  <a:lnTo>
                    <a:pt x="514161" y="338049"/>
                  </a:lnTo>
                  <a:lnTo>
                    <a:pt x="509070" y="341506"/>
                  </a:lnTo>
                  <a:lnTo>
                    <a:pt x="503980" y="344990"/>
                  </a:lnTo>
                  <a:lnTo>
                    <a:pt x="498889" y="348511"/>
                  </a:lnTo>
                  <a:lnTo>
                    <a:pt x="493798" y="352077"/>
                  </a:lnTo>
                  <a:lnTo>
                    <a:pt x="488708" y="355694"/>
                  </a:lnTo>
                  <a:lnTo>
                    <a:pt x="483617" y="359367"/>
                  </a:lnTo>
                  <a:lnTo>
                    <a:pt x="478526" y="363099"/>
                  </a:lnTo>
                  <a:lnTo>
                    <a:pt x="473435" y="366894"/>
                  </a:lnTo>
                  <a:lnTo>
                    <a:pt x="468345" y="370752"/>
                  </a:lnTo>
                  <a:lnTo>
                    <a:pt x="463254" y="374674"/>
                  </a:lnTo>
                  <a:lnTo>
                    <a:pt x="458163" y="378658"/>
                  </a:lnTo>
                  <a:lnTo>
                    <a:pt x="453073" y="382703"/>
                  </a:lnTo>
                  <a:lnTo>
                    <a:pt x="447982" y="386805"/>
                  </a:lnTo>
                  <a:lnTo>
                    <a:pt x="442891" y="390964"/>
                  </a:lnTo>
                  <a:lnTo>
                    <a:pt x="437801" y="395174"/>
                  </a:lnTo>
                  <a:lnTo>
                    <a:pt x="432710" y="399434"/>
                  </a:lnTo>
                  <a:lnTo>
                    <a:pt x="427619" y="403740"/>
                  </a:lnTo>
                  <a:lnTo>
                    <a:pt x="422528" y="408089"/>
                  </a:lnTo>
                  <a:lnTo>
                    <a:pt x="417438" y="412477"/>
                  </a:lnTo>
                  <a:lnTo>
                    <a:pt x="412347" y="416901"/>
                  </a:lnTo>
                  <a:lnTo>
                    <a:pt x="407256" y="421359"/>
                  </a:lnTo>
                  <a:lnTo>
                    <a:pt x="402166" y="425847"/>
                  </a:lnTo>
                  <a:lnTo>
                    <a:pt x="397075" y="430364"/>
                  </a:lnTo>
                  <a:lnTo>
                    <a:pt x="391984" y="434906"/>
                  </a:lnTo>
                  <a:lnTo>
                    <a:pt x="386893" y="439472"/>
                  </a:lnTo>
                  <a:lnTo>
                    <a:pt x="381803" y="444059"/>
                  </a:lnTo>
                  <a:lnTo>
                    <a:pt x="376712" y="448666"/>
                  </a:lnTo>
                  <a:lnTo>
                    <a:pt x="371621" y="453291"/>
                  </a:lnTo>
                  <a:lnTo>
                    <a:pt x="366531" y="457933"/>
                  </a:lnTo>
                  <a:lnTo>
                    <a:pt x="361440" y="462589"/>
                  </a:lnTo>
                  <a:lnTo>
                    <a:pt x="356349" y="467260"/>
                  </a:lnTo>
                  <a:lnTo>
                    <a:pt x="351258" y="471943"/>
                  </a:lnTo>
                  <a:lnTo>
                    <a:pt x="346168" y="476638"/>
                  </a:lnTo>
                  <a:lnTo>
                    <a:pt x="341077" y="481344"/>
                  </a:lnTo>
                  <a:lnTo>
                    <a:pt x="335986" y="486060"/>
                  </a:lnTo>
                  <a:lnTo>
                    <a:pt x="330896" y="490785"/>
                  </a:lnTo>
                  <a:lnTo>
                    <a:pt x="325805" y="495518"/>
                  </a:lnTo>
                  <a:lnTo>
                    <a:pt x="320714" y="500260"/>
                  </a:lnTo>
                  <a:lnTo>
                    <a:pt x="315623" y="505008"/>
                  </a:lnTo>
                  <a:lnTo>
                    <a:pt x="310533" y="509764"/>
                  </a:lnTo>
                  <a:lnTo>
                    <a:pt x="305442" y="514525"/>
                  </a:lnTo>
                  <a:lnTo>
                    <a:pt x="300351" y="519293"/>
                  </a:lnTo>
                  <a:lnTo>
                    <a:pt x="295261" y="524066"/>
                  </a:lnTo>
                  <a:lnTo>
                    <a:pt x="290170" y="528845"/>
                  </a:lnTo>
                  <a:lnTo>
                    <a:pt x="285079" y="533628"/>
                  </a:lnTo>
                  <a:lnTo>
                    <a:pt x="279989" y="538416"/>
                  </a:lnTo>
                  <a:lnTo>
                    <a:pt x="274898" y="543208"/>
                  </a:lnTo>
                  <a:lnTo>
                    <a:pt x="269807" y="548005"/>
                  </a:lnTo>
                  <a:lnTo>
                    <a:pt x="264716" y="552805"/>
                  </a:lnTo>
                  <a:lnTo>
                    <a:pt x="259626" y="557609"/>
                  </a:lnTo>
                  <a:lnTo>
                    <a:pt x="254535" y="562417"/>
                  </a:lnTo>
                  <a:lnTo>
                    <a:pt x="249444" y="567228"/>
                  </a:lnTo>
                  <a:lnTo>
                    <a:pt x="244354" y="572042"/>
                  </a:lnTo>
                  <a:lnTo>
                    <a:pt x="239263" y="576859"/>
                  </a:lnTo>
                  <a:lnTo>
                    <a:pt x="234172" y="581679"/>
                  </a:lnTo>
                  <a:lnTo>
                    <a:pt x="229081" y="586502"/>
                  </a:lnTo>
                  <a:lnTo>
                    <a:pt x="223991" y="591327"/>
                  </a:lnTo>
                  <a:lnTo>
                    <a:pt x="218900" y="596156"/>
                  </a:lnTo>
                  <a:lnTo>
                    <a:pt x="213809" y="600986"/>
                  </a:lnTo>
                  <a:lnTo>
                    <a:pt x="208719" y="605820"/>
                  </a:lnTo>
                  <a:lnTo>
                    <a:pt x="203628" y="610655"/>
                  </a:lnTo>
                  <a:lnTo>
                    <a:pt x="198537" y="615493"/>
                  </a:lnTo>
                  <a:lnTo>
                    <a:pt x="193446" y="620333"/>
                  </a:lnTo>
                  <a:lnTo>
                    <a:pt x="188356" y="625175"/>
                  </a:lnTo>
                  <a:lnTo>
                    <a:pt x="183265" y="630020"/>
                  </a:lnTo>
                  <a:lnTo>
                    <a:pt x="178174" y="634866"/>
                  </a:lnTo>
                  <a:lnTo>
                    <a:pt x="173084" y="639714"/>
                  </a:lnTo>
                  <a:lnTo>
                    <a:pt x="167993" y="644565"/>
                  </a:lnTo>
                  <a:lnTo>
                    <a:pt x="162902" y="649417"/>
                  </a:lnTo>
                  <a:lnTo>
                    <a:pt x="157811" y="654271"/>
                  </a:lnTo>
                  <a:lnTo>
                    <a:pt x="152721" y="659127"/>
                  </a:lnTo>
                  <a:lnTo>
                    <a:pt x="147630" y="663984"/>
                  </a:lnTo>
                  <a:lnTo>
                    <a:pt x="142539" y="668843"/>
                  </a:lnTo>
                  <a:lnTo>
                    <a:pt x="137449" y="673705"/>
                  </a:lnTo>
                  <a:lnTo>
                    <a:pt x="132358" y="678567"/>
                  </a:lnTo>
                  <a:lnTo>
                    <a:pt x="127267" y="683432"/>
                  </a:lnTo>
                  <a:lnTo>
                    <a:pt x="122177" y="688297"/>
                  </a:lnTo>
                  <a:lnTo>
                    <a:pt x="117086" y="693165"/>
                  </a:lnTo>
                  <a:lnTo>
                    <a:pt x="111995" y="698034"/>
                  </a:lnTo>
                  <a:lnTo>
                    <a:pt x="106904" y="702905"/>
                  </a:lnTo>
                  <a:lnTo>
                    <a:pt x="101814" y="707777"/>
                  </a:lnTo>
                  <a:lnTo>
                    <a:pt x="96723" y="712650"/>
                  </a:lnTo>
                  <a:lnTo>
                    <a:pt x="91632" y="717525"/>
                  </a:lnTo>
                  <a:lnTo>
                    <a:pt x="86542" y="722401"/>
                  </a:lnTo>
                  <a:lnTo>
                    <a:pt x="81451" y="727279"/>
                  </a:lnTo>
                  <a:lnTo>
                    <a:pt x="76360" y="732158"/>
                  </a:lnTo>
                  <a:lnTo>
                    <a:pt x="71269" y="737039"/>
                  </a:lnTo>
                  <a:lnTo>
                    <a:pt x="66179" y="741921"/>
                  </a:lnTo>
                  <a:lnTo>
                    <a:pt x="61088" y="746804"/>
                  </a:lnTo>
                  <a:lnTo>
                    <a:pt x="55997" y="751688"/>
                  </a:lnTo>
                  <a:lnTo>
                    <a:pt x="50907" y="756574"/>
                  </a:lnTo>
                  <a:lnTo>
                    <a:pt x="45816" y="761461"/>
                  </a:lnTo>
                  <a:lnTo>
                    <a:pt x="40725" y="766349"/>
                  </a:lnTo>
                  <a:lnTo>
                    <a:pt x="35634" y="771238"/>
                  </a:lnTo>
                  <a:lnTo>
                    <a:pt x="30446" y="776222"/>
                  </a:lnTo>
                  <a:close/>
                </a:path>
              </a:pathLst>
            </a:custGeom>
            <a:solidFill>
              <a:srgbClr val="FF0083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672998" y="1991539"/>
              <a:ext cx="835102" cy="729488"/>
            </a:xfrm>
            <a:custGeom>
              <a:avLst/>
              <a:pathLst>
                <a:path w="835102" h="729488">
                  <a:moveTo>
                    <a:pt x="0" y="729488"/>
                  </a:moveTo>
                  <a:lnTo>
                    <a:pt x="5090" y="724940"/>
                  </a:lnTo>
                  <a:lnTo>
                    <a:pt x="10181" y="720391"/>
                  </a:lnTo>
                  <a:lnTo>
                    <a:pt x="15272" y="715840"/>
                  </a:lnTo>
                  <a:lnTo>
                    <a:pt x="20362" y="711289"/>
                  </a:lnTo>
                  <a:lnTo>
                    <a:pt x="25453" y="706737"/>
                  </a:lnTo>
                  <a:lnTo>
                    <a:pt x="30544" y="702184"/>
                  </a:lnTo>
                  <a:lnTo>
                    <a:pt x="35634" y="697629"/>
                  </a:lnTo>
                  <a:lnTo>
                    <a:pt x="40725" y="693074"/>
                  </a:lnTo>
                  <a:lnTo>
                    <a:pt x="45816" y="688517"/>
                  </a:lnTo>
                  <a:lnTo>
                    <a:pt x="50907" y="683959"/>
                  </a:lnTo>
                  <a:lnTo>
                    <a:pt x="55997" y="679400"/>
                  </a:lnTo>
                  <a:lnTo>
                    <a:pt x="61088" y="674840"/>
                  </a:lnTo>
                  <a:lnTo>
                    <a:pt x="66179" y="670279"/>
                  </a:lnTo>
                  <a:lnTo>
                    <a:pt x="71269" y="665717"/>
                  </a:lnTo>
                  <a:lnTo>
                    <a:pt x="76360" y="661153"/>
                  </a:lnTo>
                  <a:lnTo>
                    <a:pt x="81451" y="656589"/>
                  </a:lnTo>
                  <a:lnTo>
                    <a:pt x="86542" y="652023"/>
                  </a:lnTo>
                  <a:lnTo>
                    <a:pt x="91632" y="647456"/>
                  </a:lnTo>
                  <a:lnTo>
                    <a:pt x="96723" y="642888"/>
                  </a:lnTo>
                  <a:lnTo>
                    <a:pt x="101814" y="638319"/>
                  </a:lnTo>
                  <a:lnTo>
                    <a:pt x="106904" y="633749"/>
                  </a:lnTo>
                  <a:lnTo>
                    <a:pt x="111995" y="629177"/>
                  </a:lnTo>
                  <a:lnTo>
                    <a:pt x="117086" y="624604"/>
                  </a:lnTo>
                  <a:lnTo>
                    <a:pt x="122177" y="620031"/>
                  </a:lnTo>
                  <a:lnTo>
                    <a:pt x="127267" y="615456"/>
                  </a:lnTo>
                  <a:lnTo>
                    <a:pt x="132358" y="610880"/>
                  </a:lnTo>
                  <a:lnTo>
                    <a:pt x="137449" y="606303"/>
                  </a:lnTo>
                  <a:lnTo>
                    <a:pt x="142539" y="601725"/>
                  </a:lnTo>
                  <a:lnTo>
                    <a:pt x="147630" y="597146"/>
                  </a:lnTo>
                  <a:lnTo>
                    <a:pt x="152721" y="592566"/>
                  </a:lnTo>
                  <a:lnTo>
                    <a:pt x="157811" y="587985"/>
                  </a:lnTo>
                  <a:lnTo>
                    <a:pt x="162902" y="583404"/>
                  </a:lnTo>
                  <a:lnTo>
                    <a:pt x="167993" y="578821"/>
                  </a:lnTo>
                  <a:lnTo>
                    <a:pt x="173084" y="574238"/>
                  </a:lnTo>
                  <a:lnTo>
                    <a:pt x="178174" y="569654"/>
                  </a:lnTo>
                  <a:lnTo>
                    <a:pt x="183265" y="565069"/>
                  </a:lnTo>
                  <a:lnTo>
                    <a:pt x="188356" y="560484"/>
                  </a:lnTo>
                  <a:lnTo>
                    <a:pt x="193446" y="555899"/>
                  </a:lnTo>
                  <a:lnTo>
                    <a:pt x="198537" y="551313"/>
                  </a:lnTo>
                  <a:lnTo>
                    <a:pt x="203628" y="546727"/>
                  </a:lnTo>
                  <a:lnTo>
                    <a:pt x="208719" y="542141"/>
                  </a:lnTo>
                  <a:lnTo>
                    <a:pt x="213809" y="537555"/>
                  </a:lnTo>
                  <a:lnTo>
                    <a:pt x="218900" y="532970"/>
                  </a:lnTo>
                  <a:lnTo>
                    <a:pt x="223991" y="528385"/>
                  </a:lnTo>
                  <a:lnTo>
                    <a:pt x="229081" y="523800"/>
                  </a:lnTo>
                  <a:lnTo>
                    <a:pt x="234172" y="519217"/>
                  </a:lnTo>
                  <a:lnTo>
                    <a:pt x="239263" y="514635"/>
                  </a:lnTo>
                  <a:lnTo>
                    <a:pt x="244354" y="510055"/>
                  </a:lnTo>
                  <a:lnTo>
                    <a:pt x="249444" y="505476"/>
                  </a:lnTo>
                  <a:lnTo>
                    <a:pt x="254535" y="500900"/>
                  </a:lnTo>
                  <a:lnTo>
                    <a:pt x="259626" y="496327"/>
                  </a:lnTo>
                  <a:lnTo>
                    <a:pt x="264716" y="491757"/>
                  </a:lnTo>
                  <a:lnTo>
                    <a:pt x="269807" y="487190"/>
                  </a:lnTo>
                  <a:lnTo>
                    <a:pt x="274898" y="482628"/>
                  </a:lnTo>
                  <a:lnTo>
                    <a:pt x="279989" y="478071"/>
                  </a:lnTo>
                  <a:lnTo>
                    <a:pt x="285079" y="473520"/>
                  </a:lnTo>
                  <a:lnTo>
                    <a:pt x="290170" y="468975"/>
                  </a:lnTo>
                  <a:lnTo>
                    <a:pt x="295261" y="464437"/>
                  </a:lnTo>
                  <a:lnTo>
                    <a:pt x="300351" y="459908"/>
                  </a:lnTo>
                  <a:lnTo>
                    <a:pt x="305442" y="455389"/>
                  </a:lnTo>
                  <a:lnTo>
                    <a:pt x="310533" y="450880"/>
                  </a:lnTo>
                  <a:lnTo>
                    <a:pt x="315623" y="446384"/>
                  </a:lnTo>
                  <a:lnTo>
                    <a:pt x="320714" y="441901"/>
                  </a:lnTo>
                  <a:lnTo>
                    <a:pt x="325805" y="437433"/>
                  </a:lnTo>
                  <a:lnTo>
                    <a:pt x="330896" y="432982"/>
                  </a:lnTo>
                  <a:lnTo>
                    <a:pt x="335986" y="428551"/>
                  </a:lnTo>
                  <a:lnTo>
                    <a:pt x="341077" y="424140"/>
                  </a:lnTo>
                  <a:lnTo>
                    <a:pt x="346168" y="419753"/>
                  </a:lnTo>
                  <a:lnTo>
                    <a:pt x="351258" y="415392"/>
                  </a:lnTo>
                  <a:lnTo>
                    <a:pt x="356349" y="411060"/>
                  </a:lnTo>
                  <a:lnTo>
                    <a:pt x="361440" y="406760"/>
                  </a:lnTo>
                  <a:lnTo>
                    <a:pt x="366531" y="402494"/>
                  </a:lnTo>
                  <a:lnTo>
                    <a:pt x="371621" y="398266"/>
                  </a:lnTo>
                  <a:lnTo>
                    <a:pt x="376712" y="394080"/>
                  </a:lnTo>
                  <a:lnTo>
                    <a:pt x="381803" y="389938"/>
                  </a:lnTo>
                  <a:lnTo>
                    <a:pt x="386893" y="385843"/>
                  </a:lnTo>
                  <a:lnTo>
                    <a:pt x="391984" y="381800"/>
                  </a:lnTo>
                  <a:lnTo>
                    <a:pt x="397075" y="377809"/>
                  </a:lnTo>
                  <a:lnTo>
                    <a:pt x="402166" y="373875"/>
                  </a:lnTo>
                  <a:lnTo>
                    <a:pt x="407256" y="369998"/>
                  </a:lnTo>
                  <a:lnTo>
                    <a:pt x="412347" y="366179"/>
                  </a:lnTo>
                  <a:lnTo>
                    <a:pt x="417438" y="362419"/>
                  </a:lnTo>
                  <a:lnTo>
                    <a:pt x="422528" y="358716"/>
                  </a:lnTo>
                  <a:lnTo>
                    <a:pt x="427619" y="355068"/>
                  </a:lnTo>
                  <a:lnTo>
                    <a:pt x="432710" y="351471"/>
                  </a:lnTo>
                  <a:lnTo>
                    <a:pt x="437801" y="347921"/>
                  </a:lnTo>
                  <a:lnTo>
                    <a:pt x="442891" y="344409"/>
                  </a:lnTo>
                  <a:lnTo>
                    <a:pt x="447982" y="340930"/>
                  </a:lnTo>
                  <a:lnTo>
                    <a:pt x="453073" y="337473"/>
                  </a:lnTo>
                  <a:lnTo>
                    <a:pt x="458163" y="334028"/>
                  </a:lnTo>
                  <a:lnTo>
                    <a:pt x="463254" y="330586"/>
                  </a:lnTo>
                  <a:lnTo>
                    <a:pt x="468345" y="327136"/>
                  </a:lnTo>
                  <a:lnTo>
                    <a:pt x="473435" y="323668"/>
                  </a:lnTo>
                  <a:lnTo>
                    <a:pt x="478526" y="320170"/>
                  </a:lnTo>
                  <a:lnTo>
                    <a:pt x="483617" y="316636"/>
                  </a:lnTo>
                  <a:lnTo>
                    <a:pt x="488708" y="313056"/>
                  </a:lnTo>
                  <a:lnTo>
                    <a:pt x="493798" y="309425"/>
                  </a:lnTo>
                  <a:lnTo>
                    <a:pt x="498889" y="305737"/>
                  </a:lnTo>
                  <a:lnTo>
                    <a:pt x="503980" y="301988"/>
                  </a:lnTo>
                  <a:lnTo>
                    <a:pt x="509070" y="298177"/>
                  </a:lnTo>
                  <a:lnTo>
                    <a:pt x="514161" y="294302"/>
                  </a:lnTo>
                  <a:lnTo>
                    <a:pt x="519252" y="290364"/>
                  </a:lnTo>
                  <a:lnTo>
                    <a:pt x="524343" y="286363"/>
                  </a:lnTo>
                  <a:lnTo>
                    <a:pt x="529433" y="282301"/>
                  </a:lnTo>
                  <a:lnTo>
                    <a:pt x="534524" y="278180"/>
                  </a:lnTo>
                  <a:lnTo>
                    <a:pt x="539615" y="274004"/>
                  </a:lnTo>
                  <a:lnTo>
                    <a:pt x="544705" y="269776"/>
                  </a:lnTo>
                  <a:lnTo>
                    <a:pt x="549796" y="265498"/>
                  </a:lnTo>
                  <a:lnTo>
                    <a:pt x="554887" y="261175"/>
                  </a:lnTo>
                  <a:lnTo>
                    <a:pt x="559978" y="256809"/>
                  </a:lnTo>
                  <a:lnTo>
                    <a:pt x="565068" y="252404"/>
                  </a:lnTo>
                  <a:lnTo>
                    <a:pt x="570159" y="247963"/>
                  </a:lnTo>
                  <a:lnTo>
                    <a:pt x="575250" y="243488"/>
                  </a:lnTo>
                  <a:lnTo>
                    <a:pt x="580340" y="238983"/>
                  </a:lnTo>
                  <a:lnTo>
                    <a:pt x="585431" y="234450"/>
                  </a:lnTo>
                  <a:lnTo>
                    <a:pt x="590522" y="229891"/>
                  </a:lnTo>
                  <a:lnTo>
                    <a:pt x="595613" y="225309"/>
                  </a:lnTo>
                  <a:lnTo>
                    <a:pt x="600703" y="220706"/>
                  </a:lnTo>
                  <a:lnTo>
                    <a:pt x="605794" y="216083"/>
                  </a:lnTo>
                  <a:lnTo>
                    <a:pt x="610885" y="211443"/>
                  </a:lnTo>
                  <a:lnTo>
                    <a:pt x="615975" y="206786"/>
                  </a:lnTo>
                  <a:lnTo>
                    <a:pt x="621066" y="202114"/>
                  </a:lnTo>
                  <a:lnTo>
                    <a:pt x="626157" y="197428"/>
                  </a:lnTo>
                  <a:lnTo>
                    <a:pt x="631247" y="192730"/>
                  </a:lnTo>
                  <a:lnTo>
                    <a:pt x="636338" y="188020"/>
                  </a:lnTo>
                  <a:lnTo>
                    <a:pt x="641429" y="183300"/>
                  </a:lnTo>
                  <a:lnTo>
                    <a:pt x="646520" y="178570"/>
                  </a:lnTo>
                  <a:lnTo>
                    <a:pt x="651610" y="173831"/>
                  </a:lnTo>
                  <a:lnTo>
                    <a:pt x="656701" y="169083"/>
                  </a:lnTo>
                  <a:lnTo>
                    <a:pt x="661792" y="164328"/>
                  </a:lnTo>
                  <a:lnTo>
                    <a:pt x="666882" y="159566"/>
                  </a:lnTo>
                  <a:lnTo>
                    <a:pt x="671973" y="154797"/>
                  </a:lnTo>
                  <a:lnTo>
                    <a:pt x="677064" y="150021"/>
                  </a:lnTo>
                  <a:lnTo>
                    <a:pt x="682155" y="145241"/>
                  </a:lnTo>
                  <a:lnTo>
                    <a:pt x="687245" y="140454"/>
                  </a:lnTo>
                  <a:lnTo>
                    <a:pt x="692336" y="135663"/>
                  </a:lnTo>
                  <a:lnTo>
                    <a:pt x="697427" y="130867"/>
                  </a:lnTo>
                  <a:lnTo>
                    <a:pt x="702517" y="126066"/>
                  </a:lnTo>
                  <a:lnTo>
                    <a:pt x="707608" y="121261"/>
                  </a:lnTo>
                  <a:lnTo>
                    <a:pt x="712699" y="116452"/>
                  </a:lnTo>
                  <a:lnTo>
                    <a:pt x="717790" y="111640"/>
                  </a:lnTo>
                  <a:lnTo>
                    <a:pt x="722880" y="106824"/>
                  </a:lnTo>
                  <a:lnTo>
                    <a:pt x="727971" y="102004"/>
                  </a:lnTo>
                  <a:lnTo>
                    <a:pt x="733062" y="97181"/>
                  </a:lnTo>
                  <a:lnTo>
                    <a:pt x="738152" y="92356"/>
                  </a:lnTo>
                  <a:lnTo>
                    <a:pt x="743243" y="87527"/>
                  </a:lnTo>
                  <a:lnTo>
                    <a:pt x="748334" y="82695"/>
                  </a:lnTo>
                  <a:lnTo>
                    <a:pt x="753425" y="77861"/>
                  </a:lnTo>
                  <a:lnTo>
                    <a:pt x="758515" y="73024"/>
                  </a:lnTo>
                  <a:lnTo>
                    <a:pt x="763606" y="68185"/>
                  </a:lnTo>
                  <a:lnTo>
                    <a:pt x="768697" y="63344"/>
                  </a:lnTo>
                  <a:lnTo>
                    <a:pt x="773787" y="58500"/>
                  </a:lnTo>
                  <a:lnTo>
                    <a:pt x="778878" y="53653"/>
                  </a:lnTo>
                  <a:lnTo>
                    <a:pt x="783969" y="48805"/>
                  </a:lnTo>
                  <a:lnTo>
                    <a:pt x="789059" y="43955"/>
                  </a:lnTo>
                  <a:lnTo>
                    <a:pt x="794150" y="39102"/>
                  </a:lnTo>
                  <a:lnTo>
                    <a:pt x="799241" y="34248"/>
                  </a:lnTo>
                  <a:lnTo>
                    <a:pt x="804332" y="29391"/>
                  </a:lnTo>
                  <a:lnTo>
                    <a:pt x="809422" y="24533"/>
                  </a:lnTo>
                  <a:lnTo>
                    <a:pt x="814513" y="19673"/>
                  </a:lnTo>
                  <a:lnTo>
                    <a:pt x="819604" y="14811"/>
                  </a:lnTo>
                  <a:lnTo>
                    <a:pt x="824694" y="9948"/>
                  </a:lnTo>
                  <a:lnTo>
                    <a:pt x="829785" y="5083"/>
                  </a:lnTo>
                  <a:lnTo>
                    <a:pt x="834876" y="216"/>
                  </a:lnTo>
                  <a:lnTo>
                    <a:pt x="83510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703445" y="1991539"/>
              <a:ext cx="881162" cy="776222"/>
            </a:xfrm>
            <a:custGeom>
              <a:avLst/>
              <a:pathLst>
                <a:path w="881162" h="776222">
                  <a:moveTo>
                    <a:pt x="881162" y="0"/>
                  </a:moveTo>
                  <a:lnTo>
                    <a:pt x="880790" y="333"/>
                  </a:lnTo>
                  <a:lnTo>
                    <a:pt x="875699" y="4888"/>
                  </a:lnTo>
                  <a:lnTo>
                    <a:pt x="870608" y="9445"/>
                  </a:lnTo>
                  <a:lnTo>
                    <a:pt x="865518" y="14003"/>
                  </a:lnTo>
                  <a:lnTo>
                    <a:pt x="860427" y="18562"/>
                  </a:lnTo>
                  <a:lnTo>
                    <a:pt x="855336" y="23122"/>
                  </a:lnTo>
                  <a:lnTo>
                    <a:pt x="850245" y="27683"/>
                  </a:lnTo>
                  <a:lnTo>
                    <a:pt x="845155" y="32245"/>
                  </a:lnTo>
                  <a:lnTo>
                    <a:pt x="840064" y="36808"/>
                  </a:lnTo>
                  <a:lnTo>
                    <a:pt x="834973" y="41373"/>
                  </a:lnTo>
                  <a:lnTo>
                    <a:pt x="829883" y="45938"/>
                  </a:lnTo>
                  <a:lnTo>
                    <a:pt x="824792" y="50504"/>
                  </a:lnTo>
                  <a:lnTo>
                    <a:pt x="819701" y="55071"/>
                  </a:lnTo>
                  <a:lnTo>
                    <a:pt x="814610" y="59639"/>
                  </a:lnTo>
                  <a:lnTo>
                    <a:pt x="809520" y="64208"/>
                  </a:lnTo>
                  <a:lnTo>
                    <a:pt x="804429" y="68778"/>
                  </a:lnTo>
                  <a:lnTo>
                    <a:pt x="799338" y="73348"/>
                  </a:lnTo>
                  <a:lnTo>
                    <a:pt x="794248" y="77920"/>
                  </a:lnTo>
                  <a:lnTo>
                    <a:pt x="789157" y="82492"/>
                  </a:lnTo>
                  <a:lnTo>
                    <a:pt x="784066" y="87065"/>
                  </a:lnTo>
                  <a:lnTo>
                    <a:pt x="778975" y="91638"/>
                  </a:lnTo>
                  <a:lnTo>
                    <a:pt x="773885" y="96212"/>
                  </a:lnTo>
                  <a:lnTo>
                    <a:pt x="768794" y="100787"/>
                  </a:lnTo>
                  <a:lnTo>
                    <a:pt x="763703" y="105362"/>
                  </a:lnTo>
                  <a:lnTo>
                    <a:pt x="758613" y="109937"/>
                  </a:lnTo>
                  <a:lnTo>
                    <a:pt x="753522" y="114512"/>
                  </a:lnTo>
                  <a:lnTo>
                    <a:pt x="748431" y="119088"/>
                  </a:lnTo>
                  <a:lnTo>
                    <a:pt x="743340" y="123663"/>
                  </a:lnTo>
                  <a:lnTo>
                    <a:pt x="738250" y="128238"/>
                  </a:lnTo>
                  <a:lnTo>
                    <a:pt x="733159" y="132813"/>
                  </a:lnTo>
                  <a:lnTo>
                    <a:pt x="728068" y="137387"/>
                  </a:lnTo>
                  <a:lnTo>
                    <a:pt x="722978" y="141960"/>
                  </a:lnTo>
                  <a:lnTo>
                    <a:pt x="717887" y="146532"/>
                  </a:lnTo>
                  <a:lnTo>
                    <a:pt x="712796" y="151102"/>
                  </a:lnTo>
                  <a:lnTo>
                    <a:pt x="707706" y="155671"/>
                  </a:lnTo>
                  <a:lnTo>
                    <a:pt x="702615" y="160238"/>
                  </a:lnTo>
                  <a:lnTo>
                    <a:pt x="697524" y="164802"/>
                  </a:lnTo>
                  <a:lnTo>
                    <a:pt x="692433" y="169363"/>
                  </a:lnTo>
                  <a:lnTo>
                    <a:pt x="687343" y="173921"/>
                  </a:lnTo>
                  <a:lnTo>
                    <a:pt x="682252" y="178476"/>
                  </a:lnTo>
                  <a:lnTo>
                    <a:pt x="677161" y="183025"/>
                  </a:lnTo>
                  <a:lnTo>
                    <a:pt x="672071" y="187570"/>
                  </a:lnTo>
                  <a:lnTo>
                    <a:pt x="666980" y="192109"/>
                  </a:lnTo>
                  <a:lnTo>
                    <a:pt x="661889" y="196641"/>
                  </a:lnTo>
                  <a:lnTo>
                    <a:pt x="656798" y="201165"/>
                  </a:lnTo>
                  <a:lnTo>
                    <a:pt x="651708" y="205681"/>
                  </a:lnTo>
                  <a:lnTo>
                    <a:pt x="646617" y="210188"/>
                  </a:lnTo>
                  <a:lnTo>
                    <a:pt x="641526" y="214683"/>
                  </a:lnTo>
                  <a:lnTo>
                    <a:pt x="636436" y="219166"/>
                  </a:lnTo>
                  <a:lnTo>
                    <a:pt x="631345" y="223636"/>
                  </a:lnTo>
                  <a:lnTo>
                    <a:pt x="626254" y="228090"/>
                  </a:lnTo>
                  <a:lnTo>
                    <a:pt x="621163" y="232527"/>
                  </a:lnTo>
                  <a:lnTo>
                    <a:pt x="616073" y="236946"/>
                  </a:lnTo>
                  <a:lnTo>
                    <a:pt x="610982" y="241342"/>
                  </a:lnTo>
                  <a:lnTo>
                    <a:pt x="605891" y="245716"/>
                  </a:lnTo>
                  <a:lnTo>
                    <a:pt x="600801" y="250063"/>
                  </a:lnTo>
                  <a:lnTo>
                    <a:pt x="595710" y="254381"/>
                  </a:lnTo>
                  <a:lnTo>
                    <a:pt x="590619" y="258668"/>
                  </a:lnTo>
                  <a:lnTo>
                    <a:pt x="585529" y="262920"/>
                  </a:lnTo>
                  <a:lnTo>
                    <a:pt x="580438" y="267135"/>
                  </a:lnTo>
                  <a:lnTo>
                    <a:pt x="575347" y="271308"/>
                  </a:lnTo>
                  <a:lnTo>
                    <a:pt x="570256" y="275437"/>
                  </a:lnTo>
                  <a:lnTo>
                    <a:pt x="565166" y="279519"/>
                  </a:lnTo>
                  <a:lnTo>
                    <a:pt x="560075" y="283550"/>
                  </a:lnTo>
                  <a:lnTo>
                    <a:pt x="554984" y="287528"/>
                  </a:lnTo>
                  <a:lnTo>
                    <a:pt x="549894" y="291450"/>
                  </a:lnTo>
                  <a:lnTo>
                    <a:pt x="544803" y="295316"/>
                  </a:lnTo>
                  <a:lnTo>
                    <a:pt x="539712" y="299123"/>
                  </a:lnTo>
                  <a:lnTo>
                    <a:pt x="534621" y="302872"/>
                  </a:lnTo>
                  <a:lnTo>
                    <a:pt x="529531" y="306564"/>
                  </a:lnTo>
                  <a:lnTo>
                    <a:pt x="524440" y="310201"/>
                  </a:lnTo>
                  <a:lnTo>
                    <a:pt x="519349" y="313788"/>
                  </a:lnTo>
                  <a:lnTo>
                    <a:pt x="514259" y="317328"/>
                  </a:lnTo>
                  <a:lnTo>
                    <a:pt x="509168" y="320829"/>
                  </a:lnTo>
                  <a:lnTo>
                    <a:pt x="504077" y="324299"/>
                  </a:lnTo>
                  <a:lnTo>
                    <a:pt x="498986" y="327746"/>
                  </a:lnTo>
                  <a:lnTo>
                    <a:pt x="493896" y="331179"/>
                  </a:lnTo>
                  <a:lnTo>
                    <a:pt x="488805" y="334610"/>
                  </a:lnTo>
                  <a:lnTo>
                    <a:pt x="483714" y="338049"/>
                  </a:lnTo>
                  <a:lnTo>
                    <a:pt x="478624" y="341506"/>
                  </a:lnTo>
                  <a:lnTo>
                    <a:pt x="473533" y="344990"/>
                  </a:lnTo>
                  <a:lnTo>
                    <a:pt x="468442" y="348511"/>
                  </a:lnTo>
                  <a:lnTo>
                    <a:pt x="463351" y="352077"/>
                  </a:lnTo>
                  <a:lnTo>
                    <a:pt x="458261" y="355694"/>
                  </a:lnTo>
                  <a:lnTo>
                    <a:pt x="453170" y="359367"/>
                  </a:lnTo>
                  <a:lnTo>
                    <a:pt x="448079" y="363099"/>
                  </a:lnTo>
                  <a:lnTo>
                    <a:pt x="442989" y="366894"/>
                  </a:lnTo>
                  <a:lnTo>
                    <a:pt x="437898" y="370752"/>
                  </a:lnTo>
                  <a:lnTo>
                    <a:pt x="432807" y="374674"/>
                  </a:lnTo>
                  <a:lnTo>
                    <a:pt x="427717" y="378658"/>
                  </a:lnTo>
                  <a:lnTo>
                    <a:pt x="422626" y="382703"/>
                  </a:lnTo>
                  <a:lnTo>
                    <a:pt x="417535" y="386805"/>
                  </a:lnTo>
                  <a:lnTo>
                    <a:pt x="412444" y="390964"/>
                  </a:lnTo>
                  <a:lnTo>
                    <a:pt x="407354" y="395174"/>
                  </a:lnTo>
                  <a:lnTo>
                    <a:pt x="402263" y="399434"/>
                  </a:lnTo>
                  <a:lnTo>
                    <a:pt x="397172" y="403740"/>
                  </a:lnTo>
                  <a:lnTo>
                    <a:pt x="392082" y="408089"/>
                  </a:lnTo>
                  <a:lnTo>
                    <a:pt x="386991" y="412477"/>
                  </a:lnTo>
                  <a:lnTo>
                    <a:pt x="381900" y="416901"/>
                  </a:lnTo>
                  <a:lnTo>
                    <a:pt x="376809" y="421359"/>
                  </a:lnTo>
                  <a:lnTo>
                    <a:pt x="371719" y="425847"/>
                  </a:lnTo>
                  <a:lnTo>
                    <a:pt x="366628" y="430364"/>
                  </a:lnTo>
                  <a:lnTo>
                    <a:pt x="361537" y="434906"/>
                  </a:lnTo>
                  <a:lnTo>
                    <a:pt x="356447" y="439472"/>
                  </a:lnTo>
                  <a:lnTo>
                    <a:pt x="351356" y="444059"/>
                  </a:lnTo>
                  <a:lnTo>
                    <a:pt x="346265" y="448666"/>
                  </a:lnTo>
                  <a:lnTo>
                    <a:pt x="341174" y="453291"/>
                  </a:lnTo>
                  <a:lnTo>
                    <a:pt x="336084" y="457933"/>
                  </a:lnTo>
                  <a:lnTo>
                    <a:pt x="330993" y="462589"/>
                  </a:lnTo>
                  <a:lnTo>
                    <a:pt x="325902" y="467260"/>
                  </a:lnTo>
                  <a:lnTo>
                    <a:pt x="320812" y="471943"/>
                  </a:lnTo>
                  <a:lnTo>
                    <a:pt x="315721" y="476638"/>
                  </a:lnTo>
                  <a:lnTo>
                    <a:pt x="310630" y="481344"/>
                  </a:lnTo>
                  <a:lnTo>
                    <a:pt x="305539" y="486060"/>
                  </a:lnTo>
                  <a:lnTo>
                    <a:pt x="300449" y="490785"/>
                  </a:lnTo>
                  <a:lnTo>
                    <a:pt x="295358" y="495518"/>
                  </a:lnTo>
                  <a:lnTo>
                    <a:pt x="290267" y="500260"/>
                  </a:lnTo>
                  <a:lnTo>
                    <a:pt x="285177" y="505008"/>
                  </a:lnTo>
                  <a:lnTo>
                    <a:pt x="280086" y="509764"/>
                  </a:lnTo>
                  <a:lnTo>
                    <a:pt x="274995" y="514525"/>
                  </a:lnTo>
                  <a:lnTo>
                    <a:pt x="269905" y="519293"/>
                  </a:lnTo>
                  <a:lnTo>
                    <a:pt x="264814" y="524066"/>
                  </a:lnTo>
                  <a:lnTo>
                    <a:pt x="259723" y="528845"/>
                  </a:lnTo>
                  <a:lnTo>
                    <a:pt x="254632" y="533628"/>
                  </a:lnTo>
                  <a:lnTo>
                    <a:pt x="249542" y="538416"/>
                  </a:lnTo>
                  <a:lnTo>
                    <a:pt x="244451" y="543208"/>
                  </a:lnTo>
                  <a:lnTo>
                    <a:pt x="239360" y="548005"/>
                  </a:lnTo>
                  <a:lnTo>
                    <a:pt x="234270" y="552805"/>
                  </a:lnTo>
                  <a:lnTo>
                    <a:pt x="229179" y="557609"/>
                  </a:lnTo>
                  <a:lnTo>
                    <a:pt x="224088" y="562417"/>
                  </a:lnTo>
                  <a:lnTo>
                    <a:pt x="218997" y="567228"/>
                  </a:lnTo>
                  <a:lnTo>
                    <a:pt x="213907" y="572042"/>
                  </a:lnTo>
                  <a:lnTo>
                    <a:pt x="208816" y="576859"/>
                  </a:lnTo>
                  <a:lnTo>
                    <a:pt x="203725" y="581679"/>
                  </a:lnTo>
                  <a:lnTo>
                    <a:pt x="198635" y="586502"/>
                  </a:lnTo>
                  <a:lnTo>
                    <a:pt x="193544" y="591327"/>
                  </a:lnTo>
                  <a:lnTo>
                    <a:pt x="188453" y="596156"/>
                  </a:lnTo>
                  <a:lnTo>
                    <a:pt x="183362" y="600986"/>
                  </a:lnTo>
                  <a:lnTo>
                    <a:pt x="178272" y="605820"/>
                  </a:lnTo>
                  <a:lnTo>
                    <a:pt x="173181" y="610655"/>
                  </a:lnTo>
                  <a:lnTo>
                    <a:pt x="168090" y="615493"/>
                  </a:lnTo>
                  <a:lnTo>
                    <a:pt x="163000" y="620333"/>
                  </a:lnTo>
                  <a:lnTo>
                    <a:pt x="157909" y="625175"/>
                  </a:lnTo>
                  <a:lnTo>
                    <a:pt x="152818" y="630020"/>
                  </a:lnTo>
                  <a:lnTo>
                    <a:pt x="147727" y="634866"/>
                  </a:lnTo>
                  <a:lnTo>
                    <a:pt x="142637" y="639714"/>
                  </a:lnTo>
                  <a:lnTo>
                    <a:pt x="137546" y="644565"/>
                  </a:lnTo>
                  <a:lnTo>
                    <a:pt x="132455" y="649417"/>
                  </a:lnTo>
                  <a:lnTo>
                    <a:pt x="127365" y="654271"/>
                  </a:lnTo>
                  <a:lnTo>
                    <a:pt x="122274" y="659127"/>
                  </a:lnTo>
                  <a:lnTo>
                    <a:pt x="117183" y="663984"/>
                  </a:lnTo>
                  <a:lnTo>
                    <a:pt x="112093" y="668843"/>
                  </a:lnTo>
                  <a:lnTo>
                    <a:pt x="107002" y="673705"/>
                  </a:lnTo>
                  <a:lnTo>
                    <a:pt x="101911" y="678567"/>
                  </a:lnTo>
                  <a:lnTo>
                    <a:pt x="96820" y="683432"/>
                  </a:lnTo>
                  <a:lnTo>
                    <a:pt x="91730" y="688297"/>
                  </a:lnTo>
                  <a:lnTo>
                    <a:pt x="86639" y="693165"/>
                  </a:lnTo>
                  <a:lnTo>
                    <a:pt x="81548" y="698034"/>
                  </a:lnTo>
                  <a:lnTo>
                    <a:pt x="76458" y="702905"/>
                  </a:lnTo>
                  <a:lnTo>
                    <a:pt x="71367" y="707777"/>
                  </a:lnTo>
                  <a:lnTo>
                    <a:pt x="66276" y="712650"/>
                  </a:lnTo>
                  <a:lnTo>
                    <a:pt x="61185" y="717525"/>
                  </a:lnTo>
                  <a:lnTo>
                    <a:pt x="56095" y="722401"/>
                  </a:lnTo>
                  <a:lnTo>
                    <a:pt x="51004" y="727279"/>
                  </a:lnTo>
                  <a:lnTo>
                    <a:pt x="45913" y="732158"/>
                  </a:lnTo>
                  <a:lnTo>
                    <a:pt x="40823" y="737039"/>
                  </a:lnTo>
                  <a:lnTo>
                    <a:pt x="35732" y="741921"/>
                  </a:lnTo>
                  <a:lnTo>
                    <a:pt x="30641" y="746804"/>
                  </a:lnTo>
                  <a:lnTo>
                    <a:pt x="25550" y="751688"/>
                  </a:lnTo>
                  <a:lnTo>
                    <a:pt x="20460" y="756574"/>
                  </a:lnTo>
                  <a:lnTo>
                    <a:pt x="15369" y="761461"/>
                  </a:lnTo>
                  <a:lnTo>
                    <a:pt x="10278" y="766349"/>
                  </a:lnTo>
                  <a:lnTo>
                    <a:pt x="5188" y="771238"/>
                  </a:lnTo>
                  <a:lnTo>
                    <a:pt x="97" y="776129"/>
                  </a:lnTo>
                  <a:lnTo>
                    <a:pt x="0" y="77622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72998" y="1991539"/>
              <a:ext cx="872087" cy="767491"/>
            </a:xfrm>
            <a:custGeom>
              <a:avLst/>
              <a:pathLst>
                <a:path w="872087" h="767491">
                  <a:moveTo>
                    <a:pt x="0" y="767491"/>
                  </a:moveTo>
                  <a:lnTo>
                    <a:pt x="5090" y="762769"/>
                  </a:lnTo>
                  <a:lnTo>
                    <a:pt x="10181" y="758046"/>
                  </a:lnTo>
                  <a:lnTo>
                    <a:pt x="15272" y="753323"/>
                  </a:lnTo>
                  <a:lnTo>
                    <a:pt x="20362" y="748600"/>
                  </a:lnTo>
                  <a:lnTo>
                    <a:pt x="25453" y="743878"/>
                  </a:lnTo>
                  <a:lnTo>
                    <a:pt x="30544" y="739155"/>
                  </a:lnTo>
                  <a:lnTo>
                    <a:pt x="35634" y="734433"/>
                  </a:lnTo>
                  <a:lnTo>
                    <a:pt x="40725" y="729710"/>
                  </a:lnTo>
                  <a:lnTo>
                    <a:pt x="45816" y="724987"/>
                  </a:lnTo>
                  <a:lnTo>
                    <a:pt x="50907" y="720265"/>
                  </a:lnTo>
                  <a:lnTo>
                    <a:pt x="55997" y="715543"/>
                  </a:lnTo>
                  <a:lnTo>
                    <a:pt x="61088" y="710820"/>
                  </a:lnTo>
                  <a:lnTo>
                    <a:pt x="66179" y="706098"/>
                  </a:lnTo>
                  <a:lnTo>
                    <a:pt x="71269" y="701376"/>
                  </a:lnTo>
                  <a:lnTo>
                    <a:pt x="76360" y="696653"/>
                  </a:lnTo>
                  <a:lnTo>
                    <a:pt x="81451" y="691931"/>
                  </a:lnTo>
                  <a:lnTo>
                    <a:pt x="86542" y="687209"/>
                  </a:lnTo>
                  <a:lnTo>
                    <a:pt x="91632" y="682487"/>
                  </a:lnTo>
                  <a:lnTo>
                    <a:pt x="96723" y="677766"/>
                  </a:lnTo>
                  <a:lnTo>
                    <a:pt x="101814" y="673044"/>
                  </a:lnTo>
                  <a:lnTo>
                    <a:pt x="106904" y="668322"/>
                  </a:lnTo>
                  <a:lnTo>
                    <a:pt x="111995" y="663601"/>
                  </a:lnTo>
                  <a:lnTo>
                    <a:pt x="117086" y="658880"/>
                  </a:lnTo>
                  <a:lnTo>
                    <a:pt x="122177" y="654159"/>
                  </a:lnTo>
                  <a:lnTo>
                    <a:pt x="127267" y="649438"/>
                  </a:lnTo>
                  <a:lnTo>
                    <a:pt x="132358" y="644717"/>
                  </a:lnTo>
                  <a:lnTo>
                    <a:pt x="137449" y="639997"/>
                  </a:lnTo>
                  <a:lnTo>
                    <a:pt x="142539" y="635277"/>
                  </a:lnTo>
                  <a:lnTo>
                    <a:pt x="147630" y="630557"/>
                  </a:lnTo>
                  <a:lnTo>
                    <a:pt x="152721" y="625837"/>
                  </a:lnTo>
                  <a:lnTo>
                    <a:pt x="157811" y="621118"/>
                  </a:lnTo>
                  <a:lnTo>
                    <a:pt x="162902" y="616399"/>
                  </a:lnTo>
                  <a:lnTo>
                    <a:pt x="167993" y="611681"/>
                  </a:lnTo>
                  <a:lnTo>
                    <a:pt x="173084" y="606963"/>
                  </a:lnTo>
                  <a:lnTo>
                    <a:pt x="178174" y="602246"/>
                  </a:lnTo>
                  <a:lnTo>
                    <a:pt x="183265" y="597529"/>
                  </a:lnTo>
                  <a:lnTo>
                    <a:pt x="188356" y="592813"/>
                  </a:lnTo>
                  <a:lnTo>
                    <a:pt x="193446" y="588097"/>
                  </a:lnTo>
                  <a:lnTo>
                    <a:pt x="198537" y="583382"/>
                  </a:lnTo>
                  <a:lnTo>
                    <a:pt x="203628" y="578669"/>
                  </a:lnTo>
                  <a:lnTo>
                    <a:pt x="208719" y="573956"/>
                  </a:lnTo>
                  <a:lnTo>
                    <a:pt x="213809" y="569244"/>
                  </a:lnTo>
                  <a:lnTo>
                    <a:pt x="218900" y="564533"/>
                  </a:lnTo>
                  <a:lnTo>
                    <a:pt x="223991" y="559824"/>
                  </a:lnTo>
                  <a:lnTo>
                    <a:pt x="229081" y="555116"/>
                  </a:lnTo>
                  <a:lnTo>
                    <a:pt x="234172" y="550409"/>
                  </a:lnTo>
                  <a:lnTo>
                    <a:pt x="239263" y="545704"/>
                  </a:lnTo>
                  <a:lnTo>
                    <a:pt x="244354" y="541001"/>
                  </a:lnTo>
                  <a:lnTo>
                    <a:pt x="249444" y="536300"/>
                  </a:lnTo>
                  <a:lnTo>
                    <a:pt x="254535" y="531602"/>
                  </a:lnTo>
                  <a:lnTo>
                    <a:pt x="259626" y="526906"/>
                  </a:lnTo>
                  <a:lnTo>
                    <a:pt x="264716" y="522213"/>
                  </a:lnTo>
                  <a:lnTo>
                    <a:pt x="269807" y="517523"/>
                  </a:lnTo>
                  <a:lnTo>
                    <a:pt x="274898" y="512836"/>
                  </a:lnTo>
                  <a:lnTo>
                    <a:pt x="279989" y="508153"/>
                  </a:lnTo>
                  <a:lnTo>
                    <a:pt x="285079" y="503474"/>
                  </a:lnTo>
                  <a:lnTo>
                    <a:pt x="290170" y="498800"/>
                  </a:lnTo>
                  <a:lnTo>
                    <a:pt x="295261" y="494132"/>
                  </a:lnTo>
                  <a:lnTo>
                    <a:pt x="300351" y="489468"/>
                  </a:lnTo>
                  <a:lnTo>
                    <a:pt x="305442" y="484811"/>
                  </a:lnTo>
                  <a:lnTo>
                    <a:pt x="310533" y="480162"/>
                  </a:lnTo>
                  <a:lnTo>
                    <a:pt x="315623" y="475519"/>
                  </a:lnTo>
                  <a:lnTo>
                    <a:pt x="320714" y="470886"/>
                  </a:lnTo>
                  <a:lnTo>
                    <a:pt x="325805" y="466261"/>
                  </a:lnTo>
                  <a:lnTo>
                    <a:pt x="330896" y="461647"/>
                  </a:lnTo>
                  <a:lnTo>
                    <a:pt x="335986" y="457045"/>
                  </a:lnTo>
                  <a:lnTo>
                    <a:pt x="341077" y="452456"/>
                  </a:lnTo>
                  <a:lnTo>
                    <a:pt x="346168" y="447881"/>
                  </a:lnTo>
                  <a:lnTo>
                    <a:pt x="351258" y="443321"/>
                  </a:lnTo>
                  <a:lnTo>
                    <a:pt x="356349" y="438779"/>
                  </a:lnTo>
                  <a:lnTo>
                    <a:pt x="361440" y="434256"/>
                  </a:lnTo>
                  <a:lnTo>
                    <a:pt x="366531" y="429754"/>
                  </a:lnTo>
                  <a:lnTo>
                    <a:pt x="371621" y="425276"/>
                  </a:lnTo>
                  <a:lnTo>
                    <a:pt x="376712" y="420823"/>
                  </a:lnTo>
                  <a:lnTo>
                    <a:pt x="381803" y="416399"/>
                  </a:lnTo>
                  <a:lnTo>
                    <a:pt x="386893" y="412006"/>
                  </a:lnTo>
                  <a:lnTo>
                    <a:pt x="391984" y="407646"/>
                  </a:lnTo>
                  <a:lnTo>
                    <a:pt x="397075" y="403324"/>
                  </a:lnTo>
                  <a:lnTo>
                    <a:pt x="402166" y="399042"/>
                  </a:lnTo>
                  <a:lnTo>
                    <a:pt x="407256" y="394804"/>
                  </a:lnTo>
                  <a:lnTo>
                    <a:pt x="412347" y="390613"/>
                  </a:lnTo>
                  <a:lnTo>
                    <a:pt x="417438" y="386472"/>
                  </a:lnTo>
                  <a:lnTo>
                    <a:pt x="422528" y="382384"/>
                  </a:lnTo>
                  <a:lnTo>
                    <a:pt x="427619" y="378352"/>
                  </a:lnTo>
                  <a:lnTo>
                    <a:pt x="432710" y="374379"/>
                  </a:lnTo>
                  <a:lnTo>
                    <a:pt x="437801" y="370466"/>
                  </a:lnTo>
                  <a:lnTo>
                    <a:pt x="442891" y="366614"/>
                  </a:lnTo>
                  <a:lnTo>
                    <a:pt x="447982" y="362823"/>
                  </a:lnTo>
                  <a:lnTo>
                    <a:pt x="453073" y="359093"/>
                  </a:lnTo>
                  <a:lnTo>
                    <a:pt x="458163" y="355420"/>
                  </a:lnTo>
                  <a:lnTo>
                    <a:pt x="463254" y="351802"/>
                  </a:lnTo>
                  <a:lnTo>
                    <a:pt x="468345" y="348232"/>
                  </a:lnTo>
                  <a:lnTo>
                    <a:pt x="473435" y="344705"/>
                  </a:lnTo>
                  <a:lnTo>
                    <a:pt x="478526" y="341212"/>
                  </a:lnTo>
                  <a:lnTo>
                    <a:pt x="483617" y="337744"/>
                  </a:lnTo>
                  <a:lnTo>
                    <a:pt x="488708" y="334292"/>
                  </a:lnTo>
                  <a:lnTo>
                    <a:pt x="493798" y="330845"/>
                  </a:lnTo>
                  <a:lnTo>
                    <a:pt x="498889" y="327392"/>
                  </a:lnTo>
                  <a:lnTo>
                    <a:pt x="503980" y="323923"/>
                  </a:lnTo>
                  <a:lnTo>
                    <a:pt x="509070" y="320428"/>
                  </a:lnTo>
                  <a:lnTo>
                    <a:pt x="514161" y="316898"/>
                  </a:lnTo>
                  <a:lnTo>
                    <a:pt x="519252" y="313326"/>
                  </a:lnTo>
                  <a:lnTo>
                    <a:pt x="524343" y="309704"/>
                  </a:lnTo>
                  <a:lnTo>
                    <a:pt x="529433" y="306028"/>
                  </a:lnTo>
                  <a:lnTo>
                    <a:pt x="534524" y="302295"/>
                  </a:lnTo>
                  <a:lnTo>
                    <a:pt x="539615" y="298501"/>
                  </a:lnTo>
                  <a:lnTo>
                    <a:pt x="544705" y="294645"/>
                  </a:lnTo>
                  <a:lnTo>
                    <a:pt x="549796" y="290729"/>
                  </a:lnTo>
                  <a:lnTo>
                    <a:pt x="554887" y="286752"/>
                  </a:lnTo>
                  <a:lnTo>
                    <a:pt x="559978" y="282717"/>
                  </a:lnTo>
                  <a:lnTo>
                    <a:pt x="565068" y="278626"/>
                  </a:lnTo>
                  <a:lnTo>
                    <a:pt x="570159" y="274482"/>
                  </a:lnTo>
                  <a:lnTo>
                    <a:pt x="575250" y="270288"/>
                  </a:lnTo>
                  <a:lnTo>
                    <a:pt x="580340" y="266047"/>
                  </a:lnTo>
                  <a:lnTo>
                    <a:pt x="585431" y="261762"/>
                  </a:lnTo>
                  <a:lnTo>
                    <a:pt x="590522" y="257438"/>
                  </a:lnTo>
                  <a:lnTo>
                    <a:pt x="595613" y="253077"/>
                  </a:lnTo>
                  <a:lnTo>
                    <a:pt x="600703" y="248682"/>
                  </a:lnTo>
                  <a:lnTo>
                    <a:pt x="605794" y="244255"/>
                  </a:lnTo>
                  <a:lnTo>
                    <a:pt x="610885" y="239801"/>
                  </a:lnTo>
                  <a:lnTo>
                    <a:pt x="615975" y="235321"/>
                  </a:lnTo>
                  <a:lnTo>
                    <a:pt x="621066" y="230818"/>
                  </a:lnTo>
                  <a:lnTo>
                    <a:pt x="626157" y="226294"/>
                  </a:lnTo>
                  <a:lnTo>
                    <a:pt x="631247" y="221751"/>
                  </a:lnTo>
                  <a:lnTo>
                    <a:pt x="636338" y="217190"/>
                  </a:lnTo>
                  <a:lnTo>
                    <a:pt x="641429" y="212614"/>
                  </a:lnTo>
                  <a:lnTo>
                    <a:pt x="646520" y="208024"/>
                  </a:lnTo>
                  <a:lnTo>
                    <a:pt x="651610" y="203421"/>
                  </a:lnTo>
                  <a:lnTo>
                    <a:pt x="656701" y="198807"/>
                  </a:lnTo>
                  <a:lnTo>
                    <a:pt x="661792" y="194182"/>
                  </a:lnTo>
                  <a:lnTo>
                    <a:pt x="666882" y="189548"/>
                  </a:lnTo>
                  <a:lnTo>
                    <a:pt x="671973" y="184905"/>
                  </a:lnTo>
                  <a:lnTo>
                    <a:pt x="677064" y="180255"/>
                  </a:lnTo>
                  <a:lnTo>
                    <a:pt x="682155" y="175597"/>
                  </a:lnTo>
                  <a:lnTo>
                    <a:pt x="687245" y="170934"/>
                  </a:lnTo>
                  <a:lnTo>
                    <a:pt x="692336" y="166265"/>
                  </a:lnTo>
                  <a:lnTo>
                    <a:pt x="697427" y="161590"/>
                  </a:lnTo>
                  <a:lnTo>
                    <a:pt x="702517" y="156911"/>
                  </a:lnTo>
                  <a:lnTo>
                    <a:pt x="707608" y="152228"/>
                  </a:lnTo>
                  <a:lnTo>
                    <a:pt x="712699" y="147541"/>
                  </a:lnTo>
                  <a:lnTo>
                    <a:pt x="717790" y="142851"/>
                  </a:lnTo>
                  <a:lnTo>
                    <a:pt x="722880" y="138158"/>
                  </a:lnTo>
                  <a:lnTo>
                    <a:pt x="727971" y="133462"/>
                  </a:lnTo>
                  <a:lnTo>
                    <a:pt x="733062" y="128763"/>
                  </a:lnTo>
                  <a:lnTo>
                    <a:pt x="738152" y="124062"/>
                  </a:lnTo>
                  <a:lnTo>
                    <a:pt x="743243" y="119359"/>
                  </a:lnTo>
                  <a:lnTo>
                    <a:pt x="748334" y="114654"/>
                  </a:lnTo>
                  <a:lnTo>
                    <a:pt x="753425" y="109947"/>
                  </a:lnTo>
                  <a:lnTo>
                    <a:pt x="758515" y="105239"/>
                  </a:lnTo>
                  <a:lnTo>
                    <a:pt x="763606" y="100530"/>
                  </a:lnTo>
                  <a:lnTo>
                    <a:pt x="768697" y="95819"/>
                  </a:lnTo>
                  <a:lnTo>
                    <a:pt x="773787" y="91107"/>
                  </a:lnTo>
                  <a:lnTo>
                    <a:pt x="778878" y="86394"/>
                  </a:lnTo>
                  <a:lnTo>
                    <a:pt x="783969" y="81680"/>
                  </a:lnTo>
                  <a:lnTo>
                    <a:pt x="789059" y="76965"/>
                  </a:lnTo>
                  <a:lnTo>
                    <a:pt x="794150" y="72250"/>
                  </a:lnTo>
                  <a:lnTo>
                    <a:pt x="799241" y="67534"/>
                  </a:lnTo>
                  <a:lnTo>
                    <a:pt x="804332" y="62817"/>
                  </a:lnTo>
                  <a:lnTo>
                    <a:pt x="809422" y="58099"/>
                  </a:lnTo>
                  <a:lnTo>
                    <a:pt x="814513" y="53381"/>
                  </a:lnTo>
                  <a:lnTo>
                    <a:pt x="819604" y="48663"/>
                  </a:lnTo>
                  <a:lnTo>
                    <a:pt x="824694" y="43944"/>
                  </a:lnTo>
                  <a:lnTo>
                    <a:pt x="829785" y="39225"/>
                  </a:lnTo>
                  <a:lnTo>
                    <a:pt x="834876" y="34505"/>
                  </a:lnTo>
                  <a:lnTo>
                    <a:pt x="839967" y="29786"/>
                  </a:lnTo>
                  <a:lnTo>
                    <a:pt x="845057" y="25065"/>
                  </a:lnTo>
                  <a:lnTo>
                    <a:pt x="850148" y="20345"/>
                  </a:lnTo>
                  <a:lnTo>
                    <a:pt x="855239" y="15624"/>
                  </a:lnTo>
                  <a:lnTo>
                    <a:pt x="860329" y="10903"/>
                  </a:lnTo>
                  <a:lnTo>
                    <a:pt x="865420" y="6182"/>
                  </a:lnTo>
                  <a:lnTo>
                    <a:pt x="870511" y="1461"/>
                  </a:lnTo>
                  <a:lnTo>
                    <a:pt x="872087" y="0"/>
                  </a:lnTo>
                </a:path>
              </a:pathLst>
            </a:custGeom>
            <a:ln w="13550" cap="flat">
              <a:solidFill>
                <a:srgbClr val="FF0083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4765065" y="2745611"/>
              <a:ext cx="44300" cy="44300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4793027" y="2737939"/>
              <a:ext cx="59644" cy="59644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4825689" y="2734965"/>
              <a:ext cx="65592" cy="6559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4859521" y="2733163"/>
              <a:ext cx="69196" cy="69196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4894153" y="2732160"/>
              <a:ext cx="71202" cy="7120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4929518" y="2731890"/>
              <a:ext cx="71742" cy="7174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4967166" y="2733903"/>
              <a:ext cx="67717" cy="67717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007409" y="2738511"/>
              <a:ext cx="58501" cy="58501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045720" y="2741187"/>
              <a:ext cx="53148" cy="53148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085455" y="2745287"/>
              <a:ext cx="44949" cy="44949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123805" y="2748002"/>
              <a:ext cx="39518" cy="39518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159689" y="2748251"/>
              <a:ext cx="39020" cy="39020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192360" y="2745287"/>
              <a:ext cx="44949" cy="44949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221418" y="2738710"/>
              <a:ext cx="58103" cy="58103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261707" y="2743364"/>
              <a:ext cx="48793" cy="48793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304003" y="2750025"/>
              <a:ext cx="35473" cy="35473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330891" y="2741278"/>
              <a:ext cx="52967" cy="52967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376896" y="2751648"/>
              <a:ext cx="32227" cy="32227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399728" y="2738845"/>
              <a:ext cx="57832" cy="5783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443211" y="2746694"/>
              <a:ext cx="42135" cy="42135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480155" y="2748002"/>
              <a:ext cx="39518" cy="39518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517157" y="2749369"/>
              <a:ext cx="36785" cy="36785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548553" y="2745130"/>
              <a:ext cx="45262" cy="4526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574113" y="2735055"/>
              <a:ext cx="65411" cy="65411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604603" y="2729910"/>
              <a:ext cx="75702" cy="7570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643757" y="2733429"/>
              <a:ext cx="68664" cy="68664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5680028" y="2734065"/>
              <a:ext cx="67392" cy="6739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718383" y="2528381"/>
              <a:ext cx="61952" cy="6195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750246" y="2733014"/>
              <a:ext cx="69495" cy="69495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787351" y="2507367"/>
              <a:ext cx="66555" cy="66555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814906" y="2525005"/>
              <a:ext cx="82714" cy="82714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854216" y="2528942"/>
              <a:ext cx="75364" cy="75364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881294" y="2432316"/>
              <a:ext cx="92479" cy="92479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921002" y="2428160"/>
              <a:ext cx="84333" cy="84333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951274" y="2360917"/>
              <a:ext cx="95059" cy="95059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985336" y="2326031"/>
              <a:ext cx="98204" cy="98204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025172" y="2292305"/>
              <a:ext cx="89802" cy="8980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070279" y="2271108"/>
              <a:ext cx="70858" cy="70858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108326" y="2256148"/>
              <a:ext cx="66035" cy="66035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127245" y="2228405"/>
              <a:ext cx="99467" cy="99467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159344" y="2212295"/>
              <a:ext cx="106538" cy="106538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205676" y="2210487"/>
              <a:ext cx="85143" cy="85143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248879" y="2195246"/>
              <a:ext cx="70007" cy="70007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5357374" y="3844042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5357374" y="3733109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357374" y="3621783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357374" y="3506304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357374" y="3400488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5357374" y="3294672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5357374" y="3179193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5357374" y="3067867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5705548" y="3067819"/>
              <a:ext cx="883777" cy="776222"/>
            </a:xfrm>
            <a:custGeom>
              <a:avLst/>
              <a:pathLst>
                <a:path w="883777" h="776222">
                  <a:moveTo>
                    <a:pt x="0" y="776222"/>
                  </a:moveTo>
                  <a:lnTo>
                    <a:pt x="3084" y="773641"/>
                  </a:lnTo>
                  <a:lnTo>
                    <a:pt x="8175" y="769379"/>
                  </a:lnTo>
                  <a:lnTo>
                    <a:pt x="13266" y="765116"/>
                  </a:lnTo>
                  <a:lnTo>
                    <a:pt x="18356" y="760852"/>
                  </a:lnTo>
                  <a:lnTo>
                    <a:pt x="23447" y="756586"/>
                  </a:lnTo>
                  <a:lnTo>
                    <a:pt x="28538" y="752319"/>
                  </a:lnTo>
                  <a:lnTo>
                    <a:pt x="33629" y="748051"/>
                  </a:lnTo>
                  <a:lnTo>
                    <a:pt x="38719" y="743781"/>
                  </a:lnTo>
                  <a:lnTo>
                    <a:pt x="43810" y="739510"/>
                  </a:lnTo>
                  <a:lnTo>
                    <a:pt x="48901" y="735237"/>
                  </a:lnTo>
                  <a:lnTo>
                    <a:pt x="53991" y="730963"/>
                  </a:lnTo>
                  <a:lnTo>
                    <a:pt x="59082" y="726688"/>
                  </a:lnTo>
                  <a:lnTo>
                    <a:pt x="64173" y="722410"/>
                  </a:lnTo>
                  <a:lnTo>
                    <a:pt x="69263" y="718131"/>
                  </a:lnTo>
                  <a:lnTo>
                    <a:pt x="74354" y="713851"/>
                  </a:lnTo>
                  <a:lnTo>
                    <a:pt x="79445" y="709569"/>
                  </a:lnTo>
                  <a:lnTo>
                    <a:pt x="84536" y="705285"/>
                  </a:lnTo>
                  <a:lnTo>
                    <a:pt x="89626" y="700999"/>
                  </a:lnTo>
                  <a:lnTo>
                    <a:pt x="94717" y="696711"/>
                  </a:lnTo>
                  <a:lnTo>
                    <a:pt x="99808" y="692421"/>
                  </a:lnTo>
                  <a:lnTo>
                    <a:pt x="104898" y="688130"/>
                  </a:lnTo>
                  <a:lnTo>
                    <a:pt x="109989" y="683836"/>
                  </a:lnTo>
                  <a:lnTo>
                    <a:pt x="115080" y="679540"/>
                  </a:lnTo>
                  <a:lnTo>
                    <a:pt x="120171" y="675243"/>
                  </a:lnTo>
                  <a:lnTo>
                    <a:pt x="125261" y="670943"/>
                  </a:lnTo>
                  <a:lnTo>
                    <a:pt x="130352" y="666640"/>
                  </a:lnTo>
                  <a:lnTo>
                    <a:pt x="135443" y="662336"/>
                  </a:lnTo>
                  <a:lnTo>
                    <a:pt x="140533" y="658029"/>
                  </a:lnTo>
                  <a:lnTo>
                    <a:pt x="145624" y="653719"/>
                  </a:lnTo>
                  <a:lnTo>
                    <a:pt x="150715" y="649408"/>
                  </a:lnTo>
                  <a:lnTo>
                    <a:pt x="155806" y="645093"/>
                  </a:lnTo>
                  <a:lnTo>
                    <a:pt x="160896" y="640776"/>
                  </a:lnTo>
                  <a:lnTo>
                    <a:pt x="165987" y="636456"/>
                  </a:lnTo>
                  <a:lnTo>
                    <a:pt x="171078" y="632134"/>
                  </a:lnTo>
                  <a:lnTo>
                    <a:pt x="176168" y="627808"/>
                  </a:lnTo>
                  <a:lnTo>
                    <a:pt x="181259" y="623480"/>
                  </a:lnTo>
                  <a:lnTo>
                    <a:pt x="186350" y="619149"/>
                  </a:lnTo>
                  <a:lnTo>
                    <a:pt x="191441" y="614814"/>
                  </a:lnTo>
                  <a:lnTo>
                    <a:pt x="196531" y="610477"/>
                  </a:lnTo>
                  <a:lnTo>
                    <a:pt x="201622" y="606136"/>
                  </a:lnTo>
                  <a:lnTo>
                    <a:pt x="206713" y="601792"/>
                  </a:lnTo>
                  <a:lnTo>
                    <a:pt x="211803" y="597444"/>
                  </a:lnTo>
                  <a:lnTo>
                    <a:pt x="216894" y="593093"/>
                  </a:lnTo>
                  <a:lnTo>
                    <a:pt x="221985" y="588738"/>
                  </a:lnTo>
                  <a:lnTo>
                    <a:pt x="227075" y="584380"/>
                  </a:lnTo>
                  <a:lnTo>
                    <a:pt x="232166" y="580018"/>
                  </a:lnTo>
                  <a:lnTo>
                    <a:pt x="237257" y="575653"/>
                  </a:lnTo>
                  <a:lnTo>
                    <a:pt x="242348" y="571283"/>
                  </a:lnTo>
                  <a:lnTo>
                    <a:pt x="247438" y="566909"/>
                  </a:lnTo>
                  <a:lnTo>
                    <a:pt x="252529" y="562532"/>
                  </a:lnTo>
                  <a:lnTo>
                    <a:pt x="257620" y="558150"/>
                  </a:lnTo>
                  <a:lnTo>
                    <a:pt x="262710" y="553764"/>
                  </a:lnTo>
                  <a:lnTo>
                    <a:pt x="267801" y="549374"/>
                  </a:lnTo>
                  <a:lnTo>
                    <a:pt x="272892" y="544980"/>
                  </a:lnTo>
                  <a:lnTo>
                    <a:pt x="277983" y="540582"/>
                  </a:lnTo>
                  <a:lnTo>
                    <a:pt x="283073" y="536179"/>
                  </a:lnTo>
                  <a:lnTo>
                    <a:pt x="288164" y="531772"/>
                  </a:lnTo>
                  <a:lnTo>
                    <a:pt x="293255" y="527360"/>
                  </a:lnTo>
                  <a:lnTo>
                    <a:pt x="298345" y="522944"/>
                  </a:lnTo>
                  <a:lnTo>
                    <a:pt x="303436" y="518524"/>
                  </a:lnTo>
                  <a:lnTo>
                    <a:pt x="308527" y="514100"/>
                  </a:lnTo>
                  <a:lnTo>
                    <a:pt x="313618" y="509671"/>
                  </a:lnTo>
                  <a:lnTo>
                    <a:pt x="318708" y="505238"/>
                  </a:lnTo>
                  <a:lnTo>
                    <a:pt x="323799" y="500802"/>
                  </a:lnTo>
                  <a:lnTo>
                    <a:pt x="328890" y="496361"/>
                  </a:lnTo>
                  <a:lnTo>
                    <a:pt x="333980" y="491917"/>
                  </a:lnTo>
                  <a:lnTo>
                    <a:pt x="339071" y="487470"/>
                  </a:lnTo>
                  <a:lnTo>
                    <a:pt x="344162" y="483019"/>
                  </a:lnTo>
                  <a:lnTo>
                    <a:pt x="349253" y="478566"/>
                  </a:lnTo>
                  <a:lnTo>
                    <a:pt x="354343" y="474111"/>
                  </a:lnTo>
                  <a:lnTo>
                    <a:pt x="359434" y="469654"/>
                  </a:lnTo>
                  <a:lnTo>
                    <a:pt x="364525" y="465196"/>
                  </a:lnTo>
                  <a:lnTo>
                    <a:pt x="369615" y="460738"/>
                  </a:lnTo>
                  <a:lnTo>
                    <a:pt x="374706" y="456280"/>
                  </a:lnTo>
                  <a:lnTo>
                    <a:pt x="379797" y="451823"/>
                  </a:lnTo>
                  <a:lnTo>
                    <a:pt x="384887" y="447369"/>
                  </a:lnTo>
                  <a:lnTo>
                    <a:pt x="389978" y="442919"/>
                  </a:lnTo>
                  <a:lnTo>
                    <a:pt x="395069" y="438473"/>
                  </a:lnTo>
                  <a:lnTo>
                    <a:pt x="400160" y="434034"/>
                  </a:lnTo>
                  <a:lnTo>
                    <a:pt x="405250" y="429604"/>
                  </a:lnTo>
                  <a:lnTo>
                    <a:pt x="410341" y="425184"/>
                  </a:lnTo>
                  <a:lnTo>
                    <a:pt x="415432" y="420777"/>
                  </a:lnTo>
                  <a:lnTo>
                    <a:pt x="420522" y="416385"/>
                  </a:lnTo>
                  <a:lnTo>
                    <a:pt x="425613" y="412010"/>
                  </a:lnTo>
                  <a:lnTo>
                    <a:pt x="430704" y="407656"/>
                  </a:lnTo>
                  <a:lnTo>
                    <a:pt x="435795" y="403327"/>
                  </a:lnTo>
                  <a:lnTo>
                    <a:pt x="440885" y="399024"/>
                  </a:lnTo>
                  <a:lnTo>
                    <a:pt x="445976" y="394752"/>
                  </a:lnTo>
                  <a:lnTo>
                    <a:pt x="451067" y="390515"/>
                  </a:lnTo>
                  <a:lnTo>
                    <a:pt x="456157" y="386315"/>
                  </a:lnTo>
                  <a:lnTo>
                    <a:pt x="461248" y="382158"/>
                  </a:lnTo>
                  <a:lnTo>
                    <a:pt x="466339" y="378045"/>
                  </a:lnTo>
                  <a:lnTo>
                    <a:pt x="471430" y="373981"/>
                  </a:lnTo>
                  <a:lnTo>
                    <a:pt x="476520" y="369967"/>
                  </a:lnTo>
                  <a:lnTo>
                    <a:pt x="481611" y="366005"/>
                  </a:lnTo>
                  <a:lnTo>
                    <a:pt x="486702" y="362095"/>
                  </a:lnTo>
                  <a:lnTo>
                    <a:pt x="491792" y="358236"/>
                  </a:lnTo>
                  <a:lnTo>
                    <a:pt x="496883" y="354427"/>
                  </a:lnTo>
                  <a:lnTo>
                    <a:pt x="501974" y="350663"/>
                  </a:lnTo>
                  <a:lnTo>
                    <a:pt x="507065" y="346937"/>
                  </a:lnTo>
                  <a:lnTo>
                    <a:pt x="512155" y="343244"/>
                  </a:lnTo>
                  <a:lnTo>
                    <a:pt x="517246" y="339573"/>
                  </a:lnTo>
                  <a:lnTo>
                    <a:pt x="522337" y="335913"/>
                  </a:lnTo>
                  <a:lnTo>
                    <a:pt x="527427" y="332253"/>
                  </a:lnTo>
                  <a:lnTo>
                    <a:pt x="532518" y="328580"/>
                  </a:lnTo>
                  <a:lnTo>
                    <a:pt x="537609" y="324881"/>
                  </a:lnTo>
                  <a:lnTo>
                    <a:pt x="542699" y="321145"/>
                  </a:lnTo>
                  <a:lnTo>
                    <a:pt x="547790" y="317360"/>
                  </a:lnTo>
                  <a:lnTo>
                    <a:pt x="552881" y="313515"/>
                  </a:lnTo>
                  <a:lnTo>
                    <a:pt x="557972" y="309602"/>
                  </a:lnTo>
                  <a:lnTo>
                    <a:pt x="563062" y="305614"/>
                  </a:lnTo>
                  <a:lnTo>
                    <a:pt x="568153" y="301547"/>
                  </a:lnTo>
                  <a:lnTo>
                    <a:pt x="573244" y="297397"/>
                  </a:lnTo>
                  <a:lnTo>
                    <a:pt x="578334" y="293163"/>
                  </a:lnTo>
                  <a:lnTo>
                    <a:pt x="583425" y="288845"/>
                  </a:lnTo>
                  <a:lnTo>
                    <a:pt x="588516" y="284444"/>
                  </a:lnTo>
                  <a:lnTo>
                    <a:pt x="593607" y="279964"/>
                  </a:lnTo>
                  <a:lnTo>
                    <a:pt x="598697" y="275408"/>
                  </a:lnTo>
                  <a:lnTo>
                    <a:pt x="603788" y="270779"/>
                  </a:lnTo>
                  <a:lnTo>
                    <a:pt x="608879" y="266081"/>
                  </a:lnTo>
                  <a:lnTo>
                    <a:pt x="613969" y="261320"/>
                  </a:lnTo>
                  <a:lnTo>
                    <a:pt x="619060" y="256500"/>
                  </a:lnTo>
                  <a:lnTo>
                    <a:pt x="624151" y="251624"/>
                  </a:lnTo>
                  <a:lnTo>
                    <a:pt x="629242" y="246698"/>
                  </a:lnTo>
                  <a:lnTo>
                    <a:pt x="634332" y="241725"/>
                  </a:lnTo>
                  <a:lnTo>
                    <a:pt x="639423" y="236709"/>
                  </a:lnTo>
                  <a:lnTo>
                    <a:pt x="644514" y="231654"/>
                  </a:lnTo>
                  <a:lnTo>
                    <a:pt x="649604" y="226562"/>
                  </a:lnTo>
                  <a:lnTo>
                    <a:pt x="654695" y="221438"/>
                  </a:lnTo>
                  <a:lnTo>
                    <a:pt x="659786" y="216283"/>
                  </a:lnTo>
                  <a:lnTo>
                    <a:pt x="664877" y="211100"/>
                  </a:lnTo>
                  <a:lnTo>
                    <a:pt x="669967" y="205892"/>
                  </a:lnTo>
                  <a:lnTo>
                    <a:pt x="675058" y="200661"/>
                  </a:lnTo>
                  <a:lnTo>
                    <a:pt x="680149" y="195407"/>
                  </a:lnTo>
                  <a:lnTo>
                    <a:pt x="685239" y="190134"/>
                  </a:lnTo>
                  <a:lnTo>
                    <a:pt x="690330" y="184843"/>
                  </a:lnTo>
                  <a:lnTo>
                    <a:pt x="695421" y="179535"/>
                  </a:lnTo>
                  <a:lnTo>
                    <a:pt x="700511" y="174211"/>
                  </a:lnTo>
                  <a:lnTo>
                    <a:pt x="705602" y="168873"/>
                  </a:lnTo>
                  <a:lnTo>
                    <a:pt x="710693" y="163521"/>
                  </a:lnTo>
                  <a:lnTo>
                    <a:pt x="715784" y="158157"/>
                  </a:lnTo>
                  <a:lnTo>
                    <a:pt x="720874" y="152782"/>
                  </a:lnTo>
                  <a:lnTo>
                    <a:pt x="725965" y="147396"/>
                  </a:lnTo>
                  <a:lnTo>
                    <a:pt x="731056" y="141999"/>
                  </a:lnTo>
                  <a:lnTo>
                    <a:pt x="736146" y="136594"/>
                  </a:lnTo>
                  <a:lnTo>
                    <a:pt x="741237" y="131179"/>
                  </a:lnTo>
                  <a:lnTo>
                    <a:pt x="746328" y="125757"/>
                  </a:lnTo>
                  <a:lnTo>
                    <a:pt x="751419" y="120326"/>
                  </a:lnTo>
                  <a:lnTo>
                    <a:pt x="756509" y="114889"/>
                  </a:lnTo>
                  <a:lnTo>
                    <a:pt x="761600" y="109444"/>
                  </a:lnTo>
                  <a:lnTo>
                    <a:pt x="766691" y="103993"/>
                  </a:lnTo>
                  <a:lnTo>
                    <a:pt x="771781" y="98536"/>
                  </a:lnTo>
                  <a:lnTo>
                    <a:pt x="776872" y="93074"/>
                  </a:lnTo>
                  <a:lnTo>
                    <a:pt x="781963" y="87605"/>
                  </a:lnTo>
                  <a:lnTo>
                    <a:pt x="787054" y="82132"/>
                  </a:lnTo>
                  <a:lnTo>
                    <a:pt x="792144" y="76654"/>
                  </a:lnTo>
                  <a:lnTo>
                    <a:pt x="797235" y="71171"/>
                  </a:lnTo>
                  <a:lnTo>
                    <a:pt x="802326" y="65684"/>
                  </a:lnTo>
                  <a:lnTo>
                    <a:pt x="807416" y="60192"/>
                  </a:lnTo>
                  <a:lnTo>
                    <a:pt x="812507" y="54697"/>
                  </a:lnTo>
                  <a:lnTo>
                    <a:pt x="817598" y="49197"/>
                  </a:lnTo>
                  <a:lnTo>
                    <a:pt x="822688" y="43694"/>
                  </a:lnTo>
                  <a:lnTo>
                    <a:pt x="827779" y="38188"/>
                  </a:lnTo>
                  <a:lnTo>
                    <a:pt x="832870" y="32678"/>
                  </a:lnTo>
                  <a:lnTo>
                    <a:pt x="837961" y="27164"/>
                  </a:lnTo>
                  <a:lnTo>
                    <a:pt x="843051" y="21648"/>
                  </a:lnTo>
                  <a:lnTo>
                    <a:pt x="848142" y="16129"/>
                  </a:lnTo>
                  <a:lnTo>
                    <a:pt x="853233" y="10607"/>
                  </a:lnTo>
                  <a:lnTo>
                    <a:pt x="858323" y="5082"/>
                  </a:lnTo>
                  <a:lnTo>
                    <a:pt x="863004" y="0"/>
                  </a:lnTo>
                  <a:lnTo>
                    <a:pt x="883777" y="0"/>
                  </a:lnTo>
                  <a:lnTo>
                    <a:pt x="883777" y="105695"/>
                  </a:lnTo>
                  <a:lnTo>
                    <a:pt x="878686" y="109975"/>
                  </a:lnTo>
                  <a:lnTo>
                    <a:pt x="873596" y="114257"/>
                  </a:lnTo>
                  <a:lnTo>
                    <a:pt x="868505" y="118539"/>
                  </a:lnTo>
                  <a:lnTo>
                    <a:pt x="863414" y="122822"/>
                  </a:lnTo>
                  <a:lnTo>
                    <a:pt x="858323" y="127106"/>
                  </a:lnTo>
                  <a:lnTo>
                    <a:pt x="853233" y="131390"/>
                  </a:lnTo>
                  <a:lnTo>
                    <a:pt x="848142" y="135675"/>
                  </a:lnTo>
                  <a:lnTo>
                    <a:pt x="843051" y="139960"/>
                  </a:lnTo>
                  <a:lnTo>
                    <a:pt x="837961" y="144246"/>
                  </a:lnTo>
                  <a:lnTo>
                    <a:pt x="832870" y="148531"/>
                  </a:lnTo>
                  <a:lnTo>
                    <a:pt x="827779" y="152817"/>
                  </a:lnTo>
                  <a:lnTo>
                    <a:pt x="822688" y="157102"/>
                  </a:lnTo>
                  <a:lnTo>
                    <a:pt x="817598" y="161386"/>
                  </a:lnTo>
                  <a:lnTo>
                    <a:pt x="812507" y="165670"/>
                  </a:lnTo>
                  <a:lnTo>
                    <a:pt x="807416" y="169953"/>
                  </a:lnTo>
                  <a:lnTo>
                    <a:pt x="802326" y="174234"/>
                  </a:lnTo>
                  <a:lnTo>
                    <a:pt x="797235" y="178513"/>
                  </a:lnTo>
                  <a:lnTo>
                    <a:pt x="792144" y="182791"/>
                  </a:lnTo>
                  <a:lnTo>
                    <a:pt x="787054" y="187065"/>
                  </a:lnTo>
                  <a:lnTo>
                    <a:pt x="781963" y="191337"/>
                  </a:lnTo>
                  <a:lnTo>
                    <a:pt x="776872" y="195605"/>
                  </a:lnTo>
                  <a:lnTo>
                    <a:pt x="771781" y="199869"/>
                  </a:lnTo>
                  <a:lnTo>
                    <a:pt x="766691" y="204127"/>
                  </a:lnTo>
                  <a:lnTo>
                    <a:pt x="761600" y="208380"/>
                  </a:lnTo>
                  <a:lnTo>
                    <a:pt x="756509" y="212626"/>
                  </a:lnTo>
                  <a:lnTo>
                    <a:pt x="751419" y="216865"/>
                  </a:lnTo>
                  <a:lnTo>
                    <a:pt x="746328" y="221094"/>
                  </a:lnTo>
                  <a:lnTo>
                    <a:pt x="741237" y="225314"/>
                  </a:lnTo>
                  <a:lnTo>
                    <a:pt x="736146" y="229523"/>
                  </a:lnTo>
                  <a:lnTo>
                    <a:pt x="731056" y="233718"/>
                  </a:lnTo>
                  <a:lnTo>
                    <a:pt x="725965" y="237900"/>
                  </a:lnTo>
                  <a:lnTo>
                    <a:pt x="720874" y="242065"/>
                  </a:lnTo>
                  <a:lnTo>
                    <a:pt x="715784" y="246213"/>
                  </a:lnTo>
                  <a:lnTo>
                    <a:pt x="710693" y="250340"/>
                  </a:lnTo>
                  <a:lnTo>
                    <a:pt x="705602" y="254445"/>
                  </a:lnTo>
                  <a:lnTo>
                    <a:pt x="700511" y="258526"/>
                  </a:lnTo>
                  <a:lnTo>
                    <a:pt x="695421" y="262579"/>
                  </a:lnTo>
                  <a:lnTo>
                    <a:pt x="690330" y="266603"/>
                  </a:lnTo>
                  <a:lnTo>
                    <a:pt x="685239" y="270593"/>
                  </a:lnTo>
                  <a:lnTo>
                    <a:pt x="680149" y="274549"/>
                  </a:lnTo>
                  <a:lnTo>
                    <a:pt x="675058" y="278467"/>
                  </a:lnTo>
                  <a:lnTo>
                    <a:pt x="669967" y="282344"/>
                  </a:lnTo>
                  <a:lnTo>
                    <a:pt x="664877" y="286178"/>
                  </a:lnTo>
                  <a:lnTo>
                    <a:pt x="659786" y="289966"/>
                  </a:lnTo>
                  <a:lnTo>
                    <a:pt x="654695" y="293708"/>
                  </a:lnTo>
                  <a:lnTo>
                    <a:pt x="649604" y="297401"/>
                  </a:lnTo>
                  <a:lnTo>
                    <a:pt x="644514" y="301046"/>
                  </a:lnTo>
                  <a:lnTo>
                    <a:pt x="639423" y="304643"/>
                  </a:lnTo>
                  <a:lnTo>
                    <a:pt x="634332" y="308193"/>
                  </a:lnTo>
                  <a:lnTo>
                    <a:pt x="629242" y="311699"/>
                  </a:lnTo>
                  <a:lnTo>
                    <a:pt x="624151" y="315165"/>
                  </a:lnTo>
                  <a:lnTo>
                    <a:pt x="619060" y="318596"/>
                  </a:lnTo>
                  <a:lnTo>
                    <a:pt x="613969" y="321999"/>
                  </a:lnTo>
                  <a:lnTo>
                    <a:pt x="608879" y="325380"/>
                  </a:lnTo>
                  <a:lnTo>
                    <a:pt x="603788" y="328750"/>
                  </a:lnTo>
                  <a:lnTo>
                    <a:pt x="598697" y="332117"/>
                  </a:lnTo>
                  <a:lnTo>
                    <a:pt x="593607" y="335491"/>
                  </a:lnTo>
                  <a:lnTo>
                    <a:pt x="588516" y="338882"/>
                  </a:lnTo>
                  <a:lnTo>
                    <a:pt x="583425" y="342301"/>
                  </a:lnTo>
                  <a:lnTo>
                    <a:pt x="578334" y="345757"/>
                  </a:lnTo>
                  <a:lnTo>
                    <a:pt x="573244" y="349258"/>
                  </a:lnTo>
                  <a:lnTo>
                    <a:pt x="568153" y="352814"/>
                  </a:lnTo>
                  <a:lnTo>
                    <a:pt x="563062" y="356430"/>
                  </a:lnTo>
                  <a:lnTo>
                    <a:pt x="557972" y="360112"/>
                  </a:lnTo>
                  <a:lnTo>
                    <a:pt x="552881" y="363863"/>
                  </a:lnTo>
                  <a:lnTo>
                    <a:pt x="547790" y="367687"/>
                  </a:lnTo>
                  <a:lnTo>
                    <a:pt x="542699" y="371585"/>
                  </a:lnTo>
                  <a:lnTo>
                    <a:pt x="537609" y="375558"/>
                  </a:lnTo>
                  <a:lnTo>
                    <a:pt x="532518" y="379605"/>
                  </a:lnTo>
                  <a:lnTo>
                    <a:pt x="527427" y="383725"/>
                  </a:lnTo>
                  <a:lnTo>
                    <a:pt x="522337" y="387915"/>
                  </a:lnTo>
                  <a:lnTo>
                    <a:pt x="517246" y="392173"/>
                  </a:lnTo>
                  <a:lnTo>
                    <a:pt x="512155" y="396497"/>
                  </a:lnTo>
                  <a:lnTo>
                    <a:pt x="507065" y="400884"/>
                  </a:lnTo>
                  <a:lnTo>
                    <a:pt x="501974" y="405330"/>
                  </a:lnTo>
                  <a:lnTo>
                    <a:pt x="496883" y="409832"/>
                  </a:lnTo>
                  <a:lnTo>
                    <a:pt x="491792" y="414388"/>
                  </a:lnTo>
                  <a:lnTo>
                    <a:pt x="486702" y="418993"/>
                  </a:lnTo>
                  <a:lnTo>
                    <a:pt x="481611" y="423646"/>
                  </a:lnTo>
                  <a:lnTo>
                    <a:pt x="476520" y="428344"/>
                  </a:lnTo>
                  <a:lnTo>
                    <a:pt x="471430" y="433083"/>
                  </a:lnTo>
                  <a:lnTo>
                    <a:pt x="466339" y="437861"/>
                  </a:lnTo>
                  <a:lnTo>
                    <a:pt x="461248" y="442676"/>
                  </a:lnTo>
                  <a:lnTo>
                    <a:pt x="456157" y="447527"/>
                  </a:lnTo>
                  <a:lnTo>
                    <a:pt x="451067" y="452410"/>
                  </a:lnTo>
                  <a:lnTo>
                    <a:pt x="445976" y="457324"/>
                  </a:lnTo>
                  <a:lnTo>
                    <a:pt x="440885" y="462268"/>
                  </a:lnTo>
                  <a:lnTo>
                    <a:pt x="435795" y="467239"/>
                  </a:lnTo>
                  <a:lnTo>
                    <a:pt x="430704" y="472237"/>
                  </a:lnTo>
                  <a:lnTo>
                    <a:pt x="425613" y="477259"/>
                  </a:lnTo>
                  <a:lnTo>
                    <a:pt x="420522" y="482305"/>
                  </a:lnTo>
                  <a:lnTo>
                    <a:pt x="415432" y="487373"/>
                  </a:lnTo>
                  <a:lnTo>
                    <a:pt x="410341" y="492463"/>
                  </a:lnTo>
                  <a:lnTo>
                    <a:pt x="405250" y="497572"/>
                  </a:lnTo>
                  <a:lnTo>
                    <a:pt x="400160" y="502701"/>
                  </a:lnTo>
                  <a:lnTo>
                    <a:pt x="395069" y="507848"/>
                  </a:lnTo>
                  <a:lnTo>
                    <a:pt x="389978" y="513013"/>
                  </a:lnTo>
                  <a:lnTo>
                    <a:pt x="384887" y="518194"/>
                  </a:lnTo>
                  <a:lnTo>
                    <a:pt x="379797" y="523391"/>
                  </a:lnTo>
                  <a:lnTo>
                    <a:pt x="374706" y="528604"/>
                  </a:lnTo>
                  <a:lnTo>
                    <a:pt x="369615" y="533831"/>
                  </a:lnTo>
                  <a:lnTo>
                    <a:pt x="364525" y="539071"/>
                  </a:lnTo>
                  <a:lnTo>
                    <a:pt x="359434" y="544325"/>
                  </a:lnTo>
                  <a:lnTo>
                    <a:pt x="354343" y="549592"/>
                  </a:lnTo>
                  <a:lnTo>
                    <a:pt x="349253" y="554871"/>
                  </a:lnTo>
                  <a:lnTo>
                    <a:pt x="344162" y="560161"/>
                  </a:lnTo>
                  <a:lnTo>
                    <a:pt x="339071" y="565463"/>
                  </a:lnTo>
                  <a:lnTo>
                    <a:pt x="333980" y="570775"/>
                  </a:lnTo>
                  <a:lnTo>
                    <a:pt x="328890" y="576097"/>
                  </a:lnTo>
                  <a:lnTo>
                    <a:pt x="323799" y="581430"/>
                  </a:lnTo>
                  <a:lnTo>
                    <a:pt x="318708" y="586772"/>
                  </a:lnTo>
                  <a:lnTo>
                    <a:pt x="313618" y="592122"/>
                  </a:lnTo>
                  <a:lnTo>
                    <a:pt x="308527" y="597482"/>
                  </a:lnTo>
                  <a:lnTo>
                    <a:pt x="303436" y="602850"/>
                  </a:lnTo>
                  <a:lnTo>
                    <a:pt x="298345" y="608226"/>
                  </a:lnTo>
                  <a:lnTo>
                    <a:pt x="293255" y="613609"/>
                  </a:lnTo>
                  <a:lnTo>
                    <a:pt x="288164" y="619000"/>
                  </a:lnTo>
                  <a:lnTo>
                    <a:pt x="283073" y="624399"/>
                  </a:lnTo>
                  <a:lnTo>
                    <a:pt x="277983" y="629804"/>
                  </a:lnTo>
                  <a:lnTo>
                    <a:pt x="272892" y="635215"/>
                  </a:lnTo>
                  <a:lnTo>
                    <a:pt x="267801" y="640633"/>
                  </a:lnTo>
                  <a:lnTo>
                    <a:pt x="262710" y="646057"/>
                  </a:lnTo>
                  <a:lnTo>
                    <a:pt x="257620" y="651488"/>
                  </a:lnTo>
                  <a:lnTo>
                    <a:pt x="252529" y="656923"/>
                  </a:lnTo>
                  <a:lnTo>
                    <a:pt x="247438" y="662364"/>
                  </a:lnTo>
                  <a:lnTo>
                    <a:pt x="242348" y="667811"/>
                  </a:lnTo>
                  <a:lnTo>
                    <a:pt x="237257" y="673263"/>
                  </a:lnTo>
                  <a:lnTo>
                    <a:pt x="232166" y="678719"/>
                  </a:lnTo>
                  <a:lnTo>
                    <a:pt x="227075" y="684180"/>
                  </a:lnTo>
                  <a:lnTo>
                    <a:pt x="221985" y="689646"/>
                  </a:lnTo>
                  <a:lnTo>
                    <a:pt x="216894" y="695117"/>
                  </a:lnTo>
                  <a:lnTo>
                    <a:pt x="211803" y="700591"/>
                  </a:lnTo>
                  <a:lnTo>
                    <a:pt x="206713" y="706070"/>
                  </a:lnTo>
                  <a:lnTo>
                    <a:pt x="201622" y="711552"/>
                  </a:lnTo>
                  <a:lnTo>
                    <a:pt x="196531" y="717039"/>
                  </a:lnTo>
                  <a:lnTo>
                    <a:pt x="191441" y="722529"/>
                  </a:lnTo>
                  <a:lnTo>
                    <a:pt x="186350" y="728023"/>
                  </a:lnTo>
                  <a:lnTo>
                    <a:pt x="181259" y="733520"/>
                  </a:lnTo>
                  <a:lnTo>
                    <a:pt x="176168" y="739021"/>
                  </a:lnTo>
                  <a:lnTo>
                    <a:pt x="171078" y="744525"/>
                  </a:lnTo>
                  <a:lnTo>
                    <a:pt x="165987" y="750032"/>
                  </a:lnTo>
                  <a:lnTo>
                    <a:pt x="160896" y="755542"/>
                  </a:lnTo>
                  <a:lnTo>
                    <a:pt x="155806" y="761055"/>
                  </a:lnTo>
                  <a:lnTo>
                    <a:pt x="150715" y="766571"/>
                  </a:lnTo>
                  <a:lnTo>
                    <a:pt x="145624" y="772090"/>
                  </a:lnTo>
                  <a:lnTo>
                    <a:pt x="141814" y="776222"/>
                  </a:lnTo>
                  <a:close/>
                </a:path>
              </a:pathLst>
            </a:custGeom>
            <a:solidFill>
              <a:srgbClr val="5CB8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5705548" y="3067819"/>
              <a:ext cx="863004" cy="776222"/>
            </a:xfrm>
            <a:custGeom>
              <a:avLst/>
              <a:pathLst>
                <a:path w="863004" h="776222">
                  <a:moveTo>
                    <a:pt x="0" y="776222"/>
                  </a:moveTo>
                  <a:lnTo>
                    <a:pt x="3084" y="773641"/>
                  </a:lnTo>
                  <a:lnTo>
                    <a:pt x="8175" y="769379"/>
                  </a:lnTo>
                  <a:lnTo>
                    <a:pt x="13266" y="765116"/>
                  </a:lnTo>
                  <a:lnTo>
                    <a:pt x="18356" y="760852"/>
                  </a:lnTo>
                  <a:lnTo>
                    <a:pt x="23447" y="756586"/>
                  </a:lnTo>
                  <a:lnTo>
                    <a:pt x="28538" y="752319"/>
                  </a:lnTo>
                  <a:lnTo>
                    <a:pt x="33629" y="748051"/>
                  </a:lnTo>
                  <a:lnTo>
                    <a:pt x="38719" y="743781"/>
                  </a:lnTo>
                  <a:lnTo>
                    <a:pt x="43810" y="739510"/>
                  </a:lnTo>
                  <a:lnTo>
                    <a:pt x="48901" y="735237"/>
                  </a:lnTo>
                  <a:lnTo>
                    <a:pt x="53991" y="730963"/>
                  </a:lnTo>
                  <a:lnTo>
                    <a:pt x="59082" y="726688"/>
                  </a:lnTo>
                  <a:lnTo>
                    <a:pt x="64173" y="722410"/>
                  </a:lnTo>
                  <a:lnTo>
                    <a:pt x="69263" y="718131"/>
                  </a:lnTo>
                  <a:lnTo>
                    <a:pt x="74354" y="713851"/>
                  </a:lnTo>
                  <a:lnTo>
                    <a:pt x="79445" y="709569"/>
                  </a:lnTo>
                  <a:lnTo>
                    <a:pt x="84536" y="705285"/>
                  </a:lnTo>
                  <a:lnTo>
                    <a:pt x="89626" y="700999"/>
                  </a:lnTo>
                  <a:lnTo>
                    <a:pt x="94717" y="696711"/>
                  </a:lnTo>
                  <a:lnTo>
                    <a:pt x="99808" y="692421"/>
                  </a:lnTo>
                  <a:lnTo>
                    <a:pt x="104898" y="688130"/>
                  </a:lnTo>
                  <a:lnTo>
                    <a:pt x="109989" y="683836"/>
                  </a:lnTo>
                  <a:lnTo>
                    <a:pt x="115080" y="679540"/>
                  </a:lnTo>
                  <a:lnTo>
                    <a:pt x="120171" y="675243"/>
                  </a:lnTo>
                  <a:lnTo>
                    <a:pt x="125261" y="670943"/>
                  </a:lnTo>
                  <a:lnTo>
                    <a:pt x="130352" y="666640"/>
                  </a:lnTo>
                  <a:lnTo>
                    <a:pt x="135443" y="662336"/>
                  </a:lnTo>
                  <a:lnTo>
                    <a:pt x="140533" y="658029"/>
                  </a:lnTo>
                  <a:lnTo>
                    <a:pt x="145624" y="653719"/>
                  </a:lnTo>
                  <a:lnTo>
                    <a:pt x="150715" y="649408"/>
                  </a:lnTo>
                  <a:lnTo>
                    <a:pt x="155806" y="645093"/>
                  </a:lnTo>
                  <a:lnTo>
                    <a:pt x="160896" y="640776"/>
                  </a:lnTo>
                  <a:lnTo>
                    <a:pt x="165987" y="636456"/>
                  </a:lnTo>
                  <a:lnTo>
                    <a:pt x="171078" y="632134"/>
                  </a:lnTo>
                  <a:lnTo>
                    <a:pt x="176168" y="627808"/>
                  </a:lnTo>
                  <a:lnTo>
                    <a:pt x="181259" y="623480"/>
                  </a:lnTo>
                  <a:lnTo>
                    <a:pt x="186350" y="619149"/>
                  </a:lnTo>
                  <a:lnTo>
                    <a:pt x="191441" y="614814"/>
                  </a:lnTo>
                  <a:lnTo>
                    <a:pt x="196531" y="610477"/>
                  </a:lnTo>
                  <a:lnTo>
                    <a:pt x="201622" y="606136"/>
                  </a:lnTo>
                  <a:lnTo>
                    <a:pt x="206713" y="601792"/>
                  </a:lnTo>
                  <a:lnTo>
                    <a:pt x="211803" y="597444"/>
                  </a:lnTo>
                  <a:lnTo>
                    <a:pt x="216894" y="593093"/>
                  </a:lnTo>
                  <a:lnTo>
                    <a:pt x="221985" y="588738"/>
                  </a:lnTo>
                  <a:lnTo>
                    <a:pt x="227075" y="584380"/>
                  </a:lnTo>
                  <a:lnTo>
                    <a:pt x="232166" y="580018"/>
                  </a:lnTo>
                  <a:lnTo>
                    <a:pt x="237257" y="575653"/>
                  </a:lnTo>
                  <a:lnTo>
                    <a:pt x="242348" y="571283"/>
                  </a:lnTo>
                  <a:lnTo>
                    <a:pt x="247438" y="566909"/>
                  </a:lnTo>
                  <a:lnTo>
                    <a:pt x="252529" y="562532"/>
                  </a:lnTo>
                  <a:lnTo>
                    <a:pt x="257620" y="558150"/>
                  </a:lnTo>
                  <a:lnTo>
                    <a:pt x="262710" y="553764"/>
                  </a:lnTo>
                  <a:lnTo>
                    <a:pt x="267801" y="549374"/>
                  </a:lnTo>
                  <a:lnTo>
                    <a:pt x="272892" y="544980"/>
                  </a:lnTo>
                  <a:lnTo>
                    <a:pt x="277983" y="540582"/>
                  </a:lnTo>
                  <a:lnTo>
                    <a:pt x="283073" y="536179"/>
                  </a:lnTo>
                  <a:lnTo>
                    <a:pt x="288164" y="531772"/>
                  </a:lnTo>
                  <a:lnTo>
                    <a:pt x="293255" y="527360"/>
                  </a:lnTo>
                  <a:lnTo>
                    <a:pt x="298345" y="522944"/>
                  </a:lnTo>
                  <a:lnTo>
                    <a:pt x="303436" y="518524"/>
                  </a:lnTo>
                  <a:lnTo>
                    <a:pt x="308527" y="514100"/>
                  </a:lnTo>
                  <a:lnTo>
                    <a:pt x="313618" y="509671"/>
                  </a:lnTo>
                  <a:lnTo>
                    <a:pt x="318708" y="505238"/>
                  </a:lnTo>
                  <a:lnTo>
                    <a:pt x="323799" y="500802"/>
                  </a:lnTo>
                  <a:lnTo>
                    <a:pt x="328890" y="496361"/>
                  </a:lnTo>
                  <a:lnTo>
                    <a:pt x="333980" y="491917"/>
                  </a:lnTo>
                  <a:lnTo>
                    <a:pt x="339071" y="487470"/>
                  </a:lnTo>
                  <a:lnTo>
                    <a:pt x="344162" y="483019"/>
                  </a:lnTo>
                  <a:lnTo>
                    <a:pt x="349253" y="478566"/>
                  </a:lnTo>
                  <a:lnTo>
                    <a:pt x="354343" y="474111"/>
                  </a:lnTo>
                  <a:lnTo>
                    <a:pt x="359434" y="469654"/>
                  </a:lnTo>
                  <a:lnTo>
                    <a:pt x="364525" y="465196"/>
                  </a:lnTo>
                  <a:lnTo>
                    <a:pt x="369615" y="460738"/>
                  </a:lnTo>
                  <a:lnTo>
                    <a:pt x="374706" y="456280"/>
                  </a:lnTo>
                  <a:lnTo>
                    <a:pt x="379797" y="451823"/>
                  </a:lnTo>
                  <a:lnTo>
                    <a:pt x="384887" y="447369"/>
                  </a:lnTo>
                  <a:lnTo>
                    <a:pt x="389978" y="442919"/>
                  </a:lnTo>
                  <a:lnTo>
                    <a:pt x="395069" y="438473"/>
                  </a:lnTo>
                  <a:lnTo>
                    <a:pt x="400160" y="434034"/>
                  </a:lnTo>
                  <a:lnTo>
                    <a:pt x="405250" y="429604"/>
                  </a:lnTo>
                  <a:lnTo>
                    <a:pt x="410341" y="425184"/>
                  </a:lnTo>
                  <a:lnTo>
                    <a:pt x="415432" y="420777"/>
                  </a:lnTo>
                  <a:lnTo>
                    <a:pt x="420522" y="416385"/>
                  </a:lnTo>
                  <a:lnTo>
                    <a:pt x="425613" y="412010"/>
                  </a:lnTo>
                  <a:lnTo>
                    <a:pt x="430704" y="407656"/>
                  </a:lnTo>
                  <a:lnTo>
                    <a:pt x="435795" y="403327"/>
                  </a:lnTo>
                  <a:lnTo>
                    <a:pt x="440885" y="399024"/>
                  </a:lnTo>
                  <a:lnTo>
                    <a:pt x="445976" y="394752"/>
                  </a:lnTo>
                  <a:lnTo>
                    <a:pt x="451067" y="390515"/>
                  </a:lnTo>
                  <a:lnTo>
                    <a:pt x="456157" y="386315"/>
                  </a:lnTo>
                  <a:lnTo>
                    <a:pt x="461248" y="382158"/>
                  </a:lnTo>
                  <a:lnTo>
                    <a:pt x="466339" y="378045"/>
                  </a:lnTo>
                  <a:lnTo>
                    <a:pt x="471430" y="373981"/>
                  </a:lnTo>
                  <a:lnTo>
                    <a:pt x="476520" y="369967"/>
                  </a:lnTo>
                  <a:lnTo>
                    <a:pt x="481611" y="366005"/>
                  </a:lnTo>
                  <a:lnTo>
                    <a:pt x="486702" y="362095"/>
                  </a:lnTo>
                  <a:lnTo>
                    <a:pt x="491792" y="358236"/>
                  </a:lnTo>
                  <a:lnTo>
                    <a:pt x="496883" y="354427"/>
                  </a:lnTo>
                  <a:lnTo>
                    <a:pt x="501974" y="350663"/>
                  </a:lnTo>
                  <a:lnTo>
                    <a:pt x="507065" y="346937"/>
                  </a:lnTo>
                  <a:lnTo>
                    <a:pt x="512155" y="343244"/>
                  </a:lnTo>
                  <a:lnTo>
                    <a:pt x="517246" y="339573"/>
                  </a:lnTo>
                  <a:lnTo>
                    <a:pt x="522337" y="335913"/>
                  </a:lnTo>
                  <a:lnTo>
                    <a:pt x="527427" y="332253"/>
                  </a:lnTo>
                  <a:lnTo>
                    <a:pt x="532518" y="328580"/>
                  </a:lnTo>
                  <a:lnTo>
                    <a:pt x="537609" y="324881"/>
                  </a:lnTo>
                  <a:lnTo>
                    <a:pt x="542699" y="321145"/>
                  </a:lnTo>
                  <a:lnTo>
                    <a:pt x="547790" y="317360"/>
                  </a:lnTo>
                  <a:lnTo>
                    <a:pt x="552881" y="313515"/>
                  </a:lnTo>
                  <a:lnTo>
                    <a:pt x="557972" y="309602"/>
                  </a:lnTo>
                  <a:lnTo>
                    <a:pt x="563062" y="305614"/>
                  </a:lnTo>
                  <a:lnTo>
                    <a:pt x="568153" y="301547"/>
                  </a:lnTo>
                  <a:lnTo>
                    <a:pt x="573244" y="297397"/>
                  </a:lnTo>
                  <a:lnTo>
                    <a:pt x="578334" y="293163"/>
                  </a:lnTo>
                  <a:lnTo>
                    <a:pt x="583425" y="288845"/>
                  </a:lnTo>
                  <a:lnTo>
                    <a:pt x="588516" y="284444"/>
                  </a:lnTo>
                  <a:lnTo>
                    <a:pt x="593607" y="279964"/>
                  </a:lnTo>
                  <a:lnTo>
                    <a:pt x="598697" y="275408"/>
                  </a:lnTo>
                  <a:lnTo>
                    <a:pt x="603788" y="270779"/>
                  </a:lnTo>
                  <a:lnTo>
                    <a:pt x="608879" y="266081"/>
                  </a:lnTo>
                  <a:lnTo>
                    <a:pt x="613969" y="261320"/>
                  </a:lnTo>
                  <a:lnTo>
                    <a:pt x="619060" y="256500"/>
                  </a:lnTo>
                  <a:lnTo>
                    <a:pt x="624151" y="251624"/>
                  </a:lnTo>
                  <a:lnTo>
                    <a:pt x="629242" y="246698"/>
                  </a:lnTo>
                  <a:lnTo>
                    <a:pt x="634332" y="241725"/>
                  </a:lnTo>
                  <a:lnTo>
                    <a:pt x="639423" y="236709"/>
                  </a:lnTo>
                  <a:lnTo>
                    <a:pt x="644514" y="231654"/>
                  </a:lnTo>
                  <a:lnTo>
                    <a:pt x="649604" y="226562"/>
                  </a:lnTo>
                  <a:lnTo>
                    <a:pt x="654695" y="221438"/>
                  </a:lnTo>
                  <a:lnTo>
                    <a:pt x="659786" y="216283"/>
                  </a:lnTo>
                  <a:lnTo>
                    <a:pt x="664877" y="211100"/>
                  </a:lnTo>
                  <a:lnTo>
                    <a:pt x="669967" y="205892"/>
                  </a:lnTo>
                  <a:lnTo>
                    <a:pt x="675058" y="200661"/>
                  </a:lnTo>
                  <a:lnTo>
                    <a:pt x="680149" y="195407"/>
                  </a:lnTo>
                  <a:lnTo>
                    <a:pt x="685239" y="190134"/>
                  </a:lnTo>
                  <a:lnTo>
                    <a:pt x="690330" y="184843"/>
                  </a:lnTo>
                  <a:lnTo>
                    <a:pt x="695421" y="179535"/>
                  </a:lnTo>
                  <a:lnTo>
                    <a:pt x="700511" y="174211"/>
                  </a:lnTo>
                  <a:lnTo>
                    <a:pt x="705602" y="168873"/>
                  </a:lnTo>
                  <a:lnTo>
                    <a:pt x="710693" y="163521"/>
                  </a:lnTo>
                  <a:lnTo>
                    <a:pt x="715784" y="158157"/>
                  </a:lnTo>
                  <a:lnTo>
                    <a:pt x="720874" y="152782"/>
                  </a:lnTo>
                  <a:lnTo>
                    <a:pt x="725965" y="147396"/>
                  </a:lnTo>
                  <a:lnTo>
                    <a:pt x="731056" y="141999"/>
                  </a:lnTo>
                  <a:lnTo>
                    <a:pt x="736146" y="136594"/>
                  </a:lnTo>
                  <a:lnTo>
                    <a:pt x="741237" y="131179"/>
                  </a:lnTo>
                  <a:lnTo>
                    <a:pt x="746328" y="125757"/>
                  </a:lnTo>
                  <a:lnTo>
                    <a:pt x="751419" y="120326"/>
                  </a:lnTo>
                  <a:lnTo>
                    <a:pt x="756509" y="114889"/>
                  </a:lnTo>
                  <a:lnTo>
                    <a:pt x="761600" y="109444"/>
                  </a:lnTo>
                  <a:lnTo>
                    <a:pt x="766691" y="103993"/>
                  </a:lnTo>
                  <a:lnTo>
                    <a:pt x="771781" y="98536"/>
                  </a:lnTo>
                  <a:lnTo>
                    <a:pt x="776872" y="93074"/>
                  </a:lnTo>
                  <a:lnTo>
                    <a:pt x="781963" y="87605"/>
                  </a:lnTo>
                  <a:lnTo>
                    <a:pt x="787054" y="82132"/>
                  </a:lnTo>
                  <a:lnTo>
                    <a:pt x="792144" y="76654"/>
                  </a:lnTo>
                  <a:lnTo>
                    <a:pt x="797235" y="71171"/>
                  </a:lnTo>
                  <a:lnTo>
                    <a:pt x="802326" y="65684"/>
                  </a:lnTo>
                  <a:lnTo>
                    <a:pt x="807416" y="60192"/>
                  </a:lnTo>
                  <a:lnTo>
                    <a:pt x="812507" y="54697"/>
                  </a:lnTo>
                  <a:lnTo>
                    <a:pt x="817598" y="49197"/>
                  </a:lnTo>
                  <a:lnTo>
                    <a:pt x="822688" y="43694"/>
                  </a:lnTo>
                  <a:lnTo>
                    <a:pt x="827779" y="38188"/>
                  </a:lnTo>
                  <a:lnTo>
                    <a:pt x="832870" y="32678"/>
                  </a:lnTo>
                  <a:lnTo>
                    <a:pt x="837961" y="27164"/>
                  </a:lnTo>
                  <a:lnTo>
                    <a:pt x="843051" y="21648"/>
                  </a:lnTo>
                  <a:lnTo>
                    <a:pt x="848142" y="16129"/>
                  </a:lnTo>
                  <a:lnTo>
                    <a:pt x="853233" y="10607"/>
                  </a:lnTo>
                  <a:lnTo>
                    <a:pt x="858323" y="5082"/>
                  </a:lnTo>
                  <a:lnTo>
                    <a:pt x="86300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5847363" y="3173514"/>
              <a:ext cx="741963" cy="670527"/>
            </a:xfrm>
            <a:custGeom>
              <a:avLst/>
              <a:pathLst>
                <a:path w="741963" h="670527">
                  <a:moveTo>
                    <a:pt x="741963" y="0"/>
                  </a:moveTo>
                  <a:lnTo>
                    <a:pt x="741963" y="0"/>
                  </a:lnTo>
                  <a:lnTo>
                    <a:pt x="736872" y="4280"/>
                  </a:lnTo>
                  <a:lnTo>
                    <a:pt x="731781" y="8562"/>
                  </a:lnTo>
                  <a:lnTo>
                    <a:pt x="726691" y="12844"/>
                  </a:lnTo>
                  <a:lnTo>
                    <a:pt x="721600" y="17127"/>
                  </a:lnTo>
                  <a:lnTo>
                    <a:pt x="716509" y="21411"/>
                  </a:lnTo>
                  <a:lnTo>
                    <a:pt x="711418" y="25695"/>
                  </a:lnTo>
                  <a:lnTo>
                    <a:pt x="706328" y="29980"/>
                  </a:lnTo>
                  <a:lnTo>
                    <a:pt x="701237" y="34265"/>
                  </a:lnTo>
                  <a:lnTo>
                    <a:pt x="696146" y="38551"/>
                  </a:lnTo>
                  <a:lnTo>
                    <a:pt x="691056" y="42836"/>
                  </a:lnTo>
                  <a:lnTo>
                    <a:pt x="685965" y="47122"/>
                  </a:lnTo>
                  <a:lnTo>
                    <a:pt x="680874" y="51407"/>
                  </a:lnTo>
                  <a:lnTo>
                    <a:pt x="675783" y="55691"/>
                  </a:lnTo>
                  <a:lnTo>
                    <a:pt x="670693" y="59975"/>
                  </a:lnTo>
                  <a:lnTo>
                    <a:pt x="665602" y="64257"/>
                  </a:lnTo>
                  <a:lnTo>
                    <a:pt x="660511" y="68539"/>
                  </a:lnTo>
                  <a:lnTo>
                    <a:pt x="655421" y="72818"/>
                  </a:lnTo>
                  <a:lnTo>
                    <a:pt x="650330" y="77096"/>
                  </a:lnTo>
                  <a:lnTo>
                    <a:pt x="645239" y="81370"/>
                  </a:lnTo>
                  <a:lnTo>
                    <a:pt x="640148" y="85642"/>
                  </a:lnTo>
                  <a:lnTo>
                    <a:pt x="635058" y="89910"/>
                  </a:lnTo>
                  <a:lnTo>
                    <a:pt x="629967" y="94173"/>
                  </a:lnTo>
                  <a:lnTo>
                    <a:pt x="624876" y="98432"/>
                  </a:lnTo>
                  <a:lnTo>
                    <a:pt x="619786" y="102685"/>
                  </a:lnTo>
                  <a:lnTo>
                    <a:pt x="614695" y="106931"/>
                  </a:lnTo>
                  <a:lnTo>
                    <a:pt x="609604" y="111169"/>
                  </a:lnTo>
                  <a:lnTo>
                    <a:pt x="604514" y="115399"/>
                  </a:lnTo>
                  <a:lnTo>
                    <a:pt x="599423" y="119619"/>
                  </a:lnTo>
                  <a:lnTo>
                    <a:pt x="594332" y="123827"/>
                  </a:lnTo>
                  <a:lnTo>
                    <a:pt x="589241" y="128023"/>
                  </a:lnTo>
                  <a:lnTo>
                    <a:pt x="584151" y="132205"/>
                  </a:lnTo>
                  <a:lnTo>
                    <a:pt x="579060" y="136370"/>
                  </a:lnTo>
                  <a:lnTo>
                    <a:pt x="573969" y="140518"/>
                  </a:lnTo>
                  <a:lnTo>
                    <a:pt x="568879" y="144645"/>
                  </a:lnTo>
                  <a:lnTo>
                    <a:pt x="563788" y="148750"/>
                  </a:lnTo>
                  <a:lnTo>
                    <a:pt x="558697" y="152831"/>
                  </a:lnTo>
                  <a:lnTo>
                    <a:pt x="553606" y="156884"/>
                  </a:lnTo>
                  <a:lnTo>
                    <a:pt x="548516" y="160907"/>
                  </a:lnTo>
                  <a:lnTo>
                    <a:pt x="543425" y="164898"/>
                  </a:lnTo>
                  <a:lnTo>
                    <a:pt x="538334" y="168854"/>
                  </a:lnTo>
                  <a:lnTo>
                    <a:pt x="533244" y="172772"/>
                  </a:lnTo>
                  <a:lnTo>
                    <a:pt x="528153" y="176649"/>
                  </a:lnTo>
                  <a:lnTo>
                    <a:pt x="523062" y="180483"/>
                  </a:lnTo>
                  <a:lnTo>
                    <a:pt x="517971" y="184271"/>
                  </a:lnTo>
                  <a:lnTo>
                    <a:pt x="512881" y="188013"/>
                  </a:lnTo>
                  <a:lnTo>
                    <a:pt x="507790" y="191706"/>
                  </a:lnTo>
                  <a:lnTo>
                    <a:pt x="502699" y="195351"/>
                  </a:lnTo>
                  <a:lnTo>
                    <a:pt x="497609" y="198948"/>
                  </a:lnTo>
                  <a:lnTo>
                    <a:pt x="492518" y="202498"/>
                  </a:lnTo>
                  <a:lnTo>
                    <a:pt x="487427" y="206004"/>
                  </a:lnTo>
                  <a:lnTo>
                    <a:pt x="482336" y="209470"/>
                  </a:lnTo>
                  <a:lnTo>
                    <a:pt x="477246" y="212901"/>
                  </a:lnTo>
                  <a:lnTo>
                    <a:pt x="472155" y="216303"/>
                  </a:lnTo>
                  <a:lnTo>
                    <a:pt x="467064" y="219685"/>
                  </a:lnTo>
                  <a:lnTo>
                    <a:pt x="461974" y="223055"/>
                  </a:lnTo>
                  <a:lnTo>
                    <a:pt x="456883" y="226422"/>
                  </a:lnTo>
                  <a:lnTo>
                    <a:pt x="451792" y="229796"/>
                  </a:lnTo>
                  <a:lnTo>
                    <a:pt x="446702" y="233187"/>
                  </a:lnTo>
                  <a:lnTo>
                    <a:pt x="441611" y="236606"/>
                  </a:lnTo>
                  <a:lnTo>
                    <a:pt x="436520" y="240062"/>
                  </a:lnTo>
                  <a:lnTo>
                    <a:pt x="431429" y="243563"/>
                  </a:lnTo>
                  <a:lnTo>
                    <a:pt x="426339" y="247119"/>
                  </a:lnTo>
                  <a:lnTo>
                    <a:pt x="421248" y="250735"/>
                  </a:lnTo>
                  <a:lnTo>
                    <a:pt x="416157" y="254416"/>
                  </a:lnTo>
                  <a:lnTo>
                    <a:pt x="411067" y="258168"/>
                  </a:lnTo>
                  <a:lnTo>
                    <a:pt x="405976" y="261992"/>
                  </a:lnTo>
                  <a:lnTo>
                    <a:pt x="400885" y="265890"/>
                  </a:lnTo>
                  <a:lnTo>
                    <a:pt x="395794" y="269863"/>
                  </a:lnTo>
                  <a:lnTo>
                    <a:pt x="390704" y="273910"/>
                  </a:lnTo>
                  <a:lnTo>
                    <a:pt x="385613" y="278029"/>
                  </a:lnTo>
                  <a:lnTo>
                    <a:pt x="380522" y="282220"/>
                  </a:lnTo>
                  <a:lnTo>
                    <a:pt x="375432" y="286478"/>
                  </a:lnTo>
                  <a:lnTo>
                    <a:pt x="370341" y="290802"/>
                  </a:lnTo>
                  <a:lnTo>
                    <a:pt x="365250" y="295189"/>
                  </a:lnTo>
                  <a:lnTo>
                    <a:pt x="360159" y="299635"/>
                  </a:lnTo>
                  <a:lnTo>
                    <a:pt x="355069" y="304137"/>
                  </a:lnTo>
                  <a:lnTo>
                    <a:pt x="349978" y="308693"/>
                  </a:lnTo>
                  <a:lnTo>
                    <a:pt x="344887" y="313298"/>
                  </a:lnTo>
                  <a:lnTo>
                    <a:pt x="339797" y="317951"/>
                  </a:lnTo>
                  <a:lnTo>
                    <a:pt x="334706" y="322648"/>
                  </a:lnTo>
                  <a:lnTo>
                    <a:pt x="329615" y="327388"/>
                  </a:lnTo>
                  <a:lnTo>
                    <a:pt x="324524" y="332166"/>
                  </a:lnTo>
                  <a:lnTo>
                    <a:pt x="319434" y="336981"/>
                  </a:lnTo>
                  <a:lnTo>
                    <a:pt x="314343" y="341832"/>
                  </a:lnTo>
                  <a:lnTo>
                    <a:pt x="309252" y="346715"/>
                  </a:lnTo>
                  <a:lnTo>
                    <a:pt x="304162" y="351629"/>
                  </a:lnTo>
                  <a:lnTo>
                    <a:pt x="299071" y="356573"/>
                  </a:lnTo>
                  <a:lnTo>
                    <a:pt x="293980" y="361544"/>
                  </a:lnTo>
                  <a:lnTo>
                    <a:pt x="288890" y="366542"/>
                  </a:lnTo>
                  <a:lnTo>
                    <a:pt x="283799" y="371564"/>
                  </a:lnTo>
                  <a:lnTo>
                    <a:pt x="278708" y="376610"/>
                  </a:lnTo>
                  <a:lnTo>
                    <a:pt x="273617" y="381678"/>
                  </a:lnTo>
                  <a:lnTo>
                    <a:pt x="268527" y="386767"/>
                  </a:lnTo>
                  <a:lnTo>
                    <a:pt x="263436" y="391877"/>
                  </a:lnTo>
                  <a:lnTo>
                    <a:pt x="258345" y="397006"/>
                  </a:lnTo>
                  <a:lnTo>
                    <a:pt x="253255" y="402153"/>
                  </a:lnTo>
                  <a:lnTo>
                    <a:pt x="248164" y="407318"/>
                  </a:lnTo>
                  <a:lnTo>
                    <a:pt x="243073" y="412499"/>
                  </a:lnTo>
                  <a:lnTo>
                    <a:pt x="237982" y="417696"/>
                  </a:lnTo>
                  <a:lnTo>
                    <a:pt x="232892" y="422909"/>
                  </a:lnTo>
                  <a:lnTo>
                    <a:pt x="227801" y="428136"/>
                  </a:lnTo>
                  <a:lnTo>
                    <a:pt x="222710" y="433376"/>
                  </a:lnTo>
                  <a:lnTo>
                    <a:pt x="217620" y="438630"/>
                  </a:lnTo>
                  <a:lnTo>
                    <a:pt x="212529" y="443897"/>
                  </a:lnTo>
                  <a:lnTo>
                    <a:pt x="207438" y="449176"/>
                  </a:lnTo>
                  <a:lnTo>
                    <a:pt x="202347" y="454466"/>
                  </a:lnTo>
                  <a:lnTo>
                    <a:pt x="197257" y="459768"/>
                  </a:lnTo>
                  <a:lnTo>
                    <a:pt x="192166" y="465080"/>
                  </a:lnTo>
                  <a:lnTo>
                    <a:pt x="187075" y="470402"/>
                  </a:lnTo>
                  <a:lnTo>
                    <a:pt x="181985" y="475735"/>
                  </a:lnTo>
                  <a:lnTo>
                    <a:pt x="176894" y="481076"/>
                  </a:lnTo>
                  <a:lnTo>
                    <a:pt x="171803" y="486427"/>
                  </a:lnTo>
                  <a:lnTo>
                    <a:pt x="166712" y="491787"/>
                  </a:lnTo>
                  <a:lnTo>
                    <a:pt x="161622" y="497155"/>
                  </a:lnTo>
                  <a:lnTo>
                    <a:pt x="156531" y="502531"/>
                  </a:lnTo>
                  <a:lnTo>
                    <a:pt x="151440" y="507914"/>
                  </a:lnTo>
                  <a:lnTo>
                    <a:pt x="146350" y="513305"/>
                  </a:lnTo>
                  <a:lnTo>
                    <a:pt x="141259" y="518703"/>
                  </a:lnTo>
                  <a:lnTo>
                    <a:pt x="136168" y="524109"/>
                  </a:lnTo>
                  <a:lnTo>
                    <a:pt x="131078" y="529520"/>
                  </a:lnTo>
                  <a:lnTo>
                    <a:pt x="125987" y="534938"/>
                  </a:lnTo>
                  <a:lnTo>
                    <a:pt x="120896" y="540362"/>
                  </a:lnTo>
                  <a:lnTo>
                    <a:pt x="115805" y="545792"/>
                  </a:lnTo>
                  <a:lnTo>
                    <a:pt x="110715" y="551228"/>
                  </a:lnTo>
                  <a:lnTo>
                    <a:pt x="105624" y="556669"/>
                  </a:lnTo>
                  <a:lnTo>
                    <a:pt x="100533" y="562116"/>
                  </a:lnTo>
                  <a:lnTo>
                    <a:pt x="95443" y="567568"/>
                  </a:lnTo>
                  <a:lnTo>
                    <a:pt x="90352" y="573024"/>
                  </a:lnTo>
                  <a:lnTo>
                    <a:pt x="85261" y="578485"/>
                  </a:lnTo>
                  <a:lnTo>
                    <a:pt x="80170" y="583951"/>
                  </a:lnTo>
                  <a:lnTo>
                    <a:pt x="75080" y="589421"/>
                  </a:lnTo>
                  <a:lnTo>
                    <a:pt x="69989" y="594896"/>
                  </a:lnTo>
                  <a:lnTo>
                    <a:pt x="64898" y="600375"/>
                  </a:lnTo>
                  <a:lnTo>
                    <a:pt x="59808" y="605857"/>
                  </a:lnTo>
                  <a:lnTo>
                    <a:pt x="54717" y="611344"/>
                  </a:lnTo>
                  <a:lnTo>
                    <a:pt x="49626" y="616834"/>
                  </a:lnTo>
                  <a:lnTo>
                    <a:pt x="44535" y="622328"/>
                  </a:lnTo>
                  <a:lnTo>
                    <a:pt x="39445" y="627825"/>
                  </a:lnTo>
                  <a:lnTo>
                    <a:pt x="34354" y="633326"/>
                  </a:lnTo>
                  <a:lnTo>
                    <a:pt x="29263" y="638830"/>
                  </a:lnTo>
                  <a:lnTo>
                    <a:pt x="24173" y="644337"/>
                  </a:lnTo>
                  <a:lnTo>
                    <a:pt x="19082" y="649847"/>
                  </a:lnTo>
                  <a:lnTo>
                    <a:pt x="13991" y="655360"/>
                  </a:lnTo>
                  <a:lnTo>
                    <a:pt x="8901" y="660876"/>
                  </a:lnTo>
                  <a:lnTo>
                    <a:pt x="3810" y="666395"/>
                  </a:lnTo>
                  <a:lnTo>
                    <a:pt x="0" y="67052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5785600" y="3109416"/>
              <a:ext cx="803725" cy="734626"/>
            </a:xfrm>
            <a:custGeom>
              <a:avLst/>
              <a:pathLst>
                <a:path w="803725" h="734626">
                  <a:moveTo>
                    <a:pt x="0" y="734626"/>
                  </a:moveTo>
                  <a:lnTo>
                    <a:pt x="4484" y="730295"/>
                  </a:lnTo>
                  <a:lnTo>
                    <a:pt x="9575" y="725379"/>
                  </a:lnTo>
                  <a:lnTo>
                    <a:pt x="14665" y="720463"/>
                  </a:lnTo>
                  <a:lnTo>
                    <a:pt x="19756" y="715547"/>
                  </a:lnTo>
                  <a:lnTo>
                    <a:pt x="24847" y="710630"/>
                  </a:lnTo>
                  <a:lnTo>
                    <a:pt x="29938" y="705714"/>
                  </a:lnTo>
                  <a:lnTo>
                    <a:pt x="35028" y="700798"/>
                  </a:lnTo>
                  <a:lnTo>
                    <a:pt x="40119" y="695882"/>
                  </a:lnTo>
                  <a:lnTo>
                    <a:pt x="45210" y="690966"/>
                  </a:lnTo>
                  <a:lnTo>
                    <a:pt x="50300" y="686050"/>
                  </a:lnTo>
                  <a:lnTo>
                    <a:pt x="55391" y="681134"/>
                  </a:lnTo>
                  <a:lnTo>
                    <a:pt x="60482" y="676219"/>
                  </a:lnTo>
                  <a:lnTo>
                    <a:pt x="65573" y="671303"/>
                  </a:lnTo>
                  <a:lnTo>
                    <a:pt x="70663" y="666387"/>
                  </a:lnTo>
                  <a:lnTo>
                    <a:pt x="75754" y="661472"/>
                  </a:lnTo>
                  <a:lnTo>
                    <a:pt x="80845" y="656556"/>
                  </a:lnTo>
                  <a:lnTo>
                    <a:pt x="85935" y="651640"/>
                  </a:lnTo>
                  <a:lnTo>
                    <a:pt x="91026" y="646725"/>
                  </a:lnTo>
                  <a:lnTo>
                    <a:pt x="96117" y="641810"/>
                  </a:lnTo>
                  <a:lnTo>
                    <a:pt x="101208" y="636895"/>
                  </a:lnTo>
                  <a:lnTo>
                    <a:pt x="106298" y="631980"/>
                  </a:lnTo>
                  <a:lnTo>
                    <a:pt x="111389" y="627065"/>
                  </a:lnTo>
                  <a:lnTo>
                    <a:pt x="116480" y="622150"/>
                  </a:lnTo>
                  <a:lnTo>
                    <a:pt x="121570" y="617235"/>
                  </a:lnTo>
                  <a:lnTo>
                    <a:pt x="126661" y="612321"/>
                  </a:lnTo>
                  <a:lnTo>
                    <a:pt x="131752" y="607407"/>
                  </a:lnTo>
                  <a:lnTo>
                    <a:pt x="136843" y="602493"/>
                  </a:lnTo>
                  <a:lnTo>
                    <a:pt x="141933" y="597579"/>
                  </a:lnTo>
                  <a:lnTo>
                    <a:pt x="147024" y="592666"/>
                  </a:lnTo>
                  <a:lnTo>
                    <a:pt x="152115" y="587753"/>
                  </a:lnTo>
                  <a:lnTo>
                    <a:pt x="157205" y="582840"/>
                  </a:lnTo>
                  <a:lnTo>
                    <a:pt x="162296" y="577928"/>
                  </a:lnTo>
                  <a:lnTo>
                    <a:pt x="167387" y="573016"/>
                  </a:lnTo>
                  <a:lnTo>
                    <a:pt x="172477" y="568104"/>
                  </a:lnTo>
                  <a:lnTo>
                    <a:pt x="177568" y="563193"/>
                  </a:lnTo>
                  <a:lnTo>
                    <a:pt x="182659" y="558283"/>
                  </a:lnTo>
                  <a:lnTo>
                    <a:pt x="187750" y="553373"/>
                  </a:lnTo>
                  <a:lnTo>
                    <a:pt x="192840" y="548465"/>
                  </a:lnTo>
                  <a:lnTo>
                    <a:pt x="197931" y="543556"/>
                  </a:lnTo>
                  <a:lnTo>
                    <a:pt x="203022" y="538649"/>
                  </a:lnTo>
                  <a:lnTo>
                    <a:pt x="208112" y="533743"/>
                  </a:lnTo>
                  <a:lnTo>
                    <a:pt x="213203" y="528838"/>
                  </a:lnTo>
                  <a:lnTo>
                    <a:pt x="218294" y="523934"/>
                  </a:lnTo>
                  <a:lnTo>
                    <a:pt x="223385" y="519031"/>
                  </a:lnTo>
                  <a:lnTo>
                    <a:pt x="228475" y="514130"/>
                  </a:lnTo>
                  <a:lnTo>
                    <a:pt x="233566" y="509231"/>
                  </a:lnTo>
                  <a:lnTo>
                    <a:pt x="238657" y="504333"/>
                  </a:lnTo>
                  <a:lnTo>
                    <a:pt x="243747" y="499438"/>
                  </a:lnTo>
                  <a:lnTo>
                    <a:pt x="248838" y="494544"/>
                  </a:lnTo>
                  <a:lnTo>
                    <a:pt x="253929" y="489654"/>
                  </a:lnTo>
                  <a:lnTo>
                    <a:pt x="259020" y="484766"/>
                  </a:lnTo>
                  <a:lnTo>
                    <a:pt x="264110" y="479881"/>
                  </a:lnTo>
                  <a:lnTo>
                    <a:pt x="269201" y="474999"/>
                  </a:lnTo>
                  <a:lnTo>
                    <a:pt x="274292" y="470121"/>
                  </a:lnTo>
                  <a:lnTo>
                    <a:pt x="279382" y="465248"/>
                  </a:lnTo>
                  <a:lnTo>
                    <a:pt x="284473" y="460379"/>
                  </a:lnTo>
                  <a:lnTo>
                    <a:pt x="289564" y="455515"/>
                  </a:lnTo>
                  <a:lnTo>
                    <a:pt x="294655" y="450657"/>
                  </a:lnTo>
                  <a:lnTo>
                    <a:pt x="299745" y="445806"/>
                  </a:lnTo>
                  <a:lnTo>
                    <a:pt x="304836" y="440962"/>
                  </a:lnTo>
                  <a:lnTo>
                    <a:pt x="309927" y="436125"/>
                  </a:lnTo>
                  <a:lnTo>
                    <a:pt x="315017" y="431298"/>
                  </a:lnTo>
                  <a:lnTo>
                    <a:pt x="320108" y="426480"/>
                  </a:lnTo>
                  <a:lnTo>
                    <a:pt x="325199" y="421673"/>
                  </a:lnTo>
                  <a:lnTo>
                    <a:pt x="330289" y="416878"/>
                  </a:lnTo>
                  <a:lnTo>
                    <a:pt x="335380" y="412097"/>
                  </a:lnTo>
                  <a:lnTo>
                    <a:pt x="340471" y="407330"/>
                  </a:lnTo>
                  <a:lnTo>
                    <a:pt x="345562" y="402580"/>
                  </a:lnTo>
                  <a:lnTo>
                    <a:pt x="350652" y="397849"/>
                  </a:lnTo>
                  <a:lnTo>
                    <a:pt x="355743" y="393138"/>
                  </a:lnTo>
                  <a:lnTo>
                    <a:pt x="360834" y="388450"/>
                  </a:lnTo>
                  <a:lnTo>
                    <a:pt x="365924" y="383787"/>
                  </a:lnTo>
                  <a:lnTo>
                    <a:pt x="371015" y="379152"/>
                  </a:lnTo>
                  <a:lnTo>
                    <a:pt x="376106" y="374548"/>
                  </a:lnTo>
                  <a:lnTo>
                    <a:pt x="381197" y="369977"/>
                  </a:lnTo>
                  <a:lnTo>
                    <a:pt x="386287" y="365444"/>
                  </a:lnTo>
                  <a:lnTo>
                    <a:pt x="391378" y="360951"/>
                  </a:lnTo>
                  <a:lnTo>
                    <a:pt x="396469" y="356503"/>
                  </a:lnTo>
                  <a:lnTo>
                    <a:pt x="401559" y="352103"/>
                  </a:lnTo>
                  <a:lnTo>
                    <a:pt x="406650" y="347754"/>
                  </a:lnTo>
                  <a:lnTo>
                    <a:pt x="411741" y="343461"/>
                  </a:lnTo>
                  <a:lnTo>
                    <a:pt x="416832" y="339227"/>
                  </a:lnTo>
                  <a:lnTo>
                    <a:pt x="421922" y="335054"/>
                  </a:lnTo>
                  <a:lnTo>
                    <a:pt x="427013" y="330946"/>
                  </a:lnTo>
                  <a:lnTo>
                    <a:pt x="432104" y="326904"/>
                  </a:lnTo>
                  <a:lnTo>
                    <a:pt x="437194" y="322928"/>
                  </a:lnTo>
                  <a:lnTo>
                    <a:pt x="442285" y="319018"/>
                  </a:lnTo>
                  <a:lnTo>
                    <a:pt x="447376" y="315172"/>
                  </a:lnTo>
                  <a:lnTo>
                    <a:pt x="452467" y="311387"/>
                  </a:lnTo>
                  <a:lnTo>
                    <a:pt x="457557" y="307656"/>
                  </a:lnTo>
                  <a:lnTo>
                    <a:pt x="462648" y="303973"/>
                  </a:lnTo>
                  <a:lnTo>
                    <a:pt x="467739" y="300330"/>
                  </a:lnTo>
                  <a:lnTo>
                    <a:pt x="472829" y="296716"/>
                  </a:lnTo>
                  <a:lnTo>
                    <a:pt x="477920" y="293120"/>
                  </a:lnTo>
                  <a:lnTo>
                    <a:pt x="483011" y="289532"/>
                  </a:lnTo>
                  <a:lnTo>
                    <a:pt x="488101" y="285938"/>
                  </a:lnTo>
                  <a:lnTo>
                    <a:pt x="493192" y="282328"/>
                  </a:lnTo>
                  <a:lnTo>
                    <a:pt x="498283" y="278689"/>
                  </a:lnTo>
                  <a:lnTo>
                    <a:pt x="503374" y="275012"/>
                  </a:lnTo>
                  <a:lnTo>
                    <a:pt x="508464" y="271289"/>
                  </a:lnTo>
                  <a:lnTo>
                    <a:pt x="513555" y="267511"/>
                  </a:lnTo>
                  <a:lnTo>
                    <a:pt x="518646" y="263674"/>
                  </a:lnTo>
                  <a:lnTo>
                    <a:pt x="523736" y="259773"/>
                  </a:lnTo>
                  <a:lnTo>
                    <a:pt x="528827" y="255807"/>
                  </a:lnTo>
                  <a:lnTo>
                    <a:pt x="533918" y="251774"/>
                  </a:lnTo>
                  <a:lnTo>
                    <a:pt x="539009" y="247675"/>
                  </a:lnTo>
                  <a:lnTo>
                    <a:pt x="544099" y="243512"/>
                  </a:lnTo>
                  <a:lnTo>
                    <a:pt x="549190" y="239286"/>
                  </a:lnTo>
                  <a:lnTo>
                    <a:pt x="554281" y="235001"/>
                  </a:lnTo>
                  <a:lnTo>
                    <a:pt x="559371" y="230660"/>
                  </a:lnTo>
                  <a:lnTo>
                    <a:pt x="564462" y="226267"/>
                  </a:lnTo>
                  <a:lnTo>
                    <a:pt x="569553" y="221825"/>
                  </a:lnTo>
                  <a:lnTo>
                    <a:pt x="574644" y="217339"/>
                  </a:lnTo>
                  <a:lnTo>
                    <a:pt x="579734" y="212811"/>
                  </a:lnTo>
                  <a:lnTo>
                    <a:pt x="584825" y="208245"/>
                  </a:lnTo>
                  <a:lnTo>
                    <a:pt x="589916" y="203646"/>
                  </a:lnTo>
                  <a:lnTo>
                    <a:pt x="595006" y="199015"/>
                  </a:lnTo>
                  <a:lnTo>
                    <a:pt x="600097" y="194355"/>
                  </a:lnTo>
                  <a:lnTo>
                    <a:pt x="605188" y="189671"/>
                  </a:lnTo>
                  <a:lnTo>
                    <a:pt x="610278" y="184963"/>
                  </a:lnTo>
                  <a:lnTo>
                    <a:pt x="615369" y="180235"/>
                  </a:lnTo>
                  <a:lnTo>
                    <a:pt x="620460" y="175487"/>
                  </a:lnTo>
                  <a:lnTo>
                    <a:pt x="625551" y="170723"/>
                  </a:lnTo>
                  <a:lnTo>
                    <a:pt x="630641" y="165944"/>
                  </a:lnTo>
                  <a:lnTo>
                    <a:pt x="635732" y="161151"/>
                  </a:lnTo>
                  <a:lnTo>
                    <a:pt x="640823" y="156345"/>
                  </a:lnTo>
                  <a:lnTo>
                    <a:pt x="645913" y="151529"/>
                  </a:lnTo>
                  <a:lnTo>
                    <a:pt x="651004" y="146703"/>
                  </a:lnTo>
                  <a:lnTo>
                    <a:pt x="656095" y="141868"/>
                  </a:lnTo>
                  <a:lnTo>
                    <a:pt x="661186" y="137024"/>
                  </a:lnTo>
                  <a:lnTo>
                    <a:pt x="666276" y="132174"/>
                  </a:lnTo>
                  <a:lnTo>
                    <a:pt x="671367" y="127317"/>
                  </a:lnTo>
                  <a:lnTo>
                    <a:pt x="676458" y="122454"/>
                  </a:lnTo>
                  <a:lnTo>
                    <a:pt x="681548" y="117586"/>
                  </a:lnTo>
                  <a:lnTo>
                    <a:pt x="686639" y="112713"/>
                  </a:lnTo>
                  <a:lnTo>
                    <a:pt x="691730" y="107836"/>
                  </a:lnTo>
                  <a:lnTo>
                    <a:pt x="696821" y="102955"/>
                  </a:lnTo>
                  <a:lnTo>
                    <a:pt x="701911" y="98070"/>
                  </a:lnTo>
                  <a:lnTo>
                    <a:pt x="707002" y="93183"/>
                  </a:lnTo>
                  <a:lnTo>
                    <a:pt x="712093" y="88292"/>
                  </a:lnTo>
                  <a:lnTo>
                    <a:pt x="717183" y="83399"/>
                  </a:lnTo>
                  <a:lnTo>
                    <a:pt x="722274" y="78504"/>
                  </a:lnTo>
                  <a:lnTo>
                    <a:pt x="727365" y="73607"/>
                  </a:lnTo>
                  <a:lnTo>
                    <a:pt x="732456" y="68707"/>
                  </a:lnTo>
                  <a:lnTo>
                    <a:pt x="737546" y="63806"/>
                  </a:lnTo>
                  <a:lnTo>
                    <a:pt x="742637" y="58904"/>
                  </a:lnTo>
                  <a:lnTo>
                    <a:pt x="747728" y="54000"/>
                  </a:lnTo>
                  <a:lnTo>
                    <a:pt x="752818" y="49095"/>
                  </a:lnTo>
                  <a:lnTo>
                    <a:pt x="757909" y="44189"/>
                  </a:lnTo>
                  <a:lnTo>
                    <a:pt x="763000" y="39282"/>
                  </a:lnTo>
                  <a:lnTo>
                    <a:pt x="768090" y="34374"/>
                  </a:lnTo>
                  <a:lnTo>
                    <a:pt x="773181" y="29465"/>
                  </a:lnTo>
                  <a:lnTo>
                    <a:pt x="778272" y="24556"/>
                  </a:lnTo>
                  <a:lnTo>
                    <a:pt x="783363" y="19646"/>
                  </a:lnTo>
                  <a:lnTo>
                    <a:pt x="788453" y="14735"/>
                  </a:lnTo>
                  <a:lnTo>
                    <a:pt x="793544" y="9824"/>
                  </a:lnTo>
                  <a:lnTo>
                    <a:pt x="798635" y="4912"/>
                  </a:lnTo>
                  <a:lnTo>
                    <a:pt x="803725" y="0"/>
                  </a:lnTo>
                  <a:lnTo>
                    <a:pt x="803725" y="0"/>
                  </a:lnTo>
                </a:path>
              </a:pathLst>
            </a:custGeom>
            <a:ln w="13550" cap="flat">
              <a:solidFill>
                <a:srgbClr val="5CB8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761300" y="3818127"/>
              <a:ext cx="51830" cy="51830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791659" y="3812851"/>
              <a:ext cx="62380" cy="62380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819747" y="3805304"/>
              <a:ext cx="77476" cy="77476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4851953" y="3801875"/>
              <a:ext cx="84333" cy="84333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886808" y="3801095"/>
              <a:ext cx="85893" cy="85893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4924392" y="3803045"/>
              <a:ext cx="81994" cy="81994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4962443" y="3805460"/>
              <a:ext cx="77163" cy="77163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000172" y="3807554"/>
              <a:ext cx="72974" cy="72974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5038517" y="3810264"/>
              <a:ext cx="67555" cy="67555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5079013" y="3815125"/>
              <a:ext cx="57832" cy="57832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5116053" y="3816530"/>
              <a:ext cx="55023" cy="55023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158972" y="3823815"/>
              <a:ext cx="40454" cy="40454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5194386" y="3823593"/>
              <a:ext cx="40896" cy="40896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5226968" y="3820540"/>
              <a:ext cx="47002" cy="47002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268030" y="3825967"/>
              <a:ext cx="36148" cy="36148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5307332" y="3829635"/>
              <a:ext cx="28814" cy="28814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5338395" y="3825063"/>
              <a:ext cx="37957" cy="37957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383150" y="3834183"/>
              <a:ext cx="19718" cy="19718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5408417" y="3823815"/>
              <a:ext cx="40454" cy="40454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5443018" y="3822781"/>
              <a:ext cx="42522" cy="42522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5476550" y="3820678"/>
              <a:ext cx="46727" cy="46727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5516298" y="3824791"/>
              <a:ext cx="38501" cy="38501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5551933" y="3824791"/>
              <a:ext cx="38501" cy="38501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575682" y="3812905"/>
              <a:ext cx="62274" cy="62274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611424" y="3813012"/>
              <a:ext cx="62060" cy="62060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647388" y="3813341"/>
              <a:ext cx="61401" cy="61401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684343" y="3814661"/>
              <a:ext cx="58762" cy="58762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720580" y="3815263"/>
              <a:ext cx="57558" cy="57558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753288" y="3812336"/>
              <a:ext cx="63411" cy="63411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787567" y="3810980"/>
              <a:ext cx="66123" cy="66123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817346" y="3805124"/>
              <a:ext cx="77835" cy="77835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865324" y="3817467"/>
              <a:ext cx="53148" cy="53148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5891110" y="3807618"/>
              <a:ext cx="72848" cy="72848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5929764" y="3810637"/>
              <a:ext cx="66810" cy="66810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965149" y="3810387"/>
              <a:ext cx="67310" cy="67310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5995936" y="3541265"/>
              <a:ext cx="77005" cy="77005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6037926" y="3532458"/>
              <a:ext cx="64294" cy="64294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087972" y="3502421"/>
              <a:ext cx="35473" cy="35473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113913" y="3460784"/>
              <a:ext cx="54861" cy="54861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6146334" y="3430664"/>
              <a:ext cx="61289" cy="61289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173393" y="3414001"/>
              <a:ext cx="78440" cy="78440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212511" y="3411093"/>
              <a:ext cx="71474" cy="71474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256784" y="3403908"/>
              <a:ext cx="54198" cy="54198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5357374" y="4920322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5357374" y="4809389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5357374" y="4698064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5357374" y="4582584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5357374" y="4476768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5357374" y="4370953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5357374" y="4255473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5357374" y="4144148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5837344" y="4144099"/>
              <a:ext cx="732570" cy="776222"/>
            </a:xfrm>
            <a:custGeom>
              <a:avLst/>
              <a:pathLst>
                <a:path w="732570" h="776222">
                  <a:moveTo>
                    <a:pt x="0" y="776222"/>
                  </a:moveTo>
                  <a:lnTo>
                    <a:pt x="3647" y="772097"/>
                  </a:lnTo>
                  <a:lnTo>
                    <a:pt x="8738" y="766339"/>
                  </a:lnTo>
                  <a:lnTo>
                    <a:pt x="13828" y="760580"/>
                  </a:lnTo>
                  <a:lnTo>
                    <a:pt x="18919" y="754819"/>
                  </a:lnTo>
                  <a:lnTo>
                    <a:pt x="24010" y="749058"/>
                  </a:lnTo>
                  <a:lnTo>
                    <a:pt x="29101" y="743295"/>
                  </a:lnTo>
                  <a:lnTo>
                    <a:pt x="34191" y="737530"/>
                  </a:lnTo>
                  <a:lnTo>
                    <a:pt x="39282" y="731765"/>
                  </a:lnTo>
                  <a:lnTo>
                    <a:pt x="44373" y="725998"/>
                  </a:lnTo>
                  <a:lnTo>
                    <a:pt x="49463" y="720229"/>
                  </a:lnTo>
                  <a:lnTo>
                    <a:pt x="54554" y="714459"/>
                  </a:lnTo>
                  <a:lnTo>
                    <a:pt x="59645" y="708688"/>
                  </a:lnTo>
                  <a:lnTo>
                    <a:pt x="64736" y="702914"/>
                  </a:lnTo>
                  <a:lnTo>
                    <a:pt x="69826" y="697139"/>
                  </a:lnTo>
                  <a:lnTo>
                    <a:pt x="74917" y="691362"/>
                  </a:lnTo>
                  <a:lnTo>
                    <a:pt x="80008" y="685583"/>
                  </a:lnTo>
                  <a:lnTo>
                    <a:pt x="85098" y="679803"/>
                  </a:lnTo>
                  <a:lnTo>
                    <a:pt x="90189" y="674020"/>
                  </a:lnTo>
                  <a:lnTo>
                    <a:pt x="95280" y="668234"/>
                  </a:lnTo>
                  <a:lnTo>
                    <a:pt x="100371" y="662447"/>
                  </a:lnTo>
                  <a:lnTo>
                    <a:pt x="105461" y="656657"/>
                  </a:lnTo>
                  <a:lnTo>
                    <a:pt x="110552" y="650864"/>
                  </a:lnTo>
                  <a:lnTo>
                    <a:pt x="115643" y="645069"/>
                  </a:lnTo>
                  <a:lnTo>
                    <a:pt x="120733" y="639271"/>
                  </a:lnTo>
                  <a:lnTo>
                    <a:pt x="125824" y="633470"/>
                  </a:lnTo>
                  <a:lnTo>
                    <a:pt x="130915" y="627667"/>
                  </a:lnTo>
                  <a:lnTo>
                    <a:pt x="136005" y="621859"/>
                  </a:lnTo>
                  <a:lnTo>
                    <a:pt x="141096" y="616049"/>
                  </a:lnTo>
                  <a:lnTo>
                    <a:pt x="146187" y="610234"/>
                  </a:lnTo>
                  <a:lnTo>
                    <a:pt x="151278" y="604416"/>
                  </a:lnTo>
                  <a:lnTo>
                    <a:pt x="156368" y="598594"/>
                  </a:lnTo>
                  <a:lnTo>
                    <a:pt x="161459" y="592768"/>
                  </a:lnTo>
                  <a:lnTo>
                    <a:pt x="166550" y="586938"/>
                  </a:lnTo>
                  <a:lnTo>
                    <a:pt x="171640" y="581103"/>
                  </a:lnTo>
                  <a:lnTo>
                    <a:pt x="176731" y="575263"/>
                  </a:lnTo>
                  <a:lnTo>
                    <a:pt x="181822" y="569417"/>
                  </a:lnTo>
                  <a:lnTo>
                    <a:pt x="186913" y="563567"/>
                  </a:lnTo>
                  <a:lnTo>
                    <a:pt x="192003" y="557710"/>
                  </a:lnTo>
                  <a:lnTo>
                    <a:pt x="197094" y="551848"/>
                  </a:lnTo>
                  <a:lnTo>
                    <a:pt x="202185" y="545979"/>
                  </a:lnTo>
                  <a:lnTo>
                    <a:pt x="207275" y="540104"/>
                  </a:lnTo>
                  <a:lnTo>
                    <a:pt x="212366" y="534222"/>
                  </a:lnTo>
                  <a:lnTo>
                    <a:pt x="217457" y="528332"/>
                  </a:lnTo>
                  <a:lnTo>
                    <a:pt x="222548" y="522434"/>
                  </a:lnTo>
                  <a:lnTo>
                    <a:pt x="227638" y="516529"/>
                  </a:lnTo>
                  <a:lnTo>
                    <a:pt x="232729" y="510615"/>
                  </a:lnTo>
                  <a:lnTo>
                    <a:pt x="237820" y="504691"/>
                  </a:lnTo>
                  <a:lnTo>
                    <a:pt x="242910" y="498759"/>
                  </a:lnTo>
                  <a:lnTo>
                    <a:pt x="248001" y="492817"/>
                  </a:lnTo>
                  <a:lnTo>
                    <a:pt x="253092" y="486865"/>
                  </a:lnTo>
                  <a:lnTo>
                    <a:pt x="258183" y="480902"/>
                  </a:lnTo>
                  <a:lnTo>
                    <a:pt x="263273" y="474929"/>
                  </a:lnTo>
                  <a:lnTo>
                    <a:pt x="268364" y="468946"/>
                  </a:lnTo>
                  <a:lnTo>
                    <a:pt x="273455" y="462952"/>
                  </a:lnTo>
                  <a:lnTo>
                    <a:pt x="278545" y="456948"/>
                  </a:lnTo>
                  <a:lnTo>
                    <a:pt x="283636" y="450933"/>
                  </a:lnTo>
                  <a:lnTo>
                    <a:pt x="288727" y="444911"/>
                  </a:lnTo>
                  <a:lnTo>
                    <a:pt x="293817" y="438880"/>
                  </a:lnTo>
                  <a:lnTo>
                    <a:pt x="298908" y="432844"/>
                  </a:lnTo>
                  <a:lnTo>
                    <a:pt x="303999" y="426805"/>
                  </a:lnTo>
                  <a:lnTo>
                    <a:pt x="309090" y="420766"/>
                  </a:lnTo>
                  <a:lnTo>
                    <a:pt x="314180" y="414732"/>
                  </a:lnTo>
                  <a:lnTo>
                    <a:pt x="319271" y="408709"/>
                  </a:lnTo>
                  <a:lnTo>
                    <a:pt x="324362" y="402702"/>
                  </a:lnTo>
                  <a:lnTo>
                    <a:pt x="329452" y="396721"/>
                  </a:lnTo>
                  <a:lnTo>
                    <a:pt x="334543" y="390775"/>
                  </a:lnTo>
                  <a:lnTo>
                    <a:pt x="339634" y="384873"/>
                  </a:lnTo>
                  <a:lnTo>
                    <a:pt x="344725" y="379028"/>
                  </a:lnTo>
                  <a:lnTo>
                    <a:pt x="349815" y="373248"/>
                  </a:lnTo>
                  <a:lnTo>
                    <a:pt x="354906" y="367542"/>
                  </a:lnTo>
                  <a:lnTo>
                    <a:pt x="359997" y="361917"/>
                  </a:lnTo>
                  <a:lnTo>
                    <a:pt x="365087" y="356372"/>
                  </a:lnTo>
                  <a:lnTo>
                    <a:pt x="370178" y="350903"/>
                  </a:lnTo>
                  <a:lnTo>
                    <a:pt x="375269" y="345496"/>
                  </a:lnTo>
                  <a:lnTo>
                    <a:pt x="380360" y="340130"/>
                  </a:lnTo>
                  <a:lnTo>
                    <a:pt x="385450" y="334775"/>
                  </a:lnTo>
                  <a:lnTo>
                    <a:pt x="390541" y="329396"/>
                  </a:lnTo>
                  <a:lnTo>
                    <a:pt x="395632" y="323957"/>
                  </a:lnTo>
                  <a:lnTo>
                    <a:pt x="400722" y="318419"/>
                  </a:lnTo>
                  <a:lnTo>
                    <a:pt x="405813" y="312750"/>
                  </a:lnTo>
                  <a:lnTo>
                    <a:pt x="410904" y="306923"/>
                  </a:lnTo>
                  <a:lnTo>
                    <a:pt x="415994" y="300920"/>
                  </a:lnTo>
                  <a:lnTo>
                    <a:pt x="421085" y="294732"/>
                  </a:lnTo>
                  <a:lnTo>
                    <a:pt x="426176" y="288358"/>
                  </a:lnTo>
                  <a:lnTo>
                    <a:pt x="431267" y="281803"/>
                  </a:lnTo>
                  <a:lnTo>
                    <a:pt x="436357" y="275079"/>
                  </a:lnTo>
                  <a:lnTo>
                    <a:pt x="441448" y="268197"/>
                  </a:lnTo>
                  <a:lnTo>
                    <a:pt x="446539" y="261174"/>
                  </a:lnTo>
                  <a:lnTo>
                    <a:pt x="451629" y="254024"/>
                  </a:lnTo>
                  <a:lnTo>
                    <a:pt x="456720" y="246763"/>
                  </a:lnTo>
                  <a:lnTo>
                    <a:pt x="461811" y="239403"/>
                  </a:lnTo>
                  <a:lnTo>
                    <a:pt x="466902" y="231959"/>
                  </a:lnTo>
                  <a:lnTo>
                    <a:pt x="471992" y="224440"/>
                  </a:lnTo>
                  <a:lnTo>
                    <a:pt x="477083" y="216857"/>
                  </a:lnTo>
                  <a:lnTo>
                    <a:pt x="482174" y="209218"/>
                  </a:lnTo>
                  <a:lnTo>
                    <a:pt x="487264" y="201532"/>
                  </a:lnTo>
                  <a:lnTo>
                    <a:pt x="492355" y="193804"/>
                  </a:lnTo>
                  <a:lnTo>
                    <a:pt x="497446" y="186040"/>
                  </a:lnTo>
                  <a:lnTo>
                    <a:pt x="502537" y="178244"/>
                  </a:lnTo>
                  <a:lnTo>
                    <a:pt x="507627" y="170421"/>
                  </a:lnTo>
                  <a:lnTo>
                    <a:pt x="512718" y="162574"/>
                  </a:lnTo>
                  <a:lnTo>
                    <a:pt x="517809" y="154707"/>
                  </a:lnTo>
                  <a:lnTo>
                    <a:pt x="522899" y="146821"/>
                  </a:lnTo>
                  <a:lnTo>
                    <a:pt x="527990" y="138919"/>
                  </a:lnTo>
                  <a:lnTo>
                    <a:pt x="533081" y="131003"/>
                  </a:lnTo>
                  <a:lnTo>
                    <a:pt x="538172" y="123074"/>
                  </a:lnTo>
                  <a:lnTo>
                    <a:pt x="543262" y="115134"/>
                  </a:lnTo>
                  <a:lnTo>
                    <a:pt x="548353" y="107184"/>
                  </a:lnTo>
                  <a:lnTo>
                    <a:pt x="553444" y="99225"/>
                  </a:lnTo>
                  <a:lnTo>
                    <a:pt x="558534" y="91259"/>
                  </a:lnTo>
                  <a:lnTo>
                    <a:pt x="563625" y="83285"/>
                  </a:lnTo>
                  <a:lnTo>
                    <a:pt x="568716" y="75304"/>
                  </a:lnTo>
                  <a:lnTo>
                    <a:pt x="573806" y="67318"/>
                  </a:lnTo>
                  <a:lnTo>
                    <a:pt x="578897" y="59327"/>
                  </a:lnTo>
                  <a:lnTo>
                    <a:pt x="583988" y="51331"/>
                  </a:lnTo>
                  <a:lnTo>
                    <a:pt x="589079" y="43330"/>
                  </a:lnTo>
                  <a:lnTo>
                    <a:pt x="594169" y="35325"/>
                  </a:lnTo>
                  <a:lnTo>
                    <a:pt x="599260" y="27317"/>
                  </a:lnTo>
                  <a:lnTo>
                    <a:pt x="604351" y="19305"/>
                  </a:lnTo>
                  <a:lnTo>
                    <a:pt x="609441" y="11290"/>
                  </a:lnTo>
                  <a:lnTo>
                    <a:pt x="614532" y="3272"/>
                  </a:lnTo>
                  <a:lnTo>
                    <a:pt x="616609" y="0"/>
                  </a:lnTo>
                  <a:lnTo>
                    <a:pt x="732570" y="0"/>
                  </a:lnTo>
                  <a:lnTo>
                    <a:pt x="731618" y="1073"/>
                  </a:lnTo>
                  <a:lnTo>
                    <a:pt x="726528" y="6823"/>
                  </a:lnTo>
                  <a:lnTo>
                    <a:pt x="721437" y="12573"/>
                  </a:lnTo>
                  <a:lnTo>
                    <a:pt x="716346" y="18323"/>
                  </a:lnTo>
                  <a:lnTo>
                    <a:pt x="711256" y="24075"/>
                  </a:lnTo>
                  <a:lnTo>
                    <a:pt x="706165" y="29826"/>
                  </a:lnTo>
                  <a:lnTo>
                    <a:pt x="701074" y="35579"/>
                  </a:lnTo>
                  <a:lnTo>
                    <a:pt x="695984" y="41331"/>
                  </a:lnTo>
                  <a:lnTo>
                    <a:pt x="690893" y="47085"/>
                  </a:lnTo>
                  <a:lnTo>
                    <a:pt x="685802" y="52839"/>
                  </a:lnTo>
                  <a:lnTo>
                    <a:pt x="680711" y="58593"/>
                  </a:lnTo>
                  <a:lnTo>
                    <a:pt x="675621" y="64348"/>
                  </a:lnTo>
                  <a:lnTo>
                    <a:pt x="670530" y="70103"/>
                  </a:lnTo>
                  <a:lnTo>
                    <a:pt x="665439" y="75859"/>
                  </a:lnTo>
                  <a:lnTo>
                    <a:pt x="660349" y="81615"/>
                  </a:lnTo>
                  <a:lnTo>
                    <a:pt x="655258" y="87371"/>
                  </a:lnTo>
                  <a:lnTo>
                    <a:pt x="650167" y="93127"/>
                  </a:lnTo>
                  <a:lnTo>
                    <a:pt x="645076" y="98883"/>
                  </a:lnTo>
                  <a:lnTo>
                    <a:pt x="639986" y="104639"/>
                  </a:lnTo>
                  <a:lnTo>
                    <a:pt x="634895" y="110395"/>
                  </a:lnTo>
                  <a:lnTo>
                    <a:pt x="629804" y="116150"/>
                  </a:lnTo>
                  <a:lnTo>
                    <a:pt x="624714" y="121904"/>
                  </a:lnTo>
                  <a:lnTo>
                    <a:pt x="619623" y="127658"/>
                  </a:lnTo>
                  <a:lnTo>
                    <a:pt x="614532" y="133410"/>
                  </a:lnTo>
                  <a:lnTo>
                    <a:pt x="609441" y="139161"/>
                  </a:lnTo>
                  <a:lnTo>
                    <a:pt x="604351" y="144910"/>
                  </a:lnTo>
                  <a:lnTo>
                    <a:pt x="599260" y="150656"/>
                  </a:lnTo>
                  <a:lnTo>
                    <a:pt x="594169" y="156400"/>
                  </a:lnTo>
                  <a:lnTo>
                    <a:pt x="589079" y="162140"/>
                  </a:lnTo>
                  <a:lnTo>
                    <a:pt x="583988" y="167876"/>
                  </a:lnTo>
                  <a:lnTo>
                    <a:pt x="578897" y="173608"/>
                  </a:lnTo>
                  <a:lnTo>
                    <a:pt x="573806" y="179333"/>
                  </a:lnTo>
                  <a:lnTo>
                    <a:pt x="568716" y="185052"/>
                  </a:lnTo>
                  <a:lnTo>
                    <a:pt x="563625" y="190762"/>
                  </a:lnTo>
                  <a:lnTo>
                    <a:pt x="558534" y="196464"/>
                  </a:lnTo>
                  <a:lnTo>
                    <a:pt x="553444" y="202154"/>
                  </a:lnTo>
                  <a:lnTo>
                    <a:pt x="548353" y="207832"/>
                  </a:lnTo>
                  <a:lnTo>
                    <a:pt x="543262" y="213495"/>
                  </a:lnTo>
                  <a:lnTo>
                    <a:pt x="538172" y="219141"/>
                  </a:lnTo>
                  <a:lnTo>
                    <a:pt x="533081" y="224767"/>
                  </a:lnTo>
                  <a:lnTo>
                    <a:pt x="527990" y="230371"/>
                  </a:lnTo>
                  <a:lnTo>
                    <a:pt x="522899" y="235949"/>
                  </a:lnTo>
                  <a:lnTo>
                    <a:pt x="517809" y="241496"/>
                  </a:lnTo>
                  <a:lnTo>
                    <a:pt x="512718" y="247010"/>
                  </a:lnTo>
                  <a:lnTo>
                    <a:pt x="507627" y="252484"/>
                  </a:lnTo>
                  <a:lnTo>
                    <a:pt x="502537" y="257914"/>
                  </a:lnTo>
                  <a:lnTo>
                    <a:pt x="497446" y="263295"/>
                  </a:lnTo>
                  <a:lnTo>
                    <a:pt x="492355" y="268620"/>
                  </a:lnTo>
                  <a:lnTo>
                    <a:pt x="487264" y="273883"/>
                  </a:lnTo>
                  <a:lnTo>
                    <a:pt x="482174" y="279078"/>
                  </a:lnTo>
                  <a:lnTo>
                    <a:pt x="477083" y="284199"/>
                  </a:lnTo>
                  <a:lnTo>
                    <a:pt x="471992" y="289242"/>
                  </a:lnTo>
                  <a:lnTo>
                    <a:pt x="466902" y="294201"/>
                  </a:lnTo>
                  <a:lnTo>
                    <a:pt x="461811" y="299076"/>
                  </a:lnTo>
                  <a:lnTo>
                    <a:pt x="456720" y="303866"/>
                  </a:lnTo>
                  <a:lnTo>
                    <a:pt x="451629" y="308574"/>
                  </a:lnTo>
                  <a:lnTo>
                    <a:pt x="446539" y="313207"/>
                  </a:lnTo>
                  <a:lnTo>
                    <a:pt x="441448" y="317776"/>
                  </a:lnTo>
                  <a:lnTo>
                    <a:pt x="436357" y="322295"/>
                  </a:lnTo>
                  <a:lnTo>
                    <a:pt x="431267" y="326782"/>
                  </a:lnTo>
                  <a:lnTo>
                    <a:pt x="426176" y="331259"/>
                  </a:lnTo>
                  <a:lnTo>
                    <a:pt x="421085" y="335751"/>
                  </a:lnTo>
                  <a:lnTo>
                    <a:pt x="415994" y="340282"/>
                  </a:lnTo>
                  <a:lnTo>
                    <a:pt x="410904" y="344878"/>
                  </a:lnTo>
                  <a:lnTo>
                    <a:pt x="405813" y="349563"/>
                  </a:lnTo>
                  <a:lnTo>
                    <a:pt x="400722" y="354357"/>
                  </a:lnTo>
                  <a:lnTo>
                    <a:pt x="395632" y="359279"/>
                  </a:lnTo>
                  <a:lnTo>
                    <a:pt x="390541" y="364343"/>
                  </a:lnTo>
                  <a:lnTo>
                    <a:pt x="385450" y="369559"/>
                  </a:lnTo>
                  <a:lnTo>
                    <a:pt x="380360" y="374933"/>
                  </a:lnTo>
                  <a:lnTo>
                    <a:pt x="375269" y="380469"/>
                  </a:lnTo>
                  <a:lnTo>
                    <a:pt x="370178" y="386165"/>
                  </a:lnTo>
                  <a:lnTo>
                    <a:pt x="365087" y="392021"/>
                  </a:lnTo>
                  <a:lnTo>
                    <a:pt x="359997" y="398032"/>
                  </a:lnTo>
                  <a:lnTo>
                    <a:pt x="354906" y="404192"/>
                  </a:lnTo>
                  <a:lnTo>
                    <a:pt x="349815" y="410495"/>
                  </a:lnTo>
                  <a:lnTo>
                    <a:pt x="344725" y="416934"/>
                  </a:lnTo>
                  <a:lnTo>
                    <a:pt x="339634" y="423501"/>
                  </a:lnTo>
                  <a:lnTo>
                    <a:pt x="334543" y="430189"/>
                  </a:lnTo>
                  <a:lnTo>
                    <a:pt x="329452" y="436990"/>
                  </a:lnTo>
                  <a:lnTo>
                    <a:pt x="324362" y="443896"/>
                  </a:lnTo>
                  <a:lnTo>
                    <a:pt x="319271" y="450900"/>
                  </a:lnTo>
                  <a:lnTo>
                    <a:pt x="314180" y="457993"/>
                  </a:lnTo>
                  <a:lnTo>
                    <a:pt x="309090" y="465169"/>
                  </a:lnTo>
                  <a:lnTo>
                    <a:pt x="303999" y="472421"/>
                  </a:lnTo>
                  <a:lnTo>
                    <a:pt x="298908" y="479742"/>
                  </a:lnTo>
                  <a:lnTo>
                    <a:pt x="293817" y="487126"/>
                  </a:lnTo>
                  <a:lnTo>
                    <a:pt x="288727" y="494568"/>
                  </a:lnTo>
                  <a:lnTo>
                    <a:pt x="283636" y="502061"/>
                  </a:lnTo>
                  <a:lnTo>
                    <a:pt x="278545" y="509603"/>
                  </a:lnTo>
                  <a:lnTo>
                    <a:pt x="273455" y="517187"/>
                  </a:lnTo>
                  <a:lnTo>
                    <a:pt x="268364" y="524810"/>
                  </a:lnTo>
                  <a:lnTo>
                    <a:pt x="263273" y="532469"/>
                  </a:lnTo>
                  <a:lnTo>
                    <a:pt x="258183" y="540159"/>
                  </a:lnTo>
                  <a:lnTo>
                    <a:pt x="253092" y="547878"/>
                  </a:lnTo>
                  <a:lnTo>
                    <a:pt x="248001" y="555624"/>
                  </a:lnTo>
                  <a:lnTo>
                    <a:pt x="242910" y="563393"/>
                  </a:lnTo>
                  <a:lnTo>
                    <a:pt x="237820" y="571185"/>
                  </a:lnTo>
                  <a:lnTo>
                    <a:pt x="232729" y="578995"/>
                  </a:lnTo>
                  <a:lnTo>
                    <a:pt x="227638" y="586824"/>
                  </a:lnTo>
                  <a:lnTo>
                    <a:pt x="222548" y="594670"/>
                  </a:lnTo>
                  <a:lnTo>
                    <a:pt x="217457" y="602530"/>
                  </a:lnTo>
                  <a:lnTo>
                    <a:pt x="212366" y="610404"/>
                  </a:lnTo>
                  <a:lnTo>
                    <a:pt x="207275" y="618290"/>
                  </a:lnTo>
                  <a:lnTo>
                    <a:pt x="202185" y="626188"/>
                  </a:lnTo>
                  <a:lnTo>
                    <a:pt x="197094" y="634097"/>
                  </a:lnTo>
                  <a:lnTo>
                    <a:pt x="192003" y="642015"/>
                  </a:lnTo>
                  <a:lnTo>
                    <a:pt x="186913" y="649943"/>
                  </a:lnTo>
                  <a:lnTo>
                    <a:pt x="181822" y="657879"/>
                  </a:lnTo>
                  <a:lnTo>
                    <a:pt x="176731" y="665822"/>
                  </a:lnTo>
                  <a:lnTo>
                    <a:pt x="171640" y="673773"/>
                  </a:lnTo>
                  <a:lnTo>
                    <a:pt x="166550" y="681730"/>
                  </a:lnTo>
                  <a:lnTo>
                    <a:pt x="161459" y="689693"/>
                  </a:lnTo>
                  <a:lnTo>
                    <a:pt x="156368" y="697662"/>
                  </a:lnTo>
                  <a:lnTo>
                    <a:pt x="151278" y="705637"/>
                  </a:lnTo>
                  <a:lnTo>
                    <a:pt x="146187" y="713616"/>
                  </a:lnTo>
                  <a:lnTo>
                    <a:pt x="141096" y="721600"/>
                  </a:lnTo>
                  <a:lnTo>
                    <a:pt x="136005" y="729589"/>
                  </a:lnTo>
                  <a:lnTo>
                    <a:pt x="130915" y="737582"/>
                  </a:lnTo>
                  <a:lnTo>
                    <a:pt x="125824" y="745578"/>
                  </a:lnTo>
                  <a:lnTo>
                    <a:pt x="120733" y="753578"/>
                  </a:lnTo>
                  <a:lnTo>
                    <a:pt x="115643" y="761582"/>
                  </a:lnTo>
                  <a:lnTo>
                    <a:pt x="110552" y="769589"/>
                  </a:lnTo>
                  <a:lnTo>
                    <a:pt x="106336" y="776222"/>
                  </a:lnTo>
                  <a:close/>
                </a:path>
              </a:pathLst>
            </a:custGeom>
            <a:solidFill>
              <a:srgbClr val="00DA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5837344" y="4144099"/>
              <a:ext cx="616609" cy="776222"/>
            </a:xfrm>
            <a:custGeom>
              <a:avLst/>
              <a:pathLst>
                <a:path w="616609" h="776222">
                  <a:moveTo>
                    <a:pt x="0" y="776222"/>
                  </a:moveTo>
                  <a:lnTo>
                    <a:pt x="3647" y="772097"/>
                  </a:lnTo>
                  <a:lnTo>
                    <a:pt x="8738" y="766339"/>
                  </a:lnTo>
                  <a:lnTo>
                    <a:pt x="13828" y="760580"/>
                  </a:lnTo>
                  <a:lnTo>
                    <a:pt x="18919" y="754819"/>
                  </a:lnTo>
                  <a:lnTo>
                    <a:pt x="24010" y="749058"/>
                  </a:lnTo>
                  <a:lnTo>
                    <a:pt x="29101" y="743295"/>
                  </a:lnTo>
                  <a:lnTo>
                    <a:pt x="34191" y="737530"/>
                  </a:lnTo>
                  <a:lnTo>
                    <a:pt x="39282" y="731765"/>
                  </a:lnTo>
                  <a:lnTo>
                    <a:pt x="44373" y="725998"/>
                  </a:lnTo>
                  <a:lnTo>
                    <a:pt x="49463" y="720229"/>
                  </a:lnTo>
                  <a:lnTo>
                    <a:pt x="54554" y="714459"/>
                  </a:lnTo>
                  <a:lnTo>
                    <a:pt x="59645" y="708688"/>
                  </a:lnTo>
                  <a:lnTo>
                    <a:pt x="64736" y="702914"/>
                  </a:lnTo>
                  <a:lnTo>
                    <a:pt x="69826" y="697139"/>
                  </a:lnTo>
                  <a:lnTo>
                    <a:pt x="74917" y="691362"/>
                  </a:lnTo>
                  <a:lnTo>
                    <a:pt x="80008" y="685583"/>
                  </a:lnTo>
                  <a:lnTo>
                    <a:pt x="85098" y="679803"/>
                  </a:lnTo>
                  <a:lnTo>
                    <a:pt x="90189" y="674020"/>
                  </a:lnTo>
                  <a:lnTo>
                    <a:pt x="95280" y="668234"/>
                  </a:lnTo>
                  <a:lnTo>
                    <a:pt x="100371" y="662447"/>
                  </a:lnTo>
                  <a:lnTo>
                    <a:pt x="105461" y="656657"/>
                  </a:lnTo>
                  <a:lnTo>
                    <a:pt x="110552" y="650864"/>
                  </a:lnTo>
                  <a:lnTo>
                    <a:pt x="115643" y="645069"/>
                  </a:lnTo>
                  <a:lnTo>
                    <a:pt x="120733" y="639271"/>
                  </a:lnTo>
                  <a:lnTo>
                    <a:pt x="125824" y="633470"/>
                  </a:lnTo>
                  <a:lnTo>
                    <a:pt x="130915" y="627667"/>
                  </a:lnTo>
                  <a:lnTo>
                    <a:pt x="136005" y="621859"/>
                  </a:lnTo>
                  <a:lnTo>
                    <a:pt x="141096" y="616049"/>
                  </a:lnTo>
                  <a:lnTo>
                    <a:pt x="146187" y="610234"/>
                  </a:lnTo>
                  <a:lnTo>
                    <a:pt x="151278" y="604416"/>
                  </a:lnTo>
                  <a:lnTo>
                    <a:pt x="156368" y="598594"/>
                  </a:lnTo>
                  <a:lnTo>
                    <a:pt x="161459" y="592768"/>
                  </a:lnTo>
                  <a:lnTo>
                    <a:pt x="166550" y="586938"/>
                  </a:lnTo>
                  <a:lnTo>
                    <a:pt x="171640" y="581103"/>
                  </a:lnTo>
                  <a:lnTo>
                    <a:pt x="176731" y="575263"/>
                  </a:lnTo>
                  <a:lnTo>
                    <a:pt x="181822" y="569417"/>
                  </a:lnTo>
                  <a:lnTo>
                    <a:pt x="186913" y="563567"/>
                  </a:lnTo>
                  <a:lnTo>
                    <a:pt x="192003" y="557710"/>
                  </a:lnTo>
                  <a:lnTo>
                    <a:pt x="197094" y="551848"/>
                  </a:lnTo>
                  <a:lnTo>
                    <a:pt x="202185" y="545979"/>
                  </a:lnTo>
                  <a:lnTo>
                    <a:pt x="207275" y="540104"/>
                  </a:lnTo>
                  <a:lnTo>
                    <a:pt x="212366" y="534222"/>
                  </a:lnTo>
                  <a:lnTo>
                    <a:pt x="217457" y="528332"/>
                  </a:lnTo>
                  <a:lnTo>
                    <a:pt x="222548" y="522434"/>
                  </a:lnTo>
                  <a:lnTo>
                    <a:pt x="227638" y="516529"/>
                  </a:lnTo>
                  <a:lnTo>
                    <a:pt x="232729" y="510615"/>
                  </a:lnTo>
                  <a:lnTo>
                    <a:pt x="237820" y="504691"/>
                  </a:lnTo>
                  <a:lnTo>
                    <a:pt x="242910" y="498759"/>
                  </a:lnTo>
                  <a:lnTo>
                    <a:pt x="248001" y="492817"/>
                  </a:lnTo>
                  <a:lnTo>
                    <a:pt x="253092" y="486865"/>
                  </a:lnTo>
                  <a:lnTo>
                    <a:pt x="258183" y="480902"/>
                  </a:lnTo>
                  <a:lnTo>
                    <a:pt x="263273" y="474929"/>
                  </a:lnTo>
                  <a:lnTo>
                    <a:pt x="268364" y="468946"/>
                  </a:lnTo>
                  <a:lnTo>
                    <a:pt x="273455" y="462952"/>
                  </a:lnTo>
                  <a:lnTo>
                    <a:pt x="278545" y="456948"/>
                  </a:lnTo>
                  <a:lnTo>
                    <a:pt x="283636" y="450933"/>
                  </a:lnTo>
                  <a:lnTo>
                    <a:pt x="288727" y="444911"/>
                  </a:lnTo>
                  <a:lnTo>
                    <a:pt x="293817" y="438880"/>
                  </a:lnTo>
                  <a:lnTo>
                    <a:pt x="298908" y="432844"/>
                  </a:lnTo>
                  <a:lnTo>
                    <a:pt x="303999" y="426805"/>
                  </a:lnTo>
                  <a:lnTo>
                    <a:pt x="309090" y="420766"/>
                  </a:lnTo>
                  <a:lnTo>
                    <a:pt x="314180" y="414732"/>
                  </a:lnTo>
                  <a:lnTo>
                    <a:pt x="319271" y="408709"/>
                  </a:lnTo>
                  <a:lnTo>
                    <a:pt x="324362" y="402702"/>
                  </a:lnTo>
                  <a:lnTo>
                    <a:pt x="329452" y="396721"/>
                  </a:lnTo>
                  <a:lnTo>
                    <a:pt x="334543" y="390775"/>
                  </a:lnTo>
                  <a:lnTo>
                    <a:pt x="339634" y="384873"/>
                  </a:lnTo>
                  <a:lnTo>
                    <a:pt x="344725" y="379028"/>
                  </a:lnTo>
                  <a:lnTo>
                    <a:pt x="349815" y="373248"/>
                  </a:lnTo>
                  <a:lnTo>
                    <a:pt x="354906" y="367542"/>
                  </a:lnTo>
                  <a:lnTo>
                    <a:pt x="359997" y="361917"/>
                  </a:lnTo>
                  <a:lnTo>
                    <a:pt x="365087" y="356372"/>
                  </a:lnTo>
                  <a:lnTo>
                    <a:pt x="370178" y="350903"/>
                  </a:lnTo>
                  <a:lnTo>
                    <a:pt x="375269" y="345496"/>
                  </a:lnTo>
                  <a:lnTo>
                    <a:pt x="380360" y="340130"/>
                  </a:lnTo>
                  <a:lnTo>
                    <a:pt x="385450" y="334775"/>
                  </a:lnTo>
                  <a:lnTo>
                    <a:pt x="390541" y="329396"/>
                  </a:lnTo>
                  <a:lnTo>
                    <a:pt x="395632" y="323957"/>
                  </a:lnTo>
                  <a:lnTo>
                    <a:pt x="400722" y="318419"/>
                  </a:lnTo>
                  <a:lnTo>
                    <a:pt x="405813" y="312750"/>
                  </a:lnTo>
                  <a:lnTo>
                    <a:pt x="410904" y="306923"/>
                  </a:lnTo>
                  <a:lnTo>
                    <a:pt x="415994" y="300920"/>
                  </a:lnTo>
                  <a:lnTo>
                    <a:pt x="421085" y="294732"/>
                  </a:lnTo>
                  <a:lnTo>
                    <a:pt x="426176" y="288358"/>
                  </a:lnTo>
                  <a:lnTo>
                    <a:pt x="431267" y="281803"/>
                  </a:lnTo>
                  <a:lnTo>
                    <a:pt x="436357" y="275079"/>
                  </a:lnTo>
                  <a:lnTo>
                    <a:pt x="441448" y="268197"/>
                  </a:lnTo>
                  <a:lnTo>
                    <a:pt x="446539" y="261174"/>
                  </a:lnTo>
                  <a:lnTo>
                    <a:pt x="451629" y="254024"/>
                  </a:lnTo>
                  <a:lnTo>
                    <a:pt x="456720" y="246763"/>
                  </a:lnTo>
                  <a:lnTo>
                    <a:pt x="461811" y="239403"/>
                  </a:lnTo>
                  <a:lnTo>
                    <a:pt x="466902" y="231959"/>
                  </a:lnTo>
                  <a:lnTo>
                    <a:pt x="471992" y="224440"/>
                  </a:lnTo>
                  <a:lnTo>
                    <a:pt x="477083" y="216857"/>
                  </a:lnTo>
                  <a:lnTo>
                    <a:pt x="482174" y="209218"/>
                  </a:lnTo>
                  <a:lnTo>
                    <a:pt x="487264" y="201532"/>
                  </a:lnTo>
                  <a:lnTo>
                    <a:pt x="492355" y="193804"/>
                  </a:lnTo>
                  <a:lnTo>
                    <a:pt x="497446" y="186040"/>
                  </a:lnTo>
                  <a:lnTo>
                    <a:pt x="502537" y="178244"/>
                  </a:lnTo>
                  <a:lnTo>
                    <a:pt x="507627" y="170421"/>
                  </a:lnTo>
                  <a:lnTo>
                    <a:pt x="512718" y="162574"/>
                  </a:lnTo>
                  <a:lnTo>
                    <a:pt x="517809" y="154707"/>
                  </a:lnTo>
                  <a:lnTo>
                    <a:pt x="522899" y="146821"/>
                  </a:lnTo>
                  <a:lnTo>
                    <a:pt x="527990" y="138919"/>
                  </a:lnTo>
                  <a:lnTo>
                    <a:pt x="533081" y="131003"/>
                  </a:lnTo>
                  <a:lnTo>
                    <a:pt x="538172" y="123074"/>
                  </a:lnTo>
                  <a:lnTo>
                    <a:pt x="543262" y="115134"/>
                  </a:lnTo>
                  <a:lnTo>
                    <a:pt x="548353" y="107184"/>
                  </a:lnTo>
                  <a:lnTo>
                    <a:pt x="553444" y="99225"/>
                  </a:lnTo>
                  <a:lnTo>
                    <a:pt x="558534" y="91259"/>
                  </a:lnTo>
                  <a:lnTo>
                    <a:pt x="563625" y="83285"/>
                  </a:lnTo>
                  <a:lnTo>
                    <a:pt x="568716" y="75304"/>
                  </a:lnTo>
                  <a:lnTo>
                    <a:pt x="573806" y="67318"/>
                  </a:lnTo>
                  <a:lnTo>
                    <a:pt x="578897" y="59327"/>
                  </a:lnTo>
                  <a:lnTo>
                    <a:pt x="583988" y="51331"/>
                  </a:lnTo>
                  <a:lnTo>
                    <a:pt x="589079" y="43330"/>
                  </a:lnTo>
                  <a:lnTo>
                    <a:pt x="594169" y="35325"/>
                  </a:lnTo>
                  <a:lnTo>
                    <a:pt x="599260" y="27317"/>
                  </a:lnTo>
                  <a:lnTo>
                    <a:pt x="604351" y="19305"/>
                  </a:lnTo>
                  <a:lnTo>
                    <a:pt x="609441" y="11290"/>
                  </a:lnTo>
                  <a:lnTo>
                    <a:pt x="614532" y="3272"/>
                  </a:lnTo>
                  <a:lnTo>
                    <a:pt x="61660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5943680" y="4144099"/>
              <a:ext cx="626233" cy="776222"/>
            </a:xfrm>
            <a:custGeom>
              <a:avLst/>
              <a:pathLst>
                <a:path w="626233" h="776222">
                  <a:moveTo>
                    <a:pt x="626233" y="0"/>
                  </a:moveTo>
                  <a:lnTo>
                    <a:pt x="625282" y="1073"/>
                  </a:lnTo>
                  <a:lnTo>
                    <a:pt x="620192" y="6823"/>
                  </a:lnTo>
                  <a:lnTo>
                    <a:pt x="615101" y="12573"/>
                  </a:lnTo>
                  <a:lnTo>
                    <a:pt x="610010" y="18323"/>
                  </a:lnTo>
                  <a:lnTo>
                    <a:pt x="604919" y="24075"/>
                  </a:lnTo>
                  <a:lnTo>
                    <a:pt x="599829" y="29826"/>
                  </a:lnTo>
                  <a:lnTo>
                    <a:pt x="594738" y="35579"/>
                  </a:lnTo>
                  <a:lnTo>
                    <a:pt x="589647" y="41331"/>
                  </a:lnTo>
                  <a:lnTo>
                    <a:pt x="584557" y="47085"/>
                  </a:lnTo>
                  <a:lnTo>
                    <a:pt x="579466" y="52839"/>
                  </a:lnTo>
                  <a:lnTo>
                    <a:pt x="574375" y="58593"/>
                  </a:lnTo>
                  <a:lnTo>
                    <a:pt x="569284" y="64348"/>
                  </a:lnTo>
                  <a:lnTo>
                    <a:pt x="564194" y="70103"/>
                  </a:lnTo>
                  <a:lnTo>
                    <a:pt x="559103" y="75859"/>
                  </a:lnTo>
                  <a:lnTo>
                    <a:pt x="554012" y="81615"/>
                  </a:lnTo>
                  <a:lnTo>
                    <a:pt x="548922" y="87371"/>
                  </a:lnTo>
                  <a:lnTo>
                    <a:pt x="543831" y="93127"/>
                  </a:lnTo>
                  <a:lnTo>
                    <a:pt x="538740" y="98883"/>
                  </a:lnTo>
                  <a:lnTo>
                    <a:pt x="533649" y="104639"/>
                  </a:lnTo>
                  <a:lnTo>
                    <a:pt x="528559" y="110395"/>
                  </a:lnTo>
                  <a:lnTo>
                    <a:pt x="523468" y="116150"/>
                  </a:lnTo>
                  <a:lnTo>
                    <a:pt x="518377" y="121904"/>
                  </a:lnTo>
                  <a:lnTo>
                    <a:pt x="513287" y="127658"/>
                  </a:lnTo>
                  <a:lnTo>
                    <a:pt x="508196" y="133410"/>
                  </a:lnTo>
                  <a:lnTo>
                    <a:pt x="503105" y="139161"/>
                  </a:lnTo>
                  <a:lnTo>
                    <a:pt x="498015" y="144910"/>
                  </a:lnTo>
                  <a:lnTo>
                    <a:pt x="492924" y="150656"/>
                  </a:lnTo>
                  <a:lnTo>
                    <a:pt x="487833" y="156400"/>
                  </a:lnTo>
                  <a:lnTo>
                    <a:pt x="482742" y="162140"/>
                  </a:lnTo>
                  <a:lnTo>
                    <a:pt x="477652" y="167876"/>
                  </a:lnTo>
                  <a:lnTo>
                    <a:pt x="472561" y="173608"/>
                  </a:lnTo>
                  <a:lnTo>
                    <a:pt x="467470" y="179333"/>
                  </a:lnTo>
                  <a:lnTo>
                    <a:pt x="462380" y="185052"/>
                  </a:lnTo>
                  <a:lnTo>
                    <a:pt x="457289" y="190762"/>
                  </a:lnTo>
                  <a:lnTo>
                    <a:pt x="452198" y="196464"/>
                  </a:lnTo>
                  <a:lnTo>
                    <a:pt x="447107" y="202154"/>
                  </a:lnTo>
                  <a:lnTo>
                    <a:pt x="442017" y="207832"/>
                  </a:lnTo>
                  <a:lnTo>
                    <a:pt x="436926" y="213495"/>
                  </a:lnTo>
                  <a:lnTo>
                    <a:pt x="431835" y="219141"/>
                  </a:lnTo>
                  <a:lnTo>
                    <a:pt x="426745" y="224767"/>
                  </a:lnTo>
                  <a:lnTo>
                    <a:pt x="421654" y="230371"/>
                  </a:lnTo>
                  <a:lnTo>
                    <a:pt x="416563" y="235949"/>
                  </a:lnTo>
                  <a:lnTo>
                    <a:pt x="411472" y="241496"/>
                  </a:lnTo>
                  <a:lnTo>
                    <a:pt x="406382" y="247010"/>
                  </a:lnTo>
                  <a:lnTo>
                    <a:pt x="401291" y="252484"/>
                  </a:lnTo>
                  <a:lnTo>
                    <a:pt x="396200" y="257914"/>
                  </a:lnTo>
                  <a:lnTo>
                    <a:pt x="391110" y="263295"/>
                  </a:lnTo>
                  <a:lnTo>
                    <a:pt x="386019" y="268620"/>
                  </a:lnTo>
                  <a:lnTo>
                    <a:pt x="380928" y="273883"/>
                  </a:lnTo>
                  <a:lnTo>
                    <a:pt x="375837" y="279078"/>
                  </a:lnTo>
                  <a:lnTo>
                    <a:pt x="370747" y="284199"/>
                  </a:lnTo>
                  <a:lnTo>
                    <a:pt x="365656" y="289242"/>
                  </a:lnTo>
                  <a:lnTo>
                    <a:pt x="360565" y="294201"/>
                  </a:lnTo>
                  <a:lnTo>
                    <a:pt x="355475" y="299076"/>
                  </a:lnTo>
                  <a:lnTo>
                    <a:pt x="350384" y="303866"/>
                  </a:lnTo>
                  <a:lnTo>
                    <a:pt x="345293" y="308574"/>
                  </a:lnTo>
                  <a:lnTo>
                    <a:pt x="340203" y="313207"/>
                  </a:lnTo>
                  <a:lnTo>
                    <a:pt x="335112" y="317776"/>
                  </a:lnTo>
                  <a:lnTo>
                    <a:pt x="330021" y="322295"/>
                  </a:lnTo>
                  <a:lnTo>
                    <a:pt x="324930" y="326782"/>
                  </a:lnTo>
                  <a:lnTo>
                    <a:pt x="319840" y="331259"/>
                  </a:lnTo>
                  <a:lnTo>
                    <a:pt x="314749" y="335751"/>
                  </a:lnTo>
                  <a:lnTo>
                    <a:pt x="309658" y="340282"/>
                  </a:lnTo>
                  <a:lnTo>
                    <a:pt x="304568" y="344878"/>
                  </a:lnTo>
                  <a:lnTo>
                    <a:pt x="299477" y="349563"/>
                  </a:lnTo>
                  <a:lnTo>
                    <a:pt x="294386" y="354357"/>
                  </a:lnTo>
                  <a:lnTo>
                    <a:pt x="289295" y="359279"/>
                  </a:lnTo>
                  <a:lnTo>
                    <a:pt x="284205" y="364343"/>
                  </a:lnTo>
                  <a:lnTo>
                    <a:pt x="279114" y="369559"/>
                  </a:lnTo>
                  <a:lnTo>
                    <a:pt x="274023" y="374933"/>
                  </a:lnTo>
                  <a:lnTo>
                    <a:pt x="268933" y="380469"/>
                  </a:lnTo>
                  <a:lnTo>
                    <a:pt x="263842" y="386165"/>
                  </a:lnTo>
                  <a:lnTo>
                    <a:pt x="258751" y="392021"/>
                  </a:lnTo>
                  <a:lnTo>
                    <a:pt x="253660" y="398032"/>
                  </a:lnTo>
                  <a:lnTo>
                    <a:pt x="248570" y="404192"/>
                  </a:lnTo>
                  <a:lnTo>
                    <a:pt x="243479" y="410495"/>
                  </a:lnTo>
                  <a:lnTo>
                    <a:pt x="238388" y="416934"/>
                  </a:lnTo>
                  <a:lnTo>
                    <a:pt x="233298" y="423501"/>
                  </a:lnTo>
                  <a:lnTo>
                    <a:pt x="228207" y="430189"/>
                  </a:lnTo>
                  <a:lnTo>
                    <a:pt x="223116" y="436990"/>
                  </a:lnTo>
                  <a:lnTo>
                    <a:pt x="218026" y="443896"/>
                  </a:lnTo>
                  <a:lnTo>
                    <a:pt x="212935" y="450900"/>
                  </a:lnTo>
                  <a:lnTo>
                    <a:pt x="207844" y="457993"/>
                  </a:lnTo>
                  <a:lnTo>
                    <a:pt x="202753" y="465169"/>
                  </a:lnTo>
                  <a:lnTo>
                    <a:pt x="197663" y="472421"/>
                  </a:lnTo>
                  <a:lnTo>
                    <a:pt x="192572" y="479742"/>
                  </a:lnTo>
                  <a:lnTo>
                    <a:pt x="187481" y="487126"/>
                  </a:lnTo>
                  <a:lnTo>
                    <a:pt x="182391" y="494568"/>
                  </a:lnTo>
                  <a:lnTo>
                    <a:pt x="177300" y="502061"/>
                  </a:lnTo>
                  <a:lnTo>
                    <a:pt x="172209" y="509603"/>
                  </a:lnTo>
                  <a:lnTo>
                    <a:pt x="167118" y="517187"/>
                  </a:lnTo>
                  <a:lnTo>
                    <a:pt x="162028" y="524810"/>
                  </a:lnTo>
                  <a:lnTo>
                    <a:pt x="156937" y="532469"/>
                  </a:lnTo>
                  <a:lnTo>
                    <a:pt x="151846" y="540159"/>
                  </a:lnTo>
                  <a:lnTo>
                    <a:pt x="146756" y="547878"/>
                  </a:lnTo>
                  <a:lnTo>
                    <a:pt x="141665" y="555624"/>
                  </a:lnTo>
                  <a:lnTo>
                    <a:pt x="136574" y="563393"/>
                  </a:lnTo>
                  <a:lnTo>
                    <a:pt x="131483" y="571185"/>
                  </a:lnTo>
                  <a:lnTo>
                    <a:pt x="126393" y="578995"/>
                  </a:lnTo>
                  <a:lnTo>
                    <a:pt x="121302" y="586824"/>
                  </a:lnTo>
                  <a:lnTo>
                    <a:pt x="116211" y="594670"/>
                  </a:lnTo>
                  <a:lnTo>
                    <a:pt x="111121" y="602530"/>
                  </a:lnTo>
                  <a:lnTo>
                    <a:pt x="106030" y="610404"/>
                  </a:lnTo>
                  <a:lnTo>
                    <a:pt x="100939" y="618290"/>
                  </a:lnTo>
                  <a:lnTo>
                    <a:pt x="95848" y="626188"/>
                  </a:lnTo>
                  <a:lnTo>
                    <a:pt x="90758" y="634097"/>
                  </a:lnTo>
                  <a:lnTo>
                    <a:pt x="85667" y="642015"/>
                  </a:lnTo>
                  <a:lnTo>
                    <a:pt x="80576" y="649943"/>
                  </a:lnTo>
                  <a:lnTo>
                    <a:pt x="75486" y="657879"/>
                  </a:lnTo>
                  <a:lnTo>
                    <a:pt x="70395" y="665822"/>
                  </a:lnTo>
                  <a:lnTo>
                    <a:pt x="65304" y="673773"/>
                  </a:lnTo>
                  <a:lnTo>
                    <a:pt x="60214" y="681730"/>
                  </a:lnTo>
                  <a:lnTo>
                    <a:pt x="55123" y="689693"/>
                  </a:lnTo>
                  <a:lnTo>
                    <a:pt x="50032" y="697662"/>
                  </a:lnTo>
                  <a:lnTo>
                    <a:pt x="44941" y="705637"/>
                  </a:lnTo>
                  <a:lnTo>
                    <a:pt x="39851" y="713616"/>
                  </a:lnTo>
                  <a:lnTo>
                    <a:pt x="34760" y="721600"/>
                  </a:lnTo>
                  <a:lnTo>
                    <a:pt x="29669" y="729589"/>
                  </a:lnTo>
                  <a:lnTo>
                    <a:pt x="24579" y="737582"/>
                  </a:lnTo>
                  <a:lnTo>
                    <a:pt x="19488" y="745578"/>
                  </a:lnTo>
                  <a:lnTo>
                    <a:pt x="14397" y="753578"/>
                  </a:lnTo>
                  <a:lnTo>
                    <a:pt x="9306" y="761582"/>
                  </a:lnTo>
                  <a:lnTo>
                    <a:pt x="4216" y="769589"/>
                  </a:lnTo>
                  <a:lnTo>
                    <a:pt x="0" y="77622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5899216" y="4144099"/>
              <a:ext cx="603153" cy="776222"/>
            </a:xfrm>
            <a:custGeom>
              <a:avLst/>
              <a:pathLst>
                <a:path w="603153" h="776222">
                  <a:moveTo>
                    <a:pt x="0" y="776222"/>
                  </a:moveTo>
                  <a:lnTo>
                    <a:pt x="2864" y="772339"/>
                  </a:lnTo>
                  <a:lnTo>
                    <a:pt x="7954" y="765437"/>
                  </a:lnTo>
                  <a:lnTo>
                    <a:pt x="13045" y="758535"/>
                  </a:lnTo>
                  <a:lnTo>
                    <a:pt x="18136" y="751633"/>
                  </a:lnTo>
                  <a:lnTo>
                    <a:pt x="23226" y="744730"/>
                  </a:lnTo>
                  <a:lnTo>
                    <a:pt x="28317" y="737828"/>
                  </a:lnTo>
                  <a:lnTo>
                    <a:pt x="33408" y="730926"/>
                  </a:lnTo>
                  <a:lnTo>
                    <a:pt x="38499" y="724025"/>
                  </a:lnTo>
                  <a:lnTo>
                    <a:pt x="43589" y="717123"/>
                  </a:lnTo>
                  <a:lnTo>
                    <a:pt x="48680" y="710221"/>
                  </a:lnTo>
                  <a:lnTo>
                    <a:pt x="53771" y="703320"/>
                  </a:lnTo>
                  <a:lnTo>
                    <a:pt x="58861" y="696418"/>
                  </a:lnTo>
                  <a:lnTo>
                    <a:pt x="63952" y="689517"/>
                  </a:lnTo>
                  <a:lnTo>
                    <a:pt x="69043" y="682616"/>
                  </a:lnTo>
                  <a:lnTo>
                    <a:pt x="74134" y="675715"/>
                  </a:lnTo>
                  <a:lnTo>
                    <a:pt x="79224" y="668815"/>
                  </a:lnTo>
                  <a:lnTo>
                    <a:pt x="84315" y="661914"/>
                  </a:lnTo>
                  <a:lnTo>
                    <a:pt x="89406" y="655015"/>
                  </a:lnTo>
                  <a:lnTo>
                    <a:pt x="94496" y="648115"/>
                  </a:lnTo>
                  <a:lnTo>
                    <a:pt x="99587" y="641216"/>
                  </a:lnTo>
                  <a:lnTo>
                    <a:pt x="104678" y="634318"/>
                  </a:lnTo>
                  <a:lnTo>
                    <a:pt x="109768" y="627420"/>
                  </a:lnTo>
                  <a:lnTo>
                    <a:pt x="114859" y="620523"/>
                  </a:lnTo>
                  <a:lnTo>
                    <a:pt x="119950" y="613627"/>
                  </a:lnTo>
                  <a:lnTo>
                    <a:pt x="125041" y="606731"/>
                  </a:lnTo>
                  <a:lnTo>
                    <a:pt x="130131" y="599837"/>
                  </a:lnTo>
                  <a:lnTo>
                    <a:pt x="135222" y="592944"/>
                  </a:lnTo>
                  <a:lnTo>
                    <a:pt x="140313" y="586053"/>
                  </a:lnTo>
                  <a:lnTo>
                    <a:pt x="145403" y="579163"/>
                  </a:lnTo>
                  <a:lnTo>
                    <a:pt x="150494" y="572276"/>
                  </a:lnTo>
                  <a:lnTo>
                    <a:pt x="155585" y="565390"/>
                  </a:lnTo>
                  <a:lnTo>
                    <a:pt x="160676" y="558508"/>
                  </a:lnTo>
                  <a:lnTo>
                    <a:pt x="165766" y="551628"/>
                  </a:lnTo>
                  <a:lnTo>
                    <a:pt x="170857" y="544752"/>
                  </a:lnTo>
                  <a:lnTo>
                    <a:pt x="175948" y="537880"/>
                  </a:lnTo>
                  <a:lnTo>
                    <a:pt x="181038" y="531013"/>
                  </a:lnTo>
                  <a:lnTo>
                    <a:pt x="186129" y="524151"/>
                  </a:lnTo>
                  <a:lnTo>
                    <a:pt x="191220" y="517296"/>
                  </a:lnTo>
                  <a:lnTo>
                    <a:pt x="196311" y="510448"/>
                  </a:lnTo>
                  <a:lnTo>
                    <a:pt x="201401" y="503608"/>
                  </a:lnTo>
                  <a:lnTo>
                    <a:pt x="206492" y="496779"/>
                  </a:lnTo>
                  <a:lnTo>
                    <a:pt x="211583" y="489961"/>
                  </a:lnTo>
                  <a:lnTo>
                    <a:pt x="216673" y="483156"/>
                  </a:lnTo>
                  <a:lnTo>
                    <a:pt x="221764" y="476367"/>
                  </a:lnTo>
                  <a:lnTo>
                    <a:pt x="226855" y="469595"/>
                  </a:lnTo>
                  <a:lnTo>
                    <a:pt x="231946" y="462845"/>
                  </a:lnTo>
                  <a:lnTo>
                    <a:pt x="237036" y="456118"/>
                  </a:lnTo>
                  <a:lnTo>
                    <a:pt x="242127" y="449420"/>
                  </a:lnTo>
                  <a:lnTo>
                    <a:pt x="247218" y="442754"/>
                  </a:lnTo>
                  <a:lnTo>
                    <a:pt x="252308" y="436125"/>
                  </a:lnTo>
                  <a:lnTo>
                    <a:pt x="257399" y="429540"/>
                  </a:lnTo>
                  <a:lnTo>
                    <a:pt x="262490" y="423005"/>
                  </a:lnTo>
                  <a:lnTo>
                    <a:pt x="267580" y="416528"/>
                  </a:lnTo>
                  <a:lnTo>
                    <a:pt x="272671" y="410117"/>
                  </a:lnTo>
                  <a:lnTo>
                    <a:pt x="277762" y="403782"/>
                  </a:lnTo>
                  <a:lnTo>
                    <a:pt x="282853" y="397532"/>
                  </a:lnTo>
                  <a:lnTo>
                    <a:pt x="287943" y="391378"/>
                  </a:lnTo>
                  <a:lnTo>
                    <a:pt x="293034" y="385329"/>
                  </a:lnTo>
                  <a:lnTo>
                    <a:pt x="298125" y="379397"/>
                  </a:lnTo>
                  <a:lnTo>
                    <a:pt x="303215" y="373587"/>
                  </a:lnTo>
                  <a:lnTo>
                    <a:pt x="308306" y="367907"/>
                  </a:lnTo>
                  <a:lnTo>
                    <a:pt x="313397" y="362358"/>
                  </a:lnTo>
                  <a:lnTo>
                    <a:pt x="318488" y="356936"/>
                  </a:lnTo>
                  <a:lnTo>
                    <a:pt x="323578" y="351633"/>
                  </a:lnTo>
                  <a:lnTo>
                    <a:pt x="328669" y="346434"/>
                  </a:lnTo>
                  <a:lnTo>
                    <a:pt x="333760" y="341316"/>
                  </a:lnTo>
                  <a:lnTo>
                    <a:pt x="338850" y="336253"/>
                  </a:lnTo>
                  <a:lnTo>
                    <a:pt x="343941" y="331214"/>
                  </a:lnTo>
                  <a:lnTo>
                    <a:pt x="349032" y="326165"/>
                  </a:lnTo>
                  <a:lnTo>
                    <a:pt x="354123" y="321074"/>
                  </a:lnTo>
                  <a:lnTo>
                    <a:pt x="359213" y="315912"/>
                  </a:lnTo>
                  <a:lnTo>
                    <a:pt x="364304" y="310655"/>
                  </a:lnTo>
                  <a:lnTo>
                    <a:pt x="369395" y="305285"/>
                  </a:lnTo>
                  <a:lnTo>
                    <a:pt x="374485" y="299791"/>
                  </a:lnTo>
                  <a:lnTo>
                    <a:pt x="379576" y="294166"/>
                  </a:lnTo>
                  <a:lnTo>
                    <a:pt x="384667" y="288410"/>
                  </a:lnTo>
                  <a:lnTo>
                    <a:pt x="389758" y="282529"/>
                  </a:lnTo>
                  <a:lnTo>
                    <a:pt x="394848" y="276528"/>
                  </a:lnTo>
                  <a:lnTo>
                    <a:pt x="399939" y="270417"/>
                  </a:lnTo>
                  <a:lnTo>
                    <a:pt x="405030" y="264207"/>
                  </a:lnTo>
                  <a:lnTo>
                    <a:pt x="410120" y="257906"/>
                  </a:lnTo>
                  <a:lnTo>
                    <a:pt x="415211" y="251526"/>
                  </a:lnTo>
                  <a:lnTo>
                    <a:pt x="420302" y="245076"/>
                  </a:lnTo>
                  <a:lnTo>
                    <a:pt x="425392" y="238564"/>
                  </a:lnTo>
                  <a:lnTo>
                    <a:pt x="430483" y="232000"/>
                  </a:lnTo>
                  <a:lnTo>
                    <a:pt x="435574" y="225389"/>
                  </a:lnTo>
                  <a:lnTo>
                    <a:pt x="440665" y="218738"/>
                  </a:lnTo>
                  <a:lnTo>
                    <a:pt x="445755" y="212053"/>
                  </a:lnTo>
                  <a:lnTo>
                    <a:pt x="450846" y="205337"/>
                  </a:lnTo>
                  <a:lnTo>
                    <a:pt x="455937" y="198597"/>
                  </a:lnTo>
                  <a:lnTo>
                    <a:pt x="461027" y="191834"/>
                  </a:lnTo>
                  <a:lnTo>
                    <a:pt x="466118" y="185051"/>
                  </a:lnTo>
                  <a:lnTo>
                    <a:pt x="471209" y="178253"/>
                  </a:lnTo>
                  <a:lnTo>
                    <a:pt x="476300" y="171440"/>
                  </a:lnTo>
                  <a:lnTo>
                    <a:pt x="481390" y="164615"/>
                  </a:lnTo>
                  <a:lnTo>
                    <a:pt x="486481" y="157780"/>
                  </a:lnTo>
                  <a:lnTo>
                    <a:pt x="491572" y="150936"/>
                  </a:lnTo>
                  <a:lnTo>
                    <a:pt x="496662" y="144083"/>
                  </a:lnTo>
                  <a:lnTo>
                    <a:pt x="501753" y="137224"/>
                  </a:lnTo>
                  <a:lnTo>
                    <a:pt x="506844" y="130359"/>
                  </a:lnTo>
                  <a:lnTo>
                    <a:pt x="511935" y="123489"/>
                  </a:lnTo>
                  <a:lnTo>
                    <a:pt x="517025" y="116615"/>
                  </a:lnTo>
                  <a:lnTo>
                    <a:pt x="522116" y="109737"/>
                  </a:lnTo>
                  <a:lnTo>
                    <a:pt x="527207" y="102855"/>
                  </a:lnTo>
                  <a:lnTo>
                    <a:pt x="532297" y="95971"/>
                  </a:lnTo>
                  <a:lnTo>
                    <a:pt x="537388" y="89084"/>
                  </a:lnTo>
                  <a:lnTo>
                    <a:pt x="542479" y="82195"/>
                  </a:lnTo>
                  <a:lnTo>
                    <a:pt x="547569" y="75305"/>
                  </a:lnTo>
                  <a:lnTo>
                    <a:pt x="552660" y="68412"/>
                  </a:lnTo>
                  <a:lnTo>
                    <a:pt x="557751" y="61519"/>
                  </a:lnTo>
                  <a:lnTo>
                    <a:pt x="562842" y="54624"/>
                  </a:lnTo>
                  <a:lnTo>
                    <a:pt x="567932" y="47728"/>
                  </a:lnTo>
                  <a:lnTo>
                    <a:pt x="573023" y="40831"/>
                  </a:lnTo>
                  <a:lnTo>
                    <a:pt x="578114" y="33934"/>
                  </a:lnTo>
                  <a:lnTo>
                    <a:pt x="583204" y="27036"/>
                  </a:lnTo>
                  <a:lnTo>
                    <a:pt x="588295" y="20137"/>
                  </a:lnTo>
                  <a:lnTo>
                    <a:pt x="593386" y="13238"/>
                  </a:lnTo>
                  <a:lnTo>
                    <a:pt x="598477" y="6338"/>
                  </a:lnTo>
                  <a:lnTo>
                    <a:pt x="603153" y="0"/>
                  </a:lnTo>
                </a:path>
              </a:pathLst>
            </a:custGeom>
            <a:ln w="13550" cap="flat">
              <a:solidFill>
                <a:srgbClr val="00DA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4756740" y="4889848"/>
              <a:ext cx="60949" cy="60949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787045" y="4884518"/>
              <a:ext cx="71609" cy="71609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4812657" y="4874495"/>
              <a:ext cx="91655" cy="91655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4849171" y="4875373"/>
              <a:ext cx="89898" cy="89898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4883156" y="4873724"/>
              <a:ext cx="93196" cy="93196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4919502" y="4874435"/>
              <a:ext cx="91774" cy="91774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4955683" y="4874981"/>
              <a:ext cx="90682" cy="90682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4998052" y="4881714"/>
              <a:ext cx="77215" cy="77215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035966" y="4883994"/>
              <a:ext cx="72657" cy="72657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5070979" y="4883372"/>
              <a:ext cx="73900" cy="73900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110416" y="4887174"/>
              <a:ext cx="66297" cy="66297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153585" y="4894708"/>
              <a:ext cx="51228" cy="51228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5189859" y="4895347"/>
              <a:ext cx="49950" cy="49950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5230021" y="4899874"/>
              <a:ext cx="40896" cy="40896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5265236" y="4899454"/>
              <a:ext cx="41736" cy="41736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5301291" y="4899874"/>
              <a:ext cx="40896" cy="40896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5341764" y="4904712"/>
              <a:ext cx="31220" cy="31220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5383150" y="4910463"/>
              <a:ext cx="19718" cy="19718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5408417" y="4900095"/>
              <a:ext cx="40454" cy="40454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5443211" y="4899255"/>
              <a:ext cx="42135" cy="42135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5476980" y="4897389"/>
              <a:ext cx="45867" cy="45867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5501690" y="4886463"/>
              <a:ext cx="67717" cy="67717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536037" y="4885175"/>
              <a:ext cx="70294" cy="70294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5568719" y="4882222"/>
              <a:ext cx="76199" cy="76199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5604886" y="4882754"/>
              <a:ext cx="75136" cy="75136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5642085" y="4884318"/>
              <a:ext cx="72008" cy="72008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5674679" y="4881278"/>
              <a:ext cx="78089" cy="78089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5707310" y="4878274"/>
              <a:ext cx="84096" cy="84096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5735796" y="4871125"/>
              <a:ext cx="98394" cy="98394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5773598" y="4873292"/>
              <a:ext cx="94060" cy="94060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5811900" y="4875958"/>
              <a:ext cx="88727" cy="88727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5853265" y="4881688"/>
              <a:ext cx="77268" cy="77268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5883287" y="4876075"/>
              <a:ext cx="88494" cy="88494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5920635" y="4877788"/>
              <a:ext cx="85067" cy="85067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5960731" y="4716791"/>
              <a:ext cx="76144" cy="76144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5999114" y="4636573"/>
              <a:ext cx="70648" cy="70648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036418" y="4642129"/>
              <a:ext cx="67310" cy="67310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073804" y="4632616"/>
              <a:ext cx="63809" cy="63809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108774" y="4587558"/>
              <a:ext cx="65138" cy="65138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143160" y="4583205"/>
              <a:ext cx="67636" cy="67636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178836" y="4440495"/>
              <a:ext cx="67555" cy="67555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225934" y="4565344"/>
              <a:ext cx="44628" cy="44628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279248" y="4139464"/>
              <a:ext cx="9271" cy="9271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6658915" y="2767761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6658915" y="2656828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6658915" y="2545503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6658915" y="2430023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6658915" y="2324208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6658915" y="2218392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6658915" y="2102912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6658915" y="1991587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6974539" y="1991539"/>
              <a:ext cx="916327" cy="776222"/>
            </a:xfrm>
            <a:custGeom>
              <a:avLst/>
              <a:pathLst>
                <a:path w="916327" h="776222">
                  <a:moveTo>
                    <a:pt x="0" y="762177"/>
                  </a:moveTo>
                  <a:lnTo>
                    <a:pt x="5090" y="757327"/>
                  </a:lnTo>
                  <a:lnTo>
                    <a:pt x="10181" y="752475"/>
                  </a:lnTo>
                  <a:lnTo>
                    <a:pt x="15272" y="747621"/>
                  </a:lnTo>
                  <a:lnTo>
                    <a:pt x="20362" y="742766"/>
                  </a:lnTo>
                  <a:lnTo>
                    <a:pt x="25453" y="737910"/>
                  </a:lnTo>
                  <a:lnTo>
                    <a:pt x="30544" y="733051"/>
                  </a:lnTo>
                  <a:lnTo>
                    <a:pt x="35634" y="728191"/>
                  </a:lnTo>
                  <a:lnTo>
                    <a:pt x="40725" y="723329"/>
                  </a:lnTo>
                  <a:lnTo>
                    <a:pt x="45816" y="718466"/>
                  </a:lnTo>
                  <a:lnTo>
                    <a:pt x="50907" y="713601"/>
                  </a:lnTo>
                  <a:lnTo>
                    <a:pt x="55997" y="708734"/>
                  </a:lnTo>
                  <a:lnTo>
                    <a:pt x="61088" y="703865"/>
                  </a:lnTo>
                  <a:lnTo>
                    <a:pt x="66179" y="698995"/>
                  </a:lnTo>
                  <a:lnTo>
                    <a:pt x="71269" y="694123"/>
                  </a:lnTo>
                  <a:lnTo>
                    <a:pt x="76360" y="689249"/>
                  </a:lnTo>
                  <a:lnTo>
                    <a:pt x="81451" y="684374"/>
                  </a:lnTo>
                  <a:lnTo>
                    <a:pt x="86542" y="679497"/>
                  </a:lnTo>
                  <a:lnTo>
                    <a:pt x="91632" y="674617"/>
                  </a:lnTo>
                  <a:lnTo>
                    <a:pt x="96723" y="669737"/>
                  </a:lnTo>
                  <a:lnTo>
                    <a:pt x="101814" y="664854"/>
                  </a:lnTo>
                  <a:lnTo>
                    <a:pt x="106904" y="659970"/>
                  </a:lnTo>
                  <a:lnTo>
                    <a:pt x="111995" y="655084"/>
                  </a:lnTo>
                  <a:lnTo>
                    <a:pt x="117086" y="650196"/>
                  </a:lnTo>
                  <a:lnTo>
                    <a:pt x="122177" y="645306"/>
                  </a:lnTo>
                  <a:lnTo>
                    <a:pt x="127267" y="640415"/>
                  </a:lnTo>
                  <a:lnTo>
                    <a:pt x="132358" y="635522"/>
                  </a:lnTo>
                  <a:lnTo>
                    <a:pt x="137449" y="630627"/>
                  </a:lnTo>
                  <a:lnTo>
                    <a:pt x="142539" y="625730"/>
                  </a:lnTo>
                  <a:lnTo>
                    <a:pt x="147630" y="620832"/>
                  </a:lnTo>
                  <a:lnTo>
                    <a:pt x="152721" y="615932"/>
                  </a:lnTo>
                  <a:lnTo>
                    <a:pt x="157811" y="611031"/>
                  </a:lnTo>
                  <a:lnTo>
                    <a:pt x="162902" y="606127"/>
                  </a:lnTo>
                  <a:lnTo>
                    <a:pt x="167993" y="601223"/>
                  </a:lnTo>
                  <a:lnTo>
                    <a:pt x="173084" y="596317"/>
                  </a:lnTo>
                  <a:lnTo>
                    <a:pt x="178174" y="591409"/>
                  </a:lnTo>
                  <a:lnTo>
                    <a:pt x="183265" y="586500"/>
                  </a:lnTo>
                  <a:lnTo>
                    <a:pt x="188356" y="581590"/>
                  </a:lnTo>
                  <a:lnTo>
                    <a:pt x="193446" y="576678"/>
                  </a:lnTo>
                  <a:lnTo>
                    <a:pt x="198537" y="571765"/>
                  </a:lnTo>
                  <a:lnTo>
                    <a:pt x="203628" y="566851"/>
                  </a:lnTo>
                  <a:lnTo>
                    <a:pt x="208719" y="561937"/>
                  </a:lnTo>
                  <a:lnTo>
                    <a:pt x="213809" y="557021"/>
                  </a:lnTo>
                  <a:lnTo>
                    <a:pt x="218900" y="552105"/>
                  </a:lnTo>
                  <a:lnTo>
                    <a:pt x="223991" y="547188"/>
                  </a:lnTo>
                  <a:lnTo>
                    <a:pt x="229081" y="542271"/>
                  </a:lnTo>
                  <a:lnTo>
                    <a:pt x="234172" y="537354"/>
                  </a:lnTo>
                  <a:lnTo>
                    <a:pt x="239263" y="532437"/>
                  </a:lnTo>
                  <a:lnTo>
                    <a:pt x="244354" y="527521"/>
                  </a:lnTo>
                  <a:lnTo>
                    <a:pt x="249444" y="522605"/>
                  </a:lnTo>
                  <a:lnTo>
                    <a:pt x="254535" y="517690"/>
                  </a:lnTo>
                  <a:lnTo>
                    <a:pt x="259626" y="512776"/>
                  </a:lnTo>
                  <a:lnTo>
                    <a:pt x="264716" y="507865"/>
                  </a:lnTo>
                  <a:lnTo>
                    <a:pt x="269807" y="502955"/>
                  </a:lnTo>
                  <a:lnTo>
                    <a:pt x="274898" y="498049"/>
                  </a:lnTo>
                  <a:lnTo>
                    <a:pt x="279989" y="493145"/>
                  </a:lnTo>
                  <a:lnTo>
                    <a:pt x="285079" y="488246"/>
                  </a:lnTo>
                  <a:lnTo>
                    <a:pt x="290170" y="483351"/>
                  </a:lnTo>
                  <a:lnTo>
                    <a:pt x="295261" y="478462"/>
                  </a:lnTo>
                  <a:lnTo>
                    <a:pt x="300351" y="473579"/>
                  </a:lnTo>
                  <a:lnTo>
                    <a:pt x="305442" y="468704"/>
                  </a:lnTo>
                  <a:lnTo>
                    <a:pt x="310533" y="463837"/>
                  </a:lnTo>
                  <a:lnTo>
                    <a:pt x="315623" y="458981"/>
                  </a:lnTo>
                  <a:lnTo>
                    <a:pt x="320714" y="454135"/>
                  </a:lnTo>
                  <a:lnTo>
                    <a:pt x="325805" y="449302"/>
                  </a:lnTo>
                  <a:lnTo>
                    <a:pt x="330896" y="444483"/>
                  </a:lnTo>
                  <a:lnTo>
                    <a:pt x="335986" y="439681"/>
                  </a:lnTo>
                  <a:lnTo>
                    <a:pt x="341077" y="434898"/>
                  </a:lnTo>
                  <a:lnTo>
                    <a:pt x="346168" y="430135"/>
                  </a:lnTo>
                  <a:lnTo>
                    <a:pt x="351258" y="425396"/>
                  </a:lnTo>
                  <a:lnTo>
                    <a:pt x="356349" y="420683"/>
                  </a:lnTo>
                  <a:lnTo>
                    <a:pt x="361440" y="416000"/>
                  </a:lnTo>
                  <a:lnTo>
                    <a:pt x="366531" y="411349"/>
                  </a:lnTo>
                  <a:lnTo>
                    <a:pt x="371621" y="406734"/>
                  </a:lnTo>
                  <a:lnTo>
                    <a:pt x="376712" y="402160"/>
                  </a:lnTo>
                  <a:lnTo>
                    <a:pt x="381803" y="397630"/>
                  </a:lnTo>
                  <a:lnTo>
                    <a:pt x="386893" y="393148"/>
                  </a:lnTo>
                  <a:lnTo>
                    <a:pt x="391984" y="388717"/>
                  </a:lnTo>
                  <a:lnTo>
                    <a:pt x="397075" y="384343"/>
                  </a:lnTo>
                  <a:lnTo>
                    <a:pt x="402166" y="380029"/>
                  </a:lnTo>
                  <a:lnTo>
                    <a:pt x="407256" y="375777"/>
                  </a:lnTo>
                  <a:lnTo>
                    <a:pt x="412347" y="371591"/>
                  </a:lnTo>
                  <a:lnTo>
                    <a:pt x="417438" y="367471"/>
                  </a:lnTo>
                  <a:lnTo>
                    <a:pt x="422528" y="363419"/>
                  </a:lnTo>
                  <a:lnTo>
                    <a:pt x="427619" y="359434"/>
                  </a:lnTo>
                  <a:lnTo>
                    <a:pt x="432710" y="355513"/>
                  </a:lnTo>
                  <a:lnTo>
                    <a:pt x="437801" y="351651"/>
                  </a:lnTo>
                  <a:lnTo>
                    <a:pt x="442891" y="347843"/>
                  </a:lnTo>
                  <a:lnTo>
                    <a:pt x="447982" y="344080"/>
                  </a:lnTo>
                  <a:lnTo>
                    <a:pt x="453073" y="340352"/>
                  </a:lnTo>
                  <a:lnTo>
                    <a:pt x="458163" y="336649"/>
                  </a:lnTo>
                  <a:lnTo>
                    <a:pt x="463254" y="332958"/>
                  </a:lnTo>
                  <a:lnTo>
                    <a:pt x="468345" y="329266"/>
                  </a:lnTo>
                  <a:lnTo>
                    <a:pt x="473435" y="325560"/>
                  </a:lnTo>
                  <a:lnTo>
                    <a:pt x="478526" y="321827"/>
                  </a:lnTo>
                  <a:lnTo>
                    <a:pt x="483617" y="318057"/>
                  </a:lnTo>
                  <a:lnTo>
                    <a:pt x="488708" y="314238"/>
                  </a:lnTo>
                  <a:lnTo>
                    <a:pt x="493798" y="310363"/>
                  </a:lnTo>
                  <a:lnTo>
                    <a:pt x="498889" y="306423"/>
                  </a:lnTo>
                  <a:lnTo>
                    <a:pt x="503980" y="302416"/>
                  </a:lnTo>
                  <a:lnTo>
                    <a:pt x="509070" y="298336"/>
                  </a:lnTo>
                  <a:lnTo>
                    <a:pt x="514161" y="294184"/>
                  </a:lnTo>
                  <a:lnTo>
                    <a:pt x="519252" y="289959"/>
                  </a:lnTo>
                  <a:lnTo>
                    <a:pt x="524343" y="285662"/>
                  </a:lnTo>
                  <a:lnTo>
                    <a:pt x="529433" y="281296"/>
                  </a:lnTo>
                  <a:lnTo>
                    <a:pt x="534524" y="276864"/>
                  </a:lnTo>
                  <a:lnTo>
                    <a:pt x="539615" y="272370"/>
                  </a:lnTo>
                  <a:lnTo>
                    <a:pt x="544705" y="267817"/>
                  </a:lnTo>
                  <a:lnTo>
                    <a:pt x="549796" y="263209"/>
                  </a:lnTo>
                  <a:lnTo>
                    <a:pt x="554887" y="258552"/>
                  </a:lnTo>
                  <a:lnTo>
                    <a:pt x="559978" y="253847"/>
                  </a:lnTo>
                  <a:lnTo>
                    <a:pt x="565068" y="249101"/>
                  </a:lnTo>
                  <a:lnTo>
                    <a:pt x="570159" y="244315"/>
                  </a:lnTo>
                  <a:lnTo>
                    <a:pt x="575250" y="239495"/>
                  </a:lnTo>
                  <a:lnTo>
                    <a:pt x="580340" y="234642"/>
                  </a:lnTo>
                  <a:lnTo>
                    <a:pt x="585431" y="229760"/>
                  </a:lnTo>
                  <a:lnTo>
                    <a:pt x="590522" y="224851"/>
                  </a:lnTo>
                  <a:lnTo>
                    <a:pt x="595613" y="219918"/>
                  </a:lnTo>
                  <a:lnTo>
                    <a:pt x="600703" y="214964"/>
                  </a:lnTo>
                  <a:lnTo>
                    <a:pt x="605794" y="209990"/>
                  </a:lnTo>
                  <a:lnTo>
                    <a:pt x="610885" y="204997"/>
                  </a:lnTo>
                  <a:lnTo>
                    <a:pt x="615975" y="199988"/>
                  </a:lnTo>
                  <a:lnTo>
                    <a:pt x="621066" y="194965"/>
                  </a:lnTo>
                  <a:lnTo>
                    <a:pt x="626157" y="189927"/>
                  </a:lnTo>
                  <a:lnTo>
                    <a:pt x="631247" y="184878"/>
                  </a:lnTo>
                  <a:lnTo>
                    <a:pt x="636338" y="179816"/>
                  </a:lnTo>
                  <a:lnTo>
                    <a:pt x="641429" y="174745"/>
                  </a:lnTo>
                  <a:lnTo>
                    <a:pt x="646520" y="169664"/>
                  </a:lnTo>
                  <a:lnTo>
                    <a:pt x="651610" y="164574"/>
                  </a:lnTo>
                  <a:lnTo>
                    <a:pt x="656701" y="159476"/>
                  </a:lnTo>
                  <a:lnTo>
                    <a:pt x="661792" y="154370"/>
                  </a:lnTo>
                  <a:lnTo>
                    <a:pt x="666882" y="149258"/>
                  </a:lnTo>
                  <a:lnTo>
                    <a:pt x="671973" y="144139"/>
                  </a:lnTo>
                  <a:lnTo>
                    <a:pt x="677064" y="139014"/>
                  </a:lnTo>
                  <a:lnTo>
                    <a:pt x="682155" y="133883"/>
                  </a:lnTo>
                  <a:lnTo>
                    <a:pt x="687245" y="128747"/>
                  </a:lnTo>
                  <a:lnTo>
                    <a:pt x="692336" y="123607"/>
                  </a:lnTo>
                  <a:lnTo>
                    <a:pt x="697427" y="118461"/>
                  </a:lnTo>
                  <a:lnTo>
                    <a:pt x="702517" y="113312"/>
                  </a:lnTo>
                  <a:lnTo>
                    <a:pt x="707608" y="108158"/>
                  </a:lnTo>
                  <a:lnTo>
                    <a:pt x="712699" y="103000"/>
                  </a:lnTo>
                  <a:lnTo>
                    <a:pt x="717790" y="97839"/>
                  </a:lnTo>
                  <a:lnTo>
                    <a:pt x="722880" y="92674"/>
                  </a:lnTo>
                  <a:lnTo>
                    <a:pt x="727971" y="87505"/>
                  </a:lnTo>
                  <a:lnTo>
                    <a:pt x="733062" y="82334"/>
                  </a:lnTo>
                  <a:lnTo>
                    <a:pt x="738152" y="77159"/>
                  </a:lnTo>
                  <a:lnTo>
                    <a:pt x="743243" y="71982"/>
                  </a:lnTo>
                  <a:lnTo>
                    <a:pt x="748334" y="66802"/>
                  </a:lnTo>
                  <a:lnTo>
                    <a:pt x="753425" y="61619"/>
                  </a:lnTo>
                  <a:lnTo>
                    <a:pt x="758515" y="56433"/>
                  </a:lnTo>
                  <a:lnTo>
                    <a:pt x="763606" y="51244"/>
                  </a:lnTo>
                  <a:lnTo>
                    <a:pt x="768697" y="46054"/>
                  </a:lnTo>
                  <a:lnTo>
                    <a:pt x="773787" y="40860"/>
                  </a:lnTo>
                  <a:lnTo>
                    <a:pt x="778878" y="35665"/>
                  </a:lnTo>
                  <a:lnTo>
                    <a:pt x="783969" y="30467"/>
                  </a:lnTo>
                  <a:lnTo>
                    <a:pt x="789059" y="25267"/>
                  </a:lnTo>
                  <a:lnTo>
                    <a:pt x="794150" y="20065"/>
                  </a:lnTo>
                  <a:lnTo>
                    <a:pt x="799241" y="14860"/>
                  </a:lnTo>
                  <a:lnTo>
                    <a:pt x="804332" y="9654"/>
                  </a:lnTo>
                  <a:lnTo>
                    <a:pt x="809422" y="4445"/>
                  </a:lnTo>
                  <a:lnTo>
                    <a:pt x="813766" y="0"/>
                  </a:lnTo>
                  <a:lnTo>
                    <a:pt x="916327" y="0"/>
                  </a:lnTo>
                  <a:lnTo>
                    <a:pt x="916327" y="14266"/>
                  </a:lnTo>
                  <a:lnTo>
                    <a:pt x="911236" y="19100"/>
                  </a:lnTo>
                  <a:lnTo>
                    <a:pt x="906146" y="23935"/>
                  </a:lnTo>
                  <a:lnTo>
                    <a:pt x="901055" y="28771"/>
                  </a:lnTo>
                  <a:lnTo>
                    <a:pt x="895964" y="33609"/>
                  </a:lnTo>
                  <a:lnTo>
                    <a:pt x="890874" y="38448"/>
                  </a:lnTo>
                  <a:lnTo>
                    <a:pt x="885783" y="43288"/>
                  </a:lnTo>
                  <a:lnTo>
                    <a:pt x="880692" y="48129"/>
                  </a:lnTo>
                  <a:lnTo>
                    <a:pt x="875602" y="52971"/>
                  </a:lnTo>
                  <a:lnTo>
                    <a:pt x="870511" y="57814"/>
                  </a:lnTo>
                  <a:lnTo>
                    <a:pt x="865420" y="62658"/>
                  </a:lnTo>
                  <a:lnTo>
                    <a:pt x="860329" y="67504"/>
                  </a:lnTo>
                  <a:lnTo>
                    <a:pt x="855239" y="72350"/>
                  </a:lnTo>
                  <a:lnTo>
                    <a:pt x="850148" y="77197"/>
                  </a:lnTo>
                  <a:lnTo>
                    <a:pt x="845057" y="82046"/>
                  </a:lnTo>
                  <a:lnTo>
                    <a:pt x="839967" y="86894"/>
                  </a:lnTo>
                  <a:lnTo>
                    <a:pt x="834876" y="91744"/>
                  </a:lnTo>
                  <a:lnTo>
                    <a:pt x="829785" y="96594"/>
                  </a:lnTo>
                  <a:lnTo>
                    <a:pt x="824694" y="101445"/>
                  </a:lnTo>
                  <a:lnTo>
                    <a:pt x="819604" y="106296"/>
                  </a:lnTo>
                  <a:lnTo>
                    <a:pt x="814513" y="111147"/>
                  </a:lnTo>
                  <a:lnTo>
                    <a:pt x="809422" y="115999"/>
                  </a:lnTo>
                  <a:lnTo>
                    <a:pt x="804332" y="120850"/>
                  </a:lnTo>
                  <a:lnTo>
                    <a:pt x="799241" y="125701"/>
                  </a:lnTo>
                  <a:lnTo>
                    <a:pt x="794150" y="130552"/>
                  </a:lnTo>
                  <a:lnTo>
                    <a:pt x="789059" y="135402"/>
                  </a:lnTo>
                  <a:lnTo>
                    <a:pt x="783969" y="140251"/>
                  </a:lnTo>
                  <a:lnTo>
                    <a:pt x="778878" y="145098"/>
                  </a:lnTo>
                  <a:lnTo>
                    <a:pt x="773787" y="149944"/>
                  </a:lnTo>
                  <a:lnTo>
                    <a:pt x="768697" y="154789"/>
                  </a:lnTo>
                  <a:lnTo>
                    <a:pt x="763606" y="159631"/>
                  </a:lnTo>
                  <a:lnTo>
                    <a:pt x="758515" y="164470"/>
                  </a:lnTo>
                  <a:lnTo>
                    <a:pt x="753425" y="169305"/>
                  </a:lnTo>
                  <a:lnTo>
                    <a:pt x="748334" y="174137"/>
                  </a:lnTo>
                  <a:lnTo>
                    <a:pt x="743243" y="178964"/>
                  </a:lnTo>
                  <a:lnTo>
                    <a:pt x="738152" y="183787"/>
                  </a:lnTo>
                  <a:lnTo>
                    <a:pt x="733062" y="188603"/>
                  </a:lnTo>
                  <a:lnTo>
                    <a:pt x="727971" y="193412"/>
                  </a:lnTo>
                  <a:lnTo>
                    <a:pt x="722880" y="198213"/>
                  </a:lnTo>
                  <a:lnTo>
                    <a:pt x="717790" y="203005"/>
                  </a:lnTo>
                  <a:lnTo>
                    <a:pt x="712699" y="207787"/>
                  </a:lnTo>
                  <a:lnTo>
                    <a:pt x="707608" y="212557"/>
                  </a:lnTo>
                  <a:lnTo>
                    <a:pt x="702517" y="217314"/>
                  </a:lnTo>
                  <a:lnTo>
                    <a:pt x="697427" y="222057"/>
                  </a:lnTo>
                  <a:lnTo>
                    <a:pt x="692336" y="226782"/>
                  </a:lnTo>
                  <a:lnTo>
                    <a:pt x="687245" y="231489"/>
                  </a:lnTo>
                  <a:lnTo>
                    <a:pt x="682155" y="236175"/>
                  </a:lnTo>
                  <a:lnTo>
                    <a:pt x="677064" y="240837"/>
                  </a:lnTo>
                  <a:lnTo>
                    <a:pt x="671973" y="245472"/>
                  </a:lnTo>
                  <a:lnTo>
                    <a:pt x="666882" y="250079"/>
                  </a:lnTo>
                  <a:lnTo>
                    <a:pt x="661792" y="254653"/>
                  </a:lnTo>
                  <a:lnTo>
                    <a:pt x="656701" y="259191"/>
                  </a:lnTo>
                  <a:lnTo>
                    <a:pt x="651610" y="263689"/>
                  </a:lnTo>
                  <a:lnTo>
                    <a:pt x="646520" y="268144"/>
                  </a:lnTo>
                  <a:lnTo>
                    <a:pt x="641429" y="272552"/>
                  </a:lnTo>
                  <a:lnTo>
                    <a:pt x="636338" y="276909"/>
                  </a:lnTo>
                  <a:lnTo>
                    <a:pt x="631247" y="281211"/>
                  </a:lnTo>
                  <a:lnTo>
                    <a:pt x="626157" y="285456"/>
                  </a:lnTo>
                  <a:lnTo>
                    <a:pt x="621066" y="289639"/>
                  </a:lnTo>
                  <a:lnTo>
                    <a:pt x="615975" y="293758"/>
                  </a:lnTo>
                  <a:lnTo>
                    <a:pt x="610885" y="297812"/>
                  </a:lnTo>
                  <a:lnTo>
                    <a:pt x="605794" y="301801"/>
                  </a:lnTo>
                  <a:lnTo>
                    <a:pt x="600703" y="305726"/>
                  </a:lnTo>
                  <a:lnTo>
                    <a:pt x="595613" y="309588"/>
                  </a:lnTo>
                  <a:lnTo>
                    <a:pt x="590522" y="313392"/>
                  </a:lnTo>
                  <a:lnTo>
                    <a:pt x="585431" y="317144"/>
                  </a:lnTo>
                  <a:lnTo>
                    <a:pt x="580340" y="320851"/>
                  </a:lnTo>
                  <a:lnTo>
                    <a:pt x="575250" y="324522"/>
                  </a:lnTo>
                  <a:lnTo>
                    <a:pt x="570159" y="328169"/>
                  </a:lnTo>
                  <a:lnTo>
                    <a:pt x="565068" y="331802"/>
                  </a:lnTo>
                  <a:lnTo>
                    <a:pt x="559978" y="335434"/>
                  </a:lnTo>
                  <a:lnTo>
                    <a:pt x="554887" y="339077"/>
                  </a:lnTo>
                  <a:lnTo>
                    <a:pt x="549796" y="342743"/>
                  </a:lnTo>
                  <a:lnTo>
                    <a:pt x="544705" y="346444"/>
                  </a:lnTo>
                  <a:lnTo>
                    <a:pt x="539615" y="350190"/>
                  </a:lnTo>
                  <a:lnTo>
                    <a:pt x="534524" y="353989"/>
                  </a:lnTo>
                  <a:lnTo>
                    <a:pt x="529433" y="357849"/>
                  </a:lnTo>
                  <a:lnTo>
                    <a:pt x="524343" y="361773"/>
                  </a:lnTo>
                  <a:lnTo>
                    <a:pt x="519252" y="365766"/>
                  </a:lnTo>
                  <a:lnTo>
                    <a:pt x="514161" y="369830"/>
                  </a:lnTo>
                  <a:lnTo>
                    <a:pt x="509070" y="373965"/>
                  </a:lnTo>
                  <a:lnTo>
                    <a:pt x="503980" y="378169"/>
                  </a:lnTo>
                  <a:lnTo>
                    <a:pt x="498889" y="382441"/>
                  </a:lnTo>
                  <a:lnTo>
                    <a:pt x="493798" y="386779"/>
                  </a:lnTo>
                  <a:lnTo>
                    <a:pt x="488708" y="391179"/>
                  </a:lnTo>
                  <a:lnTo>
                    <a:pt x="483617" y="395637"/>
                  </a:lnTo>
                  <a:lnTo>
                    <a:pt x="478526" y="400149"/>
                  </a:lnTo>
                  <a:lnTo>
                    <a:pt x="473435" y="404712"/>
                  </a:lnTo>
                  <a:lnTo>
                    <a:pt x="468345" y="409322"/>
                  </a:lnTo>
                  <a:lnTo>
                    <a:pt x="463254" y="413975"/>
                  </a:lnTo>
                  <a:lnTo>
                    <a:pt x="458163" y="418667"/>
                  </a:lnTo>
                  <a:lnTo>
                    <a:pt x="453073" y="423396"/>
                  </a:lnTo>
                  <a:lnTo>
                    <a:pt x="447982" y="428157"/>
                  </a:lnTo>
                  <a:lnTo>
                    <a:pt x="442891" y="432948"/>
                  </a:lnTo>
                  <a:lnTo>
                    <a:pt x="437801" y="437767"/>
                  </a:lnTo>
                  <a:lnTo>
                    <a:pt x="432710" y="442610"/>
                  </a:lnTo>
                  <a:lnTo>
                    <a:pt x="427619" y="447476"/>
                  </a:lnTo>
                  <a:lnTo>
                    <a:pt x="422528" y="452363"/>
                  </a:lnTo>
                  <a:lnTo>
                    <a:pt x="417438" y="457269"/>
                  </a:lnTo>
                  <a:lnTo>
                    <a:pt x="412347" y="462191"/>
                  </a:lnTo>
                  <a:lnTo>
                    <a:pt x="407256" y="467129"/>
                  </a:lnTo>
                  <a:lnTo>
                    <a:pt x="402166" y="472082"/>
                  </a:lnTo>
                  <a:lnTo>
                    <a:pt x="397075" y="477048"/>
                  </a:lnTo>
                  <a:lnTo>
                    <a:pt x="391984" y="482026"/>
                  </a:lnTo>
                  <a:lnTo>
                    <a:pt x="386893" y="487014"/>
                  </a:lnTo>
                  <a:lnTo>
                    <a:pt x="381803" y="492014"/>
                  </a:lnTo>
                  <a:lnTo>
                    <a:pt x="376712" y="497022"/>
                  </a:lnTo>
                  <a:lnTo>
                    <a:pt x="371621" y="502039"/>
                  </a:lnTo>
                  <a:lnTo>
                    <a:pt x="366531" y="507065"/>
                  </a:lnTo>
                  <a:lnTo>
                    <a:pt x="361440" y="512098"/>
                  </a:lnTo>
                  <a:lnTo>
                    <a:pt x="356349" y="517137"/>
                  </a:lnTo>
                  <a:lnTo>
                    <a:pt x="351258" y="522184"/>
                  </a:lnTo>
                  <a:lnTo>
                    <a:pt x="346168" y="527237"/>
                  </a:lnTo>
                  <a:lnTo>
                    <a:pt x="341077" y="532295"/>
                  </a:lnTo>
                  <a:lnTo>
                    <a:pt x="335986" y="537359"/>
                  </a:lnTo>
                  <a:lnTo>
                    <a:pt x="330896" y="542428"/>
                  </a:lnTo>
                  <a:lnTo>
                    <a:pt x="325805" y="547502"/>
                  </a:lnTo>
                  <a:lnTo>
                    <a:pt x="320714" y="552581"/>
                  </a:lnTo>
                  <a:lnTo>
                    <a:pt x="315623" y="557664"/>
                  </a:lnTo>
                  <a:lnTo>
                    <a:pt x="310533" y="562751"/>
                  </a:lnTo>
                  <a:lnTo>
                    <a:pt x="305442" y="567842"/>
                  </a:lnTo>
                  <a:lnTo>
                    <a:pt x="300351" y="572937"/>
                  </a:lnTo>
                  <a:lnTo>
                    <a:pt x="295261" y="578036"/>
                  </a:lnTo>
                  <a:lnTo>
                    <a:pt x="290170" y="583139"/>
                  </a:lnTo>
                  <a:lnTo>
                    <a:pt x="285079" y="588245"/>
                  </a:lnTo>
                  <a:lnTo>
                    <a:pt x="279989" y="593354"/>
                  </a:lnTo>
                  <a:lnTo>
                    <a:pt x="274898" y="598467"/>
                  </a:lnTo>
                  <a:lnTo>
                    <a:pt x="269807" y="603583"/>
                  </a:lnTo>
                  <a:lnTo>
                    <a:pt x="264716" y="608701"/>
                  </a:lnTo>
                  <a:lnTo>
                    <a:pt x="259626" y="613823"/>
                  </a:lnTo>
                  <a:lnTo>
                    <a:pt x="254535" y="618948"/>
                  </a:lnTo>
                  <a:lnTo>
                    <a:pt x="249444" y="624076"/>
                  </a:lnTo>
                  <a:lnTo>
                    <a:pt x="244354" y="629206"/>
                  </a:lnTo>
                  <a:lnTo>
                    <a:pt x="239263" y="634340"/>
                  </a:lnTo>
                  <a:lnTo>
                    <a:pt x="234172" y="639475"/>
                  </a:lnTo>
                  <a:lnTo>
                    <a:pt x="229081" y="644614"/>
                  </a:lnTo>
                  <a:lnTo>
                    <a:pt x="223991" y="649755"/>
                  </a:lnTo>
                  <a:lnTo>
                    <a:pt x="218900" y="654899"/>
                  </a:lnTo>
                  <a:lnTo>
                    <a:pt x="213809" y="660045"/>
                  </a:lnTo>
                  <a:lnTo>
                    <a:pt x="208719" y="665194"/>
                  </a:lnTo>
                  <a:lnTo>
                    <a:pt x="203628" y="670345"/>
                  </a:lnTo>
                  <a:lnTo>
                    <a:pt x="198537" y="675499"/>
                  </a:lnTo>
                  <a:lnTo>
                    <a:pt x="193446" y="680655"/>
                  </a:lnTo>
                  <a:lnTo>
                    <a:pt x="188356" y="685813"/>
                  </a:lnTo>
                  <a:lnTo>
                    <a:pt x="183265" y="690974"/>
                  </a:lnTo>
                  <a:lnTo>
                    <a:pt x="178174" y="696137"/>
                  </a:lnTo>
                  <a:lnTo>
                    <a:pt x="173084" y="701302"/>
                  </a:lnTo>
                  <a:lnTo>
                    <a:pt x="167993" y="706470"/>
                  </a:lnTo>
                  <a:lnTo>
                    <a:pt x="162902" y="711640"/>
                  </a:lnTo>
                  <a:lnTo>
                    <a:pt x="157811" y="716812"/>
                  </a:lnTo>
                  <a:lnTo>
                    <a:pt x="152721" y="721986"/>
                  </a:lnTo>
                  <a:lnTo>
                    <a:pt x="147630" y="727162"/>
                  </a:lnTo>
                  <a:lnTo>
                    <a:pt x="142539" y="732340"/>
                  </a:lnTo>
                  <a:lnTo>
                    <a:pt x="137449" y="737521"/>
                  </a:lnTo>
                  <a:lnTo>
                    <a:pt x="132358" y="742704"/>
                  </a:lnTo>
                  <a:lnTo>
                    <a:pt x="127267" y="747888"/>
                  </a:lnTo>
                  <a:lnTo>
                    <a:pt x="122177" y="753075"/>
                  </a:lnTo>
                  <a:lnTo>
                    <a:pt x="117086" y="758264"/>
                  </a:lnTo>
                  <a:lnTo>
                    <a:pt x="111995" y="763455"/>
                  </a:lnTo>
                  <a:lnTo>
                    <a:pt x="106904" y="768647"/>
                  </a:lnTo>
                  <a:lnTo>
                    <a:pt x="101814" y="773842"/>
                  </a:lnTo>
                  <a:lnTo>
                    <a:pt x="99482" y="776222"/>
                  </a:lnTo>
                  <a:close/>
                </a:path>
              </a:pathLst>
            </a:custGeom>
            <a:solidFill>
              <a:srgbClr val="FF6C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6974539" y="1991539"/>
              <a:ext cx="813766" cy="762177"/>
            </a:xfrm>
            <a:custGeom>
              <a:avLst/>
              <a:pathLst>
                <a:path w="813766" h="762177">
                  <a:moveTo>
                    <a:pt x="0" y="762177"/>
                  </a:moveTo>
                  <a:lnTo>
                    <a:pt x="5090" y="757327"/>
                  </a:lnTo>
                  <a:lnTo>
                    <a:pt x="10181" y="752475"/>
                  </a:lnTo>
                  <a:lnTo>
                    <a:pt x="15272" y="747621"/>
                  </a:lnTo>
                  <a:lnTo>
                    <a:pt x="20362" y="742766"/>
                  </a:lnTo>
                  <a:lnTo>
                    <a:pt x="25453" y="737910"/>
                  </a:lnTo>
                  <a:lnTo>
                    <a:pt x="30544" y="733051"/>
                  </a:lnTo>
                  <a:lnTo>
                    <a:pt x="35634" y="728191"/>
                  </a:lnTo>
                  <a:lnTo>
                    <a:pt x="40725" y="723329"/>
                  </a:lnTo>
                  <a:lnTo>
                    <a:pt x="45816" y="718466"/>
                  </a:lnTo>
                  <a:lnTo>
                    <a:pt x="50907" y="713601"/>
                  </a:lnTo>
                  <a:lnTo>
                    <a:pt x="55997" y="708734"/>
                  </a:lnTo>
                  <a:lnTo>
                    <a:pt x="61088" y="703865"/>
                  </a:lnTo>
                  <a:lnTo>
                    <a:pt x="66179" y="698995"/>
                  </a:lnTo>
                  <a:lnTo>
                    <a:pt x="71269" y="694123"/>
                  </a:lnTo>
                  <a:lnTo>
                    <a:pt x="76360" y="689249"/>
                  </a:lnTo>
                  <a:lnTo>
                    <a:pt x="81451" y="684374"/>
                  </a:lnTo>
                  <a:lnTo>
                    <a:pt x="86542" y="679497"/>
                  </a:lnTo>
                  <a:lnTo>
                    <a:pt x="91632" y="674617"/>
                  </a:lnTo>
                  <a:lnTo>
                    <a:pt x="96723" y="669737"/>
                  </a:lnTo>
                  <a:lnTo>
                    <a:pt x="101814" y="664854"/>
                  </a:lnTo>
                  <a:lnTo>
                    <a:pt x="106904" y="659970"/>
                  </a:lnTo>
                  <a:lnTo>
                    <a:pt x="111995" y="655084"/>
                  </a:lnTo>
                  <a:lnTo>
                    <a:pt x="117086" y="650196"/>
                  </a:lnTo>
                  <a:lnTo>
                    <a:pt x="122177" y="645306"/>
                  </a:lnTo>
                  <a:lnTo>
                    <a:pt x="127267" y="640415"/>
                  </a:lnTo>
                  <a:lnTo>
                    <a:pt x="132358" y="635522"/>
                  </a:lnTo>
                  <a:lnTo>
                    <a:pt x="137449" y="630627"/>
                  </a:lnTo>
                  <a:lnTo>
                    <a:pt x="142539" y="625730"/>
                  </a:lnTo>
                  <a:lnTo>
                    <a:pt x="147630" y="620832"/>
                  </a:lnTo>
                  <a:lnTo>
                    <a:pt x="152721" y="615932"/>
                  </a:lnTo>
                  <a:lnTo>
                    <a:pt x="157811" y="611031"/>
                  </a:lnTo>
                  <a:lnTo>
                    <a:pt x="162902" y="606127"/>
                  </a:lnTo>
                  <a:lnTo>
                    <a:pt x="167993" y="601223"/>
                  </a:lnTo>
                  <a:lnTo>
                    <a:pt x="173084" y="596317"/>
                  </a:lnTo>
                  <a:lnTo>
                    <a:pt x="178174" y="591409"/>
                  </a:lnTo>
                  <a:lnTo>
                    <a:pt x="183265" y="586500"/>
                  </a:lnTo>
                  <a:lnTo>
                    <a:pt x="188356" y="581590"/>
                  </a:lnTo>
                  <a:lnTo>
                    <a:pt x="193446" y="576678"/>
                  </a:lnTo>
                  <a:lnTo>
                    <a:pt x="198537" y="571765"/>
                  </a:lnTo>
                  <a:lnTo>
                    <a:pt x="203628" y="566851"/>
                  </a:lnTo>
                  <a:lnTo>
                    <a:pt x="208719" y="561937"/>
                  </a:lnTo>
                  <a:lnTo>
                    <a:pt x="213809" y="557021"/>
                  </a:lnTo>
                  <a:lnTo>
                    <a:pt x="218900" y="552105"/>
                  </a:lnTo>
                  <a:lnTo>
                    <a:pt x="223991" y="547188"/>
                  </a:lnTo>
                  <a:lnTo>
                    <a:pt x="229081" y="542271"/>
                  </a:lnTo>
                  <a:lnTo>
                    <a:pt x="234172" y="537354"/>
                  </a:lnTo>
                  <a:lnTo>
                    <a:pt x="239263" y="532437"/>
                  </a:lnTo>
                  <a:lnTo>
                    <a:pt x="244354" y="527521"/>
                  </a:lnTo>
                  <a:lnTo>
                    <a:pt x="249444" y="522605"/>
                  </a:lnTo>
                  <a:lnTo>
                    <a:pt x="254535" y="517690"/>
                  </a:lnTo>
                  <a:lnTo>
                    <a:pt x="259626" y="512776"/>
                  </a:lnTo>
                  <a:lnTo>
                    <a:pt x="264716" y="507865"/>
                  </a:lnTo>
                  <a:lnTo>
                    <a:pt x="269807" y="502955"/>
                  </a:lnTo>
                  <a:lnTo>
                    <a:pt x="274898" y="498049"/>
                  </a:lnTo>
                  <a:lnTo>
                    <a:pt x="279989" y="493145"/>
                  </a:lnTo>
                  <a:lnTo>
                    <a:pt x="285079" y="488246"/>
                  </a:lnTo>
                  <a:lnTo>
                    <a:pt x="290170" y="483351"/>
                  </a:lnTo>
                  <a:lnTo>
                    <a:pt x="295261" y="478462"/>
                  </a:lnTo>
                  <a:lnTo>
                    <a:pt x="300351" y="473579"/>
                  </a:lnTo>
                  <a:lnTo>
                    <a:pt x="305442" y="468704"/>
                  </a:lnTo>
                  <a:lnTo>
                    <a:pt x="310533" y="463837"/>
                  </a:lnTo>
                  <a:lnTo>
                    <a:pt x="315623" y="458981"/>
                  </a:lnTo>
                  <a:lnTo>
                    <a:pt x="320714" y="454135"/>
                  </a:lnTo>
                  <a:lnTo>
                    <a:pt x="325805" y="449302"/>
                  </a:lnTo>
                  <a:lnTo>
                    <a:pt x="330896" y="444483"/>
                  </a:lnTo>
                  <a:lnTo>
                    <a:pt x="335986" y="439681"/>
                  </a:lnTo>
                  <a:lnTo>
                    <a:pt x="341077" y="434898"/>
                  </a:lnTo>
                  <a:lnTo>
                    <a:pt x="346168" y="430135"/>
                  </a:lnTo>
                  <a:lnTo>
                    <a:pt x="351258" y="425396"/>
                  </a:lnTo>
                  <a:lnTo>
                    <a:pt x="356349" y="420683"/>
                  </a:lnTo>
                  <a:lnTo>
                    <a:pt x="361440" y="416000"/>
                  </a:lnTo>
                  <a:lnTo>
                    <a:pt x="366531" y="411349"/>
                  </a:lnTo>
                  <a:lnTo>
                    <a:pt x="371621" y="406734"/>
                  </a:lnTo>
                  <a:lnTo>
                    <a:pt x="376712" y="402160"/>
                  </a:lnTo>
                  <a:lnTo>
                    <a:pt x="381803" y="397630"/>
                  </a:lnTo>
                  <a:lnTo>
                    <a:pt x="386893" y="393148"/>
                  </a:lnTo>
                  <a:lnTo>
                    <a:pt x="391984" y="388717"/>
                  </a:lnTo>
                  <a:lnTo>
                    <a:pt x="397075" y="384343"/>
                  </a:lnTo>
                  <a:lnTo>
                    <a:pt x="402166" y="380029"/>
                  </a:lnTo>
                  <a:lnTo>
                    <a:pt x="407256" y="375777"/>
                  </a:lnTo>
                  <a:lnTo>
                    <a:pt x="412347" y="371591"/>
                  </a:lnTo>
                  <a:lnTo>
                    <a:pt x="417438" y="367471"/>
                  </a:lnTo>
                  <a:lnTo>
                    <a:pt x="422528" y="363419"/>
                  </a:lnTo>
                  <a:lnTo>
                    <a:pt x="427619" y="359434"/>
                  </a:lnTo>
                  <a:lnTo>
                    <a:pt x="432710" y="355513"/>
                  </a:lnTo>
                  <a:lnTo>
                    <a:pt x="437801" y="351651"/>
                  </a:lnTo>
                  <a:lnTo>
                    <a:pt x="442891" y="347843"/>
                  </a:lnTo>
                  <a:lnTo>
                    <a:pt x="447982" y="344080"/>
                  </a:lnTo>
                  <a:lnTo>
                    <a:pt x="453073" y="340352"/>
                  </a:lnTo>
                  <a:lnTo>
                    <a:pt x="458163" y="336649"/>
                  </a:lnTo>
                  <a:lnTo>
                    <a:pt x="463254" y="332958"/>
                  </a:lnTo>
                  <a:lnTo>
                    <a:pt x="468345" y="329266"/>
                  </a:lnTo>
                  <a:lnTo>
                    <a:pt x="473435" y="325560"/>
                  </a:lnTo>
                  <a:lnTo>
                    <a:pt x="478526" y="321827"/>
                  </a:lnTo>
                  <a:lnTo>
                    <a:pt x="483617" y="318057"/>
                  </a:lnTo>
                  <a:lnTo>
                    <a:pt x="488708" y="314238"/>
                  </a:lnTo>
                  <a:lnTo>
                    <a:pt x="493798" y="310363"/>
                  </a:lnTo>
                  <a:lnTo>
                    <a:pt x="498889" y="306423"/>
                  </a:lnTo>
                  <a:lnTo>
                    <a:pt x="503980" y="302416"/>
                  </a:lnTo>
                  <a:lnTo>
                    <a:pt x="509070" y="298336"/>
                  </a:lnTo>
                  <a:lnTo>
                    <a:pt x="514161" y="294184"/>
                  </a:lnTo>
                  <a:lnTo>
                    <a:pt x="519252" y="289959"/>
                  </a:lnTo>
                  <a:lnTo>
                    <a:pt x="524343" y="285662"/>
                  </a:lnTo>
                  <a:lnTo>
                    <a:pt x="529433" y="281296"/>
                  </a:lnTo>
                  <a:lnTo>
                    <a:pt x="534524" y="276864"/>
                  </a:lnTo>
                  <a:lnTo>
                    <a:pt x="539615" y="272370"/>
                  </a:lnTo>
                  <a:lnTo>
                    <a:pt x="544705" y="267817"/>
                  </a:lnTo>
                  <a:lnTo>
                    <a:pt x="549796" y="263209"/>
                  </a:lnTo>
                  <a:lnTo>
                    <a:pt x="554887" y="258552"/>
                  </a:lnTo>
                  <a:lnTo>
                    <a:pt x="559978" y="253847"/>
                  </a:lnTo>
                  <a:lnTo>
                    <a:pt x="565068" y="249101"/>
                  </a:lnTo>
                  <a:lnTo>
                    <a:pt x="570159" y="244315"/>
                  </a:lnTo>
                  <a:lnTo>
                    <a:pt x="575250" y="239495"/>
                  </a:lnTo>
                  <a:lnTo>
                    <a:pt x="580340" y="234642"/>
                  </a:lnTo>
                  <a:lnTo>
                    <a:pt x="585431" y="229760"/>
                  </a:lnTo>
                  <a:lnTo>
                    <a:pt x="590522" y="224851"/>
                  </a:lnTo>
                  <a:lnTo>
                    <a:pt x="595613" y="219918"/>
                  </a:lnTo>
                  <a:lnTo>
                    <a:pt x="600703" y="214964"/>
                  </a:lnTo>
                  <a:lnTo>
                    <a:pt x="605794" y="209990"/>
                  </a:lnTo>
                  <a:lnTo>
                    <a:pt x="610885" y="204997"/>
                  </a:lnTo>
                  <a:lnTo>
                    <a:pt x="615975" y="199988"/>
                  </a:lnTo>
                  <a:lnTo>
                    <a:pt x="621066" y="194965"/>
                  </a:lnTo>
                  <a:lnTo>
                    <a:pt x="626157" y="189927"/>
                  </a:lnTo>
                  <a:lnTo>
                    <a:pt x="631247" y="184878"/>
                  </a:lnTo>
                  <a:lnTo>
                    <a:pt x="636338" y="179816"/>
                  </a:lnTo>
                  <a:lnTo>
                    <a:pt x="641429" y="174745"/>
                  </a:lnTo>
                  <a:lnTo>
                    <a:pt x="646520" y="169664"/>
                  </a:lnTo>
                  <a:lnTo>
                    <a:pt x="651610" y="164574"/>
                  </a:lnTo>
                  <a:lnTo>
                    <a:pt x="656701" y="159476"/>
                  </a:lnTo>
                  <a:lnTo>
                    <a:pt x="661792" y="154370"/>
                  </a:lnTo>
                  <a:lnTo>
                    <a:pt x="666882" y="149258"/>
                  </a:lnTo>
                  <a:lnTo>
                    <a:pt x="671973" y="144139"/>
                  </a:lnTo>
                  <a:lnTo>
                    <a:pt x="677064" y="139014"/>
                  </a:lnTo>
                  <a:lnTo>
                    <a:pt x="682155" y="133883"/>
                  </a:lnTo>
                  <a:lnTo>
                    <a:pt x="687245" y="128747"/>
                  </a:lnTo>
                  <a:lnTo>
                    <a:pt x="692336" y="123607"/>
                  </a:lnTo>
                  <a:lnTo>
                    <a:pt x="697427" y="118461"/>
                  </a:lnTo>
                  <a:lnTo>
                    <a:pt x="702517" y="113312"/>
                  </a:lnTo>
                  <a:lnTo>
                    <a:pt x="707608" y="108158"/>
                  </a:lnTo>
                  <a:lnTo>
                    <a:pt x="712699" y="103000"/>
                  </a:lnTo>
                  <a:lnTo>
                    <a:pt x="717790" y="97839"/>
                  </a:lnTo>
                  <a:lnTo>
                    <a:pt x="722880" y="92674"/>
                  </a:lnTo>
                  <a:lnTo>
                    <a:pt x="727971" y="87505"/>
                  </a:lnTo>
                  <a:lnTo>
                    <a:pt x="733062" y="82334"/>
                  </a:lnTo>
                  <a:lnTo>
                    <a:pt x="738152" y="77159"/>
                  </a:lnTo>
                  <a:lnTo>
                    <a:pt x="743243" y="71982"/>
                  </a:lnTo>
                  <a:lnTo>
                    <a:pt x="748334" y="66802"/>
                  </a:lnTo>
                  <a:lnTo>
                    <a:pt x="753425" y="61619"/>
                  </a:lnTo>
                  <a:lnTo>
                    <a:pt x="758515" y="56433"/>
                  </a:lnTo>
                  <a:lnTo>
                    <a:pt x="763606" y="51244"/>
                  </a:lnTo>
                  <a:lnTo>
                    <a:pt x="768697" y="46054"/>
                  </a:lnTo>
                  <a:lnTo>
                    <a:pt x="773787" y="40860"/>
                  </a:lnTo>
                  <a:lnTo>
                    <a:pt x="778878" y="35665"/>
                  </a:lnTo>
                  <a:lnTo>
                    <a:pt x="783969" y="30467"/>
                  </a:lnTo>
                  <a:lnTo>
                    <a:pt x="789059" y="25267"/>
                  </a:lnTo>
                  <a:lnTo>
                    <a:pt x="794150" y="20065"/>
                  </a:lnTo>
                  <a:lnTo>
                    <a:pt x="799241" y="14860"/>
                  </a:lnTo>
                  <a:lnTo>
                    <a:pt x="804332" y="9654"/>
                  </a:lnTo>
                  <a:lnTo>
                    <a:pt x="809422" y="4445"/>
                  </a:lnTo>
                  <a:lnTo>
                    <a:pt x="81376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7074021" y="2005805"/>
              <a:ext cx="816845" cy="761956"/>
            </a:xfrm>
            <a:custGeom>
              <a:avLst/>
              <a:pathLst>
                <a:path w="816845" h="761956">
                  <a:moveTo>
                    <a:pt x="816845" y="0"/>
                  </a:moveTo>
                  <a:lnTo>
                    <a:pt x="816845" y="0"/>
                  </a:lnTo>
                  <a:lnTo>
                    <a:pt x="811754" y="4833"/>
                  </a:lnTo>
                  <a:lnTo>
                    <a:pt x="806663" y="9668"/>
                  </a:lnTo>
                  <a:lnTo>
                    <a:pt x="801573" y="14505"/>
                  </a:lnTo>
                  <a:lnTo>
                    <a:pt x="796482" y="19342"/>
                  </a:lnTo>
                  <a:lnTo>
                    <a:pt x="791391" y="24181"/>
                  </a:lnTo>
                  <a:lnTo>
                    <a:pt x="786300" y="29021"/>
                  </a:lnTo>
                  <a:lnTo>
                    <a:pt x="781210" y="33862"/>
                  </a:lnTo>
                  <a:lnTo>
                    <a:pt x="776119" y="38704"/>
                  </a:lnTo>
                  <a:lnTo>
                    <a:pt x="771028" y="43548"/>
                  </a:lnTo>
                  <a:lnTo>
                    <a:pt x="765938" y="48392"/>
                  </a:lnTo>
                  <a:lnTo>
                    <a:pt x="760847" y="53237"/>
                  </a:lnTo>
                  <a:lnTo>
                    <a:pt x="755756" y="58084"/>
                  </a:lnTo>
                  <a:lnTo>
                    <a:pt x="750665" y="62931"/>
                  </a:lnTo>
                  <a:lnTo>
                    <a:pt x="745575" y="67779"/>
                  </a:lnTo>
                  <a:lnTo>
                    <a:pt x="740484" y="72628"/>
                  </a:lnTo>
                  <a:lnTo>
                    <a:pt x="735393" y="77477"/>
                  </a:lnTo>
                  <a:lnTo>
                    <a:pt x="730303" y="82328"/>
                  </a:lnTo>
                  <a:lnTo>
                    <a:pt x="725212" y="87178"/>
                  </a:lnTo>
                  <a:lnTo>
                    <a:pt x="720121" y="92029"/>
                  </a:lnTo>
                  <a:lnTo>
                    <a:pt x="715030" y="96881"/>
                  </a:lnTo>
                  <a:lnTo>
                    <a:pt x="709940" y="101732"/>
                  </a:lnTo>
                  <a:lnTo>
                    <a:pt x="704849" y="106583"/>
                  </a:lnTo>
                  <a:lnTo>
                    <a:pt x="699758" y="111434"/>
                  </a:lnTo>
                  <a:lnTo>
                    <a:pt x="694668" y="116285"/>
                  </a:lnTo>
                  <a:lnTo>
                    <a:pt x="689577" y="121135"/>
                  </a:lnTo>
                  <a:lnTo>
                    <a:pt x="684486" y="125984"/>
                  </a:lnTo>
                  <a:lnTo>
                    <a:pt x="679396" y="130832"/>
                  </a:lnTo>
                  <a:lnTo>
                    <a:pt x="674305" y="135678"/>
                  </a:lnTo>
                  <a:lnTo>
                    <a:pt x="669214" y="140522"/>
                  </a:lnTo>
                  <a:lnTo>
                    <a:pt x="664123" y="145364"/>
                  </a:lnTo>
                  <a:lnTo>
                    <a:pt x="659033" y="150203"/>
                  </a:lnTo>
                  <a:lnTo>
                    <a:pt x="653942" y="155039"/>
                  </a:lnTo>
                  <a:lnTo>
                    <a:pt x="648851" y="159871"/>
                  </a:lnTo>
                  <a:lnTo>
                    <a:pt x="643761" y="164698"/>
                  </a:lnTo>
                  <a:lnTo>
                    <a:pt x="638670" y="169520"/>
                  </a:lnTo>
                  <a:lnTo>
                    <a:pt x="633579" y="174336"/>
                  </a:lnTo>
                  <a:lnTo>
                    <a:pt x="628488" y="179145"/>
                  </a:lnTo>
                  <a:lnTo>
                    <a:pt x="623398" y="183946"/>
                  </a:lnTo>
                  <a:lnTo>
                    <a:pt x="618307" y="188739"/>
                  </a:lnTo>
                  <a:lnTo>
                    <a:pt x="613216" y="193520"/>
                  </a:lnTo>
                  <a:lnTo>
                    <a:pt x="608126" y="198291"/>
                  </a:lnTo>
                  <a:lnTo>
                    <a:pt x="603035" y="203048"/>
                  </a:lnTo>
                  <a:lnTo>
                    <a:pt x="597944" y="207790"/>
                  </a:lnTo>
                  <a:lnTo>
                    <a:pt x="592853" y="212516"/>
                  </a:lnTo>
                  <a:lnTo>
                    <a:pt x="587763" y="217222"/>
                  </a:lnTo>
                  <a:lnTo>
                    <a:pt x="582672" y="221908"/>
                  </a:lnTo>
                  <a:lnTo>
                    <a:pt x="577581" y="226570"/>
                  </a:lnTo>
                  <a:lnTo>
                    <a:pt x="572491" y="231206"/>
                  </a:lnTo>
                  <a:lnTo>
                    <a:pt x="567400" y="235812"/>
                  </a:lnTo>
                  <a:lnTo>
                    <a:pt x="562309" y="240386"/>
                  </a:lnTo>
                  <a:lnTo>
                    <a:pt x="557218" y="244924"/>
                  </a:lnTo>
                  <a:lnTo>
                    <a:pt x="552128" y="249422"/>
                  </a:lnTo>
                  <a:lnTo>
                    <a:pt x="547037" y="253878"/>
                  </a:lnTo>
                  <a:lnTo>
                    <a:pt x="541946" y="258285"/>
                  </a:lnTo>
                  <a:lnTo>
                    <a:pt x="536856" y="262642"/>
                  </a:lnTo>
                  <a:lnTo>
                    <a:pt x="531765" y="266945"/>
                  </a:lnTo>
                  <a:lnTo>
                    <a:pt x="526674" y="271189"/>
                  </a:lnTo>
                  <a:lnTo>
                    <a:pt x="521584" y="275372"/>
                  </a:lnTo>
                  <a:lnTo>
                    <a:pt x="516493" y="279491"/>
                  </a:lnTo>
                  <a:lnTo>
                    <a:pt x="511402" y="283546"/>
                  </a:lnTo>
                  <a:lnTo>
                    <a:pt x="506311" y="287535"/>
                  </a:lnTo>
                  <a:lnTo>
                    <a:pt x="501221" y="291459"/>
                  </a:lnTo>
                  <a:lnTo>
                    <a:pt x="496130" y="295321"/>
                  </a:lnTo>
                  <a:lnTo>
                    <a:pt x="491039" y="299125"/>
                  </a:lnTo>
                  <a:lnTo>
                    <a:pt x="485949" y="302877"/>
                  </a:lnTo>
                  <a:lnTo>
                    <a:pt x="480858" y="306584"/>
                  </a:lnTo>
                  <a:lnTo>
                    <a:pt x="475767" y="310256"/>
                  </a:lnTo>
                  <a:lnTo>
                    <a:pt x="470676" y="313902"/>
                  </a:lnTo>
                  <a:lnTo>
                    <a:pt x="465586" y="317535"/>
                  </a:lnTo>
                  <a:lnTo>
                    <a:pt x="460495" y="321167"/>
                  </a:lnTo>
                  <a:lnTo>
                    <a:pt x="455404" y="324810"/>
                  </a:lnTo>
                  <a:lnTo>
                    <a:pt x="450314" y="328477"/>
                  </a:lnTo>
                  <a:lnTo>
                    <a:pt x="445223" y="332178"/>
                  </a:lnTo>
                  <a:lnTo>
                    <a:pt x="440132" y="335924"/>
                  </a:lnTo>
                  <a:lnTo>
                    <a:pt x="435041" y="339723"/>
                  </a:lnTo>
                  <a:lnTo>
                    <a:pt x="429951" y="343582"/>
                  </a:lnTo>
                  <a:lnTo>
                    <a:pt x="424860" y="347507"/>
                  </a:lnTo>
                  <a:lnTo>
                    <a:pt x="419769" y="351500"/>
                  </a:lnTo>
                  <a:lnTo>
                    <a:pt x="414679" y="355564"/>
                  </a:lnTo>
                  <a:lnTo>
                    <a:pt x="409588" y="359698"/>
                  </a:lnTo>
                  <a:lnTo>
                    <a:pt x="404497" y="363903"/>
                  </a:lnTo>
                  <a:lnTo>
                    <a:pt x="399406" y="368175"/>
                  </a:lnTo>
                  <a:lnTo>
                    <a:pt x="394316" y="372513"/>
                  </a:lnTo>
                  <a:lnTo>
                    <a:pt x="389225" y="376912"/>
                  </a:lnTo>
                  <a:lnTo>
                    <a:pt x="384134" y="381370"/>
                  </a:lnTo>
                  <a:lnTo>
                    <a:pt x="379044" y="385883"/>
                  </a:lnTo>
                  <a:lnTo>
                    <a:pt x="373953" y="390446"/>
                  </a:lnTo>
                  <a:lnTo>
                    <a:pt x="368862" y="395056"/>
                  </a:lnTo>
                  <a:lnTo>
                    <a:pt x="363772" y="399709"/>
                  </a:lnTo>
                  <a:lnTo>
                    <a:pt x="358681" y="404401"/>
                  </a:lnTo>
                  <a:lnTo>
                    <a:pt x="353590" y="409129"/>
                  </a:lnTo>
                  <a:lnTo>
                    <a:pt x="348499" y="413890"/>
                  </a:lnTo>
                  <a:lnTo>
                    <a:pt x="343409" y="418682"/>
                  </a:lnTo>
                  <a:lnTo>
                    <a:pt x="338318" y="423500"/>
                  </a:lnTo>
                  <a:lnTo>
                    <a:pt x="333227" y="428344"/>
                  </a:lnTo>
                  <a:lnTo>
                    <a:pt x="328137" y="433210"/>
                  </a:lnTo>
                  <a:lnTo>
                    <a:pt x="323046" y="438097"/>
                  </a:lnTo>
                  <a:lnTo>
                    <a:pt x="317955" y="443002"/>
                  </a:lnTo>
                  <a:lnTo>
                    <a:pt x="312864" y="447925"/>
                  </a:lnTo>
                  <a:lnTo>
                    <a:pt x="307774" y="452863"/>
                  </a:lnTo>
                  <a:lnTo>
                    <a:pt x="302683" y="457816"/>
                  </a:lnTo>
                  <a:lnTo>
                    <a:pt x="297592" y="462781"/>
                  </a:lnTo>
                  <a:lnTo>
                    <a:pt x="292502" y="467759"/>
                  </a:lnTo>
                  <a:lnTo>
                    <a:pt x="287411" y="472748"/>
                  </a:lnTo>
                  <a:lnTo>
                    <a:pt x="282320" y="477747"/>
                  </a:lnTo>
                  <a:lnTo>
                    <a:pt x="277229" y="482756"/>
                  </a:lnTo>
                  <a:lnTo>
                    <a:pt x="272139" y="487773"/>
                  </a:lnTo>
                  <a:lnTo>
                    <a:pt x="267048" y="492798"/>
                  </a:lnTo>
                  <a:lnTo>
                    <a:pt x="261957" y="497831"/>
                  </a:lnTo>
                  <a:lnTo>
                    <a:pt x="256867" y="502871"/>
                  </a:lnTo>
                  <a:lnTo>
                    <a:pt x="251776" y="507917"/>
                  </a:lnTo>
                  <a:lnTo>
                    <a:pt x="246685" y="512970"/>
                  </a:lnTo>
                  <a:lnTo>
                    <a:pt x="241595" y="518029"/>
                  </a:lnTo>
                  <a:lnTo>
                    <a:pt x="236504" y="523092"/>
                  </a:lnTo>
                  <a:lnTo>
                    <a:pt x="231413" y="528162"/>
                  </a:lnTo>
                  <a:lnTo>
                    <a:pt x="226322" y="533235"/>
                  </a:lnTo>
                  <a:lnTo>
                    <a:pt x="221232" y="538314"/>
                  </a:lnTo>
                  <a:lnTo>
                    <a:pt x="216141" y="543397"/>
                  </a:lnTo>
                  <a:lnTo>
                    <a:pt x="211050" y="548484"/>
                  </a:lnTo>
                  <a:lnTo>
                    <a:pt x="205960" y="553576"/>
                  </a:lnTo>
                  <a:lnTo>
                    <a:pt x="200869" y="558671"/>
                  </a:lnTo>
                  <a:lnTo>
                    <a:pt x="195778" y="563770"/>
                  </a:lnTo>
                  <a:lnTo>
                    <a:pt x="190687" y="568872"/>
                  </a:lnTo>
                  <a:lnTo>
                    <a:pt x="185597" y="573978"/>
                  </a:lnTo>
                  <a:lnTo>
                    <a:pt x="180506" y="579088"/>
                  </a:lnTo>
                  <a:lnTo>
                    <a:pt x="175415" y="584200"/>
                  </a:lnTo>
                  <a:lnTo>
                    <a:pt x="170325" y="589316"/>
                  </a:lnTo>
                  <a:lnTo>
                    <a:pt x="165234" y="594435"/>
                  </a:lnTo>
                  <a:lnTo>
                    <a:pt x="160143" y="599557"/>
                  </a:lnTo>
                  <a:lnTo>
                    <a:pt x="155052" y="604682"/>
                  </a:lnTo>
                  <a:lnTo>
                    <a:pt x="149962" y="609809"/>
                  </a:lnTo>
                  <a:lnTo>
                    <a:pt x="144871" y="614940"/>
                  </a:lnTo>
                  <a:lnTo>
                    <a:pt x="139780" y="620073"/>
                  </a:lnTo>
                  <a:lnTo>
                    <a:pt x="134690" y="625209"/>
                  </a:lnTo>
                  <a:lnTo>
                    <a:pt x="129599" y="630347"/>
                  </a:lnTo>
                  <a:lnTo>
                    <a:pt x="124508" y="635489"/>
                  </a:lnTo>
                  <a:lnTo>
                    <a:pt x="119417" y="640632"/>
                  </a:lnTo>
                  <a:lnTo>
                    <a:pt x="114327" y="645779"/>
                  </a:lnTo>
                  <a:lnTo>
                    <a:pt x="109236" y="650927"/>
                  </a:lnTo>
                  <a:lnTo>
                    <a:pt x="104145" y="656079"/>
                  </a:lnTo>
                  <a:lnTo>
                    <a:pt x="99055" y="661232"/>
                  </a:lnTo>
                  <a:lnTo>
                    <a:pt x="93964" y="666388"/>
                  </a:lnTo>
                  <a:lnTo>
                    <a:pt x="88873" y="671547"/>
                  </a:lnTo>
                  <a:lnTo>
                    <a:pt x="83783" y="676707"/>
                  </a:lnTo>
                  <a:lnTo>
                    <a:pt x="78692" y="681870"/>
                  </a:lnTo>
                  <a:lnTo>
                    <a:pt x="73601" y="687036"/>
                  </a:lnTo>
                  <a:lnTo>
                    <a:pt x="68510" y="692203"/>
                  </a:lnTo>
                  <a:lnTo>
                    <a:pt x="63420" y="697373"/>
                  </a:lnTo>
                  <a:lnTo>
                    <a:pt x="58329" y="702545"/>
                  </a:lnTo>
                  <a:lnTo>
                    <a:pt x="53238" y="707719"/>
                  </a:lnTo>
                  <a:lnTo>
                    <a:pt x="48148" y="712895"/>
                  </a:lnTo>
                  <a:lnTo>
                    <a:pt x="43057" y="718074"/>
                  </a:lnTo>
                  <a:lnTo>
                    <a:pt x="37966" y="723254"/>
                  </a:lnTo>
                  <a:lnTo>
                    <a:pt x="32875" y="728437"/>
                  </a:lnTo>
                  <a:lnTo>
                    <a:pt x="27785" y="733622"/>
                  </a:lnTo>
                  <a:lnTo>
                    <a:pt x="22694" y="738809"/>
                  </a:lnTo>
                  <a:lnTo>
                    <a:pt x="17603" y="743997"/>
                  </a:lnTo>
                  <a:lnTo>
                    <a:pt x="12513" y="749188"/>
                  </a:lnTo>
                  <a:lnTo>
                    <a:pt x="7422" y="754381"/>
                  </a:lnTo>
                  <a:lnTo>
                    <a:pt x="2331" y="759576"/>
                  </a:lnTo>
                  <a:lnTo>
                    <a:pt x="0" y="76195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7018905" y="1991539"/>
              <a:ext cx="825962" cy="776222"/>
            </a:xfrm>
            <a:custGeom>
              <a:avLst/>
              <a:pathLst>
                <a:path w="825962" h="776222">
                  <a:moveTo>
                    <a:pt x="0" y="776222"/>
                  </a:moveTo>
                  <a:lnTo>
                    <a:pt x="1450" y="774787"/>
                  </a:lnTo>
                  <a:lnTo>
                    <a:pt x="6540" y="769746"/>
                  </a:lnTo>
                  <a:lnTo>
                    <a:pt x="11631" y="764706"/>
                  </a:lnTo>
                  <a:lnTo>
                    <a:pt x="16722" y="759666"/>
                  </a:lnTo>
                  <a:lnTo>
                    <a:pt x="21813" y="754625"/>
                  </a:lnTo>
                  <a:lnTo>
                    <a:pt x="26903" y="749585"/>
                  </a:lnTo>
                  <a:lnTo>
                    <a:pt x="31994" y="744545"/>
                  </a:lnTo>
                  <a:lnTo>
                    <a:pt x="37085" y="739505"/>
                  </a:lnTo>
                  <a:lnTo>
                    <a:pt x="42175" y="734465"/>
                  </a:lnTo>
                  <a:lnTo>
                    <a:pt x="47266" y="729424"/>
                  </a:lnTo>
                  <a:lnTo>
                    <a:pt x="52357" y="724384"/>
                  </a:lnTo>
                  <a:lnTo>
                    <a:pt x="57448" y="719344"/>
                  </a:lnTo>
                  <a:lnTo>
                    <a:pt x="62538" y="714304"/>
                  </a:lnTo>
                  <a:lnTo>
                    <a:pt x="67629" y="709265"/>
                  </a:lnTo>
                  <a:lnTo>
                    <a:pt x="72720" y="704225"/>
                  </a:lnTo>
                  <a:lnTo>
                    <a:pt x="77810" y="699185"/>
                  </a:lnTo>
                  <a:lnTo>
                    <a:pt x="82901" y="694145"/>
                  </a:lnTo>
                  <a:lnTo>
                    <a:pt x="87992" y="689106"/>
                  </a:lnTo>
                  <a:lnTo>
                    <a:pt x="93083" y="684066"/>
                  </a:lnTo>
                  <a:lnTo>
                    <a:pt x="98173" y="679027"/>
                  </a:lnTo>
                  <a:lnTo>
                    <a:pt x="103264" y="673988"/>
                  </a:lnTo>
                  <a:lnTo>
                    <a:pt x="108355" y="668949"/>
                  </a:lnTo>
                  <a:lnTo>
                    <a:pt x="113445" y="663910"/>
                  </a:lnTo>
                  <a:lnTo>
                    <a:pt x="118536" y="658871"/>
                  </a:lnTo>
                  <a:lnTo>
                    <a:pt x="123627" y="653833"/>
                  </a:lnTo>
                  <a:lnTo>
                    <a:pt x="128717" y="648795"/>
                  </a:lnTo>
                  <a:lnTo>
                    <a:pt x="133808" y="643757"/>
                  </a:lnTo>
                  <a:lnTo>
                    <a:pt x="138899" y="638719"/>
                  </a:lnTo>
                  <a:lnTo>
                    <a:pt x="143990" y="633681"/>
                  </a:lnTo>
                  <a:lnTo>
                    <a:pt x="149080" y="628644"/>
                  </a:lnTo>
                  <a:lnTo>
                    <a:pt x="154171" y="623608"/>
                  </a:lnTo>
                  <a:lnTo>
                    <a:pt x="159262" y="618571"/>
                  </a:lnTo>
                  <a:lnTo>
                    <a:pt x="164352" y="613535"/>
                  </a:lnTo>
                  <a:lnTo>
                    <a:pt x="169443" y="608500"/>
                  </a:lnTo>
                  <a:lnTo>
                    <a:pt x="174534" y="603465"/>
                  </a:lnTo>
                  <a:lnTo>
                    <a:pt x="179625" y="598431"/>
                  </a:lnTo>
                  <a:lnTo>
                    <a:pt x="184715" y="593398"/>
                  </a:lnTo>
                  <a:lnTo>
                    <a:pt x="189806" y="588365"/>
                  </a:lnTo>
                  <a:lnTo>
                    <a:pt x="194897" y="583334"/>
                  </a:lnTo>
                  <a:lnTo>
                    <a:pt x="199987" y="578303"/>
                  </a:lnTo>
                  <a:lnTo>
                    <a:pt x="205078" y="573273"/>
                  </a:lnTo>
                  <a:lnTo>
                    <a:pt x="210169" y="568245"/>
                  </a:lnTo>
                  <a:lnTo>
                    <a:pt x="215260" y="563217"/>
                  </a:lnTo>
                  <a:lnTo>
                    <a:pt x="220350" y="558192"/>
                  </a:lnTo>
                  <a:lnTo>
                    <a:pt x="225441" y="553168"/>
                  </a:lnTo>
                  <a:lnTo>
                    <a:pt x="230532" y="548146"/>
                  </a:lnTo>
                  <a:lnTo>
                    <a:pt x="235622" y="543125"/>
                  </a:lnTo>
                  <a:lnTo>
                    <a:pt x="240713" y="538108"/>
                  </a:lnTo>
                  <a:lnTo>
                    <a:pt x="245804" y="533092"/>
                  </a:lnTo>
                  <a:lnTo>
                    <a:pt x="250895" y="528080"/>
                  </a:lnTo>
                  <a:lnTo>
                    <a:pt x="255985" y="523070"/>
                  </a:lnTo>
                  <a:lnTo>
                    <a:pt x="261076" y="518064"/>
                  </a:lnTo>
                  <a:lnTo>
                    <a:pt x="266167" y="513062"/>
                  </a:lnTo>
                  <a:lnTo>
                    <a:pt x="271257" y="508064"/>
                  </a:lnTo>
                  <a:lnTo>
                    <a:pt x="276348" y="503071"/>
                  </a:lnTo>
                  <a:lnTo>
                    <a:pt x="281439" y="498084"/>
                  </a:lnTo>
                  <a:lnTo>
                    <a:pt x="286529" y="493102"/>
                  </a:lnTo>
                  <a:lnTo>
                    <a:pt x="291620" y="488127"/>
                  </a:lnTo>
                  <a:lnTo>
                    <a:pt x="296711" y="483159"/>
                  </a:lnTo>
                  <a:lnTo>
                    <a:pt x="301802" y="478200"/>
                  </a:lnTo>
                  <a:lnTo>
                    <a:pt x="306892" y="473249"/>
                  </a:lnTo>
                  <a:lnTo>
                    <a:pt x="311983" y="468309"/>
                  </a:lnTo>
                  <a:lnTo>
                    <a:pt x="317074" y="463381"/>
                  </a:lnTo>
                  <a:lnTo>
                    <a:pt x="322164" y="458464"/>
                  </a:lnTo>
                  <a:lnTo>
                    <a:pt x="327255" y="453563"/>
                  </a:lnTo>
                  <a:lnTo>
                    <a:pt x="332346" y="448676"/>
                  </a:lnTo>
                  <a:lnTo>
                    <a:pt x="337437" y="443808"/>
                  </a:lnTo>
                  <a:lnTo>
                    <a:pt x="342527" y="438959"/>
                  </a:lnTo>
                  <a:lnTo>
                    <a:pt x="347618" y="434132"/>
                  </a:lnTo>
                  <a:lnTo>
                    <a:pt x="352709" y="429329"/>
                  </a:lnTo>
                  <a:lnTo>
                    <a:pt x="357799" y="424553"/>
                  </a:lnTo>
                  <a:lnTo>
                    <a:pt x="362890" y="419806"/>
                  </a:lnTo>
                  <a:lnTo>
                    <a:pt x="367981" y="415093"/>
                  </a:lnTo>
                  <a:lnTo>
                    <a:pt x="373072" y="410416"/>
                  </a:lnTo>
                  <a:lnTo>
                    <a:pt x="378162" y="405779"/>
                  </a:lnTo>
                  <a:lnTo>
                    <a:pt x="383253" y="401186"/>
                  </a:lnTo>
                  <a:lnTo>
                    <a:pt x="388344" y="396640"/>
                  </a:lnTo>
                  <a:lnTo>
                    <a:pt x="393434" y="392147"/>
                  </a:lnTo>
                  <a:lnTo>
                    <a:pt x="398525" y="387709"/>
                  </a:lnTo>
                  <a:lnTo>
                    <a:pt x="403616" y="383331"/>
                  </a:lnTo>
                  <a:lnTo>
                    <a:pt x="408707" y="379016"/>
                  </a:lnTo>
                  <a:lnTo>
                    <a:pt x="413797" y="374767"/>
                  </a:lnTo>
                  <a:lnTo>
                    <a:pt x="418888" y="370587"/>
                  </a:lnTo>
                  <a:lnTo>
                    <a:pt x="423979" y="366476"/>
                  </a:lnTo>
                  <a:lnTo>
                    <a:pt x="429069" y="362435"/>
                  </a:lnTo>
                  <a:lnTo>
                    <a:pt x="434160" y="358463"/>
                  </a:lnTo>
                  <a:lnTo>
                    <a:pt x="439251" y="354555"/>
                  </a:lnTo>
                  <a:lnTo>
                    <a:pt x="444341" y="350708"/>
                  </a:lnTo>
                  <a:lnTo>
                    <a:pt x="449432" y="346914"/>
                  </a:lnTo>
                  <a:lnTo>
                    <a:pt x="454523" y="343166"/>
                  </a:lnTo>
                  <a:lnTo>
                    <a:pt x="459614" y="339452"/>
                  </a:lnTo>
                  <a:lnTo>
                    <a:pt x="464704" y="335761"/>
                  </a:lnTo>
                  <a:lnTo>
                    <a:pt x="469795" y="332081"/>
                  </a:lnTo>
                  <a:lnTo>
                    <a:pt x="474886" y="328399"/>
                  </a:lnTo>
                  <a:lnTo>
                    <a:pt x="479976" y="324703"/>
                  </a:lnTo>
                  <a:lnTo>
                    <a:pt x="485067" y="320979"/>
                  </a:lnTo>
                  <a:lnTo>
                    <a:pt x="490158" y="317217"/>
                  </a:lnTo>
                  <a:lnTo>
                    <a:pt x="495249" y="313407"/>
                  </a:lnTo>
                  <a:lnTo>
                    <a:pt x="500339" y="309541"/>
                  </a:lnTo>
                  <a:lnTo>
                    <a:pt x="505430" y="305614"/>
                  </a:lnTo>
                  <a:lnTo>
                    <a:pt x="510521" y="301619"/>
                  </a:lnTo>
                  <a:lnTo>
                    <a:pt x="515611" y="297556"/>
                  </a:lnTo>
                  <a:lnTo>
                    <a:pt x="520702" y="293423"/>
                  </a:lnTo>
                  <a:lnTo>
                    <a:pt x="525793" y="289221"/>
                  </a:lnTo>
                  <a:lnTo>
                    <a:pt x="530884" y="284951"/>
                  </a:lnTo>
                  <a:lnTo>
                    <a:pt x="535974" y="280615"/>
                  </a:lnTo>
                  <a:lnTo>
                    <a:pt x="541065" y="276218"/>
                  </a:lnTo>
                  <a:lnTo>
                    <a:pt x="546156" y="271762"/>
                  </a:lnTo>
                  <a:lnTo>
                    <a:pt x="551246" y="267251"/>
                  </a:lnTo>
                  <a:lnTo>
                    <a:pt x="556337" y="262690"/>
                  </a:lnTo>
                  <a:lnTo>
                    <a:pt x="561428" y="258082"/>
                  </a:lnTo>
                  <a:lnTo>
                    <a:pt x="566518" y="253432"/>
                  </a:lnTo>
                  <a:lnTo>
                    <a:pt x="571609" y="248743"/>
                  </a:lnTo>
                  <a:lnTo>
                    <a:pt x="576700" y="244019"/>
                  </a:lnTo>
                  <a:lnTo>
                    <a:pt x="581791" y="239263"/>
                  </a:lnTo>
                  <a:lnTo>
                    <a:pt x="586881" y="234478"/>
                  </a:lnTo>
                  <a:lnTo>
                    <a:pt x="591972" y="229667"/>
                  </a:lnTo>
                  <a:lnTo>
                    <a:pt x="597063" y="224832"/>
                  </a:lnTo>
                  <a:lnTo>
                    <a:pt x="602153" y="219977"/>
                  </a:lnTo>
                  <a:lnTo>
                    <a:pt x="607244" y="215102"/>
                  </a:lnTo>
                  <a:lnTo>
                    <a:pt x="612335" y="210211"/>
                  </a:lnTo>
                  <a:lnTo>
                    <a:pt x="617426" y="205305"/>
                  </a:lnTo>
                  <a:lnTo>
                    <a:pt x="622516" y="200384"/>
                  </a:lnTo>
                  <a:lnTo>
                    <a:pt x="627607" y="195452"/>
                  </a:lnTo>
                  <a:lnTo>
                    <a:pt x="632698" y="190508"/>
                  </a:lnTo>
                  <a:lnTo>
                    <a:pt x="637788" y="185555"/>
                  </a:lnTo>
                  <a:lnTo>
                    <a:pt x="642879" y="180593"/>
                  </a:lnTo>
                  <a:lnTo>
                    <a:pt x="647970" y="175623"/>
                  </a:lnTo>
                  <a:lnTo>
                    <a:pt x="653061" y="170645"/>
                  </a:lnTo>
                  <a:lnTo>
                    <a:pt x="658151" y="165662"/>
                  </a:lnTo>
                  <a:lnTo>
                    <a:pt x="663242" y="160672"/>
                  </a:lnTo>
                  <a:lnTo>
                    <a:pt x="668333" y="155678"/>
                  </a:lnTo>
                  <a:lnTo>
                    <a:pt x="673423" y="150678"/>
                  </a:lnTo>
                  <a:lnTo>
                    <a:pt x="678514" y="145675"/>
                  </a:lnTo>
                  <a:lnTo>
                    <a:pt x="683605" y="140668"/>
                  </a:lnTo>
                  <a:lnTo>
                    <a:pt x="688696" y="135657"/>
                  </a:lnTo>
                  <a:lnTo>
                    <a:pt x="693786" y="130644"/>
                  </a:lnTo>
                  <a:lnTo>
                    <a:pt x="698877" y="125628"/>
                  </a:lnTo>
                  <a:lnTo>
                    <a:pt x="703968" y="120609"/>
                  </a:lnTo>
                  <a:lnTo>
                    <a:pt x="709058" y="115588"/>
                  </a:lnTo>
                  <a:lnTo>
                    <a:pt x="714149" y="110565"/>
                  </a:lnTo>
                  <a:lnTo>
                    <a:pt x="719240" y="105541"/>
                  </a:lnTo>
                  <a:lnTo>
                    <a:pt x="724330" y="100515"/>
                  </a:lnTo>
                  <a:lnTo>
                    <a:pt x="729421" y="95487"/>
                  </a:lnTo>
                  <a:lnTo>
                    <a:pt x="734512" y="90458"/>
                  </a:lnTo>
                  <a:lnTo>
                    <a:pt x="739603" y="85428"/>
                  </a:lnTo>
                  <a:lnTo>
                    <a:pt x="744693" y="80397"/>
                  </a:lnTo>
                  <a:lnTo>
                    <a:pt x="749784" y="75365"/>
                  </a:lnTo>
                  <a:lnTo>
                    <a:pt x="754875" y="70332"/>
                  </a:lnTo>
                  <a:lnTo>
                    <a:pt x="759965" y="65299"/>
                  </a:lnTo>
                  <a:lnTo>
                    <a:pt x="765056" y="60264"/>
                  </a:lnTo>
                  <a:lnTo>
                    <a:pt x="770147" y="55229"/>
                  </a:lnTo>
                  <a:lnTo>
                    <a:pt x="775238" y="50194"/>
                  </a:lnTo>
                  <a:lnTo>
                    <a:pt x="780328" y="45158"/>
                  </a:lnTo>
                  <a:lnTo>
                    <a:pt x="785419" y="40121"/>
                  </a:lnTo>
                  <a:lnTo>
                    <a:pt x="790510" y="35085"/>
                  </a:lnTo>
                  <a:lnTo>
                    <a:pt x="795600" y="30047"/>
                  </a:lnTo>
                  <a:lnTo>
                    <a:pt x="800691" y="25010"/>
                  </a:lnTo>
                  <a:lnTo>
                    <a:pt x="805782" y="19972"/>
                  </a:lnTo>
                  <a:lnTo>
                    <a:pt x="810873" y="14934"/>
                  </a:lnTo>
                  <a:lnTo>
                    <a:pt x="815963" y="9896"/>
                  </a:lnTo>
                  <a:lnTo>
                    <a:pt x="821054" y="4857"/>
                  </a:lnTo>
                  <a:lnTo>
                    <a:pt x="825962" y="0"/>
                  </a:lnTo>
                </a:path>
              </a:pathLst>
            </a:custGeom>
            <a:ln w="13550" cap="flat">
              <a:solidFill>
                <a:srgbClr val="FF6C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5941580" y="2763126"/>
              <a:ext cx="9271" cy="9271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5977215" y="2763126"/>
              <a:ext cx="9271" cy="9271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5999749" y="2750025"/>
              <a:ext cx="35473" cy="35473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6023548" y="2738189"/>
              <a:ext cx="59145" cy="59145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6048930" y="2727936"/>
              <a:ext cx="79651" cy="79651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6085888" y="2729259"/>
              <a:ext cx="77005" cy="77005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6115172" y="2722908"/>
              <a:ext cx="89706" cy="89706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6153811" y="2725912"/>
              <a:ext cx="83698" cy="83698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6195524" y="2731990"/>
              <a:ext cx="71541" cy="71541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6229535" y="2730366"/>
              <a:ext cx="74790" cy="74790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6273249" y="2738445"/>
              <a:ext cx="58632" cy="58632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6308195" y="2737756"/>
              <a:ext cx="60009" cy="60009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6348534" y="2742460"/>
              <a:ext cx="50602" cy="50602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6388808" y="2747100"/>
              <a:ext cx="41323" cy="41323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6427031" y="2749687"/>
              <a:ext cx="36148" cy="36148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6469160" y="2756182"/>
              <a:ext cx="23159" cy="23159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6498301" y="2749687"/>
              <a:ext cx="36148" cy="36148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6528241" y="2743992"/>
              <a:ext cx="47538" cy="47538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6565663" y="2745780"/>
              <a:ext cx="43963" cy="43963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603770" y="2748251"/>
              <a:ext cx="39020" cy="39020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6633508" y="2742354"/>
              <a:ext cx="50814" cy="50814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6674791" y="2748002"/>
              <a:ext cx="39518" cy="39518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6702128" y="2739705"/>
              <a:ext cx="56113" cy="56113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6739521" y="2741463"/>
              <a:ext cx="52597" cy="52597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6776153" y="2742460"/>
              <a:ext cx="50602" cy="50602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6812937" y="2743609"/>
              <a:ext cx="48304" cy="48304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6842080" y="2737117"/>
              <a:ext cx="61289" cy="61289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6870621" y="2730023"/>
              <a:ext cx="75477" cy="75477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6902006" y="2725772"/>
              <a:ext cx="83977" cy="83977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6937307" y="2725439"/>
              <a:ext cx="84645" cy="84645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6974332" y="2726829"/>
              <a:ext cx="81865" cy="81865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7013446" y="2730308"/>
              <a:ext cx="74906" cy="74906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7045156" y="2578206"/>
              <a:ext cx="82756" cy="82756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7080543" y="2579196"/>
              <a:ext cx="83252" cy="83252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7115895" y="2580318"/>
              <a:ext cx="83818" cy="83818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7147853" y="2722175"/>
              <a:ext cx="91173" cy="91173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7175897" y="2565209"/>
              <a:ext cx="106354" cy="106354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7220213" y="2455444"/>
              <a:ext cx="88992" cy="88992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7246650" y="2410509"/>
              <a:ext cx="107389" cy="107389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7281152" y="2361261"/>
              <a:ext cx="109654" cy="109654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7323259" y="2334718"/>
              <a:ext cx="96711" cy="96711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7368826" y="2319165"/>
              <a:ext cx="76846" cy="76846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7403035" y="2292465"/>
              <a:ext cx="79699" cy="79699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7422701" y="2236307"/>
              <a:ext cx="111636" cy="111636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7457102" y="2204606"/>
              <a:ext cx="114104" cy="114104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7500228" y="2189139"/>
              <a:ext cx="99121" cy="99121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7546712" y="2181652"/>
              <a:ext cx="77424" cy="77424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6658915" y="3844042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6658915" y="3733109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6658915" y="3621783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6658915" y="3506304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6658915" y="3400488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6658915" y="3294672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6658915" y="3179193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6658915" y="3067867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7131776" y="3067819"/>
              <a:ext cx="759090" cy="776222"/>
            </a:xfrm>
            <a:custGeom>
              <a:avLst/>
              <a:pathLst>
                <a:path w="759090" h="776222">
                  <a:moveTo>
                    <a:pt x="0" y="776222"/>
                  </a:moveTo>
                  <a:lnTo>
                    <a:pt x="574" y="775592"/>
                  </a:lnTo>
                  <a:lnTo>
                    <a:pt x="5665" y="770002"/>
                  </a:lnTo>
                  <a:lnTo>
                    <a:pt x="10755" y="764411"/>
                  </a:lnTo>
                  <a:lnTo>
                    <a:pt x="15846" y="758817"/>
                  </a:lnTo>
                  <a:lnTo>
                    <a:pt x="20937" y="753222"/>
                  </a:lnTo>
                  <a:lnTo>
                    <a:pt x="26028" y="747624"/>
                  </a:lnTo>
                  <a:lnTo>
                    <a:pt x="31118" y="742024"/>
                  </a:lnTo>
                  <a:lnTo>
                    <a:pt x="36209" y="736423"/>
                  </a:lnTo>
                  <a:lnTo>
                    <a:pt x="41300" y="730819"/>
                  </a:lnTo>
                  <a:lnTo>
                    <a:pt x="46390" y="725212"/>
                  </a:lnTo>
                  <a:lnTo>
                    <a:pt x="51481" y="719604"/>
                  </a:lnTo>
                  <a:lnTo>
                    <a:pt x="56572" y="713993"/>
                  </a:lnTo>
                  <a:lnTo>
                    <a:pt x="61663" y="708379"/>
                  </a:lnTo>
                  <a:lnTo>
                    <a:pt x="66753" y="702763"/>
                  </a:lnTo>
                  <a:lnTo>
                    <a:pt x="71844" y="697145"/>
                  </a:lnTo>
                  <a:lnTo>
                    <a:pt x="76935" y="691524"/>
                  </a:lnTo>
                  <a:lnTo>
                    <a:pt x="82025" y="685900"/>
                  </a:lnTo>
                  <a:lnTo>
                    <a:pt x="87116" y="680274"/>
                  </a:lnTo>
                  <a:lnTo>
                    <a:pt x="92207" y="674644"/>
                  </a:lnTo>
                  <a:lnTo>
                    <a:pt x="97298" y="669012"/>
                  </a:lnTo>
                  <a:lnTo>
                    <a:pt x="102388" y="663377"/>
                  </a:lnTo>
                  <a:lnTo>
                    <a:pt x="107479" y="657738"/>
                  </a:lnTo>
                  <a:lnTo>
                    <a:pt x="112570" y="652097"/>
                  </a:lnTo>
                  <a:lnTo>
                    <a:pt x="117660" y="646453"/>
                  </a:lnTo>
                  <a:lnTo>
                    <a:pt x="122751" y="640805"/>
                  </a:lnTo>
                  <a:lnTo>
                    <a:pt x="127842" y="635154"/>
                  </a:lnTo>
                  <a:lnTo>
                    <a:pt x="132932" y="629500"/>
                  </a:lnTo>
                  <a:lnTo>
                    <a:pt x="138023" y="623842"/>
                  </a:lnTo>
                  <a:lnTo>
                    <a:pt x="143114" y="618181"/>
                  </a:lnTo>
                  <a:lnTo>
                    <a:pt x="148205" y="612517"/>
                  </a:lnTo>
                  <a:lnTo>
                    <a:pt x="153295" y="606849"/>
                  </a:lnTo>
                  <a:lnTo>
                    <a:pt x="158386" y="601177"/>
                  </a:lnTo>
                  <a:lnTo>
                    <a:pt x="163477" y="595502"/>
                  </a:lnTo>
                  <a:lnTo>
                    <a:pt x="168567" y="589824"/>
                  </a:lnTo>
                  <a:lnTo>
                    <a:pt x="173658" y="584141"/>
                  </a:lnTo>
                  <a:lnTo>
                    <a:pt x="178749" y="578456"/>
                  </a:lnTo>
                  <a:lnTo>
                    <a:pt x="183840" y="572766"/>
                  </a:lnTo>
                  <a:lnTo>
                    <a:pt x="188930" y="567073"/>
                  </a:lnTo>
                  <a:lnTo>
                    <a:pt x="194021" y="561377"/>
                  </a:lnTo>
                  <a:lnTo>
                    <a:pt x="199112" y="555678"/>
                  </a:lnTo>
                  <a:lnTo>
                    <a:pt x="204202" y="549975"/>
                  </a:lnTo>
                  <a:lnTo>
                    <a:pt x="209293" y="544269"/>
                  </a:lnTo>
                  <a:lnTo>
                    <a:pt x="214384" y="538561"/>
                  </a:lnTo>
                  <a:lnTo>
                    <a:pt x="219475" y="532849"/>
                  </a:lnTo>
                  <a:lnTo>
                    <a:pt x="224565" y="527136"/>
                  </a:lnTo>
                  <a:lnTo>
                    <a:pt x="229656" y="521420"/>
                  </a:lnTo>
                  <a:lnTo>
                    <a:pt x="234747" y="515703"/>
                  </a:lnTo>
                  <a:lnTo>
                    <a:pt x="239837" y="509985"/>
                  </a:lnTo>
                  <a:lnTo>
                    <a:pt x="244928" y="504266"/>
                  </a:lnTo>
                  <a:lnTo>
                    <a:pt x="250019" y="498547"/>
                  </a:lnTo>
                  <a:lnTo>
                    <a:pt x="255110" y="492830"/>
                  </a:lnTo>
                  <a:lnTo>
                    <a:pt x="260200" y="487114"/>
                  </a:lnTo>
                  <a:lnTo>
                    <a:pt x="265291" y="481401"/>
                  </a:lnTo>
                  <a:lnTo>
                    <a:pt x="270382" y="475692"/>
                  </a:lnTo>
                  <a:lnTo>
                    <a:pt x="275472" y="469989"/>
                  </a:lnTo>
                  <a:lnTo>
                    <a:pt x="280563" y="464293"/>
                  </a:lnTo>
                  <a:lnTo>
                    <a:pt x="285654" y="458605"/>
                  </a:lnTo>
                  <a:lnTo>
                    <a:pt x="290744" y="452930"/>
                  </a:lnTo>
                  <a:lnTo>
                    <a:pt x="295835" y="447268"/>
                  </a:lnTo>
                  <a:lnTo>
                    <a:pt x="300926" y="441622"/>
                  </a:lnTo>
                  <a:lnTo>
                    <a:pt x="306017" y="435996"/>
                  </a:lnTo>
                  <a:lnTo>
                    <a:pt x="311107" y="430394"/>
                  </a:lnTo>
                  <a:lnTo>
                    <a:pt x="316198" y="424820"/>
                  </a:lnTo>
                  <a:lnTo>
                    <a:pt x="321289" y="419278"/>
                  </a:lnTo>
                  <a:lnTo>
                    <a:pt x="326379" y="413773"/>
                  </a:lnTo>
                  <a:lnTo>
                    <a:pt x="331470" y="408311"/>
                  </a:lnTo>
                  <a:lnTo>
                    <a:pt x="336561" y="402899"/>
                  </a:lnTo>
                  <a:lnTo>
                    <a:pt x="341652" y="397543"/>
                  </a:lnTo>
                  <a:lnTo>
                    <a:pt x="346742" y="392249"/>
                  </a:lnTo>
                  <a:lnTo>
                    <a:pt x="351833" y="387024"/>
                  </a:lnTo>
                  <a:lnTo>
                    <a:pt x="356924" y="381875"/>
                  </a:lnTo>
                  <a:lnTo>
                    <a:pt x="362014" y="376808"/>
                  </a:lnTo>
                  <a:lnTo>
                    <a:pt x="367105" y="371828"/>
                  </a:lnTo>
                  <a:lnTo>
                    <a:pt x="372196" y="366938"/>
                  </a:lnTo>
                  <a:lnTo>
                    <a:pt x="377287" y="362139"/>
                  </a:lnTo>
                  <a:lnTo>
                    <a:pt x="382377" y="357428"/>
                  </a:lnTo>
                  <a:lnTo>
                    <a:pt x="387468" y="352801"/>
                  </a:lnTo>
                  <a:lnTo>
                    <a:pt x="392559" y="348249"/>
                  </a:lnTo>
                  <a:lnTo>
                    <a:pt x="397649" y="343759"/>
                  </a:lnTo>
                  <a:lnTo>
                    <a:pt x="402740" y="339314"/>
                  </a:lnTo>
                  <a:lnTo>
                    <a:pt x="407831" y="334895"/>
                  </a:lnTo>
                  <a:lnTo>
                    <a:pt x="412922" y="330481"/>
                  </a:lnTo>
                  <a:lnTo>
                    <a:pt x="418012" y="326050"/>
                  </a:lnTo>
                  <a:lnTo>
                    <a:pt x="423103" y="321579"/>
                  </a:lnTo>
                  <a:lnTo>
                    <a:pt x="428194" y="317050"/>
                  </a:lnTo>
                  <a:lnTo>
                    <a:pt x="433284" y="312443"/>
                  </a:lnTo>
                  <a:lnTo>
                    <a:pt x="438375" y="307747"/>
                  </a:lnTo>
                  <a:lnTo>
                    <a:pt x="443466" y="302951"/>
                  </a:lnTo>
                  <a:lnTo>
                    <a:pt x="448556" y="298048"/>
                  </a:lnTo>
                  <a:lnTo>
                    <a:pt x="453647" y="293036"/>
                  </a:lnTo>
                  <a:lnTo>
                    <a:pt x="458738" y="287915"/>
                  </a:lnTo>
                  <a:lnTo>
                    <a:pt x="463829" y="282689"/>
                  </a:lnTo>
                  <a:lnTo>
                    <a:pt x="468919" y="277362"/>
                  </a:lnTo>
                  <a:lnTo>
                    <a:pt x="474010" y="271940"/>
                  </a:lnTo>
                  <a:lnTo>
                    <a:pt x="479101" y="266430"/>
                  </a:lnTo>
                  <a:lnTo>
                    <a:pt x="484191" y="260840"/>
                  </a:lnTo>
                  <a:lnTo>
                    <a:pt x="489282" y="255176"/>
                  </a:lnTo>
                  <a:lnTo>
                    <a:pt x="494373" y="249445"/>
                  </a:lnTo>
                  <a:lnTo>
                    <a:pt x="499464" y="243654"/>
                  </a:lnTo>
                  <a:lnTo>
                    <a:pt x="504554" y="237809"/>
                  </a:lnTo>
                  <a:lnTo>
                    <a:pt x="509645" y="231916"/>
                  </a:lnTo>
                  <a:lnTo>
                    <a:pt x="514736" y="225980"/>
                  </a:lnTo>
                  <a:lnTo>
                    <a:pt x="519826" y="220005"/>
                  </a:lnTo>
                  <a:lnTo>
                    <a:pt x="524917" y="213995"/>
                  </a:lnTo>
                  <a:lnTo>
                    <a:pt x="530008" y="207955"/>
                  </a:lnTo>
                  <a:lnTo>
                    <a:pt x="535099" y="201887"/>
                  </a:lnTo>
                  <a:lnTo>
                    <a:pt x="540189" y="195794"/>
                  </a:lnTo>
                  <a:lnTo>
                    <a:pt x="545280" y="189679"/>
                  </a:lnTo>
                  <a:lnTo>
                    <a:pt x="550371" y="183543"/>
                  </a:lnTo>
                  <a:lnTo>
                    <a:pt x="555461" y="177390"/>
                  </a:lnTo>
                  <a:lnTo>
                    <a:pt x="560552" y="171220"/>
                  </a:lnTo>
                  <a:lnTo>
                    <a:pt x="565643" y="165035"/>
                  </a:lnTo>
                  <a:lnTo>
                    <a:pt x="570734" y="158837"/>
                  </a:lnTo>
                  <a:lnTo>
                    <a:pt x="575824" y="152626"/>
                  </a:lnTo>
                  <a:lnTo>
                    <a:pt x="580915" y="146404"/>
                  </a:lnTo>
                  <a:lnTo>
                    <a:pt x="586006" y="140172"/>
                  </a:lnTo>
                  <a:lnTo>
                    <a:pt x="591096" y="133931"/>
                  </a:lnTo>
                  <a:lnTo>
                    <a:pt x="596187" y="127680"/>
                  </a:lnTo>
                  <a:lnTo>
                    <a:pt x="601278" y="121422"/>
                  </a:lnTo>
                  <a:lnTo>
                    <a:pt x="606368" y="115157"/>
                  </a:lnTo>
                  <a:lnTo>
                    <a:pt x="611459" y="108884"/>
                  </a:lnTo>
                  <a:lnTo>
                    <a:pt x="616550" y="102605"/>
                  </a:lnTo>
                  <a:lnTo>
                    <a:pt x="621641" y="96320"/>
                  </a:lnTo>
                  <a:lnTo>
                    <a:pt x="626731" y="90029"/>
                  </a:lnTo>
                  <a:lnTo>
                    <a:pt x="631822" y="83733"/>
                  </a:lnTo>
                  <a:lnTo>
                    <a:pt x="636913" y="77433"/>
                  </a:lnTo>
                  <a:lnTo>
                    <a:pt x="642003" y="71127"/>
                  </a:lnTo>
                  <a:lnTo>
                    <a:pt x="647094" y="64817"/>
                  </a:lnTo>
                  <a:lnTo>
                    <a:pt x="652185" y="58503"/>
                  </a:lnTo>
                  <a:lnTo>
                    <a:pt x="657276" y="52186"/>
                  </a:lnTo>
                  <a:lnTo>
                    <a:pt x="662366" y="45864"/>
                  </a:lnTo>
                  <a:lnTo>
                    <a:pt x="667457" y="39539"/>
                  </a:lnTo>
                  <a:lnTo>
                    <a:pt x="672548" y="33210"/>
                  </a:lnTo>
                  <a:lnTo>
                    <a:pt x="677638" y="26878"/>
                  </a:lnTo>
                  <a:lnTo>
                    <a:pt x="682729" y="20543"/>
                  </a:lnTo>
                  <a:lnTo>
                    <a:pt x="687820" y="14205"/>
                  </a:lnTo>
                  <a:lnTo>
                    <a:pt x="692911" y="7865"/>
                  </a:lnTo>
                  <a:lnTo>
                    <a:pt x="698001" y="1521"/>
                  </a:lnTo>
                  <a:lnTo>
                    <a:pt x="699222" y="0"/>
                  </a:lnTo>
                  <a:lnTo>
                    <a:pt x="759090" y="0"/>
                  </a:lnTo>
                  <a:lnTo>
                    <a:pt x="759090" y="14653"/>
                  </a:lnTo>
                  <a:lnTo>
                    <a:pt x="753999" y="20234"/>
                  </a:lnTo>
                  <a:lnTo>
                    <a:pt x="748908" y="25815"/>
                  </a:lnTo>
                  <a:lnTo>
                    <a:pt x="743818" y="31399"/>
                  </a:lnTo>
                  <a:lnTo>
                    <a:pt x="738727" y="36983"/>
                  </a:lnTo>
                  <a:lnTo>
                    <a:pt x="733636" y="42569"/>
                  </a:lnTo>
                  <a:lnTo>
                    <a:pt x="728546" y="48157"/>
                  </a:lnTo>
                  <a:lnTo>
                    <a:pt x="723455" y="53746"/>
                  </a:lnTo>
                  <a:lnTo>
                    <a:pt x="718364" y="59336"/>
                  </a:lnTo>
                  <a:lnTo>
                    <a:pt x="713273" y="64927"/>
                  </a:lnTo>
                  <a:lnTo>
                    <a:pt x="708183" y="70520"/>
                  </a:lnTo>
                  <a:lnTo>
                    <a:pt x="703092" y="76114"/>
                  </a:lnTo>
                  <a:lnTo>
                    <a:pt x="698001" y="81710"/>
                  </a:lnTo>
                  <a:lnTo>
                    <a:pt x="692911" y="87306"/>
                  </a:lnTo>
                  <a:lnTo>
                    <a:pt x="687820" y="92904"/>
                  </a:lnTo>
                  <a:lnTo>
                    <a:pt x="682729" y="98502"/>
                  </a:lnTo>
                  <a:lnTo>
                    <a:pt x="677638" y="104101"/>
                  </a:lnTo>
                  <a:lnTo>
                    <a:pt x="672548" y="109701"/>
                  </a:lnTo>
                  <a:lnTo>
                    <a:pt x="667457" y="115302"/>
                  </a:lnTo>
                  <a:lnTo>
                    <a:pt x="662366" y="120903"/>
                  </a:lnTo>
                  <a:lnTo>
                    <a:pt x="657276" y="126503"/>
                  </a:lnTo>
                  <a:lnTo>
                    <a:pt x="652185" y="132104"/>
                  </a:lnTo>
                  <a:lnTo>
                    <a:pt x="647094" y="137704"/>
                  </a:lnTo>
                  <a:lnTo>
                    <a:pt x="642003" y="143304"/>
                  </a:lnTo>
                  <a:lnTo>
                    <a:pt x="636913" y="148902"/>
                  </a:lnTo>
                  <a:lnTo>
                    <a:pt x="631822" y="154498"/>
                  </a:lnTo>
                  <a:lnTo>
                    <a:pt x="626731" y="160092"/>
                  </a:lnTo>
                  <a:lnTo>
                    <a:pt x="621641" y="165683"/>
                  </a:lnTo>
                  <a:lnTo>
                    <a:pt x="616550" y="171270"/>
                  </a:lnTo>
                  <a:lnTo>
                    <a:pt x="611459" y="176853"/>
                  </a:lnTo>
                  <a:lnTo>
                    <a:pt x="606368" y="182430"/>
                  </a:lnTo>
                  <a:lnTo>
                    <a:pt x="601278" y="188001"/>
                  </a:lnTo>
                  <a:lnTo>
                    <a:pt x="596187" y="193563"/>
                  </a:lnTo>
                  <a:lnTo>
                    <a:pt x="591096" y="199117"/>
                  </a:lnTo>
                  <a:lnTo>
                    <a:pt x="586006" y="204659"/>
                  </a:lnTo>
                  <a:lnTo>
                    <a:pt x="580915" y="210188"/>
                  </a:lnTo>
                  <a:lnTo>
                    <a:pt x="575824" y="215703"/>
                  </a:lnTo>
                  <a:lnTo>
                    <a:pt x="570734" y="221200"/>
                  </a:lnTo>
                  <a:lnTo>
                    <a:pt x="565643" y="226677"/>
                  </a:lnTo>
                  <a:lnTo>
                    <a:pt x="560552" y="232130"/>
                  </a:lnTo>
                  <a:lnTo>
                    <a:pt x="555461" y="237556"/>
                  </a:lnTo>
                  <a:lnTo>
                    <a:pt x="550371" y="242952"/>
                  </a:lnTo>
                  <a:lnTo>
                    <a:pt x="545280" y="248313"/>
                  </a:lnTo>
                  <a:lnTo>
                    <a:pt x="540189" y="253633"/>
                  </a:lnTo>
                  <a:lnTo>
                    <a:pt x="535099" y="258909"/>
                  </a:lnTo>
                  <a:lnTo>
                    <a:pt x="530008" y="264134"/>
                  </a:lnTo>
                  <a:lnTo>
                    <a:pt x="524917" y="269302"/>
                  </a:lnTo>
                  <a:lnTo>
                    <a:pt x="519826" y="274407"/>
                  </a:lnTo>
                  <a:lnTo>
                    <a:pt x="514736" y="279445"/>
                  </a:lnTo>
                  <a:lnTo>
                    <a:pt x="509645" y="284408"/>
                  </a:lnTo>
                  <a:lnTo>
                    <a:pt x="504554" y="289291"/>
                  </a:lnTo>
                  <a:lnTo>
                    <a:pt x="499464" y="294092"/>
                  </a:lnTo>
                  <a:lnTo>
                    <a:pt x="494373" y="298806"/>
                  </a:lnTo>
                  <a:lnTo>
                    <a:pt x="489282" y="303435"/>
                  </a:lnTo>
                  <a:lnTo>
                    <a:pt x="484191" y="307980"/>
                  </a:lnTo>
                  <a:lnTo>
                    <a:pt x="479101" y="312446"/>
                  </a:lnTo>
                  <a:lnTo>
                    <a:pt x="474010" y="316841"/>
                  </a:lnTo>
                  <a:lnTo>
                    <a:pt x="468919" y="321178"/>
                  </a:lnTo>
                  <a:lnTo>
                    <a:pt x="463829" y="325470"/>
                  </a:lnTo>
                  <a:lnTo>
                    <a:pt x="458738" y="329734"/>
                  </a:lnTo>
                  <a:lnTo>
                    <a:pt x="453647" y="333991"/>
                  </a:lnTo>
                  <a:lnTo>
                    <a:pt x="448556" y="338260"/>
                  </a:lnTo>
                  <a:lnTo>
                    <a:pt x="443466" y="342561"/>
                  </a:lnTo>
                  <a:lnTo>
                    <a:pt x="438375" y="346912"/>
                  </a:lnTo>
                  <a:lnTo>
                    <a:pt x="433284" y="351329"/>
                  </a:lnTo>
                  <a:lnTo>
                    <a:pt x="428194" y="355828"/>
                  </a:lnTo>
                  <a:lnTo>
                    <a:pt x="423103" y="360417"/>
                  </a:lnTo>
                  <a:lnTo>
                    <a:pt x="418012" y="365104"/>
                  </a:lnTo>
                  <a:lnTo>
                    <a:pt x="412922" y="369892"/>
                  </a:lnTo>
                  <a:lnTo>
                    <a:pt x="407831" y="374784"/>
                  </a:lnTo>
                  <a:lnTo>
                    <a:pt x="402740" y="379777"/>
                  </a:lnTo>
                  <a:lnTo>
                    <a:pt x="397649" y="384868"/>
                  </a:lnTo>
                  <a:lnTo>
                    <a:pt x="392559" y="390052"/>
                  </a:lnTo>
                  <a:lnTo>
                    <a:pt x="387468" y="395325"/>
                  </a:lnTo>
                  <a:lnTo>
                    <a:pt x="382377" y="400679"/>
                  </a:lnTo>
                  <a:lnTo>
                    <a:pt x="377287" y="406108"/>
                  </a:lnTo>
                  <a:lnTo>
                    <a:pt x="372196" y="411607"/>
                  </a:lnTo>
                  <a:lnTo>
                    <a:pt x="367105" y="417169"/>
                  </a:lnTo>
                  <a:lnTo>
                    <a:pt x="362014" y="422788"/>
                  </a:lnTo>
                  <a:lnTo>
                    <a:pt x="356924" y="428460"/>
                  </a:lnTo>
                  <a:lnTo>
                    <a:pt x="351833" y="434179"/>
                  </a:lnTo>
                  <a:lnTo>
                    <a:pt x="346742" y="439941"/>
                  </a:lnTo>
                  <a:lnTo>
                    <a:pt x="341652" y="445742"/>
                  </a:lnTo>
                  <a:lnTo>
                    <a:pt x="336561" y="451578"/>
                  </a:lnTo>
                  <a:lnTo>
                    <a:pt x="331470" y="457447"/>
                  </a:lnTo>
                  <a:lnTo>
                    <a:pt x="326379" y="463345"/>
                  </a:lnTo>
                  <a:lnTo>
                    <a:pt x="321289" y="469269"/>
                  </a:lnTo>
                  <a:lnTo>
                    <a:pt x="316198" y="475219"/>
                  </a:lnTo>
                  <a:lnTo>
                    <a:pt x="311107" y="481190"/>
                  </a:lnTo>
                  <a:lnTo>
                    <a:pt x="306017" y="487183"/>
                  </a:lnTo>
                  <a:lnTo>
                    <a:pt x="300926" y="493195"/>
                  </a:lnTo>
                  <a:lnTo>
                    <a:pt x="295835" y="499224"/>
                  </a:lnTo>
                  <a:lnTo>
                    <a:pt x="290744" y="505270"/>
                  </a:lnTo>
                  <a:lnTo>
                    <a:pt x="285654" y="511332"/>
                  </a:lnTo>
                  <a:lnTo>
                    <a:pt x="280563" y="517408"/>
                  </a:lnTo>
                  <a:lnTo>
                    <a:pt x="275472" y="523497"/>
                  </a:lnTo>
                  <a:lnTo>
                    <a:pt x="270382" y="529599"/>
                  </a:lnTo>
                  <a:lnTo>
                    <a:pt x="265291" y="535713"/>
                  </a:lnTo>
                  <a:lnTo>
                    <a:pt x="260200" y="541838"/>
                  </a:lnTo>
                  <a:lnTo>
                    <a:pt x="255110" y="547974"/>
                  </a:lnTo>
                  <a:lnTo>
                    <a:pt x="250019" y="554119"/>
                  </a:lnTo>
                  <a:lnTo>
                    <a:pt x="244928" y="560275"/>
                  </a:lnTo>
                  <a:lnTo>
                    <a:pt x="239837" y="566439"/>
                  </a:lnTo>
                  <a:lnTo>
                    <a:pt x="234747" y="572612"/>
                  </a:lnTo>
                  <a:lnTo>
                    <a:pt x="229656" y="578794"/>
                  </a:lnTo>
                  <a:lnTo>
                    <a:pt x="224565" y="584983"/>
                  </a:lnTo>
                  <a:lnTo>
                    <a:pt x="219475" y="591180"/>
                  </a:lnTo>
                  <a:lnTo>
                    <a:pt x="214384" y="597384"/>
                  </a:lnTo>
                  <a:lnTo>
                    <a:pt x="209293" y="603595"/>
                  </a:lnTo>
                  <a:lnTo>
                    <a:pt x="204202" y="609813"/>
                  </a:lnTo>
                  <a:lnTo>
                    <a:pt x="199112" y="616037"/>
                  </a:lnTo>
                  <a:lnTo>
                    <a:pt x="194021" y="622268"/>
                  </a:lnTo>
                  <a:lnTo>
                    <a:pt x="188930" y="628504"/>
                  </a:lnTo>
                  <a:lnTo>
                    <a:pt x="183840" y="634747"/>
                  </a:lnTo>
                  <a:lnTo>
                    <a:pt x="178749" y="640994"/>
                  </a:lnTo>
                  <a:lnTo>
                    <a:pt x="173658" y="647248"/>
                  </a:lnTo>
                  <a:lnTo>
                    <a:pt x="168567" y="653506"/>
                  </a:lnTo>
                  <a:lnTo>
                    <a:pt x="163477" y="659769"/>
                  </a:lnTo>
                  <a:lnTo>
                    <a:pt x="158386" y="666037"/>
                  </a:lnTo>
                  <a:lnTo>
                    <a:pt x="153295" y="672310"/>
                  </a:lnTo>
                  <a:lnTo>
                    <a:pt x="148205" y="678588"/>
                  </a:lnTo>
                  <a:lnTo>
                    <a:pt x="143114" y="684870"/>
                  </a:lnTo>
                  <a:lnTo>
                    <a:pt x="138023" y="691156"/>
                  </a:lnTo>
                  <a:lnTo>
                    <a:pt x="132932" y="697446"/>
                  </a:lnTo>
                  <a:lnTo>
                    <a:pt x="127842" y="703740"/>
                  </a:lnTo>
                  <a:lnTo>
                    <a:pt x="122751" y="710038"/>
                  </a:lnTo>
                  <a:lnTo>
                    <a:pt x="117660" y="716339"/>
                  </a:lnTo>
                  <a:lnTo>
                    <a:pt x="112570" y="722645"/>
                  </a:lnTo>
                  <a:lnTo>
                    <a:pt x="107479" y="728954"/>
                  </a:lnTo>
                  <a:lnTo>
                    <a:pt x="102388" y="735266"/>
                  </a:lnTo>
                  <a:lnTo>
                    <a:pt x="97298" y="741582"/>
                  </a:lnTo>
                  <a:lnTo>
                    <a:pt x="92207" y="747900"/>
                  </a:lnTo>
                  <a:lnTo>
                    <a:pt x="87116" y="754222"/>
                  </a:lnTo>
                  <a:lnTo>
                    <a:pt x="82025" y="760547"/>
                  </a:lnTo>
                  <a:lnTo>
                    <a:pt x="76935" y="766875"/>
                  </a:lnTo>
                  <a:lnTo>
                    <a:pt x="71844" y="773206"/>
                  </a:lnTo>
                  <a:lnTo>
                    <a:pt x="69419" y="776222"/>
                  </a:lnTo>
                  <a:close/>
                </a:path>
              </a:pathLst>
            </a:custGeom>
            <a:solidFill>
              <a:srgbClr val="00C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7131776" y="3067819"/>
              <a:ext cx="699222" cy="776222"/>
            </a:xfrm>
            <a:custGeom>
              <a:avLst/>
              <a:pathLst>
                <a:path w="699222" h="776222">
                  <a:moveTo>
                    <a:pt x="0" y="776222"/>
                  </a:moveTo>
                  <a:lnTo>
                    <a:pt x="574" y="775592"/>
                  </a:lnTo>
                  <a:lnTo>
                    <a:pt x="5665" y="770002"/>
                  </a:lnTo>
                  <a:lnTo>
                    <a:pt x="10755" y="764411"/>
                  </a:lnTo>
                  <a:lnTo>
                    <a:pt x="15846" y="758817"/>
                  </a:lnTo>
                  <a:lnTo>
                    <a:pt x="20937" y="753222"/>
                  </a:lnTo>
                  <a:lnTo>
                    <a:pt x="26028" y="747624"/>
                  </a:lnTo>
                  <a:lnTo>
                    <a:pt x="31118" y="742024"/>
                  </a:lnTo>
                  <a:lnTo>
                    <a:pt x="36209" y="736423"/>
                  </a:lnTo>
                  <a:lnTo>
                    <a:pt x="41300" y="730819"/>
                  </a:lnTo>
                  <a:lnTo>
                    <a:pt x="46390" y="725212"/>
                  </a:lnTo>
                  <a:lnTo>
                    <a:pt x="51481" y="719604"/>
                  </a:lnTo>
                  <a:lnTo>
                    <a:pt x="56572" y="713993"/>
                  </a:lnTo>
                  <a:lnTo>
                    <a:pt x="61663" y="708379"/>
                  </a:lnTo>
                  <a:lnTo>
                    <a:pt x="66753" y="702763"/>
                  </a:lnTo>
                  <a:lnTo>
                    <a:pt x="71844" y="697145"/>
                  </a:lnTo>
                  <a:lnTo>
                    <a:pt x="76935" y="691524"/>
                  </a:lnTo>
                  <a:lnTo>
                    <a:pt x="82025" y="685900"/>
                  </a:lnTo>
                  <a:lnTo>
                    <a:pt x="87116" y="680274"/>
                  </a:lnTo>
                  <a:lnTo>
                    <a:pt x="92207" y="674644"/>
                  </a:lnTo>
                  <a:lnTo>
                    <a:pt x="97298" y="669012"/>
                  </a:lnTo>
                  <a:lnTo>
                    <a:pt x="102388" y="663377"/>
                  </a:lnTo>
                  <a:lnTo>
                    <a:pt x="107479" y="657738"/>
                  </a:lnTo>
                  <a:lnTo>
                    <a:pt x="112570" y="652097"/>
                  </a:lnTo>
                  <a:lnTo>
                    <a:pt x="117660" y="646453"/>
                  </a:lnTo>
                  <a:lnTo>
                    <a:pt x="122751" y="640805"/>
                  </a:lnTo>
                  <a:lnTo>
                    <a:pt x="127842" y="635154"/>
                  </a:lnTo>
                  <a:lnTo>
                    <a:pt x="132932" y="629500"/>
                  </a:lnTo>
                  <a:lnTo>
                    <a:pt x="138023" y="623842"/>
                  </a:lnTo>
                  <a:lnTo>
                    <a:pt x="143114" y="618181"/>
                  </a:lnTo>
                  <a:lnTo>
                    <a:pt x="148205" y="612517"/>
                  </a:lnTo>
                  <a:lnTo>
                    <a:pt x="153295" y="606849"/>
                  </a:lnTo>
                  <a:lnTo>
                    <a:pt x="158386" y="601177"/>
                  </a:lnTo>
                  <a:lnTo>
                    <a:pt x="163477" y="595502"/>
                  </a:lnTo>
                  <a:lnTo>
                    <a:pt x="168567" y="589824"/>
                  </a:lnTo>
                  <a:lnTo>
                    <a:pt x="173658" y="584141"/>
                  </a:lnTo>
                  <a:lnTo>
                    <a:pt x="178749" y="578456"/>
                  </a:lnTo>
                  <a:lnTo>
                    <a:pt x="183840" y="572766"/>
                  </a:lnTo>
                  <a:lnTo>
                    <a:pt x="188930" y="567073"/>
                  </a:lnTo>
                  <a:lnTo>
                    <a:pt x="194021" y="561377"/>
                  </a:lnTo>
                  <a:lnTo>
                    <a:pt x="199112" y="555678"/>
                  </a:lnTo>
                  <a:lnTo>
                    <a:pt x="204202" y="549975"/>
                  </a:lnTo>
                  <a:lnTo>
                    <a:pt x="209293" y="544269"/>
                  </a:lnTo>
                  <a:lnTo>
                    <a:pt x="214384" y="538561"/>
                  </a:lnTo>
                  <a:lnTo>
                    <a:pt x="219475" y="532849"/>
                  </a:lnTo>
                  <a:lnTo>
                    <a:pt x="224565" y="527136"/>
                  </a:lnTo>
                  <a:lnTo>
                    <a:pt x="229656" y="521420"/>
                  </a:lnTo>
                  <a:lnTo>
                    <a:pt x="234747" y="515703"/>
                  </a:lnTo>
                  <a:lnTo>
                    <a:pt x="239837" y="509985"/>
                  </a:lnTo>
                  <a:lnTo>
                    <a:pt x="244928" y="504266"/>
                  </a:lnTo>
                  <a:lnTo>
                    <a:pt x="250019" y="498547"/>
                  </a:lnTo>
                  <a:lnTo>
                    <a:pt x="255110" y="492830"/>
                  </a:lnTo>
                  <a:lnTo>
                    <a:pt x="260200" y="487114"/>
                  </a:lnTo>
                  <a:lnTo>
                    <a:pt x="265291" y="481401"/>
                  </a:lnTo>
                  <a:lnTo>
                    <a:pt x="270382" y="475692"/>
                  </a:lnTo>
                  <a:lnTo>
                    <a:pt x="275472" y="469989"/>
                  </a:lnTo>
                  <a:lnTo>
                    <a:pt x="280563" y="464293"/>
                  </a:lnTo>
                  <a:lnTo>
                    <a:pt x="285654" y="458605"/>
                  </a:lnTo>
                  <a:lnTo>
                    <a:pt x="290744" y="452930"/>
                  </a:lnTo>
                  <a:lnTo>
                    <a:pt x="295835" y="447268"/>
                  </a:lnTo>
                  <a:lnTo>
                    <a:pt x="300926" y="441622"/>
                  </a:lnTo>
                  <a:lnTo>
                    <a:pt x="306017" y="435996"/>
                  </a:lnTo>
                  <a:lnTo>
                    <a:pt x="311107" y="430394"/>
                  </a:lnTo>
                  <a:lnTo>
                    <a:pt x="316198" y="424820"/>
                  </a:lnTo>
                  <a:lnTo>
                    <a:pt x="321289" y="419278"/>
                  </a:lnTo>
                  <a:lnTo>
                    <a:pt x="326379" y="413773"/>
                  </a:lnTo>
                  <a:lnTo>
                    <a:pt x="331470" y="408311"/>
                  </a:lnTo>
                  <a:lnTo>
                    <a:pt x="336561" y="402899"/>
                  </a:lnTo>
                  <a:lnTo>
                    <a:pt x="341652" y="397543"/>
                  </a:lnTo>
                  <a:lnTo>
                    <a:pt x="346742" y="392249"/>
                  </a:lnTo>
                  <a:lnTo>
                    <a:pt x="351833" y="387024"/>
                  </a:lnTo>
                  <a:lnTo>
                    <a:pt x="356924" y="381875"/>
                  </a:lnTo>
                  <a:lnTo>
                    <a:pt x="362014" y="376808"/>
                  </a:lnTo>
                  <a:lnTo>
                    <a:pt x="367105" y="371828"/>
                  </a:lnTo>
                  <a:lnTo>
                    <a:pt x="372196" y="366938"/>
                  </a:lnTo>
                  <a:lnTo>
                    <a:pt x="377287" y="362139"/>
                  </a:lnTo>
                  <a:lnTo>
                    <a:pt x="382377" y="357428"/>
                  </a:lnTo>
                  <a:lnTo>
                    <a:pt x="387468" y="352801"/>
                  </a:lnTo>
                  <a:lnTo>
                    <a:pt x="392559" y="348249"/>
                  </a:lnTo>
                  <a:lnTo>
                    <a:pt x="397649" y="343759"/>
                  </a:lnTo>
                  <a:lnTo>
                    <a:pt x="402740" y="339314"/>
                  </a:lnTo>
                  <a:lnTo>
                    <a:pt x="407831" y="334895"/>
                  </a:lnTo>
                  <a:lnTo>
                    <a:pt x="412922" y="330481"/>
                  </a:lnTo>
                  <a:lnTo>
                    <a:pt x="418012" y="326050"/>
                  </a:lnTo>
                  <a:lnTo>
                    <a:pt x="423103" y="321579"/>
                  </a:lnTo>
                  <a:lnTo>
                    <a:pt x="428194" y="317050"/>
                  </a:lnTo>
                  <a:lnTo>
                    <a:pt x="433284" y="312443"/>
                  </a:lnTo>
                  <a:lnTo>
                    <a:pt x="438375" y="307747"/>
                  </a:lnTo>
                  <a:lnTo>
                    <a:pt x="443466" y="302951"/>
                  </a:lnTo>
                  <a:lnTo>
                    <a:pt x="448556" y="298048"/>
                  </a:lnTo>
                  <a:lnTo>
                    <a:pt x="453647" y="293036"/>
                  </a:lnTo>
                  <a:lnTo>
                    <a:pt x="458738" y="287915"/>
                  </a:lnTo>
                  <a:lnTo>
                    <a:pt x="463829" y="282689"/>
                  </a:lnTo>
                  <a:lnTo>
                    <a:pt x="468919" y="277362"/>
                  </a:lnTo>
                  <a:lnTo>
                    <a:pt x="474010" y="271940"/>
                  </a:lnTo>
                  <a:lnTo>
                    <a:pt x="479101" y="266430"/>
                  </a:lnTo>
                  <a:lnTo>
                    <a:pt x="484191" y="260840"/>
                  </a:lnTo>
                  <a:lnTo>
                    <a:pt x="489282" y="255176"/>
                  </a:lnTo>
                  <a:lnTo>
                    <a:pt x="494373" y="249445"/>
                  </a:lnTo>
                  <a:lnTo>
                    <a:pt x="499464" y="243654"/>
                  </a:lnTo>
                  <a:lnTo>
                    <a:pt x="504554" y="237809"/>
                  </a:lnTo>
                  <a:lnTo>
                    <a:pt x="509645" y="231916"/>
                  </a:lnTo>
                  <a:lnTo>
                    <a:pt x="514736" y="225980"/>
                  </a:lnTo>
                  <a:lnTo>
                    <a:pt x="519826" y="220005"/>
                  </a:lnTo>
                  <a:lnTo>
                    <a:pt x="524917" y="213995"/>
                  </a:lnTo>
                  <a:lnTo>
                    <a:pt x="530008" y="207955"/>
                  </a:lnTo>
                  <a:lnTo>
                    <a:pt x="535099" y="201887"/>
                  </a:lnTo>
                  <a:lnTo>
                    <a:pt x="540189" y="195794"/>
                  </a:lnTo>
                  <a:lnTo>
                    <a:pt x="545280" y="189679"/>
                  </a:lnTo>
                  <a:lnTo>
                    <a:pt x="550371" y="183543"/>
                  </a:lnTo>
                  <a:lnTo>
                    <a:pt x="555461" y="177390"/>
                  </a:lnTo>
                  <a:lnTo>
                    <a:pt x="560552" y="171220"/>
                  </a:lnTo>
                  <a:lnTo>
                    <a:pt x="565643" y="165035"/>
                  </a:lnTo>
                  <a:lnTo>
                    <a:pt x="570734" y="158837"/>
                  </a:lnTo>
                  <a:lnTo>
                    <a:pt x="575824" y="152626"/>
                  </a:lnTo>
                  <a:lnTo>
                    <a:pt x="580915" y="146404"/>
                  </a:lnTo>
                  <a:lnTo>
                    <a:pt x="586006" y="140172"/>
                  </a:lnTo>
                  <a:lnTo>
                    <a:pt x="591096" y="133931"/>
                  </a:lnTo>
                  <a:lnTo>
                    <a:pt x="596187" y="127680"/>
                  </a:lnTo>
                  <a:lnTo>
                    <a:pt x="601278" y="121422"/>
                  </a:lnTo>
                  <a:lnTo>
                    <a:pt x="606368" y="115157"/>
                  </a:lnTo>
                  <a:lnTo>
                    <a:pt x="611459" y="108884"/>
                  </a:lnTo>
                  <a:lnTo>
                    <a:pt x="616550" y="102605"/>
                  </a:lnTo>
                  <a:lnTo>
                    <a:pt x="621641" y="96320"/>
                  </a:lnTo>
                  <a:lnTo>
                    <a:pt x="626731" y="90029"/>
                  </a:lnTo>
                  <a:lnTo>
                    <a:pt x="631822" y="83733"/>
                  </a:lnTo>
                  <a:lnTo>
                    <a:pt x="636913" y="77433"/>
                  </a:lnTo>
                  <a:lnTo>
                    <a:pt x="642003" y="71127"/>
                  </a:lnTo>
                  <a:lnTo>
                    <a:pt x="647094" y="64817"/>
                  </a:lnTo>
                  <a:lnTo>
                    <a:pt x="652185" y="58503"/>
                  </a:lnTo>
                  <a:lnTo>
                    <a:pt x="657276" y="52186"/>
                  </a:lnTo>
                  <a:lnTo>
                    <a:pt x="662366" y="45864"/>
                  </a:lnTo>
                  <a:lnTo>
                    <a:pt x="667457" y="39539"/>
                  </a:lnTo>
                  <a:lnTo>
                    <a:pt x="672548" y="33210"/>
                  </a:lnTo>
                  <a:lnTo>
                    <a:pt x="677638" y="26878"/>
                  </a:lnTo>
                  <a:lnTo>
                    <a:pt x="682729" y="20543"/>
                  </a:lnTo>
                  <a:lnTo>
                    <a:pt x="687820" y="14205"/>
                  </a:lnTo>
                  <a:lnTo>
                    <a:pt x="692911" y="7865"/>
                  </a:lnTo>
                  <a:lnTo>
                    <a:pt x="698001" y="1521"/>
                  </a:lnTo>
                  <a:lnTo>
                    <a:pt x="69922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7201196" y="3082473"/>
              <a:ext cx="689670" cy="761569"/>
            </a:xfrm>
            <a:custGeom>
              <a:avLst/>
              <a:pathLst>
                <a:path w="689670" h="761569">
                  <a:moveTo>
                    <a:pt x="689670" y="0"/>
                  </a:moveTo>
                  <a:lnTo>
                    <a:pt x="689670" y="0"/>
                  </a:lnTo>
                  <a:lnTo>
                    <a:pt x="684579" y="5580"/>
                  </a:lnTo>
                  <a:lnTo>
                    <a:pt x="679488" y="11162"/>
                  </a:lnTo>
                  <a:lnTo>
                    <a:pt x="674398" y="16745"/>
                  </a:lnTo>
                  <a:lnTo>
                    <a:pt x="669307" y="22330"/>
                  </a:lnTo>
                  <a:lnTo>
                    <a:pt x="664216" y="27916"/>
                  </a:lnTo>
                  <a:lnTo>
                    <a:pt x="659126" y="33503"/>
                  </a:lnTo>
                  <a:lnTo>
                    <a:pt x="654035" y="39092"/>
                  </a:lnTo>
                  <a:lnTo>
                    <a:pt x="648944" y="44682"/>
                  </a:lnTo>
                  <a:lnTo>
                    <a:pt x="643854" y="50274"/>
                  </a:lnTo>
                  <a:lnTo>
                    <a:pt x="638763" y="55867"/>
                  </a:lnTo>
                  <a:lnTo>
                    <a:pt x="633672" y="61461"/>
                  </a:lnTo>
                  <a:lnTo>
                    <a:pt x="628581" y="67056"/>
                  </a:lnTo>
                  <a:lnTo>
                    <a:pt x="623491" y="72653"/>
                  </a:lnTo>
                  <a:lnTo>
                    <a:pt x="618400" y="78250"/>
                  </a:lnTo>
                  <a:lnTo>
                    <a:pt x="613309" y="83849"/>
                  </a:lnTo>
                  <a:lnTo>
                    <a:pt x="608219" y="89448"/>
                  </a:lnTo>
                  <a:lnTo>
                    <a:pt x="603128" y="95048"/>
                  </a:lnTo>
                  <a:lnTo>
                    <a:pt x="598037" y="100648"/>
                  </a:lnTo>
                  <a:lnTo>
                    <a:pt x="592946" y="106249"/>
                  </a:lnTo>
                  <a:lnTo>
                    <a:pt x="587856" y="111850"/>
                  </a:lnTo>
                  <a:lnTo>
                    <a:pt x="582765" y="117451"/>
                  </a:lnTo>
                  <a:lnTo>
                    <a:pt x="577674" y="123051"/>
                  </a:lnTo>
                  <a:lnTo>
                    <a:pt x="572584" y="128650"/>
                  </a:lnTo>
                  <a:lnTo>
                    <a:pt x="567493" y="134248"/>
                  </a:lnTo>
                  <a:lnTo>
                    <a:pt x="562402" y="139844"/>
                  </a:lnTo>
                  <a:lnTo>
                    <a:pt x="557311" y="145438"/>
                  </a:lnTo>
                  <a:lnTo>
                    <a:pt x="552221" y="151029"/>
                  </a:lnTo>
                  <a:lnTo>
                    <a:pt x="547130" y="156616"/>
                  </a:lnTo>
                  <a:lnTo>
                    <a:pt x="542039" y="162199"/>
                  </a:lnTo>
                  <a:lnTo>
                    <a:pt x="536949" y="167776"/>
                  </a:lnTo>
                  <a:lnTo>
                    <a:pt x="531858" y="173347"/>
                  </a:lnTo>
                  <a:lnTo>
                    <a:pt x="526767" y="178910"/>
                  </a:lnTo>
                  <a:lnTo>
                    <a:pt x="521676" y="184463"/>
                  </a:lnTo>
                  <a:lnTo>
                    <a:pt x="516586" y="190005"/>
                  </a:lnTo>
                  <a:lnTo>
                    <a:pt x="511495" y="195535"/>
                  </a:lnTo>
                  <a:lnTo>
                    <a:pt x="506404" y="201049"/>
                  </a:lnTo>
                  <a:lnTo>
                    <a:pt x="501314" y="206546"/>
                  </a:lnTo>
                  <a:lnTo>
                    <a:pt x="496223" y="212023"/>
                  </a:lnTo>
                  <a:lnTo>
                    <a:pt x="491132" y="217476"/>
                  </a:lnTo>
                  <a:lnTo>
                    <a:pt x="486042" y="222903"/>
                  </a:lnTo>
                  <a:lnTo>
                    <a:pt x="480951" y="228299"/>
                  </a:lnTo>
                  <a:lnTo>
                    <a:pt x="475860" y="233659"/>
                  </a:lnTo>
                  <a:lnTo>
                    <a:pt x="470769" y="238980"/>
                  </a:lnTo>
                  <a:lnTo>
                    <a:pt x="465679" y="244255"/>
                  </a:lnTo>
                  <a:lnTo>
                    <a:pt x="460588" y="249480"/>
                  </a:lnTo>
                  <a:lnTo>
                    <a:pt x="455497" y="254648"/>
                  </a:lnTo>
                  <a:lnTo>
                    <a:pt x="450407" y="259754"/>
                  </a:lnTo>
                  <a:lnTo>
                    <a:pt x="445316" y="264791"/>
                  </a:lnTo>
                  <a:lnTo>
                    <a:pt x="440225" y="269754"/>
                  </a:lnTo>
                  <a:lnTo>
                    <a:pt x="435134" y="274638"/>
                  </a:lnTo>
                  <a:lnTo>
                    <a:pt x="430044" y="279438"/>
                  </a:lnTo>
                  <a:lnTo>
                    <a:pt x="424953" y="284153"/>
                  </a:lnTo>
                  <a:lnTo>
                    <a:pt x="419862" y="288782"/>
                  </a:lnTo>
                  <a:lnTo>
                    <a:pt x="414772" y="293327"/>
                  </a:lnTo>
                  <a:lnTo>
                    <a:pt x="409681" y="297792"/>
                  </a:lnTo>
                  <a:lnTo>
                    <a:pt x="404590" y="302188"/>
                  </a:lnTo>
                  <a:lnTo>
                    <a:pt x="399499" y="306524"/>
                  </a:lnTo>
                  <a:lnTo>
                    <a:pt x="394409" y="310816"/>
                  </a:lnTo>
                  <a:lnTo>
                    <a:pt x="389318" y="315081"/>
                  </a:lnTo>
                  <a:lnTo>
                    <a:pt x="384227" y="319338"/>
                  </a:lnTo>
                  <a:lnTo>
                    <a:pt x="379137" y="323607"/>
                  </a:lnTo>
                  <a:lnTo>
                    <a:pt x="374046" y="327907"/>
                  </a:lnTo>
                  <a:lnTo>
                    <a:pt x="368955" y="332258"/>
                  </a:lnTo>
                  <a:lnTo>
                    <a:pt x="363864" y="336676"/>
                  </a:lnTo>
                  <a:lnTo>
                    <a:pt x="358774" y="341174"/>
                  </a:lnTo>
                  <a:lnTo>
                    <a:pt x="353683" y="345763"/>
                  </a:lnTo>
                  <a:lnTo>
                    <a:pt x="348592" y="350450"/>
                  </a:lnTo>
                  <a:lnTo>
                    <a:pt x="343502" y="355239"/>
                  </a:lnTo>
                  <a:lnTo>
                    <a:pt x="338411" y="360130"/>
                  </a:lnTo>
                  <a:lnTo>
                    <a:pt x="333320" y="365123"/>
                  </a:lnTo>
                  <a:lnTo>
                    <a:pt x="328230" y="370214"/>
                  </a:lnTo>
                  <a:lnTo>
                    <a:pt x="323139" y="375399"/>
                  </a:lnTo>
                  <a:lnTo>
                    <a:pt x="318048" y="380671"/>
                  </a:lnTo>
                  <a:lnTo>
                    <a:pt x="312957" y="386025"/>
                  </a:lnTo>
                  <a:lnTo>
                    <a:pt x="307867" y="391455"/>
                  </a:lnTo>
                  <a:lnTo>
                    <a:pt x="302776" y="396953"/>
                  </a:lnTo>
                  <a:lnTo>
                    <a:pt x="297685" y="402515"/>
                  </a:lnTo>
                  <a:lnTo>
                    <a:pt x="292595" y="408135"/>
                  </a:lnTo>
                  <a:lnTo>
                    <a:pt x="287504" y="413807"/>
                  </a:lnTo>
                  <a:lnTo>
                    <a:pt x="282413" y="419526"/>
                  </a:lnTo>
                  <a:lnTo>
                    <a:pt x="277322" y="425288"/>
                  </a:lnTo>
                  <a:lnTo>
                    <a:pt x="272232" y="431088"/>
                  </a:lnTo>
                  <a:lnTo>
                    <a:pt x="267141" y="436925"/>
                  </a:lnTo>
                  <a:lnTo>
                    <a:pt x="262050" y="442793"/>
                  </a:lnTo>
                  <a:lnTo>
                    <a:pt x="256960" y="448691"/>
                  </a:lnTo>
                  <a:lnTo>
                    <a:pt x="251869" y="454616"/>
                  </a:lnTo>
                  <a:lnTo>
                    <a:pt x="246778" y="460565"/>
                  </a:lnTo>
                  <a:lnTo>
                    <a:pt x="241687" y="466537"/>
                  </a:lnTo>
                  <a:lnTo>
                    <a:pt x="236597" y="472529"/>
                  </a:lnTo>
                  <a:lnTo>
                    <a:pt x="231506" y="478541"/>
                  </a:lnTo>
                  <a:lnTo>
                    <a:pt x="226415" y="484571"/>
                  </a:lnTo>
                  <a:lnTo>
                    <a:pt x="221325" y="490617"/>
                  </a:lnTo>
                  <a:lnTo>
                    <a:pt x="216234" y="496678"/>
                  </a:lnTo>
                  <a:lnTo>
                    <a:pt x="211143" y="502754"/>
                  </a:lnTo>
                  <a:lnTo>
                    <a:pt x="206053" y="508843"/>
                  </a:lnTo>
                  <a:lnTo>
                    <a:pt x="200962" y="514945"/>
                  </a:lnTo>
                  <a:lnTo>
                    <a:pt x="195871" y="521059"/>
                  </a:lnTo>
                  <a:lnTo>
                    <a:pt x="190780" y="527184"/>
                  </a:lnTo>
                  <a:lnTo>
                    <a:pt x="185690" y="533320"/>
                  </a:lnTo>
                  <a:lnTo>
                    <a:pt x="180599" y="539466"/>
                  </a:lnTo>
                  <a:lnTo>
                    <a:pt x="175508" y="545621"/>
                  </a:lnTo>
                  <a:lnTo>
                    <a:pt x="170418" y="551786"/>
                  </a:lnTo>
                  <a:lnTo>
                    <a:pt x="165327" y="557959"/>
                  </a:lnTo>
                  <a:lnTo>
                    <a:pt x="160236" y="564140"/>
                  </a:lnTo>
                  <a:lnTo>
                    <a:pt x="155145" y="570329"/>
                  </a:lnTo>
                  <a:lnTo>
                    <a:pt x="150055" y="576526"/>
                  </a:lnTo>
                  <a:lnTo>
                    <a:pt x="144964" y="582730"/>
                  </a:lnTo>
                  <a:lnTo>
                    <a:pt x="139873" y="588942"/>
                  </a:lnTo>
                  <a:lnTo>
                    <a:pt x="134783" y="595159"/>
                  </a:lnTo>
                  <a:lnTo>
                    <a:pt x="129692" y="601384"/>
                  </a:lnTo>
                  <a:lnTo>
                    <a:pt x="124601" y="607614"/>
                  </a:lnTo>
                  <a:lnTo>
                    <a:pt x="119510" y="613851"/>
                  </a:lnTo>
                  <a:lnTo>
                    <a:pt x="114420" y="620093"/>
                  </a:lnTo>
                  <a:lnTo>
                    <a:pt x="109329" y="626341"/>
                  </a:lnTo>
                  <a:lnTo>
                    <a:pt x="104238" y="632594"/>
                  </a:lnTo>
                  <a:lnTo>
                    <a:pt x="99148" y="638852"/>
                  </a:lnTo>
                  <a:lnTo>
                    <a:pt x="94057" y="645116"/>
                  </a:lnTo>
                  <a:lnTo>
                    <a:pt x="88966" y="651384"/>
                  </a:lnTo>
                  <a:lnTo>
                    <a:pt x="83875" y="657657"/>
                  </a:lnTo>
                  <a:lnTo>
                    <a:pt x="78785" y="663934"/>
                  </a:lnTo>
                  <a:lnTo>
                    <a:pt x="73694" y="670216"/>
                  </a:lnTo>
                  <a:lnTo>
                    <a:pt x="68603" y="676502"/>
                  </a:lnTo>
                  <a:lnTo>
                    <a:pt x="63513" y="682792"/>
                  </a:lnTo>
                  <a:lnTo>
                    <a:pt x="58422" y="689086"/>
                  </a:lnTo>
                  <a:lnTo>
                    <a:pt x="53331" y="695384"/>
                  </a:lnTo>
                  <a:lnTo>
                    <a:pt x="48241" y="701686"/>
                  </a:lnTo>
                  <a:lnTo>
                    <a:pt x="43150" y="707991"/>
                  </a:lnTo>
                  <a:lnTo>
                    <a:pt x="38059" y="714300"/>
                  </a:lnTo>
                  <a:lnTo>
                    <a:pt x="32968" y="720612"/>
                  </a:lnTo>
                  <a:lnTo>
                    <a:pt x="27878" y="726928"/>
                  </a:lnTo>
                  <a:lnTo>
                    <a:pt x="22787" y="733247"/>
                  </a:lnTo>
                  <a:lnTo>
                    <a:pt x="17696" y="739569"/>
                  </a:lnTo>
                  <a:lnTo>
                    <a:pt x="12606" y="745894"/>
                  </a:lnTo>
                  <a:lnTo>
                    <a:pt x="7515" y="752222"/>
                  </a:lnTo>
                  <a:lnTo>
                    <a:pt x="2424" y="758552"/>
                  </a:lnTo>
                  <a:lnTo>
                    <a:pt x="0" y="76156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7168655" y="3067819"/>
              <a:ext cx="696601" cy="776222"/>
            </a:xfrm>
            <a:custGeom>
              <a:avLst/>
              <a:pathLst>
                <a:path w="696601" h="776222">
                  <a:moveTo>
                    <a:pt x="0" y="776222"/>
                  </a:moveTo>
                  <a:lnTo>
                    <a:pt x="4421" y="771032"/>
                  </a:lnTo>
                  <a:lnTo>
                    <a:pt x="9512" y="765055"/>
                  </a:lnTo>
                  <a:lnTo>
                    <a:pt x="14603" y="759079"/>
                  </a:lnTo>
                  <a:lnTo>
                    <a:pt x="19693" y="753103"/>
                  </a:lnTo>
                  <a:lnTo>
                    <a:pt x="24784" y="747126"/>
                  </a:lnTo>
                  <a:lnTo>
                    <a:pt x="29875" y="741150"/>
                  </a:lnTo>
                  <a:lnTo>
                    <a:pt x="34965" y="735174"/>
                  </a:lnTo>
                  <a:lnTo>
                    <a:pt x="40056" y="729198"/>
                  </a:lnTo>
                  <a:lnTo>
                    <a:pt x="45147" y="723222"/>
                  </a:lnTo>
                  <a:lnTo>
                    <a:pt x="50238" y="717246"/>
                  </a:lnTo>
                  <a:lnTo>
                    <a:pt x="55328" y="711270"/>
                  </a:lnTo>
                  <a:lnTo>
                    <a:pt x="60419" y="705295"/>
                  </a:lnTo>
                  <a:lnTo>
                    <a:pt x="65510" y="699319"/>
                  </a:lnTo>
                  <a:lnTo>
                    <a:pt x="70600" y="693344"/>
                  </a:lnTo>
                  <a:lnTo>
                    <a:pt x="75691" y="687368"/>
                  </a:lnTo>
                  <a:lnTo>
                    <a:pt x="80782" y="681393"/>
                  </a:lnTo>
                  <a:lnTo>
                    <a:pt x="85873" y="675418"/>
                  </a:lnTo>
                  <a:lnTo>
                    <a:pt x="90963" y="669443"/>
                  </a:lnTo>
                  <a:lnTo>
                    <a:pt x="96054" y="663468"/>
                  </a:lnTo>
                  <a:lnTo>
                    <a:pt x="101145" y="657494"/>
                  </a:lnTo>
                  <a:lnTo>
                    <a:pt x="106235" y="651520"/>
                  </a:lnTo>
                  <a:lnTo>
                    <a:pt x="111326" y="645546"/>
                  </a:lnTo>
                  <a:lnTo>
                    <a:pt x="116417" y="639573"/>
                  </a:lnTo>
                  <a:lnTo>
                    <a:pt x="121507" y="633600"/>
                  </a:lnTo>
                  <a:lnTo>
                    <a:pt x="126598" y="627628"/>
                  </a:lnTo>
                  <a:lnTo>
                    <a:pt x="131689" y="621656"/>
                  </a:lnTo>
                  <a:lnTo>
                    <a:pt x="136780" y="615684"/>
                  </a:lnTo>
                  <a:lnTo>
                    <a:pt x="141870" y="609714"/>
                  </a:lnTo>
                  <a:lnTo>
                    <a:pt x="146961" y="603744"/>
                  </a:lnTo>
                  <a:lnTo>
                    <a:pt x="152052" y="597775"/>
                  </a:lnTo>
                  <a:lnTo>
                    <a:pt x="157142" y="591807"/>
                  </a:lnTo>
                  <a:lnTo>
                    <a:pt x="162233" y="585840"/>
                  </a:lnTo>
                  <a:lnTo>
                    <a:pt x="167324" y="579875"/>
                  </a:lnTo>
                  <a:lnTo>
                    <a:pt x="172415" y="573911"/>
                  </a:lnTo>
                  <a:lnTo>
                    <a:pt x="177505" y="567949"/>
                  </a:lnTo>
                  <a:lnTo>
                    <a:pt x="182596" y="561988"/>
                  </a:lnTo>
                  <a:lnTo>
                    <a:pt x="187687" y="556030"/>
                  </a:lnTo>
                  <a:lnTo>
                    <a:pt x="192777" y="550074"/>
                  </a:lnTo>
                  <a:lnTo>
                    <a:pt x="197868" y="544121"/>
                  </a:lnTo>
                  <a:lnTo>
                    <a:pt x="202959" y="538171"/>
                  </a:lnTo>
                  <a:lnTo>
                    <a:pt x="208050" y="532224"/>
                  </a:lnTo>
                  <a:lnTo>
                    <a:pt x="213140" y="526282"/>
                  </a:lnTo>
                  <a:lnTo>
                    <a:pt x="218231" y="520344"/>
                  </a:lnTo>
                  <a:lnTo>
                    <a:pt x="223322" y="514411"/>
                  </a:lnTo>
                  <a:lnTo>
                    <a:pt x="228412" y="508485"/>
                  </a:lnTo>
                  <a:lnTo>
                    <a:pt x="233503" y="502564"/>
                  </a:lnTo>
                  <a:lnTo>
                    <a:pt x="238594" y="496652"/>
                  </a:lnTo>
                  <a:lnTo>
                    <a:pt x="243685" y="490748"/>
                  </a:lnTo>
                  <a:lnTo>
                    <a:pt x="248775" y="484854"/>
                  </a:lnTo>
                  <a:lnTo>
                    <a:pt x="253866" y="478971"/>
                  </a:lnTo>
                  <a:lnTo>
                    <a:pt x="258957" y="473100"/>
                  </a:lnTo>
                  <a:lnTo>
                    <a:pt x="264047" y="467245"/>
                  </a:lnTo>
                  <a:lnTo>
                    <a:pt x="269138" y="461405"/>
                  </a:lnTo>
                  <a:lnTo>
                    <a:pt x="274229" y="455584"/>
                  </a:lnTo>
                  <a:lnTo>
                    <a:pt x="279319" y="449785"/>
                  </a:lnTo>
                  <a:lnTo>
                    <a:pt x="284410" y="444009"/>
                  </a:lnTo>
                  <a:lnTo>
                    <a:pt x="289501" y="438261"/>
                  </a:lnTo>
                  <a:lnTo>
                    <a:pt x="294592" y="432544"/>
                  </a:lnTo>
                  <a:lnTo>
                    <a:pt x="299682" y="426862"/>
                  </a:lnTo>
                  <a:lnTo>
                    <a:pt x="304773" y="421220"/>
                  </a:lnTo>
                  <a:lnTo>
                    <a:pt x="309864" y="415623"/>
                  </a:lnTo>
                  <a:lnTo>
                    <a:pt x="314954" y="410077"/>
                  </a:lnTo>
                  <a:lnTo>
                    <a:pt x="320045" y="404587"/>
                  </a:lnTo>
                  <a:lnTo>
                    <a:pt x="325136" y="399160"/>
                  </a:lnTo>
                  <a:lnTo>
                    <a:pt x="330227" y="393803"/>
                  </a:lnTo>
                  <a:lnTo>
                    <a:pt x="335317" y="388523"/>
                  </a:lnTo>
                  <a:lnTo>
                    <a:pt x="340408" y="383325"/>
                  </a:lnTo>
                  <a:lnTo>
                    <a:pt x="345499" y="378216"/>
                  </a:lnTo>
                  <a:lnTo>
                    <a:pt x="350589" y="373201"/>
                  </a:lnTo>
                  <a:lnTo>
                    <a:pt x="355680" y="368282"/>
                  </a:lnTo>
                  <a:lnTo>
                    <a:pt x="360771" y="363462"/>
                  </a:lnTo>
                  <a:lnTo>
                    <a:pt x="365862" y="358739"/>
                  </a:lnTo>
                  <a:lnTo>
                    <a:pt x="370952" y="354108"/>
                  </a:lnTo>
                  <a:lnTo>
                    <a:pt x="376043" y="349560"/>
                  </a:lnTo>
                  <a:lnTo>
                    <a:pt x="381134" y="345084"/>
                  </a:lnTo>
                  <a:lnTo>
                    <a:pt x="386224" y="340664"/>
                  </a:lnTo>
                  <a:lnTo>
                    <a:pt x="391315" y="336283"/>
                  </a:lnTo>
                  <a:lnTo>
                    <a:pt x="396406" y="331919"/>
                  </a:lnTo>
                  <a:lnTo>
                    <a:pt x="401496" y="327552"/>
                  </a:lnTo>
                  <a:lnTo>
                    <a:pt x="406587" y="323159"/>
                  </a:lnTo>
                  <a:lnTo>
                    <a:pt x="411678" y="318722"/>
                  </a:lnTo>
                  <a:lnTo>
                    <a:pt x="416769" y="314223"/>
                  </a:lnTo>
                  <a:lnTo>
                    <a:pt x="421859" y="309648"/>
                  </a:lnTo>
                  <a:lnTo>
                    <a:pt x="426950" y="304986"/>
                  </a:lnTo>
                  <a:lnTo>
                    <a:pt x="432041" y="300230"/>
                  </a:lnTo>
                  <a:lnTo>
                    <a:pt x="437131" y="295376"/>
                  </a:lnTo>
                  <a:lnTo>
                    <a:pt x="442222" y="290424"/>
                  </a:lnTo>
                  <a:lnTo>
                    <a:pt x="447313" y="285376"/>
                  </a:lnTo>
                  <a:lnTo>
                    <a:pt x="452404" y="280236"/>
                  </a:lnTo>
                  <a:lnTo>
                    <a:pt x="457494" y="275009"/>
                  </a:lnTo>
                  <a:lnTo>
                    <a:pt x="462585" y="269702"/>
                  </a:lnTo>
                  <a:lnTo>
                    <a:pt x="467676" y="264320"/>
                  </a:lnTo>
                  <a:lnTo>
                    <a:pt x="472766" y="258871"/>
                  </a:lnTo>
                  <a:lnTo>
                    <a:pt x="477857" y="253361"/>
                  </a:lnTo>
                  <a:lnTo>
                    <a:pt x="482948" y="247796"/>
                  </a:lnTo>
                  <a:lnTo>
                    <a:pt x="488039" y="242183"/>
                  </a:lnTo>
                  <a:lnTo>
                    <a:pt x="493129" y="236527"/>
                  </a:lnTo>
                  <a:lnTo>
                    <a:pt x="498220" y="230833"/>
                  </a:lnTo>
                  <a:lnTo>
                    <a:pt x="503311" y="225104"/>
                  </a:lnTo>
                  <a:lnTo>
                    <a:pt x="508401" y="219346"/>
                  </a:lnTo>
                  <a:lnTo>
                    <a:pt x="513492" y="213562"/>
                  </a:lnTo>
                  <a:lnTo>
                    <a:pt x="518583" y="207755"/>
                  </a:lnTo>
                  <a:lnTo>
                    <a:pt x="523674" y="201928"/>
                  </a:lnTo>
                  <a:lnTo>
                    <a:pt x="528764" y="196082"/>
                  </a:lnTo>
                  <a:lnTo>
                    <a:pt x="533855" y="190221"/>
                  </a:lnTo>
                  <a:lnTo>
                    <a:pt x="538946" y="184346"/>
                  </a:lnTo>
                  <a:lnTo>
                    <a:pt x="544036" y="178459"/>
                  </a:lnTo>
                  <a:lnTo>
                    <a:pt x="549127" y="172562"/>
                  </a:lnTo>
                  <a:lnTo>
                    <a:pt x="554218" y="166655"/>
                  </a:lnTo>
                  <a:lnTo>
                    <a:pt x="559308" y="160739"/>
                  </a:lnTo>
                  <a:lnTo>
                    <a:pt x="564399" y="154817"/>
                  </a:lnTo>
                  <a:lnTo>
                    <a:pt x="569490" y="148888"/>
                  </a:lnTo>
                  <a:lnTo>
                    <a:pt x="574581" y="142953"/>
                  </a:lnTo>
                  <a:lnTo>
                    <a:pt x="579671" y="137014"/>
                  </a:lnTo>
                  <a:lnTo>
                    <a:pt x="584762" y="131070"/>
                  </a:lnTo>
                  <a:lnTo>
                    <a:pt x="589853" y="125122"/>
                  </a:lnTo>
                  <a:lnTo>
                    <a:pt x="594943" y="119171"/>
                  </a:lnTo>
                  <a:lnTo>
                    <a:pt x="600034" y="113217"/>
                  </a:lnTo>
                  <a:lnTo>
                    <a:pt x="605125" y="107260"/>
                  </a:lnTo>
                  <a:lnTo>
                    <a:pt x="610216" y="101301"/>
                  </a:lnTo>
                  <a:lnTo>
                    <a:pt x="615306" y="95340"/>
                  </a:lnTo>
                  <a:lnTo>
                    <a:pt x="620397" y="89377"/>
                  </a:lnTo>
                  <a:lnTo>
                    <a:pt x="625488" y="83413"/>
                  </a:lnTo>
                  <a:lnTo>
                    <a:pt x="630578" y="77447"/>
                  </a:lnTo>
                  <a:lnTo>
                    <a:pt x="635669" y="71479"/>
                  </a:lnTo>
                  <a:lnTo>
                    <a:pt x="640760" y="65511"/>
                  </a:lnTo>
                  <a:lnTo>
                    <a:pt x="645851" y="59542"/>
                  </a:lnTo>
                  <a:lnTo>
                    <a:pt x="650941" y="53572"/>
                  </a:lnTo>
                  <a:lnTo>
                    <a:pt x="656032" y="47601"/>
                  </a:lnTo>
                  <a:lnTo>
                    <a:pt x="661123" y="41629"/>
                  </a:lnTo>
                  <a:lnTo>
                    <a:pt x="666213" y="35657"/>
                  </a:lnTo>
                  <a:lnTo>
                    <a:pt x="671304" y="29685"/>
                  </a:lnTo>
                  <a:lnTo>
                    <a:pt x="676395" y="23712"/>
                  </a:lnTo>
                  <a:lnTo>
                    <a:pt x="681486" y="17738"/>
                  </a:lnTo>
                  <a:lnTo>
                    <a:pt x="686576" y="11764"/>
                  </a:lnTo>
                  <a:lnTo>
                    <a:pt x="691667" y="5790"/>
                  </a:lnTo>
                  <a:lnTo>
                    <a:pt x="696601" y="0"/>
                  </a:lnTo>
                </a:path>
              </a:pathLst>
            </a:custGeom>
            <a:ln w="13550" cap="flat">
              <a:solidFill>
                <a:srgbClr val="00CE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6012850" y="3839406"/>
              <a:ext cx="9271" cy="927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6030646" y="3821567"/>
              <a:ext cx="44949" cy="4494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6061325" y="3816611"/>
              <a:ext cx="54861" cy="5486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6095681" y="3815332"/>
              <a:ext cx="57418" cy="57418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6127096" y="3811112"/>
              <a:ext cx="65859" cy="6585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6163000" y="3811381"/>
              <a:ext cx="65321" cy="6532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6199589" y="3812336"/>
              <a:ext cx="63411" cy="6341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6235635" y="3812746"/>
              <a:ext cx="62591" cy="6259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6270859" y="3812336"/>
              <a:ext cx="63411" cy="6341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6304382" y="3810223"/>
              <a:ext cx="67636" cy="67636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6342230" y="3812437"/>
              <a:ext cx="63210" cy="63210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6381489" y="3816061"/>
              <a:ext cx="55962" cy="55962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6413201" y="3812137"/>
              <a:ext cx="63809" cy="6380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6448689" y="3811991"/>
              <a:ext cx="64101" cy="6410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6481156" y="3808823"/>
              <a:ext cx="70437" cy="70437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6506242" y="3798274"/>
              <a:ext cx="91535" cy="91535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6544370" y="3800767"/>
              <a:ext cx="86549" cy="8654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6586120" y="3806882"/>
              <a:ext cx="74320" cy="74320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6619720" y="3804847"/>
              <a:ext cx="78390" cy="78390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6669801" y="3819293"/>
              <a:ext cx="49498" cy="49498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6694448" y="3808305"/>
              <a:ext cx="71474" cy="71474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6735815" y="3814037"/>
              <a:ext cx="60009" cy="6000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6774272" y="3816859"/>
              <a:ext cx="54366" cy="54366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6803476" y="3810428"/>
              <a:ext cx="67227" cy="67227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6840722" y="3812040"/>
              <a:ext cx="64004" cy="64004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6878476" y="3814158"/>
              <a:ext cx="59767" cy="59767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6912090" y="3812137"/>
              <a:ext cx="63809" cy="6380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6944771" y="3809184"/>
              <a:ext cx="69716" cy="69716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6973949" y="3802726"/>
              <a:ext cx="82631" cy="8263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7010340" y="3803482"/>
              <a:ext cx="81119" cy="8111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7039726" y="3797233"/>
              <a:ext cx="93617" cy="93617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7083074" y="3804947"/>
              <a:ext cx="78190" cy="78190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7110529" y="3796766"/>
              <a:ext cx="94551" cy="9455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7149209" y="3799812"/>
              <a:ext cx="88460" cy="88460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7181452" y="3677310"/>
              <a:ext cx="95244" cy="95244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7215160" y="3683560"/>
              <a:ext cx="99098" cy="99098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7247550" y="3626494"/>
              <a:ext cx="105588" cy="105588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7279564" y="3616933"/>
              <a:ext cx="112830" cy="112830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7319183" y="3552467"/>
              <a:ext cx="104862" cy="104862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7366230" y="3566202"/>
              <a:ext cx="82037" cy="82037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7405694" y="3491643"/>
              <a:ext cx="74379" cy="7437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7429075" y="3437560"/>
              <a:ext cx="98889" cy="9888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7469349" y="3400070"/>
              <a:ext cx="89610" cy="89610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7506659" y="3370348"/>
              <a:ext cx="86259" cy="8625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7551053" y="3342502"/>
              <a:ext cx="68741" cy="6874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7604070" y="3430735"/>
              <a:ext cx="33977" cy="33977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6658915" y="4920322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8"/>
            <p:cNvSpPr/>
            <p:nvPr/>
          </p:nvSpPr>
          <p:spPr>
            <a:xfrm>
              <a:off x="6658915" y="4809389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9"/>
            <p:cNvSpPr/>
            <p:nvPr/>
          </p:nvSpPr>
          <p:spPr>
            <a:xfrm>
              <a:off x="6658915" y="4698064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90"/>
            <p:cNvSpPr/>
            <p:nvPr/>
          </p:nvSpPr>
          <p:spPr>
            <a:xfrm>
              <a:off x="6658915" y="4582584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1"/>
            <p:cNvSpPr/>
            <p:nvPr/>
          </p:nvSpPr>
          <p:spPr>
            <a:xfrm>
              <a:off x="6658915" y="4476768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2"/>
            <p:cNvSpPr/>
            <p:nvPr/>
          </p:nvSpPr>
          <p:spPr>
            <a:xfrm>
              <a:off x="6658915" y="4370953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3"/>
            <p:cNvSpPr/>
            <p:nvPr/>
          </p:nvSpPr>
          <p:spPr>
            <a:xfrm>
              <a:off x="6658915" y="4255473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4"/>
            <p:cNvSpPr/>
            <p:nvPr/>
          </p:nvSpPr>
          <p:spPr>
            <a:xfrm>
              <a:off x="6658915" y="4144148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7211927" y="4144099"/>
              <a:ext cx="678939" cy="776222"/>
            </a:xfrm>
            <a:custGeom>
              <a:avLst/>
              <a:pathLst>
                <a:path w="678939" h="776222">
                  <a:moveTo>
                    <a:pt x="0" y="776222"/>
                  </a:moveTo>
                  <a:lnTo>
                    <a:pt x="1874" y="773859"/>
                  </a:lnTo>
                  <a:lnTo>
                    <a:pt x="6965" y="767439"/>
                  </a:lnTo>
                  <a:lnTo>
                    <a:pt x="12056" y="761016"/>
                  </a:lnTo>
                  <a:lnTo>
                    <a:pt x="17147" y="754589"/>
                  </a:lnTo>
                  <a:lnTo>
                    <a:pt x="22237" y="748158"/>
                  </a:lnTo>
                  <a:lnTo>
                    <a:pt x="27328" y="741724"/>
                  </a:lnTo>
                  <a:lnTo>
                    <a:pt x="32419" y="735286"/>
                  </a:lnTo>
                  <a:lnTo>
                    <a:pt x="37509" y="728844"/>
                  </a:lnTo>
                  <a:lnTo>
                    <a:pt x="42600" y="722398"/>
                  </a:lnTo>
                  <a:lnTo>
                    <a:pt x="47691" y="715947"/>
                  </a:lnTo>
                  <a:lnTo>
                    <a:pt x="52782" y="709493"/>
                  </a:lnTo>
                  <a:lnTo>
                    <a:pt x="57872" y="703034"/>
                  </a:lnTo>
                  <a:lnTo>
                    <a:pt x="62963" y="696570"/>
                  </a:lnTo>
                  <a:lnTo>
                    <a:pt x="68054" y="690102"/>
                  </a:lnTo>
                  <a:lnTo>
                    <a:pt x="73144" y="683629"/>
                  </a:lnTo>
                  <a:lnTo>
                    <a:pt x="78235" y="677151"/>
                  </a:lnTo>
                  <a:lnTo>
                    <a:pt x="83326" y="670667"/>
                  </a:lnTo>
                  <a:lnTo>
                    <a:pt x="88417" y="664179"/>
                  </a:lnTo>
                  <a:lnTo>
                    <a:pt x="93507" y="657685"/>
                  </a:lnTo>
                  <a:lnTo>
                    <a:pt x="98598" y="651185"/>
                  </a:lnTo>
                  <a:lnTo>
                    <a:pt x="103689" y="644680"/>
                  </a:lnTo>
                  <a:lnTo>
                    <a:pt x="108779" y="638169"/>
                  </a:lnTo>
                  <a:lnTo>
                    <a:pt x="113870" y="631652"/>
                  </a:lnTo>
                  <a:lnTo>
                    <a:pt x="118961" y="625129"/>
                  </a:lnTo>
                  <a:lnTo>
                    <a:pt x="124051" y="618600"/>
                  </a:lnTo>
                  <a:lnTo>
                    <a:pt x="129142" y="612064"/>
                  </a:lnTo>
                  <a:lnTo>
                    <a:pt x="134233" y="605522"/>
                  </a:lnTo>
                  <a:lnTo>
                    <a:pt x="139324" y="598973"/>
                  </a:lnTo>
                  <a:lnTo>
                    <a:pt x="144414" y="592418"/>
                  </a:lnTo>
                  <a:lnTo>
                    <a:pt x="149505" y="585856"/>
                  </a:lnTo>
                  <a:lnTo>
                    <a:pt x="154596" y="579287"/>
                  </a:lnTo>
                  <a:lnTo>
                    <a:pt x="159686" y="572711"/>
                  </a:lnTo>
                  <a:lnTo>
                    <a:pt x="164777" y="566129"/>
                  </a:lnTo>
                  <a:lnTo>
                    <a:pt x="169868" y="559540"/>
                  </a:lnTo>
                  <a:lnTo>
                    <a:pt x="174959" y="552944"/>
                  </a:lnTo>
                  <a:lnTo>
                    <a:pt x="180049" y="546342"/>
                  </a:lnTo>
                  <a:lnTo>
                    <a:pt x="185140" y="539734"/>
                  </a:lnTo>
                  <a:lnTo>
                    <a:pt x="190231" y="533120"/>
                  </a:lnTo>
                  <a:lnTo>
                    <a:pt x="195321" y="526500"/>
                  </a:lnTo>
                  <a:lnTo>
                    <a:pt x="200412" y="519875"/>
                  </a:lnTo>
                  <a:lnTo>
                    <a:pt x="205503" y="513246"/>
                  </a:lnTo>
                  <a:lnTo>
                    <a:pt x="210594" y="506613"/>
                  </a:lnTo>
                  <a:lnTo>
                    <a:pt x="215684" y="499978"/>
                  </a:lnTo>
                  <a:lnTo>
                    <a:pt x="220775" y="493340"/>
                  </a:lnTo>
                  <a:lnTo>
                    <a:pt x="225866" y="486703"/>
                  </a:lnTo>
                  <a:lnTo>
                    <a:pt x="230956" y="480067"/>
                  </a:lnTo>
                  <a:lnTo>
                    <a:pt x="236047" y="473434"/>
                  </a:lnTo>
                  <a:lnTo>
                    <a:pt x="241138" y="466806"/>
                  </a:lnTo>
                  <a:lnTo>
                    <a:pt x="246228" y="460187"/>
                  </a:lnTo>
                  <a:lnTo>
                    <a:pt x="251319" y="453580"/>
                  </a:lnTo>
                  <a:lnTo>
                    <a:pt x="256410" y="446988"/>
                  </a:lnTo>
                  <a:lnTo>
                    <a:pt x="261501" y="440417"/>
                  </a:lnTo>
                  <a:lnTo>
                    <a:pt x="266591" y="433870"/>
                  </a:lnTo>
                  <a:lnTo>
                    <a:pt x="271682" y="427354"/>
                  </a:lnTo>
                  <a:lnTo>
                    <a:pt x="276773" y="420877"/>
                  </a:lnTo>
                  <a:lnTo>
                    <a:pt x="281863" y="414446"/>
                  </a:lnTo>
                  <a:lnTo>
                    <a:pt x="286954" y="408070"/>
                  </a:lnTo>
                  <a:lnTo>
                    <a:pt x="292045" y="401759"/>
                  </a:lnTo>
                  <a:lnTo>
                    <a:pt x="297136" y="395524"/>
                  </a:lnTo>
                  <a:lnTo>
                    <a:pt x="302226" y="389374"/>
                  </a:lnTo>
                  <a:lnTo>
                    <a:pt x="307317" y="383322"/>
                  </a:lnTo>
                  <a:lnTo>
                    <a:pt x="312408" y="377377"/>
                  </a:lnTo>
                  <a:lnTo>
                    <a:pt x="317498" y="371548"/>
                  </a:lnTo>
                  <a:lnTo>
                    <a:pt x="322589" y="365839"/>
                  </a:lnTo>
                  <a:lnTo>
                    <a:pt x="327680" y="360253"/>
                  </a:lnTo>
                  <a:lnTo>
                    <a:pt x="332771" y="354784"/>
                  </a:lnTo>
                  <a:lnTo>
                    <a:pt x="337861" y="349421"/>
                  </a:lnTo>
                  <a:lnTo>
                    <a:pt x="342952" y="344146"/>
                  </a:lnTo>
                  <a:lnTo>
                    <a:pt x="348043" y="338933"/>
                  </a:lnTo>
                  <a:lnTo>
                    <a:pt x="353133" y="333752"/>
                  </a:lnTo>
                  <a:lnTo>
                    <a:pt x="358224" y="328568"/>
                  </a:lnTo>
                  <a:lnTo>
                    <a:pt x="363315" y="323345"/>
                  </a:lnTo>
                  <a:lnTo>
                    <a:pt x="368406" y="318049"/>
                  </a:lnTo>
                  <a:lnTo>
                    <a:pt x="373496" y="312650"/>
                  </a:lnTo>
                  <a:lnTo>
                    <a:pt x="378587" y="307127"/>
                  </a:lnTo>
                  <a:lnTo>
                    <a:pt x="383678" y="301462"/>
                  </a:lnTo>
                  <a:lnTo>
                    <a:pt x="388768" y="295646"/>
                  </a:lnTo>
                  <a:lnTo>
                    <a:pt x="393859" y="289678"/>
                  </a:lnTo>
                  <a:lnTo>
                    <a:pt x="398950" y="283561"/>
                  </a:lnTo>
                  <a:lnTo>
                    <a:pt x="404040" y="277300"/>
                  </a:lnTo>
                  <a:lnTo>
                    <a:pt x="409131" y="270907"/>
                  </a:lnTo>
                  <a:lnTo>
                    <a:pt x="414222" y="264392"/>
                  </a:lnTo>
                  <a:lnTo>
                    <a:pt x="419313" y="257767"/>
                  </a:lnTo>
                  <a:lnTo>
                    <a:pt x="424403" y="251043"/>
                  </a:lnTo>
                  <a:lnTo>
                    <a:pt x="429494" y="244231"/>
                  </a:lnTo>
                  <a:lnTo>
                    <a:pt x="434585" y="237342"/>
                  </a:lnTo>
                  <a:lnTo>
                    <a:pt x="439675" y="230385"/>
                  </a:lnTo>
                  <a:lnTo>
                    <a:pt x="444766" y="223368"/>
                  </a:lnTo>
                  <a:lnTo>
                    <a:pt x="449857" y="216297"/>
                  </a:lnTo>
                  <a:lnTo>
                    <a:pt x="454948" y="209181"/>
                  </a:lnTo>
                  <a:lnTo>
                    <a:pt x="460038" y="202023"/>
                  </a:lnTo>
                  <a:lnTo>
                    <a:pt x="465129" y="194829"/>
                  </a:lnTo>
                  <a:lnTo>
                    <a:pt x="470220" y="187603"/>
                  </a:lnTo>
                  <a:lnTo>
                    <a:pt x="475310" y="180348"/>
                  </a:lnTo>
                  <a:lnTo>
                    <a:pt x="480401" y="173068"/>
                  </a:lnTo>
                  <a:lnTo>
                    <a:pt x="485492" y="165765"/>
                  </a:lnTo>
                  <a:lnTo>
                    <a:pt x="490583" y="158442"/>
                  </a:lnTo>
                  <a:lnTo>
                    <a:pt x="495673" y="151100"/>
                  </a:lnTo>
                  <a:lnTo>
                    <a:pt x="500764" y="143742"/>
                  </a:lnTo>
                  <a:lnTo>
                    <a:pt x="505855" y="136368"/>
                  </a:lnTo>
                  <a:lnTo>
                    <a:pt x="510945" y="128981"/>
                  </a:lnTo>
                  <a:lnTo>
                    <a:pt x="516036" y="121581"/>
                  </a:lnTo>
                  <a:lnTo>
                    <a:pt x="521127" y="114170"/>
                  </a:lnTo>
                  <a:lnTo>
                    <a:pt x="526218" y="106748"/>
                  </a:lnTo>
                  <a:lnTo>
                    <a:pt x="531308" y="99316"/>
                  </a:lnTo>
                  <a:lnTo>
                    <a:pt x="536399" y="91875"/>
                  </a:lnTo>
                  <a:lnTo>
                    <a:pt x="541490" y="84425"/>
                  </a:lnTo>
                  <a:lnTo>
                    <a:pt x="546580" y="76968"/>
                  </a:lnTo>
                  <a:lnTo>
                    <a:pt x="551671" y="69503"/>
                  </a:lnTo>
                  <a:lnTo>
                    <a:pt x="556762" y="62030"/>
                  </a:lnTo>
                  <a:lnTo>
                    <a:pt x="561852" y="54552"/>
                  </a:lnTo>
                  <a:lnTo>
                    <a:pt x="566943" y="47067"/>
                  </a:lnTo>
                  <a:lnTo>
                    <a:pt x="572034" y="39576"/>
                  </a:lnTo>
                  <a:lnTo>
                    <a:pt x="577125" y="32079"/>
                  </a:lnTo>
                  <a:lnTo>
                    <a:pt x="582215" y="24577"/>
                  </a:lnTo>
                  <a:lnTo>
                    <a:pt x="587306" y="17071"/>
                  </a:lnTo>
                  <a:lnTo>
                    <a:pt x="592397" y="9559"/>
                  </a:lnTo>
                  <a:lnTo>
                    <a:pt x="597487" y="2042"/>
                  </a:lnTo>
                  <a:lnTo>
                    <a:pt x="598870" y="0"/>
                  </a:lnTo>
                  <a:lnTo>
                    <a:pt x="678939" y="0"/>
                  </a:lnTo>
                  <a:lnTo>
                    <a:pt x="678939" y="1544"/>
                  </a:lnTo>
                  <a:lnTo>
                    <a:pt x="673848" y="7934"/>
                  </a:lnTo>
                  <a:lnTo>
                    <a:pt x="668757" y="14325"/>
                  </a:lnTo>
                  <a:lnTo>
                    <a:pt x="663667" y="20719"/>
                  </a:lnTo>
                  <a:lnTo>
                    <a:pt x="658576" y="27115"/>
                  </a:lnTo>
                  <a:lnTo>
                    <a:pt x="653485" y="33513"/>
                  </a:lnTo>
                  <a:lnTo>
                    <a:pt x="648395" y="39913"/>
                  </a:lnTo>
                  <a:lnTo>
                    <a:pt x="643304" y="46316"/>
                  </a:lnTo>
                  <a:lnTo>
                    <a:pt x="638213" y="52721"/>
                  </a:lnTo>
                  <a:lnTo>
                    <a:pt x="633122" y="59128"/>
                  </a:lnTo>
                  <a:lnTo>
                    <a:pt x="628032" y="65538"/>
                  </a:lnTo>
                  <a:lnTo>
                    <a:pt x="622941" y="71950"/>
                  </a:lnTo>
                  <a:lnTo>
                    <a:pt x="617850" y="78364"/>
                  </a:lnTo>
                  <a:lnTo>
                    <a:pt x="612760" y="84780"/>
                  </a:lnTo>
                  <a:lnTo>
                    <a:pt x="607669" y="91198"/>
                  </a:lnTo>
                  <a:lnTo>
                    <a:pt x="602578" y="97618"/>
                  </a:lnTo>
                  <a:lnTo>
                    <a:pt x="597487" y="104039"/>
                  </a:lnTo>
                  <a:lnTo>
                    <a:pt x="592397" y="110462"/>
                  </a:lnTo>
                  <a:lnTo>
                    <a:pt x="587306" y="116887"/>
                  </a:lnTo>
                  <a:lnTo>
                    <a:pt x="582215" y="123312"/>
                  </a:lnTo>
                  <a:lnTo>
                    <a:pt x="577125" y="129738"/>
                  </a:lnTo>
                  <a:lnTo>
                    <a:pt x="572034" y="136164"/>
                  </a:lnTo>
                  <a:lnTo>
                    <a:pt x="566943" y="142590"/>
                  </a:lnTo>
                  <a:lnTo>
                    <a:pt x="561852" y="149015"/>
                  </a:lnTo>
                  <a:lnTo>
                    <a:pt x="556762" y="155438"/>
                  </a:lnTo>
                  <a:lnTo>
                    <a:pt x="551671" y="161859"/>
                  </a:lnTo>
                  <a:lnTo>
                    <a:pt x="546580" y="168276"/>
                  </a:lnTo>
                  <a:lnTo>
                    <a:pt x="541490" y="174689"/>
                  </a:lnTo>
                  <a:lnTo>
                    <a:pt x="536399" y="181096"/>
                  </a:lnTo>
                  <a:lnTo>
                    <a:pt x="531308" y="187495"/>
                  </a:lnTo>
                  <a:lnTo>
                    <a:pt x="526218" y="193885"/>
                  </a:lnTo>
                  <a:lnTo>
                    <a:pt x="521127" y="200264"/>
                  </a:lnTo>
                  <a:lnTo>
                    <a:pt x="516036" y="206628"/>
                  </a:lnTo>
                  <a:lnTo>
                    <a:pt x="510945" y="212975"/>
                  </a:lnTo>
                  <a:lnTo>
                    <a:pt x="505855" y="219302"/>
                  </a:lnTo>
                  <a:lnTo>
                    <a:pt x="500764" y="225604"/>
                  </a:lnTo>
                  <a:lnTo>
                    <a:pt x="495673" y="231878"/>
                  </a:lnTo>
                  <a:lnTo>
                    <a:pt x="490583" y="238117"/>
                  </a:lnTo>
                  <a:lnTo>
                    <a:pt x="485492" y="244315"/>
                  </a:lnTo>
                  <a:lnTo>
                    <a:pt x="480401" y="250467"/>
                  </a:lnTo>
                  <a:lnTo>
                    <a:pt x="475310" y="256565"/>
                  </a:lnTo>
                  <a:lnTo>
                    <a:pt x="470220" y="262599"/>
                  </a:lnTo>
                  <a:lnTo>
                    <a:pt x="465129" y="268563"/>
                  </a:lnTo>
                  <a:lnTo>
                    <a:pt x="460038" y="274446"/>
                  </a:lnTo>
                  <a:lnTo>
                    <a:pt x="454948" y="280239"/>
                  </a:lnTo>
                  <a:lnTo>
                    <a:pt x="449857" y="285934"/>
                  </a:lnTo>
                  <a:lnTo>
                    <a:pt x="444766" y="291523"/>
                  </a:lnTo>
                  <a:lnTo>
                    <a:pt x="439675" y="297001"/>
                  </a:lnTo>
                  <a:lnTo>
                    <a:pt x="434585" y="302366"/>
                  </a:lnTo>
                  <a:lnTo>
                    <a:pt x="429494" y="307620"/>
                  </a:lnTo>
                  <a:lnTo>
                    <a:pt x="424403" y="312771"/>
                  </a:lnTo>
                  <a:lnTo>
                    <a:pt x="419313" y="317829"/>
                  </a:lnTo>
                  <a:lnTo>
                    <a:pt x="414222" y="322815"/>
                  </a:lnTo>
                  <a:lnTo>
                    <a:pt x="409131" y="327751"/>
                  </a:lnTo>
                  <a:lnTo>
                    <a:pt x="404040" y="332666"/>
                  </a:lnTo>
                  <a:lnTo>
                    <a:pt x="398950" y="337590"/>
                  </a:lnTo>
                  <a:lnTo>
                    <a:pt x="393859" y="342554"/>
                  </a:lnTo>
                  <a:lnTo>
                    <a:pt x="388768" y="347587"/>
                  </a:lnTo>
                  <a:lnTo>
                    <a:pt x="383678" y="352713"/>
                  </a:lnTo>
                  <a:lnTo>
                    <a:pt x="378587" y="357954"/>
                  </a:lnTo>
                  <a:lnTo>
                    <a:pt x="373496" y="363322"/>
                  </a:lnTo>
                  <a:lnTo>
                    <a:pt x="368406" y="368827"/>
                  </a:lnTo>
                  <a:lnTo>
                    <a:pt x="363315" y="374471"/>
                  </a:lnTo>
                  <a:lnTo>
                    <a:pt x="358224" y="380254"/>
                  </a:lnTo>
                  <a:lnTo>
                    <a:pt x="353133" y="386170"/>
                  </a:lnTo>
                  <a:lnTo>
                    <a:pt x="348043" y="392211"/>
                  </a:lnTo>
                  <a:lnTo>
                    <a:pt x="342952" y="398370"/>
                  </a:lnTo>
                  <a:lnTo>
                    <a:pt x="337861" y="404636"/>
                  </a:lnTo>
                  <a:lnTo>
                    <a:pt x="332771" y="411000"/>
                  </a:lnTo>
                  <a:lnTo>
                    <a:pt x="327680" y="417453"/>
                  </a:lnTo>
                  <a:lnTo>
                    <a:pt x="322589" y="423985"/>
                  </a:lnTo>
                  <a:lnTo>
                    <a:pt x="317498" y="430590"/>
                  </a:lnTo>
                  <a:lnTo>
                    <a:pt x="312408" y="437258"/>
                  </a:lnTo>
                  <a:lnTo>
                    <a:pt x="307317" y="443985"/>
                  </a:lnTo>
                  <a:lnTo>
                    <a:pt x="302226" y="450764"/>
                  </a:lnTo>
                  <a:lnTo>
                    <a:pt x="297136" y="457591"/>
                  </a:lnTo>
                  <a:lnTo>
                    <a:pt x="292045" y="464460"/>
                  </a:lnTo>
                  <a:lnTo>
                    <a:pt x="286954" y="471368"/>
                  </a:lnTo>
                  <a:lnTo>
                    <a:pt x="281863" y="478311"/>
                  </a:lnTo>
                  <a:lnTo>
                    <a:pt x="276773" y="485287"/>
                  </a:lnTo>
                  <a:lnTo>
                    <a:pt x="271682" y="492293"/>
                  </a:lnTo>
                  <a:lnTo>
                    <a:pt x="266591" y="499326"/>
                  </a:lnTo>
                  <a:lnTo>
                    <a:pt x="261501" y="506385"/>
                  </a:lnTo>
                  <a:lnTo>
                    <a:pt x="256410" y="513468"/>
                  </a:lnTo>
                  <a:lnTo>
                    <a:pt x="251319" y="520573"/>
                  </a:lnTo>
                  <a:lnTo>
                    <a:pt x="246228" y="527699"/>
                  </a:lnTo>
                  <a:lnTo>
                    <a:pt x="241138" y="534845"/>
                  </a:lnTo>
                  <a:lnTo>
                    <a:pt x="236047" y="542010"/>
                  </a:lnTo>
                  <a:lnTo>
                    <a:pt x="230956" y="549192"/>
                  </a:lnTo>
                  <a:lnTo>
                    <a:pt x="225866" y="556391"/>
                  </a:lnTo>
                  <a:lnTo>
                    <a:pt x="220775" y="563606"/>
                  </a:lnTo>
                  <a:lnTo>
                    <a:pt x="215684" y="570836"/>
                  </a:lnTo>
                  <a:lnTo>
                    <a:pt x="210594" y="578080"/>
                  </a:lnTo>
                  <a:lnTo>
                    <a:pt x="205503" y="585338"/>
                  </a:lnTo>
                  <a:lnTo>
                    <a:pt x="200412" y="592610"/>
                  </a:lnTo>
                  <a:lnTo>
                    <a:pt x="195321" y="599894"/>
                  </a:lnTo>
                  <a:lnTo>
                    <a:pt x="190231" y="607190"/>
                  </a:lnTo>
                  <a:lnTo>
                    <a:pt x="185140" y="614498"/>
                  </a:lnTo>
                  <a:lnTo>
                    <a:pt x="180049" y="621817"/>
                  </a:lnTo>
                  <a:lnTo>
                    <a:pt x="174959" y="629147"/>
                  </a:lnTo>
                  <a:lnTo>
                    <a:pt x="169868" y="636488"/>
                  </a:lnTo>
                  <a:lnTo>
                    <a:pt x="164777" y="643839"/>
                  </a:lnTo>
                  <a:lnTo>
                    <a:pt x="159686" y="651199"/>
                  </a:lnTo>
                  <a:lnTo>
                    <a:pt x="154596" y="658569"/>
                  </a:lnTo>
                  <a:lnTo>
                    <a:pt x="149505" y="665947"/>
                  </a:lnTo>
                  <a:lnTo>
                    <a:pt x="144414" y="673335"/>
                  </a:lnTo>
                  <a:lnTo>
                    <a:pt x="139324" y="680730"/>
                  </a:lnTo>
                  <a:lnTo>
                    <a:pt x="134233" y="688134"/>
                  </a:lnTo>
                  <a:lnTo>
                    <a:pt x="129142" y="695546"/>
                  </a:lnTo>
                  <a:lnTo>
                    <a:pt x="124051" y="702965"/>
                  </a:lnTo>
                  <a:lnTo>
                    <a:pt x="118961" y="710392"/>
                  </a:lnTo>
                  <a:lnTo>
                    <a:pt x="113870" y="717826"/>
                  </a:lnTo>
                  <a:lnTo>
                    <a:pt x="108779" y="725266"/>
                  </a:lnTo>
                  <a:lnTo>
                    <a:pt x="103689" y="732713"/>
                  </a:lnTo>
                  <a:lnTo>
                    <a:pt x="98598" y="740167"/>
                  </a:lnTo>
                  <a:lnTo>
                    <a:pt x="93507" y="747627"/>
                  </a:lnTo>
                  <a:lnTo>
                    <a:pt x="88417" y="755092"/>
                  </a:lnTo>
                  <a:lnTo>
                    <a:pt x="83326" y="762564"/>
                  </a:lnTo>
                  <a:lnTo>
                    <a:pt x="78235" y="770041"/>
                  </a:lnTo>
                  <a:lnTo>
                    <a:pt x="74029" y="776222"/>
                  </a:lnTo>
                  <a:close/>
                </a:path>
              </a:pathLst>
            </a:custGeom>
            <a:solidFill>
              <a:srgbClr val="00B2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6" name="pl296"/>
            <p:cNvSpPr/>
            <p:nvPr/>
          </p:nvSpPr>
          <p:spPr>
            <a:xfrm>
              <a:off x="7211927" y="4144099"/>
              <a:ext cx="598870" cy="776222"/>
            </a:xfrm>
            <a:custGeom>
              <a:avLst/>
              <a:pathLst>
                <a:path w="598870" h="776222">
                  <a:moveTo>
                    <a:pt x="0" y="776222"/>
                  </a:moveTo>
                  <a:lnTo>
                    <a:pt x="1874" y="773859"/>
                  </a:lnTo>
                  <a:lnTo>
                    <a:pt x="6965" y="767439"/>
                  </a:lnTo>
                  <a:lnTo>
                    <a:pt x="12056" y="761016"/>
                  </a:lnTo>
                  <a:lnTo>
                    <a:pt x="17147" y="754589"/>
                  </a:lnTo>
                  <a:lnTo>
                    <a:pt x="22237" y="748158"/>
                  </a:lnTo>
                  <a:lnTo>
                    <a:pt x="27328" y="741724"/>
                  </a:lnTo>
                  <a:lnTo>
                    <a:pt x="32419" y="735286"/>
                  </a:lnTo>
                  <a:lnTo>
                    <a:pt x="37509" y="728844"/>
                  </a:lnTo>
                  <a:lnTo>
                    <a:pt x="42600" y="722398"/>
                  </a:lnTo>
                  <a:lnTo>
                    <a:pt x="47691" y="715947"/>
                  </a:lnTo>
                  <a:lnTo>
                    <a:pt x="52782" y="709493"/>
                  </a:lnTo>
                  <a:lnTo>
                    <a:pt x="57872" y="703034"/>
                  </a:lnTo>
                  <a:lnTo>
                    <a:pt x="62963" y="696570"/>
                  </a:lnTo>
                  <a:lnTo>
                    <a:pt x="68054" y="690102"/>
                  </a:lnTo>
                  <a:lnTo>
                    <a:pt x="73144" y="683629"/>
                  </a:lnTo>
                  <a:lnTo>
                    <a:pt x="78235" y="677151"/>
                  </a:lnTo>
                  <a:lnTo>
                    <a:pt x="83326" y="670667"/>
                  </a:lnTo>
                  <a:lnTo>
                    <a:pt x="88417" y="664179"/>
                  </a:lnTo>
                  <a:lnTo>
                    <a:pt x="93507" y="657685"/>
                  </a:lnTo>
                  <a:lnTo>
                    <a:pt x="98598" y="651185"/>
                  </a:lnTo>
                  <a:lnTo>
                    <a:pt x="103689" y="644680"/>
                  </a:lnTo>
                  <a:lnTo>
                    <a:pt x="108779" y="638169"/>
                  </a:lnTo>
                  <a:lnTo>
                    <a:pt x="113870" y="631652"/>
                  </a:lnTo>
                  <a:lnTo>
                    <a:pt x="118961" y="625129"/>
                  </a:lnTo>
                  <a:lnTo>
                    <a:pt x="124051" y="618600"/>
                  </a:lnTo>
                  <a:lnTo>
                    <a:pt x="129142" y="612064"/>
                  </a:lnTo>
                  <a:lnTo>
                    <a:pt x="134233" y="605522"/>
                  </a:lnTo>
                  <a:lnTo>
                    <a:pt x="139324" y="598973"/>
                  </a:lnTo>
                  <a:lnTo>
                    <a:pt x="144414" y="592418"/>
                  </a:lnTo>
                  <a:lnTo>
                    <a:pt x="149505" y="585856"/>
                  </a:lnTo>
                  <a:lnTo>
                    <a:pt x="154596" y="579287"/>
                  </a:lnTo>
                  <a:lnTo>
                    <a:pt x="159686" y="572711"/>
                  </a:lnTo>
                  <a:lnTo>
                    <a:pt x="164777" y="566129"/>
                  </a:lnTo>
                  <a:lnTo>
                    <a:pt x="169868" y="559540"/>
                  </a:lnTo>
                  <a:lnTo>
                    <a:pt x="174959" y="552944"/>
                  </a:lnTo>
                  <a:lnTo>
                    <a:pt x="180049" y="546342"/>
                  </a:lnTo>
                  <a:lnTo>
                    <a:pt x="185140" y="539734"/>
                  </a:lnTo>
                  <a:lnTo>
                    <a:pt x="190231" y="533120"/>
                  </a:lnTo>
                  <a:lnTo>
                    <a:pt x="195321" y="526500"/>
                  </a:lnTo>
                  <a:lnTo>
                    <a:pt x="200412" y="519875"/>
                  </a:lnTo>
                  <a:lnTo>
                    <a:pt x="205503" y="513246"/>
                  </a:lnTo>
                  <a:lnTo>
                    <a:pt x="210594" y="506613"/>
                  </a:lnTo>
                  <a:lnTo>
                    <a:pt x="215684" y="499978"/>
                  </a:lnTo>
                  <a:lnTo>
                    <a:pt x="220775" y="493340"/>
                  </a:lnTo>
                  <a:lnTo>
                    <a:pt x="225866" y="486703"/>
                  </a:lnTo>
                  <a:lnTo>
                    <a:pt x="230956" y="480067"/>
                  </a:lnTo>
                  <a:lnTo>
                    <a:pt x="236047" y="473434"/>
                  </a:lnTo>
                  <a:lnTo>
                    <a:pt x="241138" y="466806"/>
                  </a:lnTo>
                  <a:lnTo>
                    <a:pt x="246228" y="460187"/>
                  </a:lnTo>
                  <a:lnTo>
                    <a:pt x="251319" y="453580"/>
                  </a:lnTo>
                  <a:lnTo>
                    <a:pt x="256410" y="446988"/>
                  </a:lnTo>
                  <a:lnTo>
                    <a:pt x="261501" y="440417"/>
                  </a:lnTo>
                  <a:lnTo>
                    <a:pt x="266591" y="433870"/>
                  </a:lnTo>
                  <a:lnTo>
                    <a:pt x="271682" y="427354"/>
                  </a:lnTo>
                  <a:lnTo>
                    <a:pt x="276773" y="420877"/>
                  </a:lnTo>
                  <a:lnTo>
                    <a:pt x="281863" y="414446"/>
                  </a:lnTo>
                  <a:lnTo>
                    <a:pt x="286954" y="408070"/>
                  </a:lnTo>
                  <a:lnTo>
                    <a:pt x="292045" y="401759"/>
                  </a:lnTo>
                  <a:lnTo>
                    <a:pt x="297136" y="395524"/>
                  </a:lnTo>
                  <a:lnTo>
                    <a:pt x="302226" y="389374"/>
                  </a:lnTo>
                  <a:lnTo>
                    <a:pt x="307317" y="383322"/>
                  </a:lnTo>
                  <a:lnTo>
                    <a:pt x="312408" y="377377"/>
                  </a:lnTo>
                  <a:lnTo>
                    <a:pt x="317498" y="371548"/>
                  </a:lnTo>
                  <a:lnTo>
                    <a:pt x="322589" y="365839"/>
                  </a:lnTo>
                  <a:lnTo>
                    <a:pt x="327680" y="360253"/>
                  </a:lnTo>
                  <a:lnTo>
                    <a:pt x="332771" y="354784"/>
                  </a:lnTo>
                  <a:lnTo>
                    <a:pt x="337861" y="349421"/>
                  </a:lnTo>
                  <a:lnTo>
                    <a:pt x="342952" y="344146"/>
                  </a:lnTo>
                  <a:lnTo>
                    <a:pt x="348043" y="338933"/>
                  </a:lnTo>
                  <a:lnTo>
                    <a:pt x="353133" y="333752"/>
                  </a:lnTo>
                  <a:lnTo>
                    <a:pt x="358224" y="328568"/>
                  </a:lnTo>
                  <a:lnTo>
                    <a:pt x="363315" y="323345"/>
                  </a:lnTo>
                  <a:lnTo>
                    <a:pt x="368406" y="318049"/>
                  </a:lnTo>
                  <a:lnTo>
                    <a:pt x="373496" y="312650"/>
                  </a:lnTo>
                  <a:lnTo>
                    <a:pt x="378587" y="307127"/>
                  </a:lnTo>
                  <a:lnTo>
                    <a:pt x="383678" y="301462"/>
                  </a:lnTo>
                  <a:lnTo>
                    <a:pt x="388768" y="295646"/>
                  </a:lnTo>
                  <a:lnTo>
                    <a:pt x="393859" y="289678"/>
                  </a:lnTo>
                  <a:lnTo>
                    <a:pt x="398950" y="283561"/>
                  </a:lnTo>
                  <a:lnTo>
                    <a:pt x="404040" y="277300"/>
                  </a:lnTo>
                  <a:lnTo>
                    <a:pt x="409131" y="270907"/>
                  </a:lnTo>
                  <a:lnTo>
                    <a:pt x="414222" y="264392"/>
                  </a:lnTo>
                  <a:lnTo>
                    <a:pt x="419313" y="257767"/>
                  </a:lnTo>
                  <a:lnTo>
                    <a:pt x="424403" y="251043"/>
                  </a:lnTo>
                  <a:lnTo>
                    <a:pt x="429494" y="244231"/>
                  </a:lnTo>
                  <a:lnTo>
                    <a:pt x="434585" y="237342"/>
                  </a:lnTo>
                  <a:lnTo>
                    <a:pt x="439675" y="230385"/>
                  </a:lnTo>
                  <a:lnTo>
                    <a:pt x="444766" y="223368"/>
                  </a:lnTo>
                  <a:lnTo>
                    <a:pt x="449857" y="216297"/>
                  </a:lnTo>
                  <a:lnTo>
                    <a:pt x="454948" y="209181"/>
                  </a:lnTo>
                  <a:lnTo>
                    <a:pt x="460038" y="202023"/>
                  </a:lnTo>
                  <a:lnTo>
                    <a:pt x="465129" y="194829"/>
                  </a:lnTo>
                  <a:lnTo>
                    <a:pt x="470220" y="187603"/>
                  </a:lnTo>
                  <a:lnTo>
                    <a:pt x="475310" y="180348"/>
                  </a:lnTo>
                  <a:lnTo>
                    <a:pt x="480401" y="173068"/>
                  </a:lnTo>
                  <a:lnTo>
                    <a:pt x="485492" y="165765"/>
                  </a:lnTo>
                  <a:lnTo>
                    <a:pt x="490583" y="158442"/>
                  </a:lnTo>
                  <a:lnTo>
                    <a:pt x="495673" y="151100"/>
                  </a:lnTo>
                  <a:lnTo>
                    <a:pt x="500764" y="143742"/>
                  </a:lnTo>
                  <a:lnTo>
                    <a:pt x="505855" y="136368"/>
                  </a:lnTo>
                  <a:lnTo>
                    <a:pt x="510945" y="128981"/>
                  </a:lnTo>
                  <a:lnTo>
                    <a:pt x="516036" y="121581"/>
                  </a:lnTo>
                  <a:lnTo>
                    <a:pt x="521127" y="114170"/>
                  </a:lnTo>
                  <a:lnTo>
                    <a:pt x="526218" y="106748"/>
                  </a:lnTo>
                  <a:lnTo>
                    <a:pt x="531308" y="99316"/>
                  </a:lnTo>
                  <a:lnTo>
                    <a:pt x="536399" y="91875"/>
                  </a:lnTo>
                  <a:lnTo>
                    <a:pt x="541490" y="84425"/>
                  </a:lnTo>
                  <a:lnTo>
                    <a:pt x="546580" y="76968"/>
                  </a:lnTo>
                  <a:lnTo>
                    <a:pt x="551671" y="69503"/>
                  </a:lnTo>
                  <a:lnTo>
                    <a:pt x="556762" y="62030"/>
                  </a:lnTo>
                  <a:lnTo>
                    <a:pt x="561852" y="54552"/>
                  </a:lnTo>
                  <a:lnTo>
                    <a:pt x="566943" y="47067"/>
                  </a:lnTo>
                  <a:lnTo>
                    <a:pt x="572034" y="39576"/>
                  </a:lnTo>
                  <a:lnTo>
                    <a:pt x="577125" y="32079"/>
                  </a:lnTo>
                  <a:lnTo>
                    <a:pt x="582215" y="24577"/>
                  </a:lnTo>
                  <a:lnTo>
                    <a:pt x="587306" y="17071"/>
                  </a:lnTo>
                  <a:lnTo>
                    <a:pt x="592397" y="9559"/>
                  </a:lnTo>
                  <a:lnTo>
                    <a:pt x="597487" y="2042"/>
                  </a:lnTo>
                  <a:lnTo>
                    <a:pt x="59887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7285957" y="4145644"/>
              <a:ext cx="604909" cy="774678"/>
            </a:xfrm>
            <a:custGeom>
              <a:avLst/>
              <a:pathLst>
                <a:path w="604909" h="774678">
                  <a:moveTo>
                    <a:pt x="604909" y="0"/>
                  </a:moveTo>
                  <a:lnTo>
                    <a:pt x="604909" y="0"/>
                  </a:lnTo>
                  <a:lnTo>
                    <a:pt x="599818" y="6389"/>
                  </a:lnTo>
                  <a:lnTo>
                    <a:pt x="594728" y="12780"/>
                  </a:lnTo>
                  <a:lnTo>
                    <a:pt x="589637" y="19174"/>
                  </a:lnTo>
                  <a:lnTo>
                    <a:pt x="584546" y="25570"/>
                  </a:lnTo>
                  <a:lnTo>
                    <a:pt x="579455" y="31968"/>
                  </a:lnTo>
                  <a:lnTo>
                    <a:pt x="574365" y="38368"/>
                  </a:lnTo>
                  <a:lnTo>
                    <a:pt x="569274" y="44771"/>
                  </a:lnTo>
                  <a:lnTo>
                    <a:pt x="564183" y="51176"/>
                  </a:lnTo>
                  <a:lnTo>
                    <a:pt x="559093" y="57583"/>
                  </a:lnTo>
                  <a:lnTo>
                    <a:pt x="554002" y="63993"/>
                  </a:lnTo>
                  <a:lnTo>
                    <a:pt x="548911" y="70405"/>
                  </a:lnTo>
                  <a:lnTo>
                    <a:pt x="543821" y="76819"/>
                  </a:lnTo>
                  <a:lnTo>
                    <a:pt x="538730" y="83235"/>
                  </a:lnTo>
                  <a:lnTo>
                    <a:pt x="533639" y="89653"/>
                  </a:lnTo>
                  <a:lnTo>
                    <a:pt x="528548" y="96073"/>
                  </a:lnTo>
                  <a:lnTo>
                    <a:pt x="523458" y="102494"/>
                  </a:lnTo>
                  <a:lnTo>
                    <a:pt x="518367" y="108918"/>
                  </a:lnTo>
                  <a:lnTo>
                    <a:pt x="513276" y="115342"/>
                  </a:lnTo>
                  <a:lnTo>
                    <a:pt x="508186" y="121767"/>
                  </a:lnTo>
                  <a:lnTo>
                    <a:pt x="503095" y="128193"/>
                  </a:lnTo>
                  <a:lnTo>
                    <a:pt x="498004" y="134619"/>
                  </a:lnTo>
                  <a:lnTo>
                    <a:pt x="492913" y="141045"/>
                  </a:lnTo>
                  <a:lnTo>
                    <a:pt x="487823" y="147470"/>
                  </a:lnTo>
                  <a:lnTo>
                    <a:pt x="482732" y="153893"/>
                  </a:lnTo>
                  <a:lnTo>
                    <a:pt x="477641" y="160314"/>
                  </a:lnTo>
                  <a:lnTo>
                    <a:pt x="472551" y="166731"/>
                  </a:lnTo>
                  <a:lnTo>
                    <a:pt x="467460" y="173144"/>
                  </a:lnTo>
                  <a:lnTo>
                    <a:pt x="462369" y="179551"/>
                  </a:lnTo>
                  <a:lnTo>
                    <a:pt x="457278" y="185950"/>
                  </a:lnTo>
                  <a:lnTo>
                    <a:pt x="452188" y="192340"/>
                  </a:lnTo>
                  <a:lnTo>
                    <a:pt x="447097" y="198719"/>
                  </a:lnTo>
                  <a:lnTo>
                    <a:pt x="442006" y="205083"/>
                  </a:lnTo>
                  <a:lnTo>
                    <a:pt x="436916" y="211430"/>
                  </a:lnTo>
                  <a:lnTo>
                    <a:pt x="431825" y="217757"/>
                  </a:lnTo>
                  <a:lnTo>
                    <a:pt x="426734" y="224059"/>
                  </a:lnTo>
                  <a:lnTo>
                    <a:pt x="421643" y="230333"/>
                  </a:lnTo>
                  <a:lnTo>
                    <a:pt x="416553" y="236572"/>
                  </a:lnTo>
                  <a:lnTo>
                    <a:pt x="411462" y="242770"/>
                  </a:lnTo>
                  <a:lnTo>
                    <a:pt x="406371" y="248922"/>
                  </a:lnTo>
                  <a:lnTo>
                    <a:pt x="401281" y="255020"/>
                  </a:lnTo>
                  <a:lnTo>
                    <a:pt x="396190" y="261055"/>
                  </a:lnTo>
                  <a:lnTo>
                    <a:pt x="391099" y="267018"/>
                  </a:lnTo>
                  <a:lnTo>
                    <a:pt x="386009" y="272901"/>
                  </a:lnTo>
                  <a:lnTo>
                    <a:pt x="380918" y="278694"/>
                  </a:lnTo>
                  <a:lnTo>
                    <a:pt x="375827" y="284389"/>
                  </a:lnTo>
                  <a:lnTo>
                    <a:pt x="370736" y="289978"/>
                  </a:lnTo>
                  <a:lnTo>
                    <a:pt x="365646" y="295456"/>
                  </a:lnTo>
                  <a:lnTo>
                    <a:pt x="360555" y="300821"/>
                  </a:lnTo>
                  <a:lnTo>
                    <a:pt x="355464" y="306076"/>
                  </a:lnTo>
                  <a:lnTo>
                    <a:pt x="350374" y="311226"/>
                  </a:lnTo>
                  <a:lnTo>
                    <a:pt x="345283" y="316284"/>
                  </a:lnTo>
                  <a:lnTo>
                    <a:pt x="340192" y="321270"/>
                  </a:lnTo>
                  <a:lnTo>
                    <a:pt x="335101" y="326206"/>
                  </a:lnTo>
                  <a:lnTo>
                    <a:pt x="330011" y="331121"/>
                  </a:lnTo>
                  <a:lnTo>
                    <a:pt x="324920" y="336045"/>
                  </a:lnTo>
                  <a:lnTo>
                    <a:pt x="319829" y="341009"/>
                  </a:lnTo>
                  <a:lnTo>
                    <a:pt x="314739" y="346042"/>
                  </a:lnTo>
                  <a:lnTo>
                    <a:pt x="309648" y="351168"/>
                  </a:lnTo>
                  <a:lnTo>
                    <a:pt x="304557" y="356409"/>
                  </a:lnTo>
                  <a:lnTo>
                    <a:pt x="299466" y="361777"/>
                  </a:lnTo>
                  <a:lnTo>
                    <a:pt x="294376" y="367282"/>
                  </a:lnTo>
                  <a:lnTo>
                    <a:pt x="289285" y="372927"/>
                  </a:lnTo>
                  <a:lnTo>
                    <a:pt x="284194" y="378709"/>
                  </a:lnTo>
                  <a:lnTo>
                    <a:pt x="279104" y="384625"/>
                  </a:lnTo>
                  <a:lnTo>
                    <a:pt x="274013" y="390666"/>
                  </a:lnTo>
                  <a:lnTo>
                    <a:pt x="268922" y="396825"/>
                  </a:lnTo>
                  <a:lnTo>
                    <a:pt x="263831" y="403091"/>
                  </a:lnTo>
                  <a:lnTo>
                    <a:pt x="258741" y="409455"/>
                  </a:lnTo>
                  <a:lnTo>
                    <a:pt x="253650" y="415908"/>
                  </a:lnTo>
                  <a:lnTo>
                    <a:pt x="248559" y="422440"/>
                  </a:lnTo>
                  <a:lnTo>
                    <a:pt x="243469" y="429045"/>
                  </a:lnTo>
                  <a:lnTo>
                    <a:pt x="238378" y="435714"/>
                  </a:lnTo>
                  <a:lnTo>
                    <a:pt x="233287" y="442440"/>
                  </a:lnTo>
                  <a:lnTo>
                    <a:pt x="228197" y="449219"/>
                  </a:lnTo>
                  <a:lnTo>
                    <a:pt x="223106" y="456046"/>
                  </a:lnTo>
                  <a:lnTo>
                    <a:pt x="218015" y="462915"/>
                  </a:lnTo>
                  <a:lnTo>
                    <a:pt x="212924" y="469823"/>
                  </a:lnTo>
                  <a:lnTo>
                    <a:pt x="207834" y="476766"/>
                  </a:lnTo>
                  <a:lnTo>
                    <a:pt x="202743" y="483742"/>
                  </a:lnTo>
                  <a:lnTo>
                    <a:pt x="197652" y="490748"/>
                  </a:lnTo>
                  <a:lnTo>
                    <a:pt x="192562" y="497781"/>
                  </a:lnTo>
                  <a:lnTo>
                    <a:pt x="187471" y="504840"/>
                  </a:lnTo>
                  <a:lnTo>
                    <a:pt x="182380" y="511923"/>
                  </a:lnTo>
                  <a:lnTo>
                    <a:pt x="177289" y="519028"/>
                  </a:lnTo>
                  <a:lnTo>
                    <a:pt x="172199" y="526155"/>
                  </a:lnTo>
                  <a:lnTo>
                    <a:pt x="167108" y="533300"/>
                  </a:lnTo>
                  <a:lnTo>
                    <a:pt x="162017" y="540465"/>
                  </a:lnTo>
                  <a:lnTo>
                    <a:pt x="156927" y="547647"/>
                  </a:lnTo>
                  <a:lnTo>
                    <a:pt x="151836" y="554846"/>
                  </a:lnTo>
                  <a:lnTo>
                    <a:pt x="146745" y="562061"/>
                  </a:lnTo>
                  <a:lnTo>
                    <a:pt x="141654" y="569291"/>
                  </a:lnTo>
                  <a:lnTo>
                    <a:pt x="136564" y="576535"/>
                  </a:lnTo>
                  <a:lnTo>
                    <a:pt x="131473" y="583793"/>
                  </a:lnTo>
                  <a:lnTo>
                    <a:pt x="126382" y="591065"/>
                  </a:lnTo>
                  <a:lnTo>
                    <a:pt x="121292" y="598349"/>
                  </a:lnTo>
                  <a:lnTo>
                    <a:pt x="116201" y="605645"/>
                  </a:lnTo>
                  <a:lnTo>
                    <a:pt x="111110" y="612953"/>
                  </a:lnTo>
                  <a:lnTo>
                    <a:pt x="106019" y="620272"/>
                  </a:lnTo>
                  <a:lnTo>
                    <a:pt x="100929" y="627603"/>
                  </a:lnTo>
                  <a:lnTo>
                    <a:pt x="95838" y="634943"/>
                  </a:lnTo>
                  <a:lnTo>
                    <a:pt x="90747" y="642294"/>
                  </a:lnTo>
                  <a:lnTo>
                    <a:pt x="85657" y="649654"/>
                  </a:lnTo>
                  <a:lnTo>
                    <a:pt x="80566" y="657024"/>
                  </a:lnTo>
                  <a:lnTo>
                    <a:pt x="75475" y="664402"/>
                  </a:lnTo>
                  <a:lnTo>
                    <a:pt x="70385" y="671790"/>
                  </a:lnTo>
                  <a:lnTo>
                    <a:pt x="65294" y="679186"/>
                  </a:lnTo>
                  <a:lnTo>
                    <a:pt x="60203" y="686589"/>
                  </a:lnTo>
                  <a:lnTo>
                    <a:pt x="55112" y="694001"/>
                  </a:lnTo>
                  <a:lnTo>
                    <a:pt x="50022" y="701421"/>
                  </a:lnTo>
                  <a:lnTo>
                    <a:pt x="44931" y="708847"/>
                  </a:lnTo>
                  <a:lnTo>
                    <a:pt x="39840" y="716281"/>
                  </a:lnTo>
                  <a:lnTo>
                    <a:pt x="34750" y="723721"/>
                  </a:lnTo>
                  <a:lnTo>
                    <a:pt x="29659" y="731169"/>
                  </a:lnTo>
                  <a:lnTo>
                    <a:pt x="24568" y="738622"/>
                  </a:lnTo>
                  <a:lnTo>
                    <a:pt x="19477" y="746082"/>
                  </a:lnTo>
                  <a:lnTo>
                    <a:pt x="14387" y="753547"/>
                  </a:lnTo>
                  <a:lnTo>
                    <a:pt x="9296" y="761019"/>
                  </a:lnTo>
                  <a:lnTo>
                    <a:pt x="4205" y="768496"/>
                  </a:lnTo>
                  <a:lnTo>
                    <a:pt x="0" y="77467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7251783" y="4144099"/>
              <a:ext cx="596355" cy="776222"/>
            </a:xfrm>
            <a:custGeom>
              <a:avLst/>
              <a:pathLst>
                <a:path w="596355" h="776222">
                  <a:moveTo>
                    <a:pt x="0" y="776222"/>
                  </a:moveTo>
                  <a:lnTo>
                    <a:pt x="2744" y="772459"/>
                  </a:lnTo>
                  <a:lnTo>
                    <a:pt x="7835" y="765478"/>
                  </a:lnTo>
                  <a:lnTo>
                    <a:pt x="12926" y="758497"/>
                  </a:lnTo>
                  <a:lnTo>
                    <a:pt x="18016" y="751516"/>
                  </a:lnTo>
                  <a:lnTo>
                    <a:pt x="23107" y="744535"/>
                  </a:lnTo>
                  <a:lnTo>
                    <a:pt x="28198" y="737554"/>
                  </a:lnTo>
                  <a:lnTo>
                    <a:pt x="33288" y="730574"/>
                  </a:lnTo>
                  <a:lnTo>
                    <a:pt x="38379" y="723593"/>
                  </a:lnTo>
                  <a:lnTo>
                    <a:pt x="43470" y="716613"/>
                  </a:lnTo>
                  <a:lnTo>
                    <a:pt x="48561" y="709632"/>
                  </a:lnTo>
                  <a:lnTo>
                    <a:pt x="53651" y="702652"/>
                  </a:lnTo>
                  <a:lnTo>
                    <a:pt x="58742" y="695672"/>
                  </a:lnTo>
                  <a:lnTo>
                    <a:pt x="63833" y="688692"/>
                  </a:lnTo>
                  <a:lnTo>
                    <a:pt x="68923" y="681713"/>
                  </a:lnTo>
                  <a:lnTo>
                    <a:pt x="74014" y="674733"/>
                  </a:lnTo>
                  <a:lnTo>
                    <a:pt x="79105" y="667754"/>
                  </a:lnTo>
                  <a:lnTo>
                    <a:pt x="84196" y="660775"/>
                  </a:lnTo>
                  <a:lnTo>
                    <a:pt x="89286" y="653797"/>
                  </a:lnTo>
                  <a:lnTo>
                    <a:pt x="94377" y="646819"/>
                  </a:lnTo>
                  <a:lnTo>
                    <a:pt x="99468" y="639841"/>
                  </a:lnTo>
                  <a:lnTo>
                    <a:pt x="104558" y="632864"/>
                  </a:lnTo>
                  <a:lnTo>
                    <a:pt x="109649" y="625888"/>
                  </a:lnTo>
                  <a:lnTo>
                    <a:pt x="114740" y="618913"/>
                  </a:lnTo>
                  <a:lnTo>
                    <a:pt x="119831" y="611938"/>
                  </a:lnTo>
                  <a:lnTo>
                    <a:pt x="124921" y="604964"/>
                  </a:lnTo>
                  <a:lnTo>
                    <a:pt x="130012" y="597992"/>
                  </a:lnTo>
                  <a:lnTo>
                    <a:pt x="135103" y="591021"/>
                  </a:lnTo>
                  <a:lnTo>
                    <a:pt x="140193" y="584051"/>
                  </a:lnTo>
                  <a:lnTo>
                    <a:pt x="145284" y="577084"/>
                  </a:lnTo>
                  <a:lnTo>
                    <a:pt x="150375" y="570118"/>
                  </a:lnTo>
                  <a:lnTo>
                    <a:pt x="155466" y="563155"/>
                  </a:lnTo>
                  <a:lnTo>
                    <a:pt x="160556" y="556195"/>
                  </a:lnTo>
                  <a:lnTo>
                    <a:pt x="165647" y="549238"/>
                  </a:lnTo>
                  <a:lnTo>
                    <a:pt x="170738" y="542285"/>
                  </a:lnTo>
                  <a:lnTo>
                    <a:pt x="175828" y="535337"/>
                  </a:lnTo>
                  <a:lnTo>
                    <a:pt x="180919" y="528393"/>
                  </a:lnTo>
                  <a:lnTo>
                    <a:pt x="186010" y="521456"/>
                  </a:lnTo>
                  <a:lnTo>
                    <a:pt x="191100" y="514525"/>
                  </a:lnTo>
                  <a:lnTo>
                    <a:pt x="196191" y="507602"/>
                  </a:lnTo>
                  <a:lnTo>
                    <a:pt x="201282" y="500689"/>
                  </a:lnTo>
                  <a:lnTo>
                    <a:pt x="206373" y="493786"/>
                  </a:lnTo>
                  <a:lnTo>
                    <a:pt x="211463" y="486896"/>
                  </a:lnTo>
                  <a:lnTo>
                    <a:pt x="216554" y="480021"/>
                  </a:lnTo>
                  <a:lnTo>
                    <a:pt x="221645" y="473162"/>
                  </a:lnTo>
                  <a:lnTo>
                    <a:pt x="226735" y="466323"/>
                  </a:lnTo>
                  <a:lnTo>
                    <a:pt x="231826" y="459507"/>
                  </a:lnTo>
                  <a:lnTo>
                    <a:pt x="236917" y="452718"/>
                  </a:lnTo>
                  <a:lnTo>
                    <a:pt x="242008" y="445959"/>
                  </a:lnTo>
                  <a:lnTo>
                    <a:pt x="247098" y="439236"/>
                  </a:lnTo>
                  <a:lnTo>
                    <a:pt x="252189" y="432555"/>
                  </a:lnTo>
                  <a:lnTo>
                    <a:pt x="257280" y="425922"/>
                  </a:lnTo>
                  <a:lnTo>
                    <a:pt x="262370" y="419344"/>
                  </a:lnTo>
                  <a:lnTo>
                    <a:pt x="267461" y="412830"/>
                  </a:lnTo>
                  <a:lnTo>
                    <a:pt x="272552" y="406390"/>
                  </a:lnTo>
                  <a:lnTo>
                    <a:pt x="277643" y="400032"/>
                  </a:lnTo>
                  <a:lnTo>
                    <a:pt x="282733" y="393768"/>
                  </a:lnTo>
                  <a:lnTo>
                    <a:pt x="287824" y="387608"/>
                  </a:lnTo>
                  <a:lnTo>
                    <a:pt x="292915" y="381563"/>
                  </a:lnTo>
                  <a:lnTo>
                    <a:pt x="298005" y="375641"/>
                  </a:lnTo>
                  <a:lnTo>
                    <a:pt x="303096" y="369850"/>
                  </a:lnTo>
                  <a:lnTo>
                    <a:pt x="308187" y="364193"/>
                  </a:lnTo>
                  <a:lnTo>
                    <a:pt x="313277" y="358668"/>
                  </a:lnTo>
                  <a:lnTo>
                    <a:pt x="318368" y="353268"/>
                  </a:lnTo>
                  <a:lnTo>
                    <a:pt x="323459" y="347980"/>
                  </a:lnTo>
                  <a:lnTo>
                    <a:pt x="328550" y="342782"/>
                  </a:lnTo>
                  <a:lnTo>
                    <a:pt x="333640" y="337649"/>
                  </a:lnTo>
                  <a:lnTo>
                    <a:pt x="338731" y="332549"/>
                  </a:lnTo>
                  <a:lnTo>
                    <a:pt x="343822" y="327448"/>
                  </a:lnTo>
                  <a:lnTo>
                    <a:pt x="348912" y="322312"/>
                  </a:lnTo>
                  <a:lnTo>
                    <a:pt x="354003" y="317111"/>
                  </a:lnTo>
                  <a:lnTo>
                    <a:pt x="359094" y="311817"/>
                  </a:lnTo>
                  <a:lnTo>
                    <a:pt x="364185" y="306412"/>
                  </a:lnTo>
                  <a:lnTo>
                    <a:pt x="369275" y="300881"/>
                  </a:lnTo>
                  <a:lnTo>
                    <a:pt x="374366" y="295217"/>
                  </a:lnTo>
                  <a:lnTo>
                    <a:pt x="379457" y="289420"/>
                  </a:lnTo>
                  <a:lnTo>
                    <a:pt x="384547" y="283492"/>
                  </a:lnTo>
                  <a:lnTo>
                    <a:pt x="389638" y="277441"/>
                  </a:lnTo>
                  <a:lnTo>
                    <a:pt x="394729" y="271276"/>
                  </a:lnTo>
                  <a:lnTo>
                    <a:pt x="399820" y="265008"/>
                  </a:lnTo>
                  <a:lnTo>
                    <a:pt x="404910" y="258646"/>
                  </a:lnTo>
                  <a:lnTo>
                    <a:pt x="410001" y="252202"/>
                  </a:lnTo>
                  <a:lnTo>
                    <a:pt x="415092" y="245685"/>
                  </a:lnTo>
                  <a:lnTo>
                    <a:pt x="420182" y="239104"/>
                  </a:lnTo>
                  <a:lnTo>
                    <a:pt x="425273" y="232468"/>
                  </a:lnTo>
                  <a:lnTo>
                    <a:pt x="430364" y="225785"/>
                  </a:lnTo>
                  <a:lnTo>
                    <a:pt x="435455" y="219060"/>
                  </a:lnTo>
                  <a:lnTo>
                    <a:pt x="440545" y="212300"/>
                  </a:lnTo>
                  <a:lnTo>
                    <a:pt x="445636" y="205509"/>
                  </a:lnTo>
                  <a:lnTo>
                    <a:pt x="450727" y="198692"/>
                  </a:lnTo>
                  <a:lnTo>
                    <a:pt x="455817" y="191852"/>
                  </a:lnTo>
                  <a:lnTo>
                    <a:pt x="460908" y="184993"/>
                  </a:lnTo>
                  <a:lnTo>
                    <a:pt x="465999" y="178116"/>
                  </a:lnTo>
                  <a:lnTo>
                    <a:pt x="471089" y="171226"/>
                  </a:lnTo>
                  <a:lnTo>
                    <a:pt x="476180" y="164323"/>
                  </a:lnTo>
                  <a:lnTo>
                    <a:pt x="481271" y="157409"/>
                  </a:lnTo>
                  <a:lnTo>
                    <a:pt x="486362" y="150486"/>
                  </a:lnTo>
                  <a:lnTo>
                    <a:pt x="491452" y="143555"/>
                  </a:lnTo>
                  <a:lnTo>
                    <a:pt x="496543" y="136617"/>
                  </a:lnTo>
                  <a:lnTo>
                    <a:pt x="501634" y="129673"/>
                  </a:lnTo>
                  <a:lnTo>
                    <a:pt x="506724" y="122725"/>
                  </a:lnTo>
                  <a:lnTo>
                    <a:pt x="511815" y="115771"/>
                  </a:lnTo>
                  <a:lnTo>
                    <a:pt x="516906" y="108814"/>
                  </a:lnTo>
                  <a:lnTo>
                    <a:pt x="521997" y="101854"/>
                  </a:lnTo>
                  <a:lnTo>
                    <a:pt x="527087" y="94891"/>
                  </a:lnTo>
                  <a:lnTo>
                    <a:pt x="532178" y="87925"/>
                  </a:lnTo>
                  <a:lnTo>
                    <a:pt x="537269" y="80957"/>
                  </a:lnTo>
                  <a:lnTo>
                    <a:pt x="542359" y="73988"/>
                  </a:lnTo>
                  <a:lnTo>
                    <a:pt x="547450" y="67017"/>
                  </a:lnTo>
                  <a:lnTo>
                    <a:pt x="552541" y="60044"/>
                  </a:lnTo>
                  <a:lnTo>
                    <a:pt x="557632" y="53071"/>
                  </a:lnTo>
                  <a:lnTo>
                    <a:pt x="562722" y="46096"/>
                  </a:lnTo>
                  <a:lnTo>
                    <a:pt x="567813" y="39120"/>
                  </a:lnTo>
                  <a:lnTo>
                    <a:pt x="572904" y="32144"/>
                  </a:lnTo>
                  <a:lnTo>
                    <a:pt x="577994" y="25167"/>
                  </a:lnTo>
                  <a:lnTo>
                    <a:pt x="583085" y="18190"/>
                  </a:lnTo>
                  <a:lnTo>
                    <a:pt x="588176" y="11212"/>
                  </a:lnTo>
                  <a:lnTo>
                    <a:pt x="593267" y="4233"/>
                  </a:lnTo>
                  <a:lnTo>
                    <a:pt x="596355" y="0"/>
                  </a:lnTo>
                </a:path>
              </a:pathLst>
            </a:custGeom>
            <a:ln w="13550" cap="flat">
              <a:solidFill>
                <a:srgbClr val="00B2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6003078" y="4905915"/>
              <a:ext cx="28814" cy="28814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6031311" y="4898513"/>
              <a:ext cx="43618" cy="43618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6062840" y="4894407"/>
              <a:ext cx="51830" cy="51830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6093802" y="4889734"/>
              <a:ext cx="61177" cy="61177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6121629" y="4881926"/>
              <a:ext cx="76793" cy="76793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6162555" y="4887217"/>
              <a:ext cx="66210" cy="66210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6198455" y="4887481"/>
              <a:ext cx="65681" cy="65681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6237614" y="4891006"/>
              <a:ext cx="58632" cy="58632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6276082" y="4893839"/>
              <a:ext cx="52967" cy="52967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6314699" y="4896821"/>
              <a:ext cx="47002" cy="47002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6347444" y="4893931"/>
              <a:ext cx="52783" cy="52783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6378386" y="4889238"/>
              <a:ext cx="62167" cy="62167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6417513" y="4892730"/>
              <a:ext cx="55183" cy="55183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6460742" y="4900325"/>
              <a:ext cx="39995" cy="39995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6484619" y="4888566"/>
              <a:ext cx="63511" cy="63511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6510404" y="4878717"/>
              <a:ext cx="83211" cy="83211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6548375" y="4881053"/>
              <a:ext cx="78539" cy="78539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6590439" y="4887481"/>
              <a:ext cx="65681" cy="65681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6623591" y="4884998"/>
              <a:ext cx="70648" cy="70648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6682970" y="4908742"/>
              <a:ext cx="23159" cy="23159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6700676" y="4890813"/>
              <a:ext cx="59018" cy="59018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6735288" y="4889790"/>
              <a:ext cx="61063" cy="61063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6772607" y="4891474"/>
              <a:ext cx="57696" cy="57696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6804659" y="4887892"/>
              <a:ext cx="64861" cy="64861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6837158" y="4884755"/>
              <a:ext cx="71134" cy="71134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6879308" y="4891271"/>
              <a:ext cx="58103" cy="58103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6909857" y="4886185"/>
              <a:ext cx="68275" cy="68275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6948708" y="4889401"/>
              <a:ext cx="61843" cy="61843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6971051" y="4876109"/>
              <a:ext cx="88427" cy="88427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7003304" y="4872726"/>
              <a:ext cx="95192" cy="95192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7036117" y="4869905"/>
              <a:ext cx="100834" cy="100834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7082344" y="4880496"/>
              <a:ext cx="79651" cy="79651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7106451" y="4868969"/>
              <a:ext cx="102706" cy="102706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7139139" y="4866022"/>
              <a:ext cx="108601" cy="108601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7180189" y="4871437"/>
              <a:ext cx="97771" cy="97771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7213059" y="4868672"/>
              <a:ext cx="103299" cy="103299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7246252" y="4739924"/>
              <a:ext cx="108184" cy="108184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7281177" y="4708448"/>
              <a:ext cx="109604" cy="109604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7329467" y="4700335"/>
              <a:ext cx="84294" cy="84294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7365521" y="4732161"/>
              <a:ext cx="83455" cy="83455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7404120" y="4594625"/>
              <a:ext cx="77528" cy="77528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7434715" y="4561835"/>
              <a:ext cx="87608" cy="87608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7470506" y="4499987"/>
              <a:ext cx="87295" cy="87295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7507198" y="4455321"/>
              <a:ext cx="85181" cy="85181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7545551" y="4432492"/>
              <a:ext cx="79746" cy="79746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7609479" y="4498570"/>
              <a:ext cx="23159" cy="23159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5"/>
            <p:cNvSpPr/>
            <p:nvPr/>
          </p:nvSpPr>
          <p:spPr>
            <a:xfrm>
              <a:off x="7960456" y="2767761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6"/>
            <p:cNvSpPr/>
            <p:nvPr/>
          </p:nvSpPr>
          <p:spPr>
            <a:xfrm>
              <a:off x="7960456" y="2656828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7"/>
            <p:cNvSpPr/>
            <p:nvPr/>
          </p:nvSpPr>
          <p:spPr>
            <a:xfrm>
              <a:off x="7960456" y="2545503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8"/>
            <p:cNvSpPr/>
            <p:nvPr/>
          </p:nvSpPr>
          <p:spPr>
            <a:xfrm>
              <a:off x="7960456" y="2430023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9"/>
            <p:cNvSpPr/>
            <p:nvPr/>
          </p:nvSpPr>
          <p:spPr>
            <a:xfrm>
              <a:off x="7960456" y="2324208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50"/>
            <p:cNvSpPr/>
            <p:nvPr/>
          </p:nvSpPr>
          <p:spPr>
            <a:xfrm>
              <a:off x="7960456" y="2218392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1"/>
            <p:cNvSpPr/>
            <p:nvPr/>
          </p:nvSpPr>
          <p:spPr>
            <a:xfrm>
              <a:off x="7960456" y="2102912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2"/>
            <p:cNvSpPr/>
            <p:nvPr/>
          </p:nvSpPr>
          <p:spPr>
            <a:xfrm>
              <a:off x="7960456" y="1991587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8276080" y="1991539"/>
              <a:ext cx="916327" cy="776222"/>
            </a:xfrm>
            <a:custGeom>
              <a:avLst/>
              <a:pathLst>
                <a:path w="916327" h="776222">
                  <a:moveTo>
                    <a:pt x="0" y="739069"/>
                  </a:moveTo>
                  <a:lnTo>
                    <a:pt x="5090" y="734790"/>
                  </a:lnTo>
                  <a:lnTo>
                    <a:pt x="10181" y="730510"/>
                  </a:lnTo>
                  <a:lnTo>
                    <a:pt x="15272" y="726230"/>
                  </a:lnTo>
                  <a:lnTo>
                    <a:pt x="20362" y="721948"/>
                  </a:lnTo>
                  <a:lnTo>
                    <a:pt x="25453" y="717665"/>
                  </a:lnTo>
                  <a:lnTo>
                    <a:pt x="30544" y="713381"/>
                  </a:lnTo>
                  <a:lnTo>
                    <a:pt x="35634" y="709095"/>
                  </a:lnTo>
                  <a:lnTo>
                    <a:pt x="40725" y="704809"/>
                  </a:lnTo>
                  <a:lnTo>
                    <a:pt x="45816" y="700522"/>
                  </a:lnTo>
                  <a:lnTo>
                    <a:pt x="50907" y="696233"/>
                  </a:lnTo>
                  <a:lnTo>
                    <a:pt x="55997" y="691943"/>
                  </a:lnTo>
                  <a:lnTo>
                    <a:pt x="61088" y="687652"/>
                  </a:lnTo>
                  <a:lnTo>
                    <a:pt x="66179" y="683360"/>
                  </a:lnTo>
                  <a:lnTo>
                    <a:pt x="71269" y="679067"/>
                  </a:lnTo>
                  <a:lnTo>
                    <a:pt x="76360" y="674772"/>
                  </a:lnTo>
                  <a:lnTo>
                    <a:pt x="81451" y="670477"/>
                  </a:lnTo>
                  <a:lnTo>
                    <a:pt x="86542" y="666180"/>
                  </a:lnTo>
                  <a:lnTo>
                    <a:pt x="91632" y="661882"/>
                  </a:lnTo>
                  <a:lnTo>
                    <a:pt x="96723" y="657582"/>
                  </a:lnTo>
                  <a:lnTo>
                    <a:pt x="101814" y="653282"/>
                  </a:lnTo>
                  <a:lnTo>
                    <a:pt x="106904" y="648980"/>
                  </a:lnTo>
                  <a:lnTo>
                    <a:pt x="111995" y="644678"/>
                  </a:lnTo>
                  <a:lnTo>
                    <a:pt x="117086" y="640374"/>
                  </a:lnTo>
                  <a:lnTo>
                    <a:pt x="122177" y="636068"/>
                  </a:lnTo>
                  <a:lnTo>
                    <a:pt x="127267" y="631762"/>
                  </a:lnTo>
                  <a:lnTo>
                    <a:pt x="132358" y="627454"/>
                  </a:lnTo>
                  <a:lnTo>
                    <a:pt x="137449" y="623146"/>
                  </a:lnTo>
                  <a:lnTo>
                    <a:pt x="142539" y="618836"/>
                  </a:lnTo>
                  <a:lnTo>
                    <a:pt x="147630" y="614525"/>
                  </a:lnTo>
                  <a:lnTo>
                    <a:pt x="152721" y="610212"/>
                  </a:lnTo>
                  <a:lnTo>
                    <a:pt x="157811" y="605899"/>
                  </a:lnTo>
                  <a:lnTo>
                    <a:pt x="162902" y="601585"/>
                  </a:lnTo>
                  <a:lnTo>
                    <a:pt x="167993" y="597269"/>
                  </a:lnTo>
                  <a:lnTo>
                    <a:pt x="173084" y="592953"/>
                  </a:lnTo>
                  <a:lnTo>
                    <a:pt x="178174" y="588636"/>
                  </a:lnTo>
                  <a:lnTo>
                    <a:pt x="183265" y="584317"/>
                  </a:lnTo>
                  <a:lnTo>
                    <a:pt x="188356" y="579998"/>
                  </a:lnTo>
                  <a:lnTo>
                    <a:pt x="193446" y="575678"/>
                  </a:lnTo>
                  <a:lnTo>
                    <a:pt x="198537" y="571357"/>
                  </a:lnTo>
                  <a:lnTo>
                    <a:pt x="203628" y="567036"/>
                  </a:lnTo>
                  <a:lnTo>
                    <a:pt x="208719" y="562714"/>
                  </a:lnTo>
                  <a:lnTo>
                    <a:pt x="213809" y="558391"/>
                  </a:lnTo>
                  <a:lnTo>
                    <a:pt x="218900" y="554068"/>
                  </a:lnTo>
                  <a:lnTo>
                    <a:pt x="223991" y="549744"/>
                  </a:lnTo>
                  <a:lnTo>
                    <a:pt x="229081" y="545420"/>
                  </a:lnTo>
                  <a:lnTo>
                    <a:pt x="234172" y="541096"/>
                  </a:lnTo>
                  <a:lnTo>
                    <a:pt x="239263" y="536772"/>
                  </a:lnTo>
                  <a:lnTo>
                    <a:pt x="244354" y="532449"/>
                  </a:lnTo>
                  <a:lnTo>
                    <a:pt x="249444" y="528125"/>
                  </a:lnTo>
                  <a:lnTo>
                    <a:pt x="254535" y="523803"/>
                  </a:lnTo>
                  <a:lnTo>
                    <a:pt x="259626" y="519481"/>
                  </a:lnTo>
                  <a:lnTo>
                    <a:pt x="264716" y="515160"/>
                  </a:lnTo>
                  <a:lnTo>
                    <a:pt x="269807" y="510840"/>
                  </a:lnTo>
                  <a:lnTo>
                    <a:pt x="274898" y="506521"/>
                  </a:lnTo>
                  <a:lnTo>
                    <a:pt x="279989" y="502205"/>
                  </a:lnTo>
                  <a:lnTo>
                    <a:pt x="285079" y="497891"/>
                  </a:lnTo>
                  <a:lnTo>
                    <a:pt x="290170" y="493579"/>
                  </a:lnTo>
                  <a:lnTo>
                    <a:pt x="295261" y="489271"/>
                  </a:lnTo>
                  <a:lnTo>
                    <a:pt x="300351" y="484966"/>
                  </a:lnTo>
                  <a:lnTo>
                    <a:pt x="305442" y="480665"/>
                  </a:lnTo>
                  <a:lnTo>
                    <a:pt x="310533" y="476369"/>
                  </a:lnTo>
                  <a:lnTo>
                    <a:pt x="315623" y="472078"/>
                  </a:lnTo>
                  <a:lnTo>
                    <a:pt x="320714" y="467793"/>
                  </a:lnTo>
                  <a:lnTo>
                    <a:pt x="325805" y="463514"/>
                  </a:lnTo>
                  <a:lnTo>
                    <a:pt x="330896" y="459244"/>
                  </a:lnTo>
                  <a:lnTo>
                    <a:pt x="335986" y="454982"/>
                  </a:lnTo>
                  <a:lnTo>
                    <a:pt x="341077" y="450729"/>
                  </a:lnTo>
                  <a:lnTo>
                    <a:pt x="346168" y="446487"/>
                  </a:lnTo>
                  <a:lnTo>
                    <a:pt x="351258" y="442258"/>
                  </a:lnTo>
                  <a:lnTo>
                    <a:pt x="356349" y="438041"/>
                  </a:lnTo>
                  <a:lnTo>
                    <a:pt x="361440" y="433840"/>
                  </a:lnTo>
                  <a:lnTo>
                    <a:pt x="366531" y="429655"/>
                  </a:lnTo>
                  <a:lnTo>
                    <a:pt x="371621" y="425488"/>
                  </a:lnTo>
                  <a:lnTo>
                    <a:pt x="376712" y="421342"/>
                  </a:lnTo>
                  <a:lnTo>
                    <a:pt x="381803" y="417218"/>
                  </a:lnTo>
                  <a:lnTo>
                    <a:pt x="386893" y="413119"/>
                  </a:lnTo>
                  <a:lnTo>
                    <a:pt x="391984" y="409046"/>
                  </a:lnTo>
                  <a:lnTo>
                    <a:pt x="397075" y="405003"/>
                  </a:lnTo>
                  <a:lnTo>
                    <a:pt x="402166" y="400992"/>
                  </a:lnTo>
                  <a:lnTo>
                    <a:pt x="407256" y="397016"/>
                  </a:lnTo>
                  <a:lnTo>
                    <a:pt x="412347" y="393077"/>
                  </a:lnTo>
                  <a:lnTo>
                    <a:pt x="417438" y="389178"/>
                  </a:lnTo>
                  <a:lnTo>
                    <a:pt x="422528" y="385323"/>
                  </a:lnTo>
                  <a:lnTo>
                    <a:pt x="427619" y="381513"/>
                  </a:lnTo>
                  <a:lnTo>
                    <a:pt x="432710" y="377750"/>
                  </a:lnTo>
                  <a:lnTo>
                    <a:pt x="437801" y="374038"/>
                  </a:lnTo>
                  <a:lnTo>
                    <a:pt x="442891" y="370376"/>
                  </a:lnTo>
                  <a:lnTo>
                    <a:pt x="447982" y="366766"/>
                  </a:lnTo>
                  <a:lnTo>
                    <a:pt x="453073" y="363209"/>
                  </a:lnTo>
                  <a:lnTo>
                    <a:pt x="458163" y="359703"/>
                  </a:lnTo>
                  <a:lnTo>
                    <a:pt x="463254" y="356246"/>
                  </a:lnTo>
                  <a:lnTo>
                    <a:pt x="468345" y="352837"/>
                  </a:lnTo>
                  <a:lnTo>
                    <a:pt x="473435" y="349470"/>
                  </a:lnTo>
                  <a:lnTo>
                    <a:pt x="478526" y="346141"/>
                  </a:lnTo>
                  <a:lnTo>
                    <a:pt x="483617" y="342844"/>
                  </a:lnTo>
                  <a:lnTo>
                    <a:pt x="488708" y="339571"/>
                  </a:lnTo>
                  <a:lnTo>
                    <a:pt x="493798" y="336315"/>
                  </a:lnTo>
                  <a:lnTo>
                    <a:pt x="498889" y="333068"/>
                  </a:lnTo>
                  <a:lnTo>
                    <a:pt x="503980" y="329820"/>
                  </a:lnTo>
                  <a:lnTo>
                    <a:pt x="509070" y="326563"/>
                  </a:lnTo>
                  <a:lnTo>
                    <a:pt x="514161" y="323288"/>
                  </a:lnTo>
                  <a:lnTo>
                    <a:pt x="519252" y="319986"/>
                  </a:lnTo>
                  <a:lnTo>
                    <a:pt x="524343" y="316651"/>
                  </a:lnTo>
                  <a:lnTo>
                    <a:pt x="529433" y="313276"/>
                  </a:lnTo>
                  <a:lnTo>
                    <a:pt x="534524" y="309856"/>
                  </a:lnTo>
                  <a:lnTo>
                    <a:pt x="539615" y="306385"/>
                  </a:lnTo>
                  <a:lnTo>
                    <a:pt x="544705" y="302861"/>
                  </a:lnTo>
                  <a:lnTo>
                    <a:pt x="549796" y="299282"/>
                  </a:lnTo>
                  <a:lnTo>
                    <a:pt x="554887" y="295646"/>
                  </a:lnTo>
                  <a:lnTo>
                    <a:pt x="559978" y="291953"/>
                  </a:lnTo>
                  <a:lnTo>
                    <a:pt x="565068" y="288205"/>
                  </a:lnTo>
                  <a:lnTo>
                    <a:pt x="570159" y="284402"/>
                  </a:lnTo>
                  <a:lnTo>
                    <a:pt x="575250" y="280545"/>
                  </a:lnTo>
                  <a:lnTo>
                    <a:pt x="580340" y="276638"/>
                  </a:lnTo>
                  <a:lnTo>
                    <a:pt x="585431" y="272682"/>
                  </a:lnTo>
                  <a:lnTo>
                    <a:pt x="590522" y="268681"/>
                  </a:lnTo>
                  <a:lnTo>
                    <a:pt x="595613" y="264637"/>
                  </a:lnTo>
                  <a:lnTo>
                    <a:pt x="600703" y="260552"/>
                  </a:lnTo>
                  <a:lnTo>
                    <a:pt x="605794" y="256431"/>
                  </a:lnTo>
                  <a:lnTo>
                    <a:pt x="610885" y="252275"/>
                  </a:lnTo>
                  <a:lnTo>
                    <a:pt x="615975" y="248087"/>
                  </a:lnTo>
                  <a:lnTo>
                    <a:pt x="621066" y="243869"/>
                  </a:lnTo>
                  <a:lnTo>
                    <a:pt x="626157" y="239624"/>
                  </a:lnTo>
                  <a:lnTo>
                    <a:pt x="631247" y="235354"/>
                  </a:lnTo>
                  <a:lnTo>
                    <a:pt x="636338" y="231061"/>
                  </a:lnTo>
                  <a:lnTo>
                    <a:pt x="641429" y="226746"/>
                  </a:lnTo>
                  <a:lnTo>
                    <a:pt x="646520" y="222413"/>
                  </a:lnTo>
                  <a:lnTo>
                    <a:pt x="651610" y="218061"/>
                  </a:lnTo>
                  <a:lnTo>
                    <a:pt x="656701" y="213693"/>
                  </a:lnTo>
                  <a:lnTo>
                    <a:pt x="661792" y="209310"/>
                  </a:lnTo>
                  <a:lnTo>
                    <a:pt x="666882" y="204913"/>
                  </a:lnTo>
                  <a:lnTo>
                    <a:pt x="671973" y="200504"/>
                  </a:lnTo>
                  <a:lnTo>
                    <a:pt x="677064" y="196082"/>
                  </a:lnTo>
                  <a:lnTo>
                    <a:pt x="682155" y="191650"/>
                  </a:lnTo>
                  <a:lnTo>
                    <a:pt x="687245" y="187208"/>
                  </a:lnTo>
                  <a:lnTo>
                    <a:pt x="692336" y="182757"/>
                  </a:lnTo>
                  <a:lnTo>
                    <a:pt x="697427" y="178297"/>
                  </a:lnTo>
                  <a:lnTo>
                    <a:pt x="702517" y="173829"/>
                  </a:lnTo>
                  <a:lnTo>
                    <a:pt x="707608" y="169354"/>
                  </a:lnTo>
                  <a:lnTo>
                    <a:pt x="712699" y="164872"/>
                  </a:lnTo>
                  <a:lnTo>
                    <a:pt x="717790" y="160383"/>
                  </a:lnTo>
                  <a:lnTo>
                    <a:pt x="722880" y="155889"/>
                  </a:lnTo>
                  <a:lnTo>
                    <a:pt x="727971" y="151389"/>
                  </a:lnTo>
                  <a:lnTo>
                    <a:pt x="733062" y="146884"/>
                  </a:lnTo>
                  <a:lnTo>
                    <a:pt x="738152" y="142375"/>
                  </a:lnTo>
                  <a:lnTo>
                    <a:pt x="743243" y="137860"/>
                  </a:lnTo>
                  <a:lnTo>
                    <a:pt x="748334" y="133342"/>
                  </a:lnTo>
                  <a:lnTo>
                    <a:pt x="753425" y="128819"/>
                  </a:lnTo>
                  <a:lnTo>
                    <a:pt x="758515" y="124292"/>
                  </a:lnTo>
                  <a:lnTo>
                    <a:pt x="763606" y="119762"/>
                  </a:lnTo>
                  <a:lnTo>
                    <a:pt x="768697" y="115229"/>
                  </a:lnTo>
                  <a:lnTo>
                    <a:pt x="773787" y="110692"/>
                  </a:lnTo>
                  <a:lnTo>
                    <a:pt x="778878" y="106152"/>
                  </a:lnTo>
                  <a:lnTo>
                    <a:pt x="783969" y="101610"/>
                  </a:lnTo>
                  <a:lnTo>
                    <a:pt x="789059" y="97064"/>
                  </a:lnTo>
                  <a:lnTo>
                    <a:pt x="794150" y="92516"/>
                  </a:lnTo>
                  <a:lnTo>
                    <a:pt x="799241" y="87965"/>
                  </a:lnTo>
                  <a:lnTo>
                    <a:pt x="804332" y="83412"/>
                  </a:lnTo>
                  <a:lnTo>
                    <a:pt x="809422" y="78856"/>
                  </a:lnTo>
                  <a:lnTo>
                    <a:pt x="814513" y="74299"/>
                  </a:lnTo>
                  <a:lnTo>
                    <a:pt x="819604" y="69738"/>
                  </a:lnTo>
                  <a:lnTo>
                    <a:pt x="824694" y="65176"/>
                  </a:lnTo>
                  <a:lnTo>
                    <a:pt x="829785" y="60612"/>
                  </a:lnTo>
                  <a:lnTo>
                    <a:pt x="834876" y="56046"/>
                  </a:lnTo>
                  <a:lnTo>
                    <a:pt x="839967" y="51478"/>
                  </a:lnTo>
                  <a:lnTo>
                    <a:pt x="845057" y="46908"/>
                  </a:lnTo>
                  <a:lnTo>
                    <a:pt x="850148" y="42336"/>
                  </a:lnTo>
                  <a:lnTo>
                    <a:pt x="855239" y="37762"/>
                  </a:lnTo>
                  <a:lnTo>
                    <a:pt x="860329" y="33187"/>
                  </a:lnTo>
                  <a:lnTo>
                    <a:pt x="865420" y="28610"/>
                  </a:lnTo>
                  <a:lnTo>
                    <a:pt x="870511" y="24032"/>
                  </a:lnTo>
                  <a:lnTo>
                    <a:pt x="875602" y="19451"/>
                  </a:lnTo>
                  <a:lnTo>
                    <a:pt x="880692" y="14870"/>
                  </a:lnTo>
                  <a:lnTo>
                    <a:pt x="885783" y="10286"/>
                  </a:lnTo>
                  <a:lnTo>
                    <a:pt x="890874" y="5702"/>
                  </a:lnTo>
                  <a:lnTo>
                    <a:pt x="895964" y="1115"/>
                  </a:lnTo>
                  <a:lnTo>
                    <a:pt x="897203" y="0"/>
                  </a:lnTo>
                  <a:lnTo>
                    <a:pt x="916327" y="0"/>
                  </a:lnTo>
                  <a:lnTo>
                    <a:pt x="916327" y="65212"/>
                  </a:lnTo>
                  <a:lnTo>
                    <a:pt x="911236" y="69497"/>
                  </a:lnTo>
                  <a:lnTo>
                    <a:pt x="906146" y="73783"/>
                  </a:lnTo>
                  <a:lnTo>
                    <a:pt x="901055" y="78070"/>
                  </a:lnTo>
                  <a:lnTo>
                    <a:pt x="895964" y="82358"/>
                  </a:lnTo>
                  <a:lnTo>
                    <a:pt x="890874" y="86646"/>
                  </a:lnTo>
                  <a:lnTo>
                    <a:pt x="885783" y="90935"/>
                  </a:lnTo>
                  <a:lnTo>
                    <a:pt x="880692" y="95224"/>
                  </a:lnTo>
                  <a:lnTo>
                    <a:pt x="875602" y="99513"/>
                  </a:lnTo>
                  <a:lnTo>
                    <a:pt x="870511" y="103803"/>
                  </a:lnTo>
                  <a:lnTo>
                    <a:pt x="865420" y="108093"/>
                  </a:lnTo>
                  <a:lnTo>
                    <a:pt x="860329" y="112383"/>
                  </a:lnTo>
                  <a:lnTo>
                    <a:pt x="855239" y="116673"/>
                  </a:lnTo>
                  <a:lnTo>
                    <a:pt x="850148" y="120963"/>
                  </a:lnTo>
                  <a:lnTo>
                    <a:pt x="845057" y="125253"/>
                  </a:lnTo>
                  <a:lnTo>
                    <a:pt x="839967" y="129543"/>
                  </a:lnTo>
                  <a:lnTo>
                    <a:pt x="834876" y="133832"/>
                  </a:lnTo>
                  <a:lnTo>
                    <a:pt x="829785" y="138120"/>
                  </a:lnTo>
                  <a:lnTo>
                    <a:pt x="824694" y="142408"/>
                  </a:lnTo>
                  <a:lnTo>
                    <a:pt x="819604" y="146694"/>
                  </a:lnTo>
                  <a:lnTo>
                    <a:pt x="814513" y="150979"/>
                  </a:lnTo>
                  <a:lnTo>
                    <a:pt x="809422" y="155263"/>
                  </a:lnTo>
                  <a:lnTo>
                    <a:pt x="804332" y="159545"/>
                  </a:lnTo>
                  <a:lnTo>
                    <a:pt x="799241" y="163824"/>
                  </a:lnTo>
                  <a:lnTo>
                    <a:pt x="794150" y="168101"/>
                  </a:lnTo>
                  <a:lnTo>
                    <a:pt x="789059" y="172376"/>
                  </a:lnTo>
                  <a:lnTo>
                    <a:pt x="783969" y="176646"/>
                  </a:lnTo>
                  <a:lnTo>
                    <a:pt x="778878" y="180914"/>
                  </a:lnTo>
                  <a:lnTo>
                    <a:pt x="773787" y="185176"/>
                  </a:lnTo>
                  <a:lnTo>
                    <a:pt x="768697" y="189434"/>
                  </a:lnTo>
                  <a:lnTo>
                    <a:pt x="763606" y="193687"/>
                  </a:lnTo>
                  <a:lnTo>
                    <a:pt x="758515" y="197933"/>
                  </a:lnTo>
                  <a:lnTo>
                    <a:pt x="753425" y="202172"/>
                  </a:lnTo>
                  <a:lnTo>
                    <a:pt x="748334" y="206403"/>
                  </a:lnTo>
                  <a:lnTo>
                    <a:pt x="743243" y="210626"/>
                  </a:lnTo>
                  <a:lnTo>
                    <a:pt x="738152" y="214839"/>
                  </a:lnTo>
                  <a:lnTo>
                    <a:pt x="733062" y="219041"/>
                  </a:lnTo>
                  <a:lnTo>
                    <a:pt x="727971" y="223231"/>
                  </a:lnTo>
                  <a:lnTo>
                    <a:pt x="722880" y="227408"/>
                  </a:lnTo>
                  <a:lnTo>
                    <a:pt x="717790" y="231570"/>
                  </a:lnTo>
                  <a:lnTo>
                    <a:pt x="712699" y="235715"/>
                  </a:lnTo>
                  <a:lnTo>
                    <a:pt x="707608" y="239843"/>
                  </a:lnTo>
                  <a:lnTo>
                    <a:pt x="702517" y="243950"/>
                  </a:lnTo>
                  <a:lnTo>
                    <a:pt x="697427" y="248035"/>
                  </a:lnTo>
                  <a:lnTo>
                    <a:pt x="692336" y="252096"/>
                  </a:lnTo>
                  <a:lnTo>
                    <a:pt x="687245" y="256130"/>
                  </a:lnTo>
                  <a:lnTo>
                    <a:pt x="682155" y="260135"/>
                  </a:lnTo>
                  <a:lnTo>
                    <a:pt x="677064" y="264109"/>
                  </a:lnTo>
                  <a:lnTo>
                    <a:pt x="671973" y="268049"/>
                  </a:lnTo>
                  <a:lnTo>
                    <a:pt x="666882" y="271952"/>
                  </a:lnTo>
                  <a:lnTo>
                    <a:pt x="661792" y="275816"/>
                  </a:lnTo>
                  <a:lnTo>
                    <a:pt x="656701" y="279638"/>
                  </a:lnTo>
                  <a:lnTo>
                    <a:pt x="651610" y="283415"/>
                  </a:lnTo>
                  <a:lnTo>
                    <a:pt x="646520" y="287146"/>
                  </a:lnTo>
                  <a:lnTo>
                    <a:pt x="641429" y="290828"/>
                  </a:lnTo>
                  <a:lnTo>
                    <a:pt x="636338" y="294460"/>
                  </a:lnTo>
                  <a:lnTo>
                    <a:pt x="631247" y="298040"/>
                  </a:lnTo>
                  <a:lnTo>
                    <a:pt x="626157" y="301570"/>
                  </a:lnTo>
                  <a:lnTo>
                    <a:pt x="621066" y="305049"/>
                  </a:lnTo>
                  <a:lnTo>
                    <a:pt x="615975" y="308479"/>
                  </a:lnTo>
                  <a:lnTo>
                    <a:pt x="610885" y="311863"/>
                  </a:lnTo>
                  <a:lnTo>
                    <a:pt x="605794" y="315204"/>
                  </a:lnTo>
                  <a:lnTo>
                    <a:pt x="600703" y="318506"/>
                  </a:lnTo>
                  <a:lnTo>
                    <a:pt x="595613" y="321776"/>
                  </a:lnTo>
                  <a:lnTo>
                    <a:pt x="590522" y="325021"/>
                  </a:lnTo>
                  <a:lnTo>
                    <a:pt x="585431" y="328246"/>
                  </a:lnTo>
                  <a:lnTo>
                    <a:pt x="580340" y="331462"/>
                  </a:lnTo>
                  <a:lnTo>
                    <a:pt x="575250" y="334676"/>
                  </a:lnTo>
                  <a:lnTo>
                    <a:pt x="570159" y="337897"/>
                  </a:lnTo>
                  <a:lnTo>
                    <a:pt x="565068" y="341133"/>
                  </a:lnTo>
                  <a:lnTo>
                    <a:pt x="559978" y="344393"/>
                  </a:lnTo>
                  <a:lnTo>
                    <a:pt x="554887" y="347684"/>
                  </a:lnTo>
                  <a:lnTo>
                    <a:pt x="549796" y="351012"/>
                  </a:lnTo>
                  <a:lnTo>
                    <a:pt x="544705" y="354383"/>
                  </a:lnTo>
                  <a:lnTo>
                    <a:pt x="539615" y="357802"/>
                  </a:lnTo>
                  <a:lnTo>
                    <a:pt x="534524" y="361273"/>
                  </a:lnTo>
                  <a:lnTo>
                    <a:pt x="529433" y="364797"/>
                  </a:lnTo>
                  <a:lnTo>
                    <a:pt x="524343" y="368376"/>
                  </a:lnTo>
                  <a:lnTo>
                    <a:pt x="519252" y="372010"/>
                  </a:lnTo>
                  <a:lnTo>
                    <a:pt x="514161" y="375701"/>
                  </a:lnTo>
                  <a:lnTo>
                    <a:pt x="509070" y="379445"/>
                  </a:lnTo>
                  <a:lnTo>
                    <a:pt x="503980" y="383242"/>
                  </a:lnTo>
                  <a:lnTo>
                    <a:pt x="498889" y="387090"/>
                  </a:lnTo>
                  <a:lnTo>
                    <a:pt x="493798" y="390987"/>
                  </a:lnTo>
                  <a:lnTo>
                    <a:pt x="488708" y="394930"/>
                  </a:lnTo>
                  <a:lnTo>
                    <a:pt x="483617" y="398916"/>
                  </a:lnTo>
                  <a:lnTo>
                    <a:pt x="478526" y="402942"/>
                  </a:lnTo>
                  <a:lnTo>
                    <a:pt x="473435" y="407006"/>
                  </a:lnTo>
                  <a:lnTo>
                    <a:pt x="468345" y="411106"/>
                  </a:lnTo>
                  <a:lnTo>
                    <a:pt x="463254" y="415239"/>
                  </a:lnTo>
                  <a:lnTo>
                    <a:pt x="458163" y="419401"/>
                  </a:lnTo>
                  <a:lnTo>
                    <a:pt x="453073" y="423592"/>
                  </a:lnTo>
                  <a:lnTo>
                    <a:pt x="447982" y="427808"/>
                  </a:lnTo>
                  <a:lnTo>
                    <a:pt x="442891" y="432049"/>
                  </a:lnTo>
                  <a:lnTo>
                    <a:pt x="437801" y="436311"/>
                  </a:lnTo>
                  <a:lnTo>
                    <a:pt x="432710" y="440593"/>
                  </a:lnTo>
                  <a:lnTo>
                    <a:pt x="427619" y="444894"/>
                  </a:lnTo>
                  <a:lnTo>
                    <a:pt x="422528" y="449211"/>
                  </a:lnTo>
                  <a:lnTo>
                    <a:pt x="417438" y="453545"/>
                  </a:lnTo>
                  <a:lnTo>
                    <a:pt x="412347" y="457893"/>
                  </a:lnTo>
                  <a:lnTo>
                    <a:pt x="407256" y="462254"/>
                  </a:lnTo>
                  <a:lnTo>
                    <a:pt x="402166" y="466628"/>
                  </a:lnTo>
                  <a:lnTo>
                    <a:pt x="397075" y="471013"/>
                  </a:lnTo>
                  <a:lnTo>
                    <a:pt x="391984" y="475408"/>
                  </a:lnTo>
                  <a:lnTo>
                    <a:pt x="386893" y="479813"/>
                  </a:lnTo>
                  <a:lnTo>
                    <a:pt x="381803" y="484228"/>
                  </a:lnTo>
                  <a:lnTo>
                    <a:pt x="376712" y="488650"/>
                  </a:lnTo>
                  <a:lnTo>
                    <a:pt x="371621" y="493081"/>
                  </a:lnTo>
                  <a:lnTo>
                    <a:pt x="366531" y="497519"/>
                  </a:lnTo>
                  <a:lnTo>
                    <a:pt x="361440" y="501963"/>
                  </a:lnTo>
                  <a:lnTo>
                    <a:pt x="356349" y="506414"/>
                  </a:lnTo>
                  <a:lnTo>
                    <a:pt x="351258" y="510871"/>
                  </a:lnTo>
                  <a:lnTo>
                    <a:pt x="346168" y="515334"/>
                  </a:lnTo>
                  <a:lnTo>
                    <a:pt x="341077" y="519801"/>
                  </a:lnTo>
                  <a:lnTo>
                    <a:pt x="335986" y="524274"/>
                  </a:lnTo>
                  <a:lnTo>
                    <a:pt x="330896" y="528751"/>
                  </a:lnTo>
                  <a:lnTo>
                    <a:pt x="325805" y="533233"/>
                  </a:lnTo>
                  <a:lnTo>
                    <a:pt x="320714" y="537719"/>
                  </a:lnTo>
                  <a:lnTo>
                    <a:pt x="315623" y="542209"/>
                  </a:lnTo>
                  <a:lnTo>
                    <a:pt x="310533" y="546703"/>
                  </a:lnTo>
                  <a:lnTo>
                    <a:pt x="305442" y="551200"/>
                  </a:lnTo>
                  <a:lnTo>
                    <a:pt x="300351" y="555701"/>
                  </a:lnTo>
                  <a:lnTo>
                    <a:pt x="295261" y="560205"/>
                  </a:lnTo>
                  <a:lnTo>
                    <a:pt x="290170" y="564713"/>
                  </a:lnTo>
                  <a:lnTo>
                    <a:pt x="285079" y="569223"/>
                  </a:lnTo>
                  <a:lnTo>
                    <a:pt x="279989" y="573736"/>
                  </a:lnTo>
                  <a:lnTo>
                    <a:pt x="274898" y="578252"/>
                  </a:lnTo>
                  <a:lnTo>
                    <a:pt x="269807" y="582771"/>
                  </a:lnTo>
                  <a:lnTo>
                    <a:pt x="264716" y="587292"/>
                  </a:lnTo>
                  <a:lnTo>
                    <a:pt x="259626" y="591816"/>
                  </a:lnTo>
                  <a:lnTo>
                    <a:pt x="254535" y="596343"/>
                  </a:lnTo>
                  <a:lnTo>
                    <a:pt x="249444" y="600872"/>
                  </a:lnTo>
                  <a:lnTo>
                    <a:pt x="244354" y="605403"/>
                  </a:lnTo>
                  <a:lnTo>
                    <a:pt x="239263" y="609936"/>
                  </a:lnTo>
                  <a:lnTo>
                    <a:pt x="234172" y="614472"/>
                  </a:lnTo>
                  <a:lnTo>
                    <a:pt x="229081" y="619010"/>
                  </a:lnTo>
                  <a:lnTo>
                    <a:pt x="223991" y="623549"/>
                  </a:lnTo>
                  <a:lnTo>
                    <a:pt x="218900" y="628091"/>
                  </a:lnTo>
                  <a:lnTo>
                    <a:pt x="213809" y="632635"/>
                  </a:lnTo>
                  <a:lnTo>
                    <a:pt x="208719" y="637181"/>
                  </a:lnTo>
                  <a:lnTo>
                    <a:pt x="203628" y="641729"/>
                  </a:lnTo>
                  <a:lnTo>
                    <a:pt x="198537" y="646279"/>
                  </a:lnTo>
                  <a:lnTo>
                    <a:pt x="193446" y="650830"/>
                  </a:lnTo>
                  <a:lnTo>
                    <a:pt x="188356" y="655384"/>
                  </a:lnTo>
                  <a:lnTo>
                    <a:pt x="183265" y="659939"/>
                  </a:lnTo>
                  <a:lnTo>
                    <a:pt x="178174" y="664496"/>
                  </a:lnTo>
                  <a:lnTo>
                    <a:pt x="173084" y="669054"/>
                  </a:lnTo>
                  <a:lnTo>
                    <a:pt x="167993" y="673615"/>
                  </a:lnTo>
                  <a:lnTo>
                    <a:pt x="162902" y="678177"/>
                  </a:lnTo>
                  <a:lnTo>
                    <a:pt x="157811" y="682740"/>
                  </a:lnTo>
                  <a:lnTo>
                    <a:pt x="152721" y="687305"/>
                  </a:lnTo>
                  <a:lnTo>
                    <a:pt x="147630" y="691872"/>
                  </a:lnTo>
                  <a:lnTo>
                    <a:pt x="142539" y="696441"/>
                  </a:lnTo>
                  <a:lnTo>
                    <a:pt x="137449" y="701011"/>
                  </a:lnTo>
                  <a:lnTo>
                    <a:pt x="132358" y="705582"/>
                  </a:lnTo>
                  <a:lnTo>
                    <a:pt x="127267" y="710155"/>
                  </a:lnTo>
                  <a:lnTo>
                    <a:pt x="122177" y="714730"/>
                  </a:lnTo>
                  <a:lnTo>
                    <a:pt x="117086" y="719306"/>
                  </a:lnTo>
                  <a:lnTo>
                    <a:pt x="111995" y="723883"/>
                  </a:lnTo>
                  <a:lnTo>
                    <a:pt x="106904" y="728462"/>
                  </a:lnTo>
                  <a:lnTo>
                    <a:pt x="101814" y="733043"/>
                  </a:lnTo>
                  <a:lnTo>
                    <a:pt x="96723" y="737624"/>
                  </a:lnTo>
                  <a:lnTo>
                    <a:pt x="91632" y="742207"/>
                  </a:lnTo>
                  <a:lnTo>
                    <a:pt x="86542" y="746792"/>
                  </a:lnTo>
                  <a:lnTo>
                    <a:pt x="81451" y="751378"/>
                  </a:lnTo>
                  <a:lnTo>
                    <a:pt x="76360" y="755965"/>
                  </a:lnTo>
                  <a:lnTo>
                    <a:pt x="71269" y="760553"/>
                  </a:lnTo>
                  <a:lnTo>
                    <a:pt x="66179" y="765143"/>
                  </a:lnTo>
                  <a:lnTo>
                    <a:pt x="61088" y="769734"/>
                  </a:lnTo>
                  <a:lnTo>
                    <a:pt x="55997" y="774326"/>
                  </a:lnTo>
                  <a:lnTo>
                    <a:pt x="53896" y="776222"/>
                  </a:lnTo>
                  <a:close/>
                </a:path>
              </a:pathLst>
            </a:custGeom>
            <a:solidFill>
              <a:srgbClr val="D29B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4" name="pl354"/>
            <p:cNvSpPr/>
            <p:nvPr/>
          </p:nvSpPr>
          <p:spPr>
            <a:xfrm>
              <a:off x="8276080" y="1991539"/>
              <a:ext cx="897203" cy="739069"/>
            </a:xfrm>
            <a:custGeom>
              <a:avLst/>
              <a:pathLst>
                <a:path w="897203" h="739069">
                  <a:moveTo>
                    <a:pt x="0" y="739069"/>
                  </a:moveTo>
                  <a:lnTo>
                    <a:pt x="5090" y="734790"/>
                  </a:lnTo>
                  <a:lnTo>
                    <a:pt x="10181" y="730510"/>
                  </a:lnTo>
                  <a:lnTo>
                    <a:pt x="15272" y="726230"/>
                  </a:lnTo>
                  <a:lnTo>
                    <a:pt x="20362" y="721948"/>
                  </a:lnTo>
                  <a:lnTo>
                    <a:pt x="25453" y="717665"/>
                  </a:lnTo>
                  <a:lnTo>
                    <a:pt x="30544" y="713381"/>
                  </a:lnTo>
                  <a:lnTo>
                    <a:pt x="35634" y="709095"/>
                  </a:lnTo>
                  <a:lnTo>
                    <a:pt x="40725" y="704809"/>
                  </a:lnTo>
                  <a:lnTo>
                    <a:pt x="45816" y="700522"/>
                  </a:lnTo>
                  <a:lnTo>
                    <a:pt x="50907" y="696233"/>
                  </a:lnTo>
                  <a:lnTo>
                    <a:pt x="55997" y="691943"/>
                  </a:lnTo>
                  <a:lnTo>
                    <a:pt x="61088" y="687652"/>
                  </a:lnTo>
                  <a:lnTo>
                    <a:pt x="66179" y="683360"/>
                  </a:lnTo>
                  <a:lnTo>
                    <a:pt x="71269" y="679067"/>
                  </a:lnTo>
                  <a:lnTo>
                    <a:pt x="76360" y="674772"/>
                  </a:lnTo>
                  <a:lnTo>
                    <a:pt x="81451" y="670477"/>
                  </a:lnTo>
                  <a:lnTo>
                    <a:pt x="86542" y="666180"/>
                  </a:lnTo>
                  <a:lnTo>
                    <a:pt x="91632" y="661882"/>
                  </a:lnTo>
                  <a:lnTo>
                    <a:pt x="96723" y="657582"/>
                  </a:lnTo>
                  <a:lnTo>
                    <a:pt x="101814" y="653282"/>
                  </a:lnTo>
                  <a:lnTo>
                    <a:pt x="106904" y="648980"/>
                  </a:lnTo>
                  <a:lnTo>
                    <a:pt x="111995" y="644678"/>
                  </a:lnTo>
                  <a:lnTo>
                    <a:pt x="117086" y="640374"/>
                  </a:lnTo>
                  <a:lnTo>
                    <a:pt x="122177" y="636068"/>
                  </a:lnTo>
                  <a:lnTo>
                    <a:pt x="127267" y="631762"/>
                  </a:lnTo>
                  <a:lnTo>
                    <a:pt x="132358" y="627454"/>
                  </a:lnTo>
                  <a:lnTo>
                    <a:pt x="137449" y="623146"/>
                  </a:lnTo>
                  <a:lnTo>
                    <a:pt x="142539" y="618836"/>
                  </a:lnTo>
                  <a:lnTo>
                    <a:pt x="147630" y="614525"/>
                  </a:lnTo>
                  <a:lnTo>
                    <a:pt x="152721" y="610212"/>
                  </a:lnTo>
                  <a:lnTo>
                    <a:pt x="157811" y="605899"/>
                  </a:lnTo>
                  <a:lnTo>
                    <a:pt x="162902" y="601585"/>
                  </a:lnTo>
                  <a:lnTo>
                    <a:pt x="167993" y="597269"/>
                  </a:lnTo>
                  <a:lnTo>
                    <a:pt x="173084" y="592953"/>
                  </a:lnTo>
                  <a:lnTo>
                    <a:pt x="178174" y="588636"/>
                  </a:lnTo>
                  <a:lnTo>
                    <a:pt x="183265" y="584317"/>
                  </a:lnTo>
                  <a:lnTo>
                    <a:pt x="188356" y="579998"/>
                  </a:lnTo>
                  <a:lnTo>
                    <a:pt x="193446" y="575678"/>
                  </a:lnTo>
                  <a:lnTo>
                    <a:pt x="198537" y="571357"/>
                  </a:lnTo>
                  <a:lnTo>
                    <a:pt x="203628" y="567036"/>
                  </a:lnTo>
                  <a:lnTo>
                    <a:pt x="208719" y="562714"/>
                  </a:lnTo>
                  <a:lnTo>
                    <a:pt x="213809" y="558391"/>
                  </a:lnTo>
                  <a:lnTo>
                    <a:pt x="218900" y="554068"/>
                  </a:lnTo>
                  <a:lnTo>
                    <a:pt x="223991" y="549744"/>
                  </a:lnTo>
                  <a:lnTo>
                    <a:pt x="229081" y="545420"/>
                  </a:lnTo>
                  <a:lnTo>
                    <a:pt x="234172" y="541096"/>
                  </a:lnTo>
                  <a:lnTo>
                    <a:pt x="239263" y="536772"/>
                  </a:lnTo>
                  <a:lnTo>
                    <a:pt x="244354" y="532449"/>
                  </a:lnTo>
                  <a:lnTo>
                    <a:pt x="249444" y="528125"/>
                  </a:lnTo>
                  <a:lnTo>
                    <a:pt x="254535" y="523803"/>
                  </a:lnTo>
                  <a:lnTo>
                    <a:pt x="259626" y="519481"/>
                  </a:lnTo>
                  <a:lnTo>
                    <a:pt x="264716" y="515160"/>
                  </a:lnTo>
                  <a:lnTo>
                    <a:pt x="269807" y="510840"/>
                  </a:lnTo>
                  <a:lnTo>
                    <a:pt x="274898" y="506521"/>
                  </a:lnTo>
                  <a:lnTo>
                    <a:pt x="279989" y="502205"/>
                  </a:lnTo>
                  <a:lnTo>
                    <a:pt x="285079" y="497891"/>
                  </a:lnTo>
                  <a:lnTo>
                    <a:pt x="290170" y="493579"/>
                  </a:lnTo>
                  <a:lnTo>
                    <a:pt x="295261" y="489271"/>
                  </a:lnTo>
                  <a:lnTo>
                    <a:pt x="300351" y="484966"/>
                  </a:lnTo>
                  <a:lnTo>
                    <a:pt x="305442" y="480665"/>
                  </a:lnTo>
                  <a:lnTo>
                    <a:pt x="310533" y="476369"/>
                  </a:lnTo>
                  <a:lnTo>
                    <a:pt x="315623" y="472078"/>
                  </a:lnTo>
                  <a:lnTo>
                    <a:pt x="320714" y="467793"/>
                  </a:lnTo>
                  <a:lnTo>
                    <a:pt x="325805" y="463514"/>
                  </a:lnTo>
                  <a:lnTo>
                    <a:pt x="330896" y="459244"/>
                  </a:lnTo>
                  <a:lnTo>
                    <a:pt x="335986" y="454982"/>
                  </a:lnTo>
                  <a:lnTo>
                    <a:pt x="341077" y="450729"/>
                  </a:lnTo>
                  <a:lnTo>
                    <a:pt x="346168" y="446487"/>
                  </a:lnTo>
                  <a:lnTo>
                    <a:pt x="351258" y="442258"/>
                  </a:lnTo>
                  <a:lnTo>
                    <a:pt x="356349" y="438041"/>
                  </a:lnTo>
                  <a:lnTo>
                    <a:pt x="361440" y="433840"/>
                  </a:lnTo>
                  <a:lnTo>
                    <a:pt x="366531" y="429655"/>
                  </a:lnTo>
                  <a:lnTo>
                    <a:pt x="371621" y="425488"/>
                  </a:lnTo>
                  <a:lnTo>
                    <a:pt x="376712" y="421342"/>
                  </a:lnTo>
                  <a:lnTo>
                    <a:pt x="381803" y="417218"/>
                  </a:lnTo>
                  <a:lnTo>
                    <a:pt x="386893" y="413119"/>
                  </a:lnTo>
                  <a:lnTo>
                    <a:pt x="391984" y="409046"/>
                  </a:lnTo>
                  <a:lnTo>
                    <a:pt x="397075" y="405003"/>
                  </a:lnTo>
                  <a:lnTo>
                    <a:pt x="402166" y="400992"/>
                  </a:lnTo>
                  <a:lnTo>
                    <a:pt x="407256" y="397016"/>
                  </a:lnTo>
                  <a:lnTo>
                    <a:pt x="412347" y="393077"/>
                  </a:lnTo>
                  <a:lnTo>
                    <a:pt x="417438" y="389178"/>
                  </a:lnTo>
                  <a:lnTo>
                    <a:pt x="422528" y="385323"/>
                  </a:lnTo>
                  <a:lnTo>
                    <a:pt x="427619" y="381513"/>
                  </a:lnTo>
                  <a:lnTo>
                    <a:pt x="432710" y="377750"/>
                  </a:lnTo>
                  <a:lnTo>
                    <a:pt x="437801" y="374038"/>
                  </a:lnTo>
                  <a:lnTo>
                    <a:pt x="442891" y="370376"/>
                  </a:lnTo>
                  <a:lnTo>
                    <a:pt x="447982" y="366766"/>
                  </a:lnTo>
                  <a:lnTo>
                    <a:pt x="453073" y="363209"/>
                  </a:lnTo>
                  <a:lnTo>
                    <a:pt x="458163" y="359703"/>
                  </a:lnTo>
                  <a:lnTo>
                    <a:pt x="463254" y="356246"/>
                  </a:lnTo>
                  <a:lnTo>
                    <a:pt x="468345" y="352837"/>
                  </a:lnTo>
                  <a:lnTo>
                    <a:pt x="473435" y="349470"/>
                  </a:lnTo>
                  <a:lnTo>
                    <a:pt x="478526" y="346141"/>
                  </a:lnTo>
                  <a:lnTo>
                    <a:pt x="483617" y="342844"/>
                  </a:lnTo>
                  <a:lnTo>
                    <a:pt x="488708" y="339571"/>
                  </a:lnTo>
                  <a:lnTo>
                    <a:pt x="493798" y="336315"/>
                  </a:lnTo>
                  <a:lnTo>
                    <a:pt x="498889" y="333068"/>
                  </a:lnTo>
                  <a:lnTo>
                    <a:pt x="503980" y="329820"/>
                  </a:lnTo>
                  <a:lnTo>
                    <a:pt x="509070" y="326563"/>
                  </a:lnTo>
                  <a:lnTo>
                    <a:pt x="514161" y="323288"/>
                  </a:lnTo>
                  <a:lnTo>
                    <a:pt x="519252" y="319986"/>
                  </a:lnTo>
                  <a:lnTo>
                    <a:pt x="524343" y="316651"/>
                  </a:lnTo>
                  <a:lnTo>
                    <a:pt x="529433" y="313276"/>
                  </a:lnTo>
                  <a:lnTo>
                    <a:pt x="534524" y="309856"/>
                  </a:lnTo>
                  <a:lnTo>
                    <a:pt x="539615" y="306385"/>
                  </a:lnTo>
                  <a:lnTo>
                    <a:pt x="544705" y="302861"/>
                  </a:lnTo>
                  <a:lnTo>
                    <a:pt x="549796" y="299282"/>
                  </a:lnTo>
                  <a:lnTo>
                    <a:pt x="554887" y="295646"/>
                  </a:lnTo>
                  <a:lnTo>
                    <a:pt x="559978" y="291953"/>
                  </a:lnTo>
                  <a:lnTo>
                    <a:pt x="565068" y="288205"/>
                  </a:lnTo>
                  <a:lnTo>
                    <a:pt x="570159" y="284402"/>
                  </a:lnTo>
                  <a:lnTo>
                    <a:pt x="575250" y="280545"/>
                  </a:lnTo>
                  <a:lnTo>
                    <a:pt x="580340" y="276638"/>
                  </a:lnTo>
                  <a:lnTo>
                    <a:pt x="585431" y="272682"/>
                  </a:lnTo>
                  <a:lnTo>
                    <a:pt x="590522" y="268681"/>
                  </a:lnTo>
                  <a:lnTo>
                    <a:pt x="595613" y="264637"/>
                  </a:lnTo>
                  <a:lnTo>
                    <a:pt x="600703" y="260552"/>
                  </a:lnTo>
                  <a:lnTo>
                    <a:pt x="605794" y="256431"/>
                  </a:lnTo>
                  <a:lnTo>
                    <a:pt x="610885" y="252275"/>
                  </a:lnTo>
                  <a:lnTo>
                    <a:pt x="615975" y="248087"/>
                  </a:lnTo>
                  <a:lnTo>
                    <a:pt x="621066" y="243869"/>
                  </a:lnTo>
                  <a:lnTo>
                    <a:pt x="626157" y="239624"/>
                  </a:lnTo>
                  <a:lnTo>
                    <a:pt x="631247" y="235354"/>
                  </a:lnTo>
                  <a:lnTo>
                    <a:pt x="636338" y="231061"/>
                  </a:lnTo>
                  <a:lnTo>
                    <a:pt x="641429" y="226746"/>
                  </a:lnTo>
                  <a:lnTo>
                    <a:pt x="646520" y="222413"/>
                  </a:lnTo>
                  <a:lnTo>
                    <a:pt x="651610" y="218061"/>
                  </a:lnTo>
                  <a:lnTo>
                    <a:pt x="656701" y="213693"/>
                  </a:lnTo>
                  <a:lnTo>
                    <a:pt x="661792" y="209310"/>
                  </a:lnTo>
                  <a:lnTo>
                    <a:pt x="666882" y="204913"/>
                  </a:lnTo>
                  <a:lnTo>
                    <a:pt x="671973" y="200504"/>
                  </a:lnTo>
                  <a:lnTo>
                    <a:pt x="677064" y="196082"/>
                  </a:lnTo>
                  <a:lnTo>
                    <a:pt x="682155" y="191650"/>
                  </a:lnTo>
                  <a:lnTo>
                    <a:pt x="687245" y="187208"/>
                  </a:lnTo>
                  <a:lnTo>
                    <a:pt x="692336" y="182757"/>
                  </a:lnTo>
                  <a:lnTo>
                    <a:pt x="697427" y="178297"/>
                  </a:lnTo>
                  <a:lnTo>
                    <a:pt x="702517" y="173829"/>
                  </a:lnTo>
                  <a:lnTo>
                    <a:pt x="707608" y="169354"/>
                  </a:lnTo>
                  <a:lnTo>
                    <a:pt x="712699" y="164872"/>
                  </a:lnTo>
                  <a:lnTo>
                    <a:pt x="717790" y="160383"/>
                  </a:lnTo>
                  <a:lnTo>
                    <a:pt x="722880" y="155889"/>
                  </a:lnTo>
                  <a:lnTo>
                    <a:pt x="727971" y="151389"/>
                  </a:lnTo>
                  <a:lnTo>
                    <a:pt x="733062" y="146884"/>
                  </a:lnTo>
                  <a:lnTo>
                    <a:pt x="738152" y="142375"/>
                  </a:lnTo>
                  <a:lnTo>
                    <a:pt x="743243" y="137860"/>
                  </a:lnTo>
                  <a:lnTo>
                    <a:pt x="748334" y="133342"/>
                  </a:lnTo>
                  <a:lnTo>
                    <a:pt x="753425" y="128819"/>
                  </a:lnTo>
                  <a:lnTo>
                    <a:pt x="758515" y="124292"/>
                  </a:lnTo>
                  <a:lnTo>
                    <a:pt x="763606" y="119762"/>
                  </a:lnTo>
                  <a:lnTo>
                    <a:pt x="768697" y="115229"/>
                  </a:lnTo>
                  <a:lnTo>
                    <a:pt x="773787" y="110692"/>
                  </a:lnTo>
                  <a:lnTo>
                    <a:pt x="778878" y="106152"/>
                  </a:lnTo>
                  <a:lnTo>
                    <a:pt x="783969" y="101610"/>
                  </a:lnTo>
                  <a:lnTo>
                    <a:pt x="789059" y="97064"/>
                  </a:lnTo>
                  <a:lnTo>
                    <a:pt x="794150" y="92516"/>
                  </a:lnTo>
                  <a:lnTo>
                    <a:pt x="799241" y="87965"/>
                  </a:lnTo>
                  <a:lnTo>
                    <a:pt x="804332" y="83412"/>
                  </a:lnTo>
                  <a:lnTo>
                    <a:pt x="809422" y="78856"/>
                  </a:lnTo>
                  <a:lnTo>
                    <a:pt x="814513" y="74299"/>
                  </a:lnTo>
                  <a:lnTo>
                    <a:pt x="819604" y="69738"/>
                  </a:lnTo>
                  <a:lnTo>
                    <a:pt x="824694" y="65176"/>
                  </a:lnTo>
                  <a:lnTo>
                    <a:pt x="829785" y="60612"/>
                  </a:lnTo>
                  <a:lnTo>
                    <a:pt x="834876" y="56046"/>
                  </a:lnTo>
                  <a:lnTo>
                    <a:pt x="839967" y="51478"/>
                  </a:lnTo>
                  <a:lnTo>
                    <a:pt x="845057" y="46908"/>
                  </a:lnTo>
                  <a:lnTo>
                    <a:pt x="850148" y="42336"/>
                  </a:lnTo>
                  <a:lnTo>
                    <a:pt x="855239" y="37762"/>
                  </a:lnTo>
                  <a:lnTo>
                    <a:pt x="860329" y="33187"/>
                  </a:lnTo>
                  <a:lnTo>
                    <a:pt x="865420" y="28610"/>
                  </a:lnTo>
                  <a:lnTo>
                    <a:pt x="870511" y="24032"/>
                  </a:lnTo>
                  <a:lnTo>
                    <a:pt x="875602" y="19451"/>
                  </a:lnTo>
                  <a:lnTo>
                    <a:pt x="880692" y="14870"/>
                  </a:lnTo>
                  <a:lnTo>
                    <a:pt x="885783" y="10286"/>
                  </a:lnTo>
                  <a:lnTo>
                    <a:pt x="890874" y="5702"/>
                  </a:lnTo>
                  <a:lnTo>
                    <a:pt x="895964" y="1115"/>
                  </a:lnTo>
                  <a:lnTo>
                    <a:pt x="89720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55" name="pl355"/>
            <p:cNvSpPr/>
            <p:nvPr/>
          </p:nvSpPr>
          <p:spPr>
            <a:xfrm>
              <a:off x="8329976" y="2056751"/>
              <a:ext cx="862431" cy="711010"/>
            </a:xfrm>
            <a:custGeom>
              <a:avLst/>
              <a:pathLst>
                <a:path w="862431" h="711010">
                  <a:moveTo>
                    <a:pt x="862431" y="0"/>
                  </a:moveTo>
                  <a:lnTo>
                    <a:pt x="862431" y="0"/>
                  </a:lnTo>
                  <a:lnTo>
                    <a:pt x="857340" y="4285"/>
                  </a:lnTo>
                  <a:lnTo>
                    <a:pt x="852249" y="8571"/>
                  </a:lnTo>
                  <a:lnTo>
                    <a:pt x="847159" y="12858"/>
                  </a:lnTo>
                  <a:lnTo>
                    <a:pt x="842068" y="17146"/>
                  </a:lnTo>
                  <a:lnTo>
                    <a:pt x="836977" y="21434"/>
                  </a:lnTo>
                  <a:lnTo>
                    <a:pt x="831886" y="25722"/>
                  </a:lnTo>
                  <a:lnTo>
                    <a:pt x="826796" y="30011"/>
                  </a:lnTo>
                  <a:lnTo>
                    <a:pt x="821705" y="34301"/>
                  </a:lnTo>
                  <a:lnTo>
                    <a:pt x="816614" y="38591"/>
                  </a:lnTo>
                  <a:lnTo>
                    <a:pt x="811524" y="42881"/>
                  </a:lnTo>
                  <a:lnTo>
                    <a:pt x="806433" y="47171"/>
                  </a:lnTo>
                  <a:lnTo>
                    <a:pt x="801342" y="51461"/>
                  </a:lnTo>
                  <a:lnTo>
                    <a:pt x="796251" y="55751"/>
                  </a:lnTo>
                  <a:lnTo>
                    <a:pt x="791161" y="60041"/>
                  </a:lnTo>
                  <a:lnTo>
                    <a:pt x="786070" y="64331"/>
                  </a:lnTo>
                  <a:lnTo>
                    <a:pt x="780979" y="68620"/>
                  </a:lnTo>
                  <a:lnTo>
                    <a:pt x="775889" y="72908"/>
                  </a:lnTo>
                  <a:lnTo>
                    <a:pt x="770798" y="77196"/>
                  </a:lnTo>
                  <a:lnTo>
                    <a:pt x="765707" y="81482"/>
                  </a:lnTo>
                  <a:lnTo>
                    <a:pt x="760616" y="85767"/>
                  </a:lnTo>
                  <a:lnTo>
                    <a:pt x="755526" y="90051"/>
                  </a:lnTo>
                  <a:lnTo>
                    <a:pt x="750435" y="94333"/>
                  </a:lnTo>
                  <a:lnTo>
                    <a:pt x="745344" y="98612"/>
                  </a:lnTo>
                  <a:lnTo>
                    <a:pt x="740254" y="102889"/>
                  </a:lnTo>
                  <a:lnTo>
                    <a:pt x="735163" y="107163"/>
                  </a:lnTo>
                  <a:lnTo>
                    <a:pt x="730072" y="111434"/>
                  </a:lnTo>
                  <a:lnTo>
                    <a:pt x="724982" y="115701"/>
                  </a:lnTo>
                  <a:lnTo>
                    <a:pt x="719891" y="119964"/>
                  </a:lnTo>
                  <a:lnTo>
                    <a:pt x="714800" y="124222"/>
                  </a:lnTo>
                  <a:lnTo>
                    <a:pt x="709709" y="128474"/>
                  </a:lnTo>
                  <a:lnTo>
                    <a:pt x="704619" y="132721"/>
                  </a:lnTo>
                  <a:lnTo>
                    <a:pt x="699528" y="136960"/>
                  </a:lnTo>
                  <a:lnTo>
                    <a:pt x="694437" y="141191"/>
                  </a:lnTo>
                  <a:lnTo>
                    <a:pt x="689347" y="145414"/>
                  </a:lnTo>
                  <a:lnTo>
                    <a:pt x="684256" y="149627"/>
                  </a:lnTo>
                  <a:lnTo>
                    <a:pt x="679165" y="153829"/>
                  </a:lnTo>
                  <a:lnTo>
                    <a:pt x="674074" y="158019"/>
                  </a:lnTo>
                  <a:lnTo>
                    <a:pt x="668984" y="162196"/>
                  </a:lnTo>
                  <a:lnTo>
                    <a:pt x="663893" y="166358"/>
                  </a:lnTo>
                  <a:lnTo>
                    <a:pt x="658802" y="170503"/>
                  </a:lnTo>
                  <a:lnTo>
                    <a:pt x="653712" y="174630"/>
                  </a:lnTo>
                  <a:lnTo>
                    <a:pt x="648621" y="178738"/>
                  </a:lnTo>
                  <a:lnTo>
                    <a:pt x="643530" y="182823"/>
                  </a:lnTo>
                  <a:lnTo>
                    <a:pt x="638439" y="186883"/>
                  </a:lnTo>
                  <a:lnTo>
                    <a:pt x="633349" y="190918"/>
                  </a:lnTo>
                  <a:lnTo>
                    <a:pt x="628258" y="194923"/>
                  </a:lnTo>
                  <a:lnTo>
                    <a:pt x="623167" y="198897"/>
                  </a:lnTo>
                  <a:lnTo>
                    <a:pt x="618077" y="202837"/>
                  </a:lnTo>
                  <a:lnTo>
                    <a:pt x="612986" y="206740"/>
                  </a:lnTo>
                  <a:lnTo>
                    <a:pt x="607895" y="210604"/>
                  </a:lnTo>
                  <a:lnTo>
                    <a:pt x="602804" y="214426"/>
                  </a:lnTo>
                  <a:lnTo>
                    <a:pt x="597714" y="218203"/>
                  </a:lnTo>
                  <a:lnTo>
                    <a:pt x="592623" y="221933"/>
                  </a:lnTo>
                  <a:lnTo>
                    <a:pt x="587532" y="225615"/>
                  </a:lnTo>
                  <a:lnTo>
                    <a:pt x="582442" y="229247"/>
                  </a:lnTo>
                  <a:lnTo>
                    <a:pt x="577351" y="232828"/>
                  </a:lnTo>
                  <a:lnTo>
                    <a:pt x="572260" y="236358"/>
                  </a:lnTo>
                  <a:lnTo>
                    <a:pt x="567170" y="239837"/>
                  </a:lnTo>
                  <a:lnTo>
                    <a:pt x="562079" y="243267"/>
                  </a:lnTo>
                  <a:lnTo>
                    <a:pt x="556988" y="246651"/>
                  </a:lnTo>
                  <a:lnTo>
                    <a:pt x="551897" y="249992"/>
                  </a:lnTo>
                  <a:lnTo>
                    <a:pt x="546807" y="253294"/>
                  </a:lnTo>
                  <a:lnTo>
                    <a:pt x="541716" y="256564"/>
                  </a:lnTo>
                  <a:lnTo>
                    <a:pt x="536625" y="259808"/>
                  </a:lnTo>
                  <a:lnTo>
                    <a:pt x="531535" y="263034"/>
                  </a:lnTo>
                  <a:lnTo>
                    <a:pt x="526444" y="266250"/>
                  </a:lnTo>
                  <a:lnTo>
                    <a:pt x="521353" y="269464"/>
                  </a:lnTo>
                  <a:lnTo>
                    <a:pt x="516262" y="272685"/>
                  </a:lnTo>
                  <a:lnTo>
                    <a:pt x="511172" y="275921"/>
                  </a:lnTo>
                  <a:lnTo>
                    <a:pt x="506081" y="279181"/>
                  </a:lnTo>
                  <a:lnTo>
                    <a:pt x="500990" y="282472"/>
                  </a:lnTo>
                  <a:lnTo>
                    <a:pt x="495900" y="285800"/>
                  </a:lnTo>
                  <a:lnTo>
                    <a:pt x="490809" y="289171"/>
                  </a:lnTo>
                  <a:lnTo>
                    <a:pt x="485718" y="292590"/>
                  </a:lnTo>
                  <a:lnTo>
                    <a:pt x="480627" y="296060"/>
                  </a:lnTo>
                  <a:lnTo>
                    <a:pt x="475537" y="299584"/>
                  </a:lnTo>
                  <a:lnTo>
                    <a:pt x="470446" y="303163"/>
                  </a:lnTo>
                  <a:lnTo>
                    <a:pt x="465355" y="306798"/>
                  </a:lnTo>
                  <a:lnTo>
                    <a:pt x="460265" y="310488"/>
                  </a:lnTo>
                  <a:lnTo>
                    <a:pt x="455174" y="314233"/>
                  </a:lnTo>
                  <a:lnTo>
                    <a:pt x="450083" y="318030"/>
                  </a:lnTo>
                  <a:lnTo>
                    <a:pt x="444992" y="321878"/>
                  </a:lnTo>
                  <a:lnTo>
                    <a:pt x="439902" y="325775"/>
                  </a:lnTo>
                  <a:lnTo>
                    <a:pt x="434811" y="329717"/>
                  </a:lnTo>
                  <a:lnTo>
                    <a:pt x="429720" y="333703"/>
                  </a:lnTo>
                  <a:lnTo>
                    <a:pt x="424630" y="337730"/>
                  </a:lnTo>
                  <a:lnTo>
                    <a:pt x="419539" y="341794"/>
                  </a:lnTo>
                  <a:lnTo>
                    <a:pt x="414448" y="345894"/>
                  </a:lnTo>
                  <a:lnTo>
                    <a:pt x="409358" y="350026"/>
                  </a:lnTo>
                  <a:lnTo>
                    <a:pt x="404267" y="354189"/>
                  </a:lnTo>
                  <a:lnTo>
                    <a:pt x="399176" y="358380"/>
                  </a:lnTo>
                  <a:lnTo>
                    <a:pt x="394085" y="362596"/>
                  </a:lnTo>
                  <a:lnTo>
                    <a:pt x="388995" y="366837"/>
                  </a:lnTo>
                  <a:lnTo>
                    <a:pt x="383904" y="371099"/>
                  </a:lnTo>
                  <a:lnTo>
                    <a:pt x="378813" y="375381"/>
                  </a:lnTo>
                  <a:lnTo>
                    <a:pt x="373723" y="379682"/>
                  </a:lnTo>
                  <a:lnTo>
                    <a:pt x="368632" y="383999"/>
                  </a:lnTo>
                  <a:lnTo>
                    <a:pt x="363541" y="388333"/>
                  </a:lnTo>
                  <a:lnTo>
                    <a:pt x="358450" y="392681"/>
                  </a:lnTo>
                  <a:lnTo>
                    <a:pt x="353360" y="397042"/>
                  </a:lnTo>
                  <a:lnTo>
                    <a:pt x="348269" y="401416"/>
                  </a:lnTo>
                  <a:lnTo>
                    <a:pt x="343178" y="405801"/>
                  </a:lnTo>
                  <a:lnTo>
                    <a:pt x="338088" y="410196"/>
                  </a:lnTo>
                  <a:lnTo>
                    <a:pt x="332997" y="414601"/>
                  </a:lnTo>
                  <a:lnTo>
                    <a:pt x="327906" y="419015"/>
                  </a:lnTo>
                  <a:lnTo>
                    <a:pt x="322815" y="423438"/>
                  </a:lnTo>
                  <a:lnTo>
                    <a:pt x="317725" y="427869"/>
                  </a:lnTo>
                  <a:lnTo>
                    <a:pt x="312634" y="432306"/>
                  </a:lnTo>
                  <a:lnTo>
                    <a:pt x="307543" y="436751"/>
                  </a:lnTo>
                  <a:lnTo>
                    <a:pt x="302453" y="441202"/>
                  </a:lnTo>
                  <a:lnTo>
                    <a:pt x="297362" y="445659"/>
                  </a:lnTo>
                  <a:lnTo>
                    <a:pt x="292271" y="450121"/>
                  </a:lnTo>
                  <a:lnTo>
                    <a:pt x="287180" y="454589"/>
                  </a:lnTo>
                  <a:lnTo>
                    <a:pt x="282090" y="459062"/>
                  </a:lnTo>
                  <a:lnTo>
                    <a:pt x="276999" y="463539"/>
                  </a:lnTo>
                  <a:lnTo>
                    <a:pt x="271908" y="468021"/>
                  </a:lnTo>
                  <a:lnTo>
                    <a:pt x="266818" y="472507"/>
                  </a:lnTo>
                  <a:lnTo>
                    <a:pt x="261727" y="476997"/>
                  </a:lnTo>
                  <a:lnTo>
                    <a:pt x="256636" y="481491"/>
                  </a:lnTo>
                  <a:lnTo>
                    <a:pt x="251546" y="485988"/>
                  </a:lnTo>
                  <a:lnTo>
                    <a:pt x="246455" y="490489"/>
                  </a:lnTo>
                  <a:lnTo>
                    <a:pt x="241364" y="494993"/>
                  </a:lnTo>
                  <a:lnTo>
                    <a:pt x="236273" y="499500"/>
                  </a:lnTo>
                  <a:lnTo>
                    <a:pt x="231183" y="504011"/>
                  </a:lnTo>
                  <a:lnTo>
                    <a:pt x="226092" y="508524"/>
                  </a:lnTo>
                  <a:lnTo>
                    <a:pt x="221001" y="513040"/>
                  </a:lnTo>
                  <a:lnTo>
                    <a:pt x="215911" y="517559"/>
                  </a:lnTo>
                  <a:lnTo>
                    <a:pt x="210820" y="522080"/>
                  </a:lnTo>
                  <a:lnTo>
                    <a:pt x="205729" y="526604"/>
                  </a:lnTo>
                  <a:lnTo>
                    <a:pt x="200638" y="531131"/>
                  </a:lnTo>
                  <a:lnTo>
                    <a:pt x="195548" y="535659"/>
                  </a:lnTo>
                  <a:lnTo>
                    <a:pt x="190457" y="540191"/>
                  </a:lnTo>
                  <a:lnTo>
                    <a:pt x="185366" y="544724"/>
                  </a:lnTo>
                  <a:lnTo>
                    <a:pt x="180276" y="549260"/>
                  </a:lnTo>
                  <a:lnTo>
                    <a:pt x="175185" y="553797"/>
                  </a:lnTo>
                  <a:lnTo>
                    <a:pt x="170094" y="558337"/>
                  </a:lnTo>
                  <a:lnTo>
                    <a:pt x="165003" y="562879"/>
                  </a:lnTo>
                  <a:lnTo>
                    <a:pt x="159913" y="567423"/>
                  </a:lnTo>
                  <a:lnTo>
                    <a:pt x="154822" y="571969"/>
                  </a:lnTo>
                  <a:lnTo>
                    <a:pt x="149731" y="576517"/>
                  </a:lnTo>
                  <a:lnTo>
                    <a:pt x="144641" y="581066"/>
                  </a:lnTo>
                  <a:lnTo>
                    <a:pt x="139550" y="585618"/>
                  </a:lnTo>
                  <a:lnTo>
                    <a:pt x="134459" y="590171"/>
                  </a:lnTo>
                  <a:lnTo>
                    <a:pt x="129369" y="594726"/>
                  </a:lnTo>
                  <a:lnTo>
                    <a:pt x="124278" y="599283"/>
                  </a:lnTo>
                  <a:lnTo>
                    <a:pt x="119187" y="603842"/>
                  </a:lnTo>
                  <a:lnTo>
                    <a:pt x="114096" y="608402"/>
                  </a:lnTo>
                  <a:lnTo>
                    <a:pt x="109006" y="612964"/>
                  </a:lnTo>
                  <a:lnTo>
                    <a:pt x="103915" y="617528"/>
                  </a:lnTo>
                  <a:lnTo>
                    <a:pt x="98824" y="622093"/>
                  </a:lnTo>
                  <a:lnTo>
                    <a:pt x="93734" y="626660"/>
                  </a:lnTo>
                  <a:lnTo>
                    <a:pt x="88643" y="631229"/>
                  </a:lnTo>
                  <a:lnTo>
                    <a:pt x="83552" y="635799"/>
                  </a:lnTo>
                  <a:lnTo>
                    <a:pt x="78461" y="640370"/>
                  </a:lnTo>
                  <a:lnTo>
                    <a:pt x="73371" y="644943"/>
                  </a:lnTo>
                  <a:lnTo>
                    <a:pt x="68280" y="649518"/>
                  </a:lnTo>
                  <a:lnTo>
                    <a:pt x="63189" y="654094"/>
                  </a:lnTo>
                  <a:lnTo>
                    <a:pt x="58099" y="658671"/>
                  </a:lnTo>
                  <a:lnTo>
                    <a:pt x="53008" y="663250"/>
                  </a:lnTo>
                  <a:lnTo>
                    <a:pt x="47917" y="667830"/>
                  </a:lnTo>
                  <a:lnTo>
                    <a:pt x="42826" y="672412"/>
                  </a:lnTo>
                  <a:lnTo>
                    <a:pt x="37736" y="676995"/>
                  </a:lnTo>
                  <a:lnTo>
                    <a:pt x="32645" y="681580"/>
                  </a:lnTo>
                  <a:lnTo>
                    <a:pt x="27554" y="686166"/>
                  </a:lnTo>
                  <a:lnTo>
                    <a:pt x="22464" y="690753"/>
                  </a:lnTo>
                  <a:lnTo>
                    <a:pt x="17373" y="695341"/>
                  </a:lnTo>
                  <a:lnTo>
                    <a:pt x="12282" y="699931"/>
                  </a:lnTo>
                  <a:lnTo>
                    <a:pt x="7191" y="704522"/>
                  </a:lnTo>
                  <a:lnTo>
                    <a:pt x="2101" y="709114"/>
                  </a:lnTo>
                  <a:lnTo>
                    <a:pt x="0" y="71101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56" name="pl356"/>
            <p:cNvSpPr/>
            <p:nvPr/>
          </p:nvSpPr>
          <p:spPr>
            <a:xfrm>
              <a:off x="8282694" y="2015533"/>
              <a:ext cx="909712" cy="752228"/>
            </a:xfrm>
            <a:custGeom>
              <a:avLst/>
              <a:pathLst>
                <a:path w="909712" h="752228">
                  <a:moveTo>
                    <a:pt x="0" y="752228"/>
                  </a:moveTo>
                  <a:lnTo>
                    <a:pt x="3566" y="749116"/>
                  </a:lnTo>
                  <a:lnTo>
                    <a:pt x="8657" y="744674"/>
                  </a:lnTo>
                  <a:lnTo>
                    <a:pt x="13748" y="740232"/>
                  </a:lnTo>
                  <a:lnTo>
                    <a:pt x="18838" y="735790"/>
                  </a:lnTo>
                  <a:lnTo>
                    <a:pt x="23929" y="731348"/>
                  </a:lnTo>
                  <a:lnTo>
                    <a:pt x="29020" y="726906"/>
                  </a:lnTo>
                  <a:lnTo>
                    <a:pt x="34110" y="722464"/>
                  </a:lnTo>
                  <a:lnTo>
                    <a:pt x="39201" y="718022"/>
                  </a:lnTo>
                  <a:lnTo>
                    <a:pt x="44292" y="713580"/>
                  </a:lnTo>
                  <a:lnTo>
                    <a:pt x="49383" y="709138"/>
                  </a:lnTo>
                  <a:lnTo>
                    <a:pt x="54473" y="704697"/>
                  </a:lnTo>
                  <a:lnTo>
                    <a:pt x="59564" y="700255"/>
                  </a:lnTo>
                  <a:lnTo>
                    <a:pt x="64655" y="695813"/>
                  </a:lnTo>
                  <a:lnTo>
                    <a:pt x="69745" y="691372"/>
                  </a:lnTo>
                  <a:lnTo>
                    <a:pt x="74836" y="686930"/>
                  </a:lnTo>
                  <a:lnTo>
                    <a:pt x="79927" y="682489"/>
                  </a:lnTo>
                  <a:lnTo>
                    <a:pt x="85017" y="678047"/>
                  </a:lnTo>
                  <a:lnTo>
                    <a:pt x="90108" y="673606"/>
                  </a:lnTo>
                  <a:lnTo>
                    <a:pt x="95199" y="669164"/>
                  </a:lnTo>
                  <a:lnTo>
                    <a:pt x="100290" y="664723"/>
                  </a:lnTo>
                  <a:lnTo>
                    <a:pt x="105380" y="660282"/>
                  </a:lnTo>
                  <a:lnTo>
                    <a:pt x="110471" y="655841"/>
                  </a:lnTo>
                  <a:lnTo>
                    <a:pt x="115562" y="651400"/>
                  </a:lnTo>
                  <a:lnTo>
                    <a:pt x="120652" y="646959"/>
                  </a:lnTo>
                  <a:lnTo>
                    <a:pt x="125743" y="642518"/>
                  </a:lnTo>
                  <a:lnTo>
                    <a:pt x="130834" y="638077"/>
                  </a:lnTo>
                  <a:lnTo>
                    <a:pt x="135925" y="633637"/>
                  </a:lnTo>
                  <a:lnTo>
                    <a:pt x="141015" y="629197"/>
                  </a:lnTo>
                  <a:lnTo>
                    <a:pt x="146106" y="624757"/>
                  </a:lnTo>
                  <a:lnTo>
                    <a:pt x="151197" y="620317"/>
                  </a:lnTo>
                  <a:lnTo>
                    <a:pt x="156287" y="615877"/>
                  </a:lnTo>
                  <a:lnTo>
                    <a:pt x="161378" y="611437"/>
                  </a:lnTo>
                  <a:lnTo>
                    <a:pt x="166469" y="606998"/>
                  </a:lnTo>
                  <a:lnTo>
                    <a:pt x="171560" y="602559"/>
                  </a:lnTo>
                  <a:lnTo>
                    <a:pt x="176650" y="598120"/>
                  </a:lnTo>
                  <a:lnTo>
                    <a:pt x="181741" y="593682"/>
                  </a:lnTo>
                  <a:lnTo>
                    <a:pt x="186832" y="589244"/>
                  </a:lnTo>
                  <a:lnTo>
                    <a:pt x="191922" y="584807"/>
                  </a:lnTo>
                  <a:lnTo>
                    <a:pt x="197013" y="580369"/>
                  </a:lnTo>
                  <a:lnTo>
                    <a:pt x="202104" y="575933"/>
                  </a:lnTo>
                  <a:lnTo>
                    <a:pt x="207195" y="571497"/>
                  </a:lnTo>
                  <a:lnTo>
                    <a:pt x="212285" y="567061"/>
                  </a:lnTo>
                  <a:lnTo>
                    <a:pt x="217376" y="562626"/>
                  </a:lnTo>
                  <a:lnTo>
                    <a:pt x="222467" y="558192"/>
                  </a:lnTo>
                  <a:lnTo>
                    <a:pt x="227557" y="553759"/>
                  </a:lnTo>
                  <a:lnTo>
                    <a:pt x="232648" y="549326"/>
                  </a:lnTo>
                  <a:lnTo>
                    <a:pt x="237739" y="544895"/>
                  </a:lnTo>
                  <a:lnTo>
                    <a:pt x="242829" y="540464"/>
                  </a:lnTo>
                  <a:lnTo>
                    <a:pt x="247920" y="536035"/>
                  </a:lnTo>
                  <a:lnTo>
                    <a:pt x="253011" y="531606"/>
                  </a:lnTo>
                  <a:lnTo>
                    <a:pt x="258102" y="527179"/>
                  </a:lnTo>
                  <a:lnTo>
                    <a:pt x="263192" y="522754"/>
                  </a:lnTo>
                  <a:lnTo>
                    <a:pt x="268283" y="518330"/>
                  </a:lnTo>
                  <a:lnTo>
                    <a:pt x="273374" y="513908"/>
                  </a:lnTo>
                  <a:lnTo>
                    <a:pt x="278464" y="509488"/>
                  </a:lnTo>
                  <a:lnTo>
                    <a:pt x="283555" y="505070"/>
                  </a:lnTo>
                  <a:lnTo>
                    <a:pt x="288646" y="500655"/>
                  </a:lnTo>
                  <a:lnTo>
                    <a:pt x="293737" y="496242"/>
                  </a:lnTo>
                  <a:lnTo>
                    <a:pt x="298827" y="491832"/>
                  </a:lnTo>
                  <a:lnTo>
                    <a:pt x="303918" y="487425"/>
                  </a:lnTo>
                  <a:lnTo>
                    <a:pt x="309009" y="483022"/>
                  </a:lnTo>
                  <a:lnTo>
                    <a:pt x="314099" y="478622"/>
                  </a:lnTo>
                  <a:lnTo>
                    <a:pt x="319190" y="474227"/>
                  </a:lnTo>
                  <a:lnTo>
                    <a:pt x="324281" y="469836"/>
                  </a:lnTo>
                  <a:lnTo>
                    <a:pt x="329372" y="465450"/>
                  </a:lnTo>
                  <a:lnTo>
                    <a:pt x="334462" y="461070"/>
                  </a:lnTo>
                  <a:lnTo>
                    <a:pt x="339553" y="456696"/>
                  </a:lnTo>
                  <a:lnTo>
                    <a:pt x="344644" y="452329"/>
                  </a:lnTo>
                  <a:lnTo>
                    <a:pt x="349734" y="447969"/>
                  </a:lnTo>
                  <a:lnTo>
                    <a:pt x="354825" y="443617"/>
                  </a:lnTo>
                  <a:lnTo>
                    <a:pt x="359916" y="439274"/>
                  </a:lnTo>
                  <a:lnTo>
                    <a:pt x="365007" y="434941"/>
                  </a:lnTo>
                  <a:lnTo>
                    <a:pt x="370097" y="430619"/>
                  </a:lnTo>
                  <a:lnTo>
                    <a:pt x="375188" y="426309"/>
                  </a:lnTo>
                  <a:lnTo>
                    <a:pt x="380279" y="422012"/>
                  </a:lnTo>
                  <a:lnTo>
                    <a:pt x="385369" y="417730"/>
                  </a:lnTo>
                  <a:lnTo>
                    <a:pt x="390460" y="413464"/>
                  </a:lnTo>
                  <a:lnTo>
                    <a:pt x="395551" y="409215"/>
                  </a:lnTo>
                  <a:lnTo>
                    <a:pt x="400641" y="404985"/>
                  </a:lnTo>
                  <a:lnTo>
                    <a:pt x="405732" y="400776"/>
                  </a:lnTo>
                  <a:lnTo>
                    <a:pt x="410823" y="396590"/>
                  </a:lnTo>
                  <a:lnTo>
                    <a:pt x="415914" y="392429"/>
                  </a:lnTo>
                  <a:lnTo>
                    <a:pt x="421004" y="388296"/>
                  </a:lnTo>
                  <a:lnTo>
                    <a:pt x="426095" y="384193"/>
                  </a:lnTo>
                  <a:lnTo>
                    <a:pt x="431186" y="380122"/>
                  </a:lnTo>
                  <a:lnTo>
                    <a:pt x="436276" y="376087"/>
                  </a:lnTo>
                  <a:lnTo>
                    <a:pt x="441367" y="372089"/>
                  </a:lnTo>
                  <a:lnTo>
                    <a:pt x="446458" y="368132"/>
                  </a:lnTo>
                  <a:lnTo>
                    <a:pt x="451549" y="364218"/>
                  </a:lnTo>
                  <a:lnTo>
                    <a:pt x="456639" y="360350"/>
                  </a:lnTo>
                  <a:lnTo>
                    <a:pt x="461730" y="356531"/>
                  </a:lnTo>
                  <a:lnTo>
                    <a:pt x="466821" y="352762"/>
                  </a:lnTo>
                  <a:lnTo>
                    <a:pt x="471911" y="349046"/>
                  </a:lnTo>
                  <a:lnTo>
                    <a:pt x="477002" y="345383"/>
                  </a:lnTo>
                  <a:lnTo>
                    <a:pt x="482093" y="341775"/>
                  </a:lnTo>
                  <a:lnTo>
                    <a:pt x="487184" y="338221"/>
                  </a:lnTo>
                  <a:lnTo>
                    <a:pt x="492274" y="334720"/>
                  </a:lnTo>
                  <a:lnTo>
                    <a:pt x="497365" y="331269"/>
                  </a:lnTo>
                  <a:lnTo>
                    <a:pt x="502456" y="327867"/>
                  </a:lnTo>
                  <a:lnTo>
                    <a:pt x="507546" y="324507"/>
                  </a:lnTo>
                  <a:lnTo>
                    <a:pt x="512637" y="321186"/>
                  </a:lnTo>
                  <a:lnTo>
                    <a:pt x="517728" y="317896"/>
                  </a:lnTo>
                  <a:lnTo>
                    <a:pt x="522819" y="314629"/>
                  </a:lnTo>
                  <a:lnTo>
                    <a:pt x="527909" y="311379"/>
                  </a:lnTo>
                  <a:lnTo>
                    <a:pt x="533000" y="308137"/>
                  </a:lnTo>
                  <a:lnTo>
                    <a:pt x="538091" y="304892"/>
                  </a:lnTo>
                  <a:lnTo>
                    <a:pt x="543181" y="301638"/>
                  </a:lnTo>
                  <a:lnTo>
                    <a:pt x="548272" y="298365"/>
                  </a:lnTo>
                  <a:lnTo>
                    <a:pt x="553363" y="295065"/>
                  </a:lnTo>
                  <a:lnTo>
                    <a:pt x="558453" y="291732"/>
                  </a:lnTo>
                  <a:lnTo>
                    <a:pt x="563544" y="288358"/>
                  </a:lnTo>
                  <a:lnTo>
                    <a:pt x="568635" y="284940"/>
                  </a:lnTo>
                  <a:lnTo>
                    <a:pt x="573726" y="281473"/>
                  </a:lnTo>
                  <a:lnTo>
                    <a:pt x="578816" y="277955"/>
                  </a:lnTo>
                  <a:lnTo>
                    <a:pt x="583907" y="274383"/>
                  </a:lnTo>
                  <a:lnTo>
                    <a:pt x="588998" y="270757"/>
                  </a:lnTo>
                  <a:lnTo>
                    <a:pt x="594088" y="267076"/>
                  </a:lnTo>
                  <a:lnTo>
                    <a:pt x="599179" y="263342"/>
                  </a:lnTo>
                  <a:lnTo>
                    <a:pt x="604270" y="259557"/>
                  </a:lnTo>
                  <a:lnTo>
                    <a:pt x="609361" y="255721"/>
                  </a:lnTo>
                  <a:lnTo>
                    <a:pt x="614451" y="251838"/>
                  </a:lnTo>
                  <a:lnTo>
                    <a:pt x="619542" y="247909"/>
                  </a:lnTo>
                  <a:lnTo>
                    <a:pt x="624633" y="243938"/>
                  </a:lnTo>
                  <a:lnTo>
                    <a:pt x="629723" y="239928"/>
                  </a:lnTo>
                  <a:lnTo>
                    <a:pt x="634814" y="235880"/>
                  </a:lnTo>
                  <a:lnTo>
                    <a:pt x="639905" y="231798"/>
                  </a:lnTo>
                  <a:lnTo>
                    <a:pt x="644996" y="227685"/>
                  </a:lnTo>
                  <a:lnTo>
                    <a:pt x="650086" y="223542"/>
                  </a:lnTo>
                  <a:lnTo>
                    <a:pt x="655177" y="219373"/>
                  </a:lnTo>
                  <a:lnTo>
                    <a:pt x="660268" y="215179"/>
                  </a:lnTo>
                  <a:lnTo>
                    <a:pt x="665358" y="210963"/>
                  </a:lnTo>
                  <a:lnTo>
                    <a:pt x="670449" y="206727"/>
                  </a:lnTo>
                  <a:lnTo>
                    <a:pt x="675540" y="202472"/>
                  </a:lnTo>
                  <a:lnTo>
                    <a:pt x="680631" y="198200"/>
                  </a:lnTo>
                  <a:lnTo>
                    <a:pt x="685721" y="193913"/>
                  </a:lnTo>
                  <a:lnTo>
                    <a:pt x="690812" y="189611"/>
                  </a:lnTo>
                  <a:lnTo>
                    <a:pt x="695903" y="185297"/>
                  </a:lnTo>
                  <a:lnTo>
                    <a:pt x="700993" y="180971"/>
                  </a:lnTo>
                  <a:lnTo>
                    <a:pt x="706084" y="176635"/>
                  </a:lnTo>
                  <a:lnTo>
                    <a:pt x="711175" y="172289"/>
                  </a:lnTo>
                  <a:lnTo>
                    <a:pt x="716265" y="167935"/>
                  </a:lnTo>
                  <a:lnTo>
                    <a:pt x="721356" y="163572"/>
                  </a:lnTo>
                  <a:lnTo>
                    <a:pt x="726447" y="159203"/>
                  </a:lnTo>
                  <a:lnTo>
                    <a:pt x="731538" y="154827"/>
                  </a:lnTo>
                  <a:lnTo>
                    <a:pt x="736628" y="150444"/>
                  </a:lnTo>
                  <a:lnTo>
                    <a:pt x="741719" y="146057"/>
                  </a:lnTo>
                  <a:lnTo>
                    <a:pt x="746810" y="141665"/>
                  </a:lnTo>
                  <a:lnTo>
                    <a:pt x="751900" y="137268"/>
                  </a:lnTo>
                  <a:lnTo>
                    <a:pt x="756991" y="132867"/>
                  </a:lnTo>
                  <a:lnTo>
                    <a:pt x="762082" y="128462"/>
                  </a:lnTo>
                  <a:lnTo>
                    <a:pt x="767173" y="124054"/>
                  </a:lnTo>
                  <a:lnTo>
                    <a:pt x="772263" y="119643"/>
                  </a:lnTo>
                  <a:lnTo>
                    <a:pt x="777354" y="115230"/>
                  </a:lnTo>
                  <a:lnTo>
                    <a:pt x="782445" y="110813"/>
                  </a:lnTo>
                  <a:lnTo>
                    <a:pt x="787535" y="106395"/>
                  </a:lnTo>
                  <a:lnTo>
                    <a:pt x="792626" y="101974"/>
                  </a:lnTo>
                  <a:lnTo>
                    <a:pt x="797717" y="97552"/>
                  </a:lnTo>
                  <a:lnTo>
                    <a:pt x="802808" y="93127"/>
                  </a:lnTo>
                  <a:lnTo>
                    <a:pt x="807898" y="88701"/>
                  </a:lnTo>
                  <a:lnTo>
                    <a:pt x="812989" y="84274"/>
                  </a:lnTo>
                  <a:lnTo>
                    <a:pt x="818080" y="79845"/>
                  </a:lnTo>
                  <a:lnTo>
                    <a:pt x="823170" y="75415"/>
                  </a:lnTo>
                  <a:lnTo>
                    <a:pt x="828261" y="70984"/>
                  </a:lnTo>
                  <a:lnTo>
                    <a:pt x="833352" y="66553"/>
                  </a:lnTo>
                  <a:lnTo>
                    <a:pt x="838443" y="62120"/>
                  </a:lnTo>
                  <a:lnTo>
                    <a:pt x="843533" y="57686"/>
                  </a:lnTo>
                  <a:lnTo>
                    <a:pt x="848624" y="53252"/>
                  </a:lnTo>
                  <a:lnTo>
                    <a:pt x="853715" y="48817"/>
                  </a:lnTo>
                  <a:lnTo>
                    <a:pt x="858805" y="44381"/>
                  </a:lnTo>
                  <a:lnTo>
                    <a:pt x="863896" y="39945"/>
                  </a:lnTo>
                  <a:lnTo>
                    <a:pt x="868987" y="35508"/>
                  </a:lnTo>
                  <a:lnTo>
                    <a:pt x="874077" y="31071"/>
                  </a:lnTo>
                  <a:lnTo>
                    <a:pt x="879168" y="26633"/>
                  </a:lnTo>
                  <a:lnTo>
                    <a:pt x="884259" y="22195"/>
                  </a:lnTo>
                  <a:lnTo>
                    <a:pt x="889350" y="17756"/>
                  </a:lnTo>
                  <a:lnTo>
                    <a:pt x="894440" y="13318"/>
                  </a:lnTo>
                  <a:lnTo>
                    <a:pt x="899531" y="8878"/>
                  </a:lnTo>
                  <a:lnTo>
                    <a:pt x="904622" y="4439"/>
                  </a:lnTo>
                  <a:lnTo>
                    <a:pt x="909712" y="0"/>
                  </a:lnTo>
                  <a:lnTo>
                    <a:pt x="909712" y="0"/>
                  </a:lnTo>
                </a:path>
              </a:pathLst>
            </a:custGeom>
            <a:ln w="13550" cap="flat">
              <a:solidFill>
                <a:srgbClr val="D29B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7306275" y="2755010"/>
              <a:ext cx="25503" cy="25503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7334902" y="2748002"/>
              <a:ext cx="39518" cy="39518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7361943" y="2739408"/>
              <a:ext cx="56706" cy="56706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7390398" y="2732229"/>
              <a:ext cx="71065" cy="71065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7421859" y="2728054"/>
              <a:ext cx="79414" cy="79414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7447629" y="2718189"/>
              <a:ext cx="99144" cy="99144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7484356" y="2719281"/>
              <a:ext cx="96961" cy="96961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7525396" y="2724686"/>
              <a:ext cx="86150" cy="86150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7561668" y="2725323"/>
              <a:ext cx="84876" cy="84876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7597792" y="2725812"/>
              <a:ext cx="83898" cy="83898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7635316" y="2727701"/>
              <a:ext cx="80120" cy="80120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7677315" y="2734065"/>
              <a:ext cx="67392" cy="67392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7717594" y="2738710"/>
              <a:ext cx="58103" cy="58103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7755797" y="2741278"/>
              <a:ext cx="52967" cy="52967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7791807" y="2741652"/>
              <a:ext cx="52218" cy="52218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7823426" y="2737637"/>
              <a:ext cx="60249" cy="60249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7860760" y="2739336"/>
              <a:ext cx="56851" cy="56851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7904823" y="2747764"/>
              <a:ext cx="39995" cy="39995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7934443" y="2741749"/>
              <a:ext cx="52025" cy="52025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7977397" y="2749068"/>
              <a:ext cx="37386" cy="37386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8002809" y="2738845"/>
              <a:ext cx="57832" cy="57832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8045551" y="2745952"/>
              <a:ext cx="43618" cy="43618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8082998" y="2747764"/>
              <a:ext cx="39995" cy="39995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8119652" y="2748783"/>
              <a:ext cx="37957" cy="37957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8153604" y="2747100"/>
              <a:ext cx="41323" cy="41323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8179599" y="2737460"/>
              <a:ext cx="60602" cy="60602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8208737" y="2730963"/>
              <a:ext cx="73596" cy="73596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8246838" y="2733429"/>
              <a:ext cx="68664" cy="68664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8284803" y="2735759"/>
              <a:ext cx="64004" cy="64004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8322557" y="2737878"/>
              <a:ext cx="59767" cy="59767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8353439" y="2733125"/>
              <a:ext cx="69271" cy="69271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8387805" y="2731857"/>
              <a:ext cx="71809" cy="71809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8420275" y="2728691"/>
              <a:ext cx="78139" cy="78139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8453436" y="2726217"/>
              <a:ext cx="83088" cy="83088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8486136" y="2590069"/>
              <a:ext cx="88959" cy="88959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8523602" y="2496448"/>
              <a:ext cx="85295" cy="85295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8550771" y="2430351"/>
              <a:ext cx="102227" cy="102227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8586033" y="2388290"/>
              <a:ext cx="102973" cy="102973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8627327" y="2346928"/>
              <a:ext cx="91655" cy="91655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8670234" y="2352591"/>
              <a:ext cx="77111" cy="77111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8706135" y="2348428"/>
              <a:ext cx="76579" cy="76579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8730922" y="2277765"/>
              <a:ext cx="98275" cy="98275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8762252" y="2242121"/>
              <a:ext cx="106885" cy="106885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8804746" y="2241392"/>
              <a:ext cx="93168" cy="93168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8851060" y="2213728"/>
              <a:ext cx="71809" cy="71809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2"/>
            <p:cNvSpPr/>
            <p:nvPr/>
          </p:nvSpPr>
          <p:spPr>
            <a:xfrm>
              <a:off x="7960456" y="3844042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3"/>
            <p:cNvSpPr/>
            <p:nvPr/>
          </p:nvSpPr>
          <p:spPr>
            <a:xfrm>
              <a:off x="7960456" y="3733109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4"/>
            <p:cNvSpPr/>
            <p:nvPr/>
          </p:nvSpPr>
          <p:spPr>
            <a:xfrm>
              <a:off x="7960456" y="3621783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5"/>
            <p:cNvSpPr/>
            <p:nvPr/>
          </p:nvSpPr>
          <p:spPr>
            <a:xfrm>
              <a:off x="7960456" y="3506304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6"/>
            <p:cNvSpPr/>
            <p:nvPr/>
          </p:nvSpPr>
          <p:spPr>
            <a:xfrm>
              <a:off x="7960456" y="3400488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7"/>
            <p:cNvSpPr/>
            <p:nvPr/>
          </p:nvSpPr>
          <p:spPr>
            <a:xfrm>
              <a:off x="7960456" y="3294672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8"/>
            <p:cNvSpPr/>
            <p:nvPr/>
          </p:nvSpPr>
          <p:spPr>
            <a:xfrm>
              <a:off x="7960456" y="3179193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9"/>
            <p:cNvSpPr/>
            <p:nvPr/>
          </p:nvSpPr>
          <p:spPr>
            <a:xfrm>
              <a:off x="7960456" y="3067867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g410"/>
            <p:cNvSpPr/>
            <p:nvPr/>
          </p:nvSpPr>
          <p:spPr>
            <a:xfrm>
              <a:off x="8449318" y="3067819"/>
              <a:ext cx="743089" cy="776222"/>
            </a:xfrm>
            <a:custGeom>
              <a:avLst/>
              <a:pathLst>
                <a:path w="743089" h="776222">
                  <a:moveTo>
                    <a:pt x="0" y="776222"/>
                  </a:moveTo>
                  <a:lnTo>
                    <a:pt x="4936" y="770709"/>
                  </a:lnTo>
                  <a:lnTo>
                    <a:pt x="10027" y="765021"/>
                  </a:lnTo>
                  <a:lnTo>
                    <a:pt x="15118" y="759331"/>
                  </a:lnTo>
                  <a:lnTo>
                    <a:pt x="20208" y="753638"/>
                  </a:lnTo>
                  <a:lnTo>
                    <a:pt x="25299" y="747944"/>
                  </a:lnTo>
                  <a:lnTo>
                    <a:pt x="30390" y="742246"/>
                  </a:lnTo>
                  <a:lnTo>
                    <a:pt x="35481" y="736546"/>
                  </a:lnTo>
                  <a:lnTo>
                    <a:pt x="40571" y="730844"/>
                  </a:lnTo>
                  <a:lnTo>
                    <a:pt x="45662" y="725139"/>
                  </a:lnTo>
                  <a:lnTo>
                    <a:pt x="50753" y="719431"/>
                  </a:lnTo>
                  <a:lnTo>
                    <a:pt x="55843" y="713720"/>
                  </a:lnTo>
                  <a:lnTo>
                    <a:pt x="60934" y="708007"/>
                  </a:lnTo>
                  <a:lnTo>
                    <a:pt x="66025" y="702290"/>
                  </a:lnTo>
                  <a:lnTo>
                    <a:pt x="71116" y="696571"/>
                  </a:lnTo>
                  <a:lnTo>
                    <a:pt x="76206" y="690848"/>
                  </a:lnTo>
                  <a:lnTo>
                    <a:pt x="81297" y="685123"/>
                  </a:lnTo>
                  <a:lnTo>
                    <a:pt x="86388" y="679394"/>
                  </a:lnTo>
                  <a:lnTo>
                    <a:pt x="91478" y="673662"/>
                  </a:lnTo>
                  <a:lnTo>
                    <a:pt x="96569" y="667926"/>
                  </a:lnTo>
                  <a:lnTo>
                    <a:pt x="101660" y="662187"/>
                  </a:lnTo>
                  <a:lnTo>
                    <a:pt x="106751" y="656445"/>
                  </a:lnTo>
                  <a:lnTo>
                    <a:pt x="111841" y="650699"/>
                  </a:lnTo>
                  <a:lnTo>
                    <a:pt x="116932" y="644949"/>
                  </a:lnTo>
                  <a:lnTo>
                    <a:pt x="122023" y="639196"/>
                  </a:lnTo>
                  <a:lnTo>
                    <a:pt x="127113" y="633439"/>
                  </a:lnTo>
                  <a:lnTo>
                    <a:pt x="132204" y="627679"/>
                  </a:lnTo>
                  <a:lnTo>
                    <a:pt x="137295" y="621914"/>
                  </a:lnTo>
                  <a:lnTo>
                    <a:pt x="142386" y="616146"/>
                  </a:lnTo>
                  <a:lnTo>
                    <a:pt x="147476" y="610374"/>
                  </a:lnTo>
                  <a:lnTo>
                    <a:pt x="152567" y="604597"/>
                  </a:lnTo>
                  <a:lnTo>
                    <a:pt x="157658" y="598817"/>
                  </a:lnTo>
                  <a:lnTo>
                    <a:pt x="162748" y="593033"/>
                  </a:lnTo>
                  <a:lnTo>
                    <a:pt x="167839" y="587245"/>
                  </a:lnTo>
                  <a:lnTo>
                    <a:pt x="172930" y="581453"/>
                  </a:lnTo>
                  <a:lnTo>
                    <a:pt x="178020" y="575657"/>
                  </a:lnTo>
                  <a:lnTo>
                    <a:pt x="183111" y="569857"/>
                  </a:lnTo>
                  <a:lnTo>
                    <a:pt x="188202" y="564053"/>
                  </a:lnTo>
                  <a:lnTo>
                    <a:pt x="193293" y="558245"/>
                  </a:lnTo>
                  <a:lnTo>
                    <a:pt x="198383" y="552434"/>
                  </a:lnTo>
                  <a:lnTo>
                    <a:pt x="203474" y="546620"/>
                  </a:lnTo>
                  <a:lnTo>
                    <a:pt x="208565" y="540802"/>
                  </a:lnTo>
                  <a:lnTo>
                    <a:pt x="213655" y="534981"/>
                  </a:lnTo>
                  <a:lnTo>
                    <a:pt x="218746" y="529158"/>
                  </a:lnTo>
                  <a:lnTo>
                    <a:pt x="223837" y="523332"/>
                  </a:lnTo>
                  <a:lnTo>
                    <a:pt x="228928" y="517505"/>
                  </a:lnTo>
                  <a:lnTo>
                    <a:pt x="234018" y="511676"/>
                  </a:lnTo>
                  <a:lnTo>
                    <a:pt x="239109" y="505846"/>
                  </a:lnTo>
                  <a:lnTo>
                    <a:pt x="244200" y="500016"/>
                  </a:lnTo>
                  <a:lnTo>
                    <a:pt x="249290" y="494187"/>
                  </a:lnTo>
                  <a:lnTo>
                    <a:pt x="254381" y="488360"/>
                  </a:lnTo>
                  <a:lnTo>
                    <a:pt x="259472" y="482535"/>
                  </a:lnTo>
                  <a:lnTo>
                    <a:pt x="264563" y="476715"/>
                  </a:lnTo>
                  <a:lnTo>
                    <a:pt x="269653" y="470900"/>
                  </a:lnTo>
                  <a:lnTo>
                    <a:pt x="274744" y="465092"/>
                  </a:lnTo>
                  <a:lnTo>
                    <a:pt x="279835" y="459294"/>
                  </a:lnTo>
                  <a:lnTo>
                    <a:pt x="284925" y="453507"/>
                  </a:lnTo>
                  <a:lnTo>
                    <a:pt x="290016" y="447734"/>
                  </a:lnTo>
                  <a:lnTo>
                    <a:pt x="295107" y="441978"/>
                  </a:lnTo>
                  <a:lnTo>
                    <a:pt x="300198" y="436243"/>
                  </a:lnTo>
                  <a:lnTo>
                    <a:pt x="305288" y="430533"/>
                  </a:lnTo>
                  <a:lnTo>
                    <a:pt x="310379" y="424851"/>
                  </a:lnTo>
                  <a:lnTo>
                    <a:pt x="315470" y="419203"/>
                  </a:lnTo>
                  <a:lnTo>
                    <a:pt x="320560" y="413595"/>
                  </a:lnTo>
                  <a:lnTo>
                    <a:pt x="325651" y="408031"/>
                  </a:lnTo>
                  <a:lnTo>
                    <a:pt x="330742" y="402520"/>
                  </a:lnTo>
                  <a:lnTo>
                    <a:pt x="335832" y="397067"/>
                  </a:lnTo>
                  <a:lnTo>
                    <a:pt x="340923" y="391680"/>
                  </a:lnTo>
                  <a:lnTo>
                    <a:pt x="346014" y="386365"/>
                  </a:lnTo>
                  <a:lnTo>
                    <a:pt x="351105" y="381131"/>
                  </a:lnTo>
                  <a:lnTo>
                    <a:pt x="356195" y="375983"/>
                  </a:lnTo>
                  <a:lnTo>
                    <a:pt x="361286" y="370926"/>
                  </a:lnTo>
                  <a:lnTo>
                    <a:pt x="366377" y="365963"/>
                  </a:lnTo>
                  <a:lnTo>
                    <a:pt x="371467" y="361094"/>
                  </a:lnTo>
                  <a:lnTo>
                    <a:pt x="376558" y="356317"/>
                  </a:lnTo>
                  <a:lnTo>
                    <a:pt x="381649" y="351625"/>
                  </a:lnTo>
                  <a:lnTo>
                    <a:pt x="386740" y="347007"/>
                  </a:lnTo>
                  <a:lnTo>
                    <a:pt x="391830" y="342450"/>
                  </a:lnTo>
                  <a:lnTo>
                    <a:pt x="396921" y="337934"/>
                  </a:lnTo>
                  <a:lnTo>
                    <a:pt x="402012" y="333439"/>
                  </a:lnTo>
                  <a:lnTo>
                    <a:pt x="407102" y="328941"/>
                  </a:lnTo>
                  <a:lnTo>
                    <a:pt x="412193" y="324417"/>
                  </a:lnTo>
                  <a:lnTo>
                    <a:pt x="417284" y="319846"/>
                  </a:lnTo>
                  <a:lnTo>
                    <a:pt x="422375" y="315205"/>
                  </a:lnTo>
                  <a:lnTo>
                    <a:pt x="427465" y="310480"/>
                  </a:lnTo>
                  <a:lnTo>
                    <a:pt x="432556" y="305656"/>
                  </a:lnTo>
                  <a:lnTo>
                    <a:pt x="437647" y="300725"/>
                  </a:lnTo>
                  <a:lnTo>
                    <a:pt x="442737" y="295683"/>
                  </a:lnTo>
                  <a:lnTo>
                    <a:pt x="447828" y="290527"/>
                  </a:lnTo>
                  <a:lnTo>
                    <a:pt x="452919" y="285260"/>
                  </a:lnTo>
                  <a:lnTo>
                    <a:pt x="458010" y="279886"/>
                  </a:lnTo>
                  <a:lnTo>
                    <a:pt x="463100" y="274410"/>
                  </a:lnTo>
                  <a:lnTo>
                    <a:pt x="468191" y="268841"/>
                  </a:lnTo>
                  <a:lnTo>
                    <a:pt x="473282" y="263184"/>
                  </a:lnTo>
                  <a:lnTo>
                    <a:pt x="478372" y="257448"/>
                  </a:lnTo>
                  <a:lnTo>
                    <a:pt x="483463" y="251639"/>
                  </a:lnTo>
                  <a:lnTo>
                    <a:pt x="488554" y="245766"/>
                  </a:lnTo>
                  <a:lnTo>
                    <a:pt x="493644" y="239835"/>
                  </a:lnTo>
                  <a:lnTo>
                    <a:pt x="498735" y="233852"/>
                  </a:lnTo>
                  <a:lnTo>
                    <a:pt x="503826" y="227821"/>
                  </a:lnTo>
                  <a:lnTo>
                    <a:pt x="508917" y="221750"/>
                  </a:lnTo>
                  <a:lnTo>
                    <a:pt x="514007" y="215640"/>
                  </a:lnTo>
                  <a:lnTo>
                    <a:pt x="519098" y="209498"/>
                  </a:lnTo>
                  <a:lnTo>
                    <a:pt x="524189" y="203326"/>
                  </a:lnTo>
                  <a:lnTo>
                    <a:pt x="529279" y="197127"/>
                  </a:lnTo>
                  <a:lnTo>
                    <a:pt x="534370" y="190904"/>
                  </a:lnTo>
                  <a:lnTo>
                    <a:pt x="539461" y="184660"/>
                  </a:lnTo>
                  <a:lnTo>
                    <a:pt x="544552" y="178396"/>
                  </a:lnTo>
                  <a:lnTo>
                    <a:pt x="549642" y="172115"/>
                  </a:lnTo>
                  <a:lnTo>
                    <a:pt x="554733" y="165817"/>
                  </a:lnTo>
                  <a:lnTo>
                    <a:pt x="559824" y="159506"/>
                  </a:lnTo>
                  <a:lnTo>
                    <a:pt x="564914" y="153181"/>
                  </a:lnTo>
                  <a:lnTo>
                    <a:pt x="570005" y="146843"/>
                  </a:lnTo>
                  <a:lnTo>
                    <a:pt x="575096" y="140495"/>
                  </a:lnTo>
                  <a:lnTo>
                    <a:pt x="580187" y="134137"/>
                  </a:lnTo>
                  <a:lnTo>
                    <a:pt x="585277" y="127769"/>
                  </a:lnTo>
                  <a:lnTo>
                    <a:pt x="590368" y="121392"/>
                  </a:lnTo>
                  <a:lnTo>
                    <a:pt x="595459" y="115007"/>
                  </a:lnTo>
                  <a:lnTo>
                    <a:pt x="600549" y="108615"/>
                  </a:lnTo>
                  <a:lnTo>
                    <a:pt x="605640" y="102216"/>
                  </a:lnTo>
                  <a:lnTo>
                    <a:pt x="610731" y="95810"/>
                  </a:lnTo>
                  <a:lnTo>
                    <a:pt x="615822" y="89398"/>
                  </a:lnTo>
                  <a:lnTo>
                    <a:pt x="620912" y="82980"/>
                  </a:lnTo>
                  <a:lnTo>
                    <a:pt x="626003" y="76556"/>
                  </a:lnTo>
                  <a:lnTo>
                    <a:pt x="631094" y="70128"/>
                  </a:lnTo>
                  <a:lnTo>
                    <a:pt x="636184" y="63694"/>
                  </a:lnTo>
                  <a:lnTo>
                    <a:pt x="641275" y="57256"/>
                  </a:lnTo>
                  <a:lnTo>
                    <a:pt x="646366" y="50814"/>
                  </a:lnTo>
                  <a:lnTo>
                    <a:pt x="651456" y="44367"/>
                  </a:lnTo>
                  <a:lnTo>
                    <a:pt x="656547" y="37916"/>
                  </a:lnTo>
                  <a:lnTo>
                    <a:pt x="661638" y="31462"/>
                  </a:lnTo>
                  <a:lnTo>
                    <a:pt x="666729" y="25003"/>
                  </a:lnTo>
                  <a:lnTo>
                    <a:pt x="671819" y="18541"/>
                  </a:lnTo>
                  <a:lnTo>
                    <a:pt x="676910" y="12076"/>
                  </a:lnTo>
                  <a:lnTo>
                    <a:pt x="682001" y="5607"/>
                  </a:lnTo>
                  <a:lnTo>
                    <a:pt x="686412" y="0"/>
                  </a:lnTo>
                  <a:lnTo>
                    <a:pt x="743089" y="0"/>
                  </a:lnTo>
                  <a:lnTo>
                    <a:pt x="743089" y="25589"/>
                  </a:lnTo>
                  <a:lnTo>
                    <a:pt x="737999" y="31266"/>
                  </a:lnTo>
                  <a:lnTo>
                    <a:pt x="732908" y="36945"/>
                  </a:lnTo>
                  <a:lnTo>
                    <a:pt x="727817" y="42625"/>
                  </a:lnTo>
                  <a:lnTo>
                    <a:pt x="722726" y="48307"/>
                  </a:lnTo>
                  <a:lnTo>
                    <a:pt x="717636" y="53991"/>
                  </a:lnTo>
                  <a:lnTo>
                    <a:pt x="712545" y="59676"/>
                  </a:lnTo>
                  <a:lnTo>
                    <a:pt x="707454" y="65363"/>
                  </a:lnTo>
                  <a:lnTo>
                    <a:pt x="702364" y="71052"/>
                  </a:lnTo>
                  <a:lnTo>
                    <a:pt x="697273" y="76742"/>
                  </a:lnTo>
                  <a:lnTo>
                    <a:pt x="692182" y="82434"/>
                  </a:lnTo>
                  <a:lnTo>
                    <a:pt x="687091" y="88127"/>
                  </a:lnTo>
                  <a:lnTo>
                    <a:pt x="682001" y="93821"/>
                  </a:lnTo>
                  <a:lnTo>
                    <a:pt x="676910" y="99517"/>
                  </a:lnTo>
                  <a:lnTo>
                    <a:pt x="671819" y="105214"/>
                  </a:lnTo>
                  <a:lnTo>
                    <a:pt x="666729" y="110912"/>
                  </a:lnTo>
                  <a:lnTo>
                    <a:pt x="661638" y="116610"/>
                  </a:lnTo>
                  <a:lnTo>
                    <a:pt x="656547" y="122309"/>
                  </a:lnTo>
                  <a:lnTo>
                    <a:pt x="651456" y="128008"/>
                  </a:lnTo>
                  <a:lnTo>
                    <a:pt x="646366" y="133708"/>
                  </a:lnTo>
                  <a:lnTo>
                    <a:pt x="641275" y="139407"/>
                  </a:lnTo>
                  <a:lnTo>
                    <a:pt x="636184" y="145105"/>
                  </a:lnTo>
                  <a:lnTo>
                    <a:pt x="631094" y="150802"/>
                  </a:lnTo>
                  <a:lnTo>
                    <a:pt x="626003" y="156497"/>
                  </a:lnTo>
                  <a:lnTo>
                    <a:pt x="620912" y="162190"/>
                  </a:lnTo>
                  <a:lnTo>
                    <a:pt x="615822" y="167879"/>
                  </a:lnTo>
                  <a:lnTo>
                    <a:pt x="610731" y="173565"/>
                  </a:lnTo>
                  <a:lnTo>
                    <a:pt x="605640" y="179246"/>
                  </a:lnTo>
                  <a:lnTo>
                    <a:pt x="600549" y="184921"/>
                  </a:lnTo>
                  <a:lnTo>
                    <a:pt x="595459" y="190589"/>
                  </a:lnTo>
                  <a:lnTo>
                    <a:pt x="590368" y="196248"/>
                  </a:lnTo>
                  <a:lnTo>
                    <a:pt x="585277" y="201897"/>
                  </a:lnTo>
                  <a:lnTo>
                    <a:pt x="580187" y="207533"/>
                  </a:lnTo>
                  <a:lnTo>
                    <a:pt x="575096" y="213156"/>
                  </a:lnTo>
                  <a:lnTo>
                    <a:pt x="570005" y="218761"/>
                  </a:lnTo>
                  <a:lnTo>
                    <a:pt x="564914" y="224347"/>
                  </a:lnTo>
                  <a:lnTo>
                    <a:pt x="559824" y="229911"/>
                  </a:lnTo>
                  <a:lnTo>
                    <a:pt x="554733" y="235448"/>
                  </a:lnTo>
                  <a:lnTo>
                    <a:pt x="549642" y="240955"/>
                  </a:lnTo>
                  <a:lnTo>
                    <a:pt x="544552" y="246428"/>
                  </a:lnTo>
                  <a:lnTo>
                    <a:pt x="539461" y="251861"/>
                  </a:lnTo>
                  <a:lnTo>
                    <a:pt x="534370" y="257249"/>
                  </a:lnTo>
                  <a:lnTo>
                    <a:pt x="529279" y="262586"/>
                  </a:lnTo>
                  <a:lnTo>
                    <a:pt x="524189" y="267867"/>
                  </a:lnTo>
                  <a:lnTo>
                    <a:pt x="519098" y="273085"/>
                  </a:lnTo>
                  <a:lnTo>
                    <a:pt x="514007" y="278233"/>
                  </a:lnTo>
                  <a:lnTo>
                    <a:pt x="508917" y="283306"/>
                  </a:lnTo>
                  <a:lnTo>
                    <a:pt x="503826" y="288297"/>
                  </a:lnTo>
                  <a:lnTo>
                    <a:pt x="498735" y="293203"/>
                  </a:lnTo>
                  <a:lnTo>
                    <a:pt x="493644" y="298020"/>
                  </a:lnTo>
                  <a:lnTo>
                    <a:pt x="488554" y="302748"/>
                  </a:lnTo>
                  <a:lnTo>
                    <a:pt x="483463" y="307388"/>
                  </a:lnTo>
                  <a:lnTo>
                    <a:pt x="478372" y="311946"/>
                  </a:lnTo>
                  <a:lnTo>
                    <a:pt x="473282" y="316429"/>
                  </a:lnTo>
                  <a:lnTo>
                    <a:pt x="468191" y="320849"/>
                  </a:lnTo>
                  <a:lnTo>
                    <a:pt x="463100" y="325223"/>
                  </a:lnTo>
                  <a:lnTo>
                    <a:pt x="458010" y="329566"/>
                  </a:lnTo>
                  <a:lnTo>
                    <a:pt x="452919" y="333901"/>
                  </a:lnTo>
                  <a:lnTo>
                    <a:pt x="447828" y="338247"/>
                  </a:lnTo>
                  <a:lnTo>
                    <a:pt x="442737" y="342626"/>
                  </a:lnTo>
                  <a:lnTo>
                    <a:pt x="437647" y="347057"/>
                  </a:lnTo>
                  <a:lnTo>
                    <a:pt x="432556" y="351558"/>
                  </a:lnTo>
                  <a:lnTo>
                    <a:pt x="427465" y="356143"/>
                  </a:lnTo>
                  <a:lnTo>
                    <a:pt x="422375" y="360822"/>
                  </a:lnTo>
                  <a:lnTo>
                    <a:pt x="417284" y="365603"/>
                  </a:lnTo>
                  <a:lnTo>
                    <a:pt x="412193" y="370489"/>
                  </a:lnTo>
                  <a:lnTo>
                    <a:pt x="407102" y="375481"/>
                  </a:lnTo>
                  <a:lnTo>
                    <a:pt x="402012" y="380578"/>
                  </a:lnTo>
                  <a:lnTo>
                    <a:pt x="396921" y="385775"/>
                  </a:lnTo>
                  <a:lnTo>
                    <a:pt x="391830" y="391068"/>
                  </a:lnTo>
                  <a:lnTo>
                    <a:pt x="386740" y="396451"/>
                  </a:lnTo>
                  <a:lnTo>
                    <a:pt x="381649" y="401916"/>
                  </a:lnTo>
                  <a:lnTo>
                    <a:pt x="376558" y="407458"/>
                  </a:lnTo>
                  <a:lnTo>
                    <a:pt x="371467" y="413069"/>
                  </a:lnTo>
                  <a:lnTo>
                    <a:pt x="366377" y="418744"/>
                  </a:lnTo>
                  <a:lnTo>
                    <a:pt x="361286" y="424477"/>
                  </a:lnTo>
                  <a:lnTo>
                    <a:pt x="356195" y="430262"/>
                  </a:lnTo>
                  <a:lnTo>
                    <a:pt x="351105" y="436094"/>
                  </a:lnTo>
                  <a:lnTo>
                    <a:pt x="346014" y="441969"/>
                  </a:lnTo>
                  <a:lnTo>
                    <a:pt x="340923" y="447882"/>
                  </a:lnTo>
                  <a:lnTo>
                    <a:pt x="335832" y="453831"/>
                  </a:lnTo>
                  <a:lnTo>
                    <a:pt x="330742" y="459812"/>
                  </a:lnTo>
                  <a:lnTo>
                    <a:pt x="325651" y="465821"/>
                  </a:lnTo>
                  <a:lnTo>
                    <a:pt x="320560" y="471858"/>
                  </a:lnTo>
                  <a:lnTo>
                    <a:pt x="315470" y="477918"/>
                  </a:lnTo>
                  <a:lnTo>
                    <a:pt x="310379" y="484001"/>
                  </a:lnTo>
                  <a:lnTo>
                    <a:pt x="305288" y="490105"/>
                  </a:lnTo>
                  <a:lnTo>
                    <a:pt x="300198" y="496228"/>
                  </a:lnTo>
                  <a:lnTo>
                    <a:pt x="295107" y="502368"/>
                  </a:lnTo>
                  <a:lnTo>
                    <a:pt x="290016" y="508525"/>
                  </a:lnTo>
                  <a:lnTo>
                    <a:pt x="284925" y="514697"/>
                  </a:lnTo>
                  <a:lnTo>
                    <a:pt x="279835" y="520884"/>
                  </a:lnTo>
                  <a:lnTo>
                    <a:pt x="274744" y="527084"/>
                  </a:lnTo>
                  <a:lnTo>
                    <a:pt x="269653" y="533297"/>
                  </a:lnTo>
                  <a:lnTo>
                    <a:pt x="264563" y="539522"/>
                  </a:lnTo>
                  <a:lnTo>
                    <a:pt x="259472" y="545758"/>
                  </a:lnTo>
                  <a:lnTo>
                    <a:pt x="254381" y="552005"/>
                  </a:lnTo>
                  <a:lnTo>
                    <a:pt x="249290" y="558262"/>
                  </a:lnTo>
                  <a:lnTo>
                    <a:pt x="244200" y="564530"/>
                  </a:lnTo>
                  <a:lnTo>
                    <a:pt x="239109" y="570806"/>
                  </a:lnTo>
                  <a:lnTo>
                    <a:pt x="234018" y="577092"/>
                  </a:lnTo>
                  <a:lnTo>
                    <a:pt x="228928" y="583386"/>
                  </a:lnTo>
                  <a:lnTo>
                    <a:pt x="223837" y="589688"/>
                  </a:lnTo>
                  <a:lnTo>
                    <a:pt x="218746" y="595998"/>
                  </a:lnTo>
                  <a:lnTo>
                    <a:pt x="213655" y="602316"/>
                  </a:lnTo>
                  <a:lnTo>
                    <a:pt x="208565" y="608641"/>
                  </a:lnTo>
                  <a:lnTo>
                    <a:pt x="203474" y="614974"/>
                  </a:lnTo>
                  <a:lnTo>
                    <a:pt x="198383" y="621313"/>
                  </a:lnTo>
                  <a:lnTo>
                    <a:pt x="193293" y="627659"/>
                  </a:lnTo>
                  <a:lnTo>
                    <a:pt x="188202" y="634011"/>
                  </a:lnTo>
                  <a:lnTo>
                    <a:pt x="183111" y="640370"/>
                  </a:lnTo>
                  <a:lnTo>
                    <a:pt x="178020" y="646734"/>
                  </a:lnTo>
                  <a:lnTo>
                    <a:pt x="172930" y="653105"/>
                  </a:lnTo>
                  <a:lnTo>
                    <a:pt x="167839" y="659481"/>
                  </a:lnTo>
                  <a:lnTo>
                    <a:pt x="162748" y="665862"/>
                  </a:lnTo>
                  <a:lnTo>
                    <a:pt x="157658" y="672249"/>
                  </a:lnTo>
                  <a:lnTo>
                    <a:pt x="152567" y="678641"/>
                  </a:lnTo>
                  <a:lnTo>
                    <a:pt x="147476" y="685038"/>
                  </a:lnTo>
                  <a:lnTo>
                    <a:pt x="142386" y="691439"/>
                  </a:lnTo>
                  <a:lnTo>
                    <a:pt x="137295" y="697846"/>
                  </a:lnTo>
                  <a:lnTo>
                    <a:pt x="132204" y="704257"/>
                  </a:lnTo>
                  <a:lnTo>
                    <a:pt x="127113" y="710673"/>
                  </a:lnTo>
                  <a:lnTo>
                    <a:pt x="122023" y="717093"/>
                  </a:lnTo>
                  <a:lnTo>
                    <a:pt x="116932" y="723517"/>
                  </a:lnTo>
                  <a:lnTo>
                    <a:pt x="111841" y="729945"/>
                  </a:lnTo>
                  <a:lnTo>
                    <a:pt x="106751" y="736377"/>
                  </a:lnTo>
                  <a:lnTo>
                    <a:pt x="101660" y="742813"/>
                  </a:lnTo>
                  <a:lnTo>
                    <a:pt x="96569" y="749253"/>
                  </a:lnTo>
                  <a:lnTo>
                    <a:pt x="91478" y="755697"/>
                  </a:lnTo>
                  <a:lnTo>
                    <a:pt x="86388" y="762144"/>
                  </a:lnTo>
                  <a:lnTo>
                    <a:pt x="81297" y="768595"/>
                  </a:lnTo>
                  <a:lnTo>
                    <a:pt x="76206" y="775049"/>
                  </a:lnTo>
                  <a:lnTo>
                    <a:pt x="75281" y="776222"/>
                  </a:lnTo>
                  <a:close/>
                </a:path>
              </a:pathLst>
            </a:custGeom>
            <a:solidFill>
              <a:srgbClr val="00DCA1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1" name="pl411"/>
            <p:cNvSpPr/>
            <p:nvPr/>
          </p:nvSpPr>
          <p:spPr>
            <a:xfrm>
              <a:off x="8449318" y="3067819"/>
              <a:ext cx="686412" cy="776222"/>
            </a:xfrm>
            <a:custGeom>
              <a:avLst/>
              <a:pathLst>
                <a:path w="686412" h="776222">
                  <a:moveTo>
                    <a:pt x="0" y="776222"/>
                  </a:moveTo>
                  <a:lnTo>
                    <a:pt x="4936" y="770709"/>
                  </a:lnTo>
                  <a:lnTo>
                    <a:pt x="10027" y="765021"/>
                  </a:lnTo>
                  <a:lnTo>
                    <a:pt x="15118" y="759331"/>
                  </a:lnTo>
                  <a:lnTo>
                    <a:pt x="20208" y="753638"/>
                  </a:lnTo>
                  <a:lnTo>
                    <a:pt x="25299" y="747944"/>
                  </a:lnTo>
                  <a:lnTo>
                    <a:pt x="30390" y="742246"/>
                  </a:lnTo>
                  <a:lnTo>
                    <a:pt x="35481" y="736546"/>
                  </a:lnTo>
                  <a:lnTo>
                    <a:pt x="40571" y="730844"/>
                  </a:lnTo>
                  <a:lnTo>
                    <a:pt x="45662" y="725139"/>
                  </a:lnTo>
                  <a:lnTo>
                    <a:pt x="50753" y="719431"/>
                  </a:lnTo>
                  <a:lnTo>
                    <a:pt x="55843" y="713720"/>
                  </a:lnTo>
                  <a:lnTo>
                    <a:pt x="60934" y="708007"/>
                  </a:lnTo>
                  <a:lnTo>
                    <a:pt x="66025" y="702290"/>
                  </a:lnTo>
                  <a:lnTo>
                    <a:pt x="71116" y="696571"/>
                  </a:lnTo>
                  <a:lnTo>
                    <a:pt x="76206" y="690848"/>
                  </a:lnTo>
                  <a:lnTo>
                    <a:pt x="81297" y="685123"/>
                  </a:lnTo>
                  <a:lnTo>
                    <a:pt x="86388" y="679394"/>
                  </a:lnTo>
                  <a:lnTo>
                    <a:pt x="91478" y="673662"/>
                  </a:lnTo>
                  <a:lnTo>
                    <a:pt x="96569" y="667926"/>
                  </a:lnTo>
                  <a:lnTo>
                    <a:pt x="101660" y="662187"/>
                  </a:lnTo>
                  <a:lnTo>
                    <a:pt x="106751" y="656445"/>
                  </a:lnTo>
                  <a:lnTo>
                    <a:pt x="111841" y="650699"/>
                  </a:lnTo>
                  <a:lnTo>
                    <a:pt x="116932" y="644949"/>
                  </a:lnTo>
                  <a:lnTo>
                    <a:pt x="122023" y="639196"/>
                  </a:lnTo>
                  <a:lnTo>
                    <a:pt x="127113" y="633439"/>
                  </a:lnTo>
                  <a:lnTo>
                    <a:pt x="132204" y="627679"/>
                  </a:lnTo>
                  <a:lnTo>
                    <a:pt x="137295" y="621914"/>
                  </a:lnTo>
                  <a:lnTo>
                    <a:pt x="142386" y="616146"/>
                  </a:lnTo>
                  <a:lnTo>
                    <a:pt x="147476" y="610374"/>
                  </a:lnTo>
                  <a:lnTo>
                    <a:pt x="152567" y="604597"/>
                  </a:lnTo>
                  <a:lnTo>
                    <a:pt x="157658" y="598817"/>
                  </a:lnTo>
                  <a:lnTo>
                    <a:pt x="162748" y="593033"/>
                  </a:lnTo>
                  <a:lnTo>
                    <a:pt x="167839" y="587245"/>
                  </a:lnTo>
                  <a:lnTo>
                    <a:pt x="172930" y="581453"/>
                  </a:lnTo>
                  <a:lnTo>
                    <a:pt x="178020" y="575657"/>
                  </a:lnTo>
                  <a:lnTo>
                    <a:pt x="183111" y="569857"/>
                  </a:lnTo>
                  <a:lnTo>
                    <a:pt x="188202" y="564053"/>
                  </a:lnTo>
                  <a:lnTo>
                    <a:pt x="193293" y="558245"/>
                  </a:lnTo>
                  <a:lnTo>
                    <a:pt x="198383" y="552434"/>
                  </a:lnTo>
                  <a:lnTo>
                    <a:pt x="203474" y="546620"/>
                  </a:lnTo>
                  <a:lnTo>
                    <a:pt x="208565" y="540802"/>
                  </a:lnTo>
                  <a:lnTo>
                    <a:pt x="213655" y="534981"/>
                  </a:lnTo>
                  <a:lnTo>
                    <a:pt x="218746" y="529158"/>
                  </a:lnTo>
                  <a:lnTo>
                    <a:pt x="223837" y="523332"/>
                  </a:lnTo>
                  <a:lnTo>
                    <a:pt x="228928" y="517505"/>
                  </a:lnTo>
                  <a:lnTo>
                    <a:pt x="234018" y="511676"/>
                  </a:lnTo>
                  <a:lnTo>
                    <a:pt x="239109" y="505846"/>
                  </a:lnTo>
                  <a:lnTo>
                    <a:pt x="244200" y="500016"/>
                  </a:lnTo>
                  <a:lnTo>
                    <a:pt x="249290" y="494187"/>
                  </a:lnTo>
                  <a:lnTo>
                    <a:pt x="254381" y="488360"/>
                  </a:lnTo>
                  <a:lnTo>
                    <a:pt x="259472" y="482535"/>
                  </a:lnTo>
                  <a:lnTo>
                    <a:pt x="264563" y="476715"/>
                  </a:lnTo>
                  <a:lnTo>
                    <a:pt x="269653" y="470900"/>
                  </a:lnTo>
                  <a:lnTo>
                    <a:pt x="274744" y="465092"/>
                  </a:lnTo>
                  <a:lnTo>
                    <a:pt x="279835" y="459294"/>
                  </a:lnTo>
                  <a:lnTo>
                    <a:pt x="284925" y="453507"/>
                  </a:lnTo>
                  <a:lnTo>
                    <a:pt x="290016" y="447734"/>
                  </a:lnTo>
                  <a:lnTo>
                    <a:pt x="295107" y="441978"/>
                  </a:lnTo>
                  <a:lnTo>
                    <a:pt x="300198" y="436243"/>
                  </a:lnTo>
                  <a:lnTo>
                    <a:pt x="305288" y="430533"/>
                  </a:lnTo>
                  <a:lnTo>
                    <a:pt x="310379" y="424851"/>
                  </a:lnTo>
                  <a:lnTo>
                    <a:pt x="315470" y="419203"/>
                  </a:lnTo>
                  <a:lnTo>
                    <a:pt x="320560" y="413595"/>
                  </a:lnTo>
                  <a:lnTo>
                    <a:pt x="325651" y="408031"/>
                  </a:lnTo>
                  <a:lnTo>
                    <a:pt x="330742" y="402520"/>
                  </a:lnTo>
                  <a:lnTo>
                    <a:pt x="335832" y="397067"/>
                  </a:lnTo>
                  <a:lnTo>
                    <a:pt x="340923" y="391680"/>
                  </a:lnTo>
                  <a:lnTo>
                    <a:pt x="346014" y="386365"/>
                  </a:lnTo>
                  <a:lnTo>
                    <a:pt x="351105" y="381131"/>
                  </a:lnTo>
                  <a:lnTo>
                    <a:pt x="356195" y="375983"/>
                  </a:lnTo>
                  <a:lnTo>
                    <a:pt x="361286" y="370926"/>
                  </a:lnTo>
                  <a:lnTo>
                    <a:pt x="366377" y="365963"/>
                  </a:lnTo>
                  <a:lnTo>
                    <a:pt x="371467" y="361094"/>
                  </a:lnTo>
                  <a:lnTo>
                    <a:pt x="376558" y="356317"/>
                  </a:lnTo>
                  <a:lnTo>
                    <a:pt x="381649" y="351625"/>
                  </a:lnTo>
                  <a:lnTo>
                    <a:pt x="386740" y="347007"/>
                  </a:lnTo>
                  <a:lnTo>
                    <a:pt x="391830" y="342450"/>
                  </a:lnTo>
                  <a:lnTo>
                    <a:pt x="396921" y="337934"/>
                  </a:lnTo>
                  <a:lnTo>
                    <a:pt x="402012" y="333439"/>
                  </a:lnTo>
                  <a:lnTo>
                    <a:pt x="407102" y="328941"/>
                  </a:lnTo>
                  <a:lnTo>
                    <a:pt x="412193" y="324417"/>
                  </a:lnTo>
                  <a:lnTo>
                    <a:pt x="417284" y="319846"/>
                  </a:lnTo>
                  <a:lnTo>
                    <a:pt x="422375" y="315205"/>
                  </a:lnTo>
                  <a:lnTo>
                    <a:pt x="427465" y="310480"/>
                  </a:lnTo>
                  <a:lnTo>
                    <a:pt x="432556" y="305656"/>
                  </a:lnTo>
                  <a:lnTo>
                    <a:pt x="437647" y="300725"/>
                  </a:lnTo>
                  <a:lnTo>
                    <a:pt x="442737" y="295683"/>
                  </a:lnTo>
                  <a:lnTo>
                    <a:pt x="447828" y="290527"/>
                  </a:lnTo>
                  <a:lnTo>
                    <a:pt x="452919" y="285260"/>
                  </a:lnTo>
                  <a:lnTo>
                    <a:pt x="458010" y="279886"/>
                  </a:lnTo>
                  <a:lnTo>
                    <a:pt x="463100" y="274410"/>
                  </a:lnTo>
                  <a:lnTo>
                    <a:pt x="468191" y="268841"/>
                  </a:lnTo>
                  <a:lnTo>
                    <a:pt x="473282" y="263184"/>
                  </a:lnTo>
                  <a:lnTo>
                    <a:pt x="478372" y="257448"/>
                  </a:lnTo>
                  <a:lnTo>
                    <a:pt x="483463" y="251639"/>
                  </a:lnTo>
                  <a:lnTo>
                    <a:pt x="488554" y="245766"/>
                  </a:lnTo>
                  <a:lnTo>
                    <a:pt x="493644" y="239835"/>
                  </a:lnTo>
                  <a:lnTo>
                    <a:pt x="498735" y="233852"/>
                  </a:lnTo>
                  <a:lnTo>
                    <a:pt x="503826" y="227821"/>
                  </a:lnTo>
                  <a:lnTo>
                    <a:pt x="508917" y="221750"/>
                  </a:lnTo>
                  <a:lnTo>
                    <a:pt x="514007" y="215640"/>
                  </a:lnTo>
                  <a:lnTo>
                    <a:pt x="519098" y="209498"/>
                  </a:lnTo>
                  <a:lnTo>
                    <a:pt x="524189" y="203326"/>
                  </a:lnTo>
                  <a:lnTo>
                    <a:pt x="529279" y="197127"/>
                  </a:lnTo>
                  <a:lnTo>
                    <a:pt x="534370" y="190904"/>
                  </a:lnTo>
                  <a:lnTo>
                    <a:pt x="539461" y="184660"/>
                  </a:lnTo>
                  <a:lnTo>
                    <a:pt x="544552" y="178396"/>
                  </a:lnTo>
                  <a:lnTo>
                    <a:pt x="549642" y="172115"/>
                  </a:lnTo>
                  <a:lnTo>
                    <a:pt x="554733" y="165817"/>
                  </a:lnTo>
                  <a:lnTo>
                    <a:pt x="559824" y="159506"/>
                  </a:lnTo>
                  <a:lnTo>
                    <a:pt x="564914" y="153181"/>
                  </a:lnTo>
                  <a:lnTo>
                    <a:pt x="570005" y="146843"/>
                  </a:lnTo>
                  <a:lnTo>
                    <a:pt x="575096" y="140495"/>
                  </a:lnTo>
                  <a:lnTo>
                    <a:pt x="580187" y="134137"/>
                  </a:lnTo>
                  <a:lnTo>
                    <a:pt x="585277" y="127769"/>
                  </a:lnTo>
                  <a:lnTo>
                    <a:pt x="590368" y="121392"/>
                  </a:lnTo>
                  <a:lnTo>
                    <a:pt x="595459" y="115007"/>
                  </a:lnTo>
                  <a:lnTo>
                    <a:pt x="600549" y="108615"/>
                  </a:lnTo>
                  <a:lnTo>
                    <a:pt x="605640" y="102216"/>
                  </a:lnTo>
                  <a:lnTo>
                    <a:pt x="610731" y="95810"/>
                  </a:lnTo>
                  <a:lnTo>
                    <a:pt x="615822" y="89398"/>
                  </a:lnTo>
                  <a:lnTo>
                    <a:pt x="620912" y="82980"/>
                  </a:lnTo>
                  <a:lnTo>
                    <a:pt x="626003" y="76556"/>
                  </a:lnTo>
                  <a:lnTo>
                    <a:pt x="631094" y="70128"/>
                  </a:lnTo>
                  <a:lnTo>
                    <a:pt x="636184" y="63694"/>
                  </a:lnTo>
                  <a:lnTo>
                    <a:pt x="641275" y="57256"/>
                  </a:lnTo>
                  <a:lnTo>
                    <a:pt x="646366" y="50814"/>
                  </a:lnTo>
                  <a:lnTo>
                    <a:pt x="651456" y="44367"/>
                  </a:lnTo>
                  <a:lnTo>
                    <a:pt x="656547" y="37916"/>
                  </a:lnTo>
                  <a:lnTo>
                    <a:pt x="661638" y="31462"/>
                  </a:lnTo>
                  <a:lnTo>
                    <a:pt x="666729" y="25003"/>
                  </a:lnTo>
                  <a:lnTo>
                    <a:pt x="671819" y="18541"/>
                  </a:lnTo>
                  <a:lnTo>
                    <a:pt x="676910" y="12076"/>
                  </a:lnTo>
                  <a:lnTo>
                    <a:pt x="682001" y="5607"/>
                  </a:lnTo>
                  <a:lnTo>
                    <a:pt x="68641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12" name="pl412"/>
            <p:cNvSpPr/>
            <p:nvPr/>
          </p:nvSpPr>
          <p:spPr>
            <a:xfrm>
              <a:off x="8524599" y="3093409"/>
              <a:ext cx="667808" cy="750633"/>
            </a:xfrm>
            <a:custGeom>
              <a:avLst/>
              <a:pathLst>
                <a:path w="667808" h="750633">
                  <a:moveTo>
                    <a:pt x="667808" y="0"/>
                  </a:moveTo>
                  <a:lnTo>
                    <a:pt x="667808" y="0"/>
                  </a:lnTo>
                  <a:lnTo>
                    <a:pt x="662717" y="5676"/>
                  </a:lnTo>
                  <a:lnTo>
                    <a:pt x="657626" y="11355"/>
                  </a:lnTo>
                  <a:lnTo>
                    <a:pt x="652536" y="17035"/>
                  </a:lnTo>
                  <a:lnTo>
                    <a:pt x="647445" y="22717"/>
                  </a:lnTo>
                  <a:lnTo>
                    <a:pt x="642354" y="28401"/>
                  </a:lnTo>
                  <a:lnTo>
                    <a:pt x="637263" y="34086"/>
                  </a:lnTo>
                  <a:lnTo>
                    <a:pt x="632173" y="39773"/>
                  </a:lnTo>
                  <a:lnTo>
                    <a:pt x="627082" y="45462"/>
                  </a:lnTo>
                  <a:lnTo>
                    <a:pt x="621991" y="51152"/>
                  </a:lnTo>
                  <a:lnTo>
                    <a:pt x="616901" y="56844"/>
                  </a:lnTo>
                  <a:lnTo>
                    <a:pt x="611810" y="62537"/>
                  </a:lnTo>
                  <a:lnTo>
                    <a:pt x="606719" y="68232"/>
                  </a:lnTo>
                  <a:lnTo>
                    <a:pt x="601628" y="73927"/>
                  </a:lnTo>
                  <a:lnTo>
                    <a:pt x="596538" y="79624"/>
                  </a:lnTo>
                  <a:lnTo>
                    <a:pt x="591447" y="85322"/>
                  </a:lnTo>
                  <a:lnTo>
                    <a:pt x="586356" y="91020"/>
                  </a:lnTo>
                  <a:lnTo>
                    <a:pt x="581266" y="96719"/>
                  </a:lnTo>
                  <a:lnTo>
                    <a:pt x="576175" y="102419"/>
                  </a:lnTo>
                  <a:lnTo>
                    <a:pt x="571084" y="108118"/>
                  </a:lnTo>
                  <a:lnTo>
                    <a:pt x="565994" y="113817"/>
                  </a:lnTo>
                  <a:lnTo>
                    <a:pt x="560903" y="119515"/>
                  </a:lnTo>
                  <a:lnTo>
                    <a:pt x="555812" y="125212"/>
                  </a:lnTo>
                  <a:lnTo>
                    <a:pt x="550721" y="130907"/>
                  </a:lnTo>
                  <a:lnTo>
                    <a:pt x="545631" y="136600"/>
                  </a:lnTo>
                  <a:lnTo>
                    <a:pt x="540540" y="142289"/>
                  </a:lnTo>
                  <a:lnTo>
                    <a:pt x="535449" y="147975"/>
                  </a:lnTo>
                  <a:lnTo>
                    <a:pt x="530359" y="153656"/>
                  </a:lnTo>
                  <a:lnTo>
                    <a:pt x="525268" y="159331"/>
                  </a:lnTo>
                  <a:lnTo>
                    <a:pt x="520177" y="164999"/>
                  </a:lnTo>
                  <a:lnTo>
                    <a:pt x="515086" y="170658"/>
                  </a:lnTo>
                  <a:lnTo>
                    <a:pt x="509996" y="176307"/>
                  </a:lnTo>
                  <a:lnTo>
                    <a:pt x="504905" y="181943"/>
                  </a:lnTo>
                  <a:lnTo>
                    <a:pt x="499814" y="187566"/>
                  </a:lnTo>
                  <a:lnTo>
                    <a:pt x="494724" y="193171"/>
                  </a:lnTo>
                  <a:lnTo>
                    <a:pt x="489633" y="198758"/>
                  </a:lnTo>
                  <a:lnTo>
                    <a:pt x="484542" y="204321"/>
                  </a:lnTo>
                  <a:lnTo>
                    <a:pt x="479451" y="209858"/>
                  </a:lnTo>
                  <a:lnTo>
                    <a:pt x="474361" y="215365"/>
                  </a:lnTo>
                  <a:lnTo>
                    <a:pt x="469270" y="220838"/>
                  </a:lnTo>
                  <a:lnTo>
                    <a:pt x="464179" y="226271"/>
                  </a:lnTo>
                  <a:lnTo>
                    <a:pt x="459089" y="231659"/>
                  </a:lnTo>
                  <a:lnTo>
                    <a:pt x="453998" y="236997"/>
                  </a:lnTo>
                  <a:lnTo>
                    <a:pt x="448907" y="242277"/>
                  </a:lnTo>
                  <a:lnTo>
                    <a:pt x="443816" y="247495"/>
                  </a:lnTo>
                  <a:lnTo>
                    <a:pt x="438726" y="252643"/>
                  </a:lnTo>
                  <a:lnTo>
                    <a:pt x="433635" y="257716"/>
                  </a:lnTo>
                  <a:lnTo>
                    <a:pt x="428544" y="262707"/>
                  </a:lnTo>
                  <a:lnTo>
                    <a:pt x="423454" y="267613"/>
                  </a:lnTo>
                  <a:lnTo>
                    <a:pt x="418363" y="272430"/>
                  </a:lnTo>
                  <a:lnTo>
                    <a:pt x="413272" y="277158"/>
                  </a:lnTo>
                  <a:lnTo>
                    <a:pt x="408182" y="281799"/>
                  </a:lnTo>
                  <a:lnTo>
                    <a:pt x="403091" y="286356"/>
                  </a:lnTo>
                  <a:lnTo>
                    <a:pt x="398000" y="290839"/>
                  </a:lnTo>
                  <a:lnTo>
                    <a:pt x="392909" y="295260"/>
                  </a:lnTo>
                  <a:lnTo>
                    <a:pt x="387819" y="299633"/>
                  </a:lnTo>
                  <a:lnTo>
                    <a:pt x="382728" y="303976"/>
                  </a:lnTo>
                  <a:lnTo>
                    <a:pt x="377637" y="308311"/>
                  </a:lnTo>
                  <a:lnTo>
                    <a:pt x="372547" y="312657"/>
                  </a:lnTo>
                  <a:lnTo>
                    <a:pt x="367456" y="317036"/>
                  </a:lnTo>
                  <a:lnTo>
                    <a:pt x="362365" y="321467"/>
                  </a:lnTo>
                  <a:lnTo>
                    <a:pt x="357274" y="325968"/>
                  </a:lnTo>
                  <a:lnTo>
                    <a:pt x="352184" y="330553"/>
                  </a:lnTo>
                  <a:lnTo>
                    <a:pt x="347093" y="335232"/>
                  </a:lnTo>
                  <a:lnTo>
                    <a:pt x="342002" y="340013"/>
                  </a:lnTo>
                  <a:lnTo>
                    <a:pt x="336912" y="344899"/>
                  </a:lnTo>
                  <a:lnTo>
                    <a:pt x="331821" y="349892"/>
                  </a:lnTo>
                  <a:lnTo>
                    <a:pt x="326730" y="354988"/>
                  </a:lnTo>
                  <a:lnTo>
                    <a:pt x="321639" y="360186"/>
                  </a:lnTo>
                  <a:lnTo>
                    <a:pt x="316549" y="365479"/>
                  </a:lnTo>
                  <a:lnTo>
                    <a:pt x="311458" y="370861"/>
                  </a:lnTo>
                  <a:lnTo>
                    <a:pt x="306367" y="376326"/>
                  </a:lnTo>
                  <a:lnTo>
                    <a:pt x="301277" y="381868"/>
                  </a:lnTo>
                  <a:lnTo>
                    <a:pt x="296186" y="387479"/>
                  </a:lnTo>
                  <a:lnTo>
                    <a:pt x="291095" y="393154"/>
                  </a:lnTo>
                  <a:lnTo>
                    <a:pt x="286004" y="398887"/>
                  </a:lnTo>
                  <a:lnTo>
                    <a:pt x="280914" y="404672"/>
                  </a:lnTo>
                  <a:lnTo>
                    <a:pt x="275823" y="410504"/>
                  </a:lnTo>
                  <a:lnTo>
                    <a:pt x="270732" y="416379"/>
                  </a:lnTo>
                  <a:lnTo>
                    <a:pt x="265642" y="422292"/>
                  </a:lnTo>
                  <a:lnTo>
                    <a:pt x="260551" y="428241"/>
                  </a:lnTo>
                  <a:lnTo>
                    <a:pt x="255460" y="434222"/>
                  </a:lnTo>
                  <a:lnTo>
                    <a:pt x="250370" y="440232"/>
                  </a:lnTo>
                  <a:lnTo>
                    <a:pt x="245279" y="446268"/>
                  </a:lnTo>
                  <a:lnTo>
                    <a:pt x="240188" y="452329"/>
                  </a:lnTo>
                  <a:lnTo>
                    <a:pt x="235097" y="458412"/>
                  </a:lnTo>
                  <a:lnTo>
                    <a:pt x="230007" y="464515"/>
                  </a:lnTo>
                  <a:lnTo>
                    <a:pt x="224916" y="470638"/>
                  </a:lnTo>
                  <a:lnTo>
                    <a:pt x="219825" y="476778"/>
                  </a:lnTo>
                  <a:lnTo>
                    <a:pt x="214735" y="482935"/>
                  </a:lnTo>
                  <a:lnTo>
                    <a:pt x="209644" y="489107"/>
                  </a:lnTo>
                  <a:lnTo>
                    <a:pt x="204553" y="495294"/>
                  </a:lnTo>
                  <a:lnTo>
                    <a:pt x="199462" y="501494"/>
                  </a:lnTo>
                  <a:lnTo>
                    <a:pt x="194372" y="507707"/>
                  </a:lnTo>
                  <a:lnTo>
                    <a:pt x="189281" y="513932"/>
                  </a:lnTo>
                  <a:lnTo>
                    <a:pt x="184190" y="520168"/>
                  </a:lnTo>
                  <a:lnTo>
                    <a:pt x="179100" y="526415"/>
                  </a:lnTo>
                  <a:lnTo>
                    <a:pt x="174009" y="532673"/>
                  </a:lnTo>
                  <a:lnTo>
                    <a:pt x="168918" y="538940"/>
                  </a:lnTo>
                  <a:lnTo>
                    <a:pt x="163827" y="545216"/>
                  </a:lnTo>
                  <a:lnTo>
                    <a:pt x="158737" y="551502"/>
                  </a:lnTo>
                  <a:lnTo>
                    <a:pt x="153646" y="557796"/>
                  </a:lnTo>
                  <a:lnTo>
                    <a:pt x="148555" y="564098"/>
                  </a:lnTo>
                  <a:lnTo>
                    <a:pt x="143465" y="570408"/>
                  </a:lnTo>
                  <a:lnTo>
                    <a:pt x="138374" y="576726"/>
                  </a:lnTo>
                  <a:lnTo>
                    <a:pt x="133283" y="583052"/>
                  </a:lnTo>
                  <a:lnTo>
                    <a:pt x="128192" y="589384"/>
                  </a:lnTo>
                  <a:lnTo>
                    <a:pt x="123102" y="595723"/>
                  </a:lnTo>
                  <a:lnTo>
                    <a:pt x="118011" y="602069"/>
                  </a:lnTo>
                  <a:lnTo>
                    <a:pt x="112920" y="608421"/>
                  </a:lnTo>
                  <a:lnTo>
                    <a:pt x="107830" y="614780"/>
                  </a:lnTo>
                  <a:lnTo>
                    <a:pt x="102739" y="621144"/>
                  </a:lnTo>
                  <a:lnTo>
                    <a:pt x="97648" y="627515"/>
                  </a:lnTo>
                  <a:lnTo>
                    <a:pt x="92558" y="633891"/>
                  </a:lnTo>
                  <a:lnTo>
                    <a:pt x="87467" y="640272"/>
                  </a:lnTo>
                  <a:lnTo>
                    <a:pt x="82376" y="646659"/>
                  </a:lnTo>
                  <a:lnTo>
                    <a:pt x="77285" y="653051"/>
                  </a:lnTo>
                  <a:lnTo>
                    <a:pt x="72195" y="659448"/>
                  </a:lnTo>
                  <a:lnTo>
                    <a:pt x="67104" y="665850"/>
                  </a:lnTo>
                  <a:lnTo>
                    <a:pt x="62013" y="672256"/>
                  </a:lnTo>
                  <a:lnTo>
                    <a:pt x="56923" y="678667"/>
                  </a:lnTo>
                  <a:lnTo>
                    <a:pt x="51832" y="685083"/>
                  </a:lnTo>
                  <a:lnTo>
                    <a:pt x="46741" y="691503"/>
                  </a:lnTo>
                  <a:lnTo>
                    <a:pt x="41650" y="697927"/>
                  </a:lnTo>
                  <a:lnTo>
                    <a:pt x="36560" y="704355"/>
                  </a:lnTo>
                  <a:lnTo>
                    <a:pt x="31469" y="710788"/>
                  </a:lnTo>
                  <a:lnTo>
                    <a:pt x="26378" y="717224"/>
                  </a:lnTo>
                  <a:lnTo>
                    <a:pt x="21288" y="723664"/>
                  </a:lnTo>
                  <a:lnTo>
                    <a:pt x="16197" y="730107"/>
                  </a:lnTo>
                  <a:lnTo>
                    <a:pt x="11106" y="736554"/>
                  </a:lnTo>
                  <a:lnTo>
                    <a:pt x="6015" y="743005"/>
                  </a:lnTo>
                  <a:lnTo>
                    <a:pt x="925" y="749459"/>
                  </a:lnTo>
                  <a:lnTo>
                    <a:pt x="0" y="75063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13" name="pl413"/>
            <p:cNvSpPr/>
            <p:nvPr/>
          </p:nvSpPr>
          <p:spPr>
            <a:xfrm>
              <a:off x="8489351" y="3067819"/>
              <a:ext cx="683562" cy="776222"/>
            </a:xfrm>
            <a:custGeom>
              <a:avLst/>
              <a:pathLst>
                <a:path w="683562" h="776222">
                  <a:moveTo>
                    <a:pt x="0" y="776222"/>
                  </a:moveTo>
                  <a:lnTo>
                    <a:pt x="538" y="775578"/>
                  </a:lnTo>
                  <a:lnTo>
                    <a:pt x="5628" y="769488"/>
                  </a:lnTo>
                  <a:lnTo>
                    <a:pt x="10719" y="763398"/>
                  </a:lnTo>
                  <a:lnTo>
                    <a:pt x="15810" y="757308"/>
                  </a:lnTo>
                  <a:lnTo>
                    <a:pt x="20901" y="751217"/>
                  </a:lnTo>
                  <a:lnTo>
                    <a:pt x="25991" y="745127"/>
                  </a:lnTo>
                  <a:lnTo>
                    <a:pt x="31082" y="739037"/>
                  </a:lnTo>
                  <a:lnTo>
                    <a:pt x="36173" y="732947"/>
                  </a:lnTo>
                  <a:lnTo>
                    <a:pt x="41263" y="726857"/>
                  </a:lnTo>
                  <a:lnTo>
                    <a:pt x="46354" y="720767"/>
                  </a:lnTo>
                  <a:lnTo>
                    <a:pt x="51445" y="714677"/>
                  </a:lnTo>
                  <a:lnTo>
                    <a:pt x="56536" y="708587"/>
                  </a:lnTo>
                  <a:lnTo>
                    <a:pt x="61626" y="702498"/>
                  </a:lnTo>
                  <a:lnTo>
                    <a:pt x="66717" y="696408"/>
                  </a:lnTo>
                  <a:lnTo>
                    <a:pt x="71808" y="690319"/>
                  </a:lnTo>
                  <a:lnTo>
                    <a:pt x="76898" y="684229"/>
                  </a:lnTo>
                  <a:lnTo>
                    <a:pt x="81989" y="678140"/>
                  </a:lnTo>
                  <a:lnTo>
                    <a:pt x="87080" y="672051"/>
                  </a:lnTo>
                  <a:lnTo>
                    <a:pt x="92171" y="665963"/>
                  </a:lnTo>
                  <a:lnTo>
                    <a:pt x="97261" y="659874"/>
                  </a:lnTo>
                  <a:lnTo>
                    <a:pt x="102352" y="653786"/>
                  </a:lnTo>
                  <a:lnTo>
                    <a:pt x="107443" y="647698"/>
                  </a:lnTo>
                  <a:lnTo>
                    <a:pt x="112533" y="641611"/>
                  </a:lnTo>
                  <a:lnTo>
                    <a:pt x="117624" y="635524"/>
                  </a:lnTo>
                  <a:lnTo>
                    <a:pt x="122715" y="629437"/>
                  </a:lnTo>
                  <a:lnTo>
                    <a:pt x="127806" y="623351"/>
                  </a:lnTo>
                  <a:lnTo>
                    <a:pt x="132896" y="617266"/>
                  </a:lnTo>
                  <a:lnTo>
                    <a:pt x="137987" y="611181"/>
                  </a:lnTo>
                  <a:lnTo>
                    <a:pt x="143078" y="605097"/>
                  </a:lnTo>
                  <a:lnTo>
                    <a:pt x="148168" y="599014"/>
                  </a:lnTo>
                  <a:lnTo>
                    <a:pt x="153259" y="592932"/>
                  </a:lnTo>
                  <a:lnTo>
                    <a:pt x="158350" y="586852"/>
                  </a:lnTo>
                  <a:lnTo>
                    <a:pt x="163440" y="580772"/>
                  </a:lnTo>
                  <a:lnTo>
                    <a:pt x="168531" y="574694"/>
                  </a:lnTo>
                  <a:lnTo>
                    <a:pt x="173622" y="568618"/>
                  </a:lnTo>
                  <a:lnTo>
                    <a:pt x="178713" y="562544"/>
                  </a:lnTo>
                  <a:lnTo>
                    <a:pt x="183803" y="556471"/>
                  </a:lnTo>
                  <a:lnTo>
                    <a:pt x="188894" y="550402"/>
                  </a:lnTo>
                  <a:lnTo>
                    <a:pt x="193985" y="544335"/>
                  </a:lnTo>
                  <a:lnTo>
                    <a:pt x="199075" y="538271"/>
                  </a:lnTo>
                  <a:lnTo>
                    <a:pt x="204166" y="532211"/>
                  </a:lnTo>
                  <a:lnTo>
                    <a:pt x="209257" y="526156"/>
                  </a:lnTo>
                  <a:lnTo>
                    <a:pt x="214348" y="520105"/>
                  </a:lnTo>
                  <a:lnTo>
                    <a:pt x="219438" y="514059"/>
                  </a:lnTo>
                  <a:lnTo>
                    <a:pt x="224529" y="508020"/>
                  </a:lnTo>
                  <a:lnTo>
                    <a:pt x="229620" y="501987"/>
                  </a:lnTo>
                  <a:lnTo>
                    <a:pt x="234710" y="495963"/>
                  </a:lnTo>
                  <a:lnTo>
                    <a:pt x="239801" y="489947"/>
                  </a:lnTo>
                  <a:lnTo>
                    <a:pt x="244892" y="483942"/>
                  </a:lnTo>
                  <a:lnTo>
                    <a:pt x="249983" y="477949"/>
                  </a:lnTo>
                  <a:lnTo>
                    <a:pt x="255073" y="471969"/>
                  </a:lnTo>
                  <a:lnTo>
                    <a:pt x="260164" y="466005"/>
                  </a:lnTo>
                  <a:lnTo>
                    <a:pt x="265255" y="460058"/>
                  </a:lnTo>
                  <a:lnTo>
                    <a:pt x="270345" y="454131"/>
                  </a:lnTo>
                  <a:lnTo>
                    <a:pt x="275436" y="448227"/>
                  </a:lnTo>
                  <a:lnTo>
                    <a:pt x="280527" y="442349"/>
                  </a:lnTo>
                  <a:lnTo>
                    <a:pt x="285618" y="436500"/>
                  </a:lnTo>
                  <a:lnTo>
                    <a:pt x="290708" y="430685"/>
                  </a:lnTo>
                  <a:lnTo>
                    <a:pt x="295799" y="424908"/>
                  </a:lnTo>
                  <a:lnTo>
                    <a:pt x="300890" y="419174"/>
                  </a:lnTo>
                  <a:lnTo>
                    <a:pt x="305980" y="413489"/>
                  </a:lnTo>
                  <a:lnTo>
                    <a:pt x="311071" y="407858"/>
                  </a:lnTo>
                  <a:lnTo>
                    <a:pt x="316162" y="402290"/>
                  </a:lnTo>
                  <a:lnTo>
                    <a:pt x="321252" y="396789"/>
                  </a:lnTo>
                  <a:lnTo>
                    <a:pt x="326343" y="391364"/>
                  </a:lnTo>
                  <a:lnTo>
                    <a:pt x="331434" y="386022"/>
                  </a:lnTo>
                  <a:lnTo>
                    <a:pt x="336525" y="380768"/>
                  </a:lnTo>
                  <a:lnTo>
                    <a:pt x="341615" y="375610"/>
                  </a:lnTo>
                  <a:lnTo>
                    <a:pt x="346706" y="370551"/>
                  </a:lnTo>
                  <a:lnTo>
                    <a:pt x="351797" y="365593"/>
                  </a:lnTo>
                  <a:lnTo>
                    <a:pt x="356887" y="360737"/>
                  </a:lnTo>
                  <a:lnTo>
                    <a:pt x="361978" y="355980"/>
                  </a:lnTo>
                  <a:lnTo>
                    <a:pt x="367069" y="351312"/>
                  </a:lnTo>
                  <a:lnTo>
                    <a:pt x="372160" y="346725"/>
                  </a:lnTo>
                  <a:lnTo>
                    <a:pt x="377250" y="342203"/>
                  </a:lnTo>
                  <a:lnTo>
                    <a:pt x="382341" y="337727"/>
                  </a:lnTo>
                  <a:lnTo>
                    <a:pt x="387432" y="333276"/>
                  </a:lnTo>
                  <a:lnTo>
                    <a:pt x="392522" y="328829"/>
                  </a:lnTo>
                  <a:lnTo>
                    <a:pt x="397613" y="324362"/>
                  </a:lnTo>
                  <a:lnTo>
                    <a:pt x="402704" y="319854"/>
                  </a:lnTo>
                  <a:lnTo>
                    <a:pt x="407795" y="315286"/>
                  </a:lnTo>
                  <a:lnTo>
                    <a:pt x="412885" y="310642"/>
                  </a:lnTo>
                  <a:lnTo>
                    <a:pt x="417976" y="305910"/>
                  </a:lnTo>
                  <a:lnTo>
                    <a:pt x="423067" y="301081"/>
                  </a:lnTo>
                  <a:lnTo>
                    <a:pt x="428157" y="296152"/>
                  </a:lnTo>
                  <a:lnTo>
                    <a:pt x="433248" y="291120"/>
                  </a:lnTo>
                  <a:lnTo>
                    <a:pt x="438339" y="285989"/>
                  </a:lnTo>
                  <a:lnTo>
                    <a:pt x="443430" y="280761"/>
                  </a:lnTo>
                  <a:lnTo>
                    <a:pt x="448520" y="275442"/>
                  </a:lnTo>
                  <a:lnTo>
                    <a:pt x="453611" y="270039"/>
                  </a:lnTo>
                  <a:lnTo>
                    <a:pt x="458702" y="264558"/>
                  </a:lnTo>
                  <a:lnTo>
                    <a:pt x="463792" y="259008"/>
                  </a:lnTo>
                  <a:lnTo>
                    <a:pt x="468883" y="253393"/>
                  </a:lnTo>
                  <a:lnTo>
                    <a:pt x="473974" y="247723"/>
                  </a:lnTo>
                  <a:lnTo>
                    <a:pt x="479064" y="242001"/>
                  </a:lnTo>
                  <a:lnTo>
                    <a:pt x="484155" y="236236"/>
                  </a:lnTo>
                  <a:lnTo>
                    <a:pt x="489246" y="230430"/>
                  </a:lnTo>
                  <a:lnTo>
                    <a:pt x="494337" y="224590"/>
                  </a:lnTo>
                  <a:lnTo>
                    <a:pt x="499427" y="218720"/>
                  </a:lnTo>
                  <a:lnTo>
                    <a:pt x="504518" y="212822"/>
                  </a:lnTo>
                  <a:lnTo>
                    <a:pt x="509609" y="206901"/>
                  </a:lnTo>
                  <a:lnTo>
                    <a:pt x="514699" y="200960"/>
                  </a:lnTo>
                  <a:lnTo>
                    <a:pt x="519790" y="195000"/>
                  </a:lnTo>
                  <a:lnTo>
                    <a:pt x="524881" y="189024"/>
                  </a:lnTo>
                  <a:lnTo>
                    <a:pt x="529972" y="183034"/>
                  </a:lnTo>
                  <a:lnTo>
                    <a:pt x="535062" y="177033"/>
                  </a:lnTo>
                  <a:lnTo>
                    <a:pt x="540153" y="171020"/>
                  </a:lnTo>
                  <a:lnTo>
                    <a:pt x="545244" y="164998"/>
                  </a:lnTo>
                  <a:lnTo>
                    <a:pt x="550334" y="158967"/>
                  </a:lnTo>
                  <a:lnTo>
                    <a:pt x="555425" y="152930"/>
                  </a:lnTo>
                  <a:lnTo>
                    <a:pt x="560516" y="146886"/>
                  </a:lnTo>
                  <a:lnTo>
                    <a:pt x="565607" y="140836"/>
                  </a:lnTo>
                  <a:lnTo>
                    <a:pt x="570697" y="134782"/>
                  </a:lnTo>
                  <a:lnTo>
                    <a:pt x="575788" y="128723"/>
                  </a:lnTo>
                  <a:lnTo>
                    <a:pt x="580879" y="122660"/>
                  </a:lnTo>
                  <a:lnTo>
                    <a:pt x="585969" y="116594"/>
                  </a:lnTo>
                  <a:lnTo>
                    <a:pt x="591060" y="110525"/>
                  </a:lnTo>
                  <a:lnTo>
                    <a:pt x="596151" y="104454"/>
                  </a:lnTo>
                  <a:lnTo>
                    <a:pt x="601242" y="98380"/>
                  </a:lnTo>
                  <a:lnTo>
                    <a:pt x="606332" y="92304"/>
                  </a:lnTo>
                  <a:lnTo>
                    <a:pt x="611423" y="86227"/>
                  </a:lnTo>
                  <a:lnTo>
                    <a:pt x="616514" y="80148"/>
                  </a:lnTo>
                  <a:lnTo>
                    <a:pt x="621604" y="74067"/>
                  </a:lnTo>
                  <a:lnTo>
                    <a:pt x="626695" y="67986"/>
                  </a:lnTo>
                  <a:lnTo>
                    <a:pt x="631786" y="61903"/>
                  </a:lnTo>
                  <a:lnTo>
                    <a:pt x="636876" y="55819"/>
                  </a:lnTo>
                  <a:lnTo>
                    <a:pt x="641967" y="49735"/>
                  </a:lnTo>
                  <a:lnTo>
                    <a:pt x="647058" y="43650"/>
                  </a:lnTo>
                  <a:lnTo>
                    <a:pt x="652149" y="37564"/>
                  </a:lnTo>
                  <a:lnTo>
                    <a:pt x="657239" y="31477"/>
                  </a:lnTo>
                  <a:lnTo>
                    <a:pt x="662330" y="25390"/>
                  </a:lnTo>
                  <a:lnTo>
                    <a:pt x="667421" y="19303"/>
                  </a:lnTo>
                  <a:lnTo>
                    <a:pt x="672511" y="13215"/>
                  </a:lnTo>
                  <a:lnTo>
                    <a:pt x="677602" y="7127"/>
                  </a:lnTo>
                  <a:lnTo>
                    <a:pt x="682693" y="1039"/>
                  </a:lnTo>
                  <a:lnTo>
                    <a:pt x="683562" y="0"/>
                  </a:lnTo>
                </a:path>
              </a:pathLst>
            </a:custGeom>
            <a:ln w="13550" cap="flat">
              <a:solidFill>
                <a:srgbClr val="00DCA1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7305367" y="3830383"/>
              <a:ext cx="27318" cy="27318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7333593" y="3822974"/>
              <a:ext cx="42135" cy="42135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7364785" y="3818530"/>
              <a:ext cx="51023" cy="51023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7389796" y="3807907"/>
              <a:ext cx="72270" cy="72270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7416380" y="3798856"/>
              <a:ext cx="90371" cy="90371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7454089" y="3800930"/>
              <a:ext cx="86223" cy="86223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7496832" y="3808038"/>
              <a:ext cx="72008" cy="72008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7532239" y="3807810"/>
              <a:ext cx="72464" cy="72464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7567369" y="3807305"/>
              <a:ext cx="73473" cy="73473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7602882" y="3807183"/>
              <a:ext cx="73718" cy="73718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7637694" y="3806360"/>
              <a:ext cx="75364" cy="75364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7675139" y="3808170"/>
              <a:ext cx="71742" cy="71742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7715350" y="3812746"/>
              <a:ext cx="62591" cy="62591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7752645" y="3814406"/>
              <a:ext cx="59271" cy="59271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7785210" y="3811336"/>
              <a:ext cx="65411" cy="65411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7806114" y="3796605"/>
              <a:ext cx="94873" cy="94873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7845538" y="3800394"/>
              <a:ext cx="87295" cy="87295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7887961" y="3807183"/>
              <a:ext cx="73718" cy="73718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7922974" y="3806560"/>
              <a:ext cx="74964" cy="74964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7974109" y="3822060"/>
              <a:ext cx="43963" cy="43963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8000750" y="3813066"/>
              <a:ext cx="61952" cy="61952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8037915" y="3814596"/>
              <a:ext cx="58890" cy="58890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8075091" y="3816137"/>
              <a:ext cx="55809" cy="55809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8105353" y="3810764"/>
              <a:ext cx="66555" cy="66555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8136841" y="3806618"/>
              <a:ext cx="74848" cy="74848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8178449" y="3812590"/>
              <a:ext cx="62903" cy="62903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8209368" y="3807874"/>
              <a:ext cx="72335" cy="72335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8241729" y="3804600"/>
              <a:ext cx="78883" cy="78883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8271038" y="3798274"/>
              <a:ext cx="91535" cy="91535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8305970" y="3797572"/>
              <a:ext cx="92940" cy="92940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8335281" y="3791247"/>
              <a:ext cx="105588" cy="105588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8373828" y="3794160"/>
              <a:ext cx="99763" cy="99763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8407137" y="3791834"/>
              <a:ext cx="104415" cy="104415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8444163" y="3793224"/>
              <a:ext cx="101635" cy="101635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8480881" y="3794308"/>
              <a:ext cx="99467" cy="99467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8514570" y="3690096"/>
              <a:ext cx="103360" cy="103360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8543183" y="3709212"/>
              <a:ext cx="117405" cy="117405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8581412" y="3649582"/>
              <a:ext cx="112215" cy="112215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8625907" y="3589472"/>
              <a:ext cx="94496" cy="94496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8663809" y="3525033"/>
              <a:ext cx="89961" cy="89961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8704742" y="3509017"/>
              <a:ext cx="79366" cy="79366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8730970" y="3452967"/>
              <a:ext cx="98180" cy="98180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8769748" y="3428164"/>
              <a:ext cx="91893" cy="91893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8809007" y="3393980"/>
              <a:ext cx="84645" cy="84645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8843282" y="3361269"/>
              <a:ext cx="87365" cy="87365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8899816" y="3377704"/>
              <a:ext cx="45568" cy="45568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60"/>
            <p:cNvSpPr/>
            <p:nvPr/>
          </p:nvSpPr>
          <p:spPr>
            <a:xfrm>
              <a:off x="7960456" y="4920322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1"/>
            <p:cNvSpPr/>
            <p:nvPr/>
          </p:nvSpPr>
          <p:spPr>
            <a:xfrm>
              <a:off x="7960456" y="4809389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2"/>
            <p:cNvSpPr/>
            <p:nvPr/>
          </p:nvSpPr>
          <p:spPr>
            <a:xfrm>
              <a:off x="7960456" y="4698064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3"/>
            <p:cNvSpPr/>
            <p:nvPr/>
          </p:nvSpPr>
          <p:spPr>
            <a:xfrm>
              <a:off x="7960456" y="4582584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4"/>
            <p:cNvSpPr/>
            <p:nvPr/>
          </p:nvSpPr>
          <p:spPr>
            <a:xfrm>
              <a:off x="7960456" y="4476768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5"/>
            <p:cNvSpPr/>
            <p:nvPr/>
          </p:nvSpPr>
          <p:spPr>
            <a:xfrm>
              <a:off x="7960456" y="4370953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6"/>
            <p:cNvSpPr/>
            <p:nvPr/>
          </p:nvSpPr>
          <p:spPr>
            <a:xfrm>
              <a:off x="7960456" y="4255473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7"/>
            <p:cNvSpPr/>
            <p:nvPr/>
          </p:nvSpPr>
          <p:spPr>
            <a:xfrm>
              <a:off x="7960456" y="4144148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g468"/>
            <p:cNvSpPr/>
            <p:nvPr/>
          </p:nvSpPr>
          <p:spPr>
            <a:xfrm>
              <a:off x="8472031" y="4183627"/>
              <a:ext cx="720376" cy="736695"/>
            </a:xfrm>
            <a:custGeom>
              <a:avLst/>
              <a:pathLst>
                <a:path w="720376" h="736695">
                  <a:moveTo>
                    <a:pt x="0" y="736695"/>
                  </a:moveTo>
                  <a:lnTo>
                    <a:pt x="2586" y="734163"/>
                  </a:lnTo>
                  <a:lnTo>
                    <a:pt x="7676" y="729177"/>
                  </a:lnTo>
                  <a:lnTo>
                    <a:pt x="12767" y="724189"/>
                  </a:lnTo>
                  <a:lnTo>
                    <a:pt x="17858" y="719200"/>
                  </a:lnTo>
                  <a:lnTo>
                    <a:pt x="22948" y="714210"/>
                  </a:lnTo>
                  <a:lnTo>
                    <a:pt x="28039" y="709217"/>
                  </a:lnTo>
                  <a:lnTo>
                    <a:pt x="33130" y="704223"/>
                  </a:lnTo>
                  <a:lnTo>
                    <a:pt x="38221" y="699227"/>
                  </a:lnTo>
                  <a:lnTo>
                    <a:pt x="43311" y="694229"/>
                  </a:lnTo>
                  <a:lnTo>
                    <a:pt x="48402" y="689230"/>
                  </a:lnTo>
                  <a:lnTo>
                    <a:pt x="53493" y="684228"/>
                  </a:lnTo>
                  <a:lnTo>
                    <a:pt x="58583" y="679224"/>
                  </a:lnTo>
                  <a:lnTo>
                    <a:pt x="63674" y="674218"/>
                  </a:lnTo>
                  <a:lnTo>
                    <a:pt x="68765" y="669209"/>
                  </a:lnTo>
                  <a:lnTo>
                    <a:pt x="73856" y="664198"/>
                  </a:lnTo>
                  <a:lnTo>
                    <a:pt x="78946" y="659185"/>
                  </a:lnTo>
                  <a:lnTo>
                    <a:pt x="84037" y="654169"/>
                  </a:lnTo>
                  <a:lnTo>
                    <a:pt x="89128" y="649151"/>
                  </a:lnTo>
                  <a:lnTo>
                    <a:pt x="94218" y="644130"/>
                  </a:lnTo>
                  <a:lnTo>
                    <a:pt x="99309" y="639106"/>
                  </a:lnTo>
                  <a:lnTo>
                    <a:pt x="104400" y="634079"/>
                  </a:lnTo>
                  <a:lnTo>
                    <a:pt x="109490" y="629049"/>
                  </a:lnTo>
                  <a:lnTo>
                    <a:pt x="114581" y="624015"/>
                  </a:lnTo>
                  <a:lnTo>
                    <a:pt x="119672" y="618979"/>
                  </a:lnTo>
                  <a:lnTo>
                    <a:pt x="124763" y="613939"/>
                  </a:lnTo>
                  <a:lnTo>
                    <a:pt x="129853" y="608895"/>
                  </a:lnTo>
                  <a:lnTo>
                    <a:pt x="134944" y="603848"/>
                  </a:lnTo>
                  <a:lnTo>
                    <a:pt x="140035" y="598797"/>
                  </a:lnTo>
                  <a:lnTo>
                    <a:pt x="145125" y="593742"/>
                  </a:lnTo>
                  <a:lnTo>
                    <a:pt x="150216" y="588683"/>
                  </a:lnTo>
                  <a:lnTo>
                    <a:pt x="155307" y="583620"/>
                  </a:lnTo>
                  <a:lnTo>
                    <a:pt x="160398" y="578552"/>
                  </a:lnTo>
                  <a:lnTo>
                    <a:pt x="165488" y="573479"/>
                  </a:lnTo>
                  <a:lnTo>
                    <a:pt x="170579" y="568402"/>
                  </a:lnTo>
                  <a:lnTo>
                    <a:pt x="175670" y="563320"/>
                  </a:lnTo>
                  <a:lnTo>
                    <a:pt x="180760" y="558233"/>
                  </a:lnTo>
                  <a:lnTo>
                    <a:pt x="185851" y="553140"/>
                  </a:lnTo>
                  <a:lnTo>
                    <a:pt x="190942" y="548042"/>
                  </a:lnTo>
                  <a:lnTo>
                    <a:pt x="196033" y="542938"/>
                  </a:lnTo>
                  <a:lnTo>
                    <a:pt x="201123" y="537829"/>
                  </a:lnTo>
                  <a:lnTo>
                    <a:pt x="206214" y="532713"/>
                  </a:lnTo>
                  <a:lnTo>
                    <a:pt x="211305" y="527591"/>
                  </a:lnTo>
                  <a:lnTo>
                    <a:pt x="216395" y="522463"/>
                  </a:lnTo>
                  <a:lnTo>
                    <a:pt x="221486" y="517328"/>
                  </a:lnTo>
                  <a:lnTo>
                    <a:pt x="226577" y="512187"/>
                  </a:lnTo>
                  <a:lnTo>
                    <a:pt x="231668" y="507039"/>
                  </a:lnTo>
                  <a:lnTo>
                    <a:pt x="236758" y="501884"/>
                  </a:lnTo>
                  <a:lnTo>
                    <a:pt x="241849" y="496722"/>
                  </a:lnTo>
                  <a:lnTo>
                    <a:pt x="246940" y="491552"/>
                  </a:lnTo>
                  <a:lnTo>
                    <a:pt x="252030" y="486376"/>
                  </a:lnTo>
                  <a:lnTo>
                    <a:pt x="257121" y="481192"/>
                  </a:lnTo>
                  <a:lnTo>
                    <a:pt x="262212" y="476002"/>
                  </a:lnTo>
                  <a:lnTo>
                    <a:pt x="267302" y="470804"/>
                  </a:lnTo>
                  <a:lnTo>
                    <a:pt x="272393" y="465599"/>
                  </a:lnTo>
                  <a:lnTo>
                    <a:pt x="277484" y="460388"/>
                  </a:lnTo>
                  <a:lnTo>
                    <a:pt x="282575" y="455171"/>
                  </a:lnTo>
                  <a:lnTo>
                    <a:pt x="287665" y="449947"/>
                  </a:lnTo>
                  <a:lnTo>
                    <a:pt x="292756" y="444718"/>
                  </a:lnTo>
                  <a:lnTo>
                    <a:pt x="297847" y="439485"/>
                  </a:lnTo>
                  <a:lnTo>
                    <a:pt x="302937" y="434248"/>
                  </a:lnTo>
                  <a:lnTo>
                    <a:pt x="308028" y="429007"/>
                  </a:lnTo>
                  <a:lnTo>
                    <a:pt x="313119" y="423766"/>
                  </a:lnTo>
                  <a:lnTo>
                    <a:pt x="318210" y="418523"/>
                  </a:lnTo>
                  <a:lnTo>
                    <a:pt x="323300" y="413283"/>
                  </a:lnTo>
                  <a:lnTo>
                    <a:pt x="328391" y="408045"/>
                  </a:lnTo>
                  <a:lnTo>
                    <a:pt x="333482" y="402813"/>
                  </a:lnTo>
                  <a:lnTo>
                    <a:pt x="338572" y="397589"/>
                  </a:lnTo>
                  <a:lnTo>
                    <a:pt x="343663" y="392376"/>
                  </a:lnTo>
                  <a:lnTo>
                    <a:pt x="348754" y="387178"/>
                  </a:lnTo>
                  <a:lnTo>
                    <a:pt x="353845" y="381998"/>
                  </a:lnTo>
                  <a:lnTo>
                    <a:pt x="358935" y="376841"/>
                  </a:lnTo>
                  <a:lnTo>
                    <a:pt x="364026" y="371711"/>
                  </a:lnTo>
                  <a:lnTo>
                    <a:pt x="369117" y="366613"/>
                  </a:lnTo>
                  <a:lnTo>
                    <a:pt x="374207" y="361554"/>
                  </a:lnTo>
                  <a:lnTo>
                    <a:pt x="379298" y="356538"/>
                  </a:lnTo>
                  <a:lnTo>
                    <a:pt x="384389" y="351573"/>
                  </a:lnTo>
                  <a:lnTo>
                    <a:pt x="389480" y="346663"/>
                  </a:lnTo>
                  <a:lnTo>
                    <a:pt x="394570" y="341816"/>
                  </a:lnTo>
                  <a:lnTo>
                    <a:pt x="399661" y="337036"/>
                  </a:lnTo>
                  <a:lnTo>
                    <a:pt x="404752" y="332329"/>
                  </a:lnTo>
                  <a:lnTo>
                    <a:pt x="409842" y="327697"/>
                  </a:lnTo>
                  <a:lnTo>
                    <a:pt x="414933" y="323142"/>
                  </a:lnTo>
                  <a:lnTo>
                    <a:pt x="420024" y="318663"/>
                  </a:lnTo>
                  <a:lnTo>
                    <a:pt x="425114" y="314256"/>
                  </a:lnTo>
                  <a:lnTo>
                    <a:pt x="430205" y="309915"/>
                  </a:lnTo>
                  <a:lnTo>
                    <a:pt x="435296" y="305630"/>
                  </a:lnTo>
                  <a:lnTo>
                    <a:pt x="440387" y="301389"/>
                  </a:lnTo>
                  <a:lnTo>
                    <a:pt x="445477" y="297174"/>
                  </a:lnTo>
                  <a:lnTo>
                    <a:pt x="450568" y="292970"/>
                  </a:lnTo>
                  <a:lnTo>
                    <a:pt x="455659" y="288758"/>
                  </a:lnTo>
                  <a:lnTo>
                    <a:pt x="460749" y="284517"/>
                  </a:lnTo>
                  <a:lnTo>
                    <a:pt x="465840" y="280231"/>
                  </a:lnTo>
                  <a:lnTo>
                    <a:pt x="470931" y="275883"/>
                  </a:lnTo>
                  <a:lnTo>
                    <a:pt x="476022" y="271460"/>
                  </a:lnTo>
                  <a:lnTo>
                    <a:pt x="481112" y="266950"/>
                  </a:lnTo>
                  <a:lnTo>
                    <a:pt x="486203" y="262346"/>
                  </a:lnTo>
                  <a:lnTo>
                    <a:pt x="491294" y="257643"/>
                  </a:lnTo>
                  <a:lnTo>
                    <a:pt x="496384" y="252840"/>
                  </a:lnTo>
                  <a:lnTo>
                    <a:pt x="501475" y="247938"/>
                  </a:lnTo>
                  <a:lnTo>
                    <a:pt x="506566" y="242940"/>
                  </a:lnTo>
                  <a:lnTo>
                    <a:pt x="511657" y="237851"/>
                  </a:lnTo>
                  <a:lnTo>
                    <a:pt x="516747" y="232675"/>
                  </a:lnTo>
                  <a:lnTo>
                    <a:pt x="521838" y="227418"/>
                  </a:lnTo>
                  <a:lnTo>
                    <a:pt x="526929" y="222088"/>
                  </a:lnTo>
                  <a:lnTo>
                    <a:pt x="532019" y="216691"/>
                  </a:lnTo>
                  <a:lnTo>
                    <a:pt x="537110" y="211232"/>
                  </a:lnTo>
                  <a:lnTo>
                    <a:pt x="542201" y="205718"/>
                  </a:lnTo>
                  <a:lnTo>
                    <a:pt x="547291" y="200154"/>
                  </a:lnTo>
                  <a:lnTo>
                    <a:pt x="552382" y="194546"/>
                  </a:lnTo>
                  <a:lnTo>
                    <a:pt x="557473" y="188898"/>
                  </a:lnTo>
                  <a:lnTo>
                    <a:pt x="562564" y="183214"/>
                  </a:lnTo>
                  <a:lnTo>
                    <a:pt x="567654" y="177498"/>
                  </a:lnTo>
                  <a:lnTo>
                    <a:pt x="572745" y="171754"/>
                  </a:lnTo>
                  <a:lnTo>
                    <a:pt x="577836" y="165984"/>
                  </a:lnTo>
                  <a:lnTo>
                    <a:pt x="582926" y="160191"/>
                  </a:lnTo>
                  <a:lnTo>
                    <a:pt x="588017" y="154379"/>
                  </a:lnTo>
                  <a:lnTo>
                    <a:pt x="593108" y="148548"/>
                  </a:lnTo>
                  <a:lnTo>
                    <a:pt x="598199" y="142700"/>
                  </a:lnTo>
                  <a:lnTo>
                    <a:pt x="603289" y="136838"/>
                  </a:lnTo>
                  <a:lnTo>
                    <a:pt x="608380" y="130963"/>
                  </a:lnTo>
                  <a:lnTo>
                    <a:pt x="613471" y="125076"/>
                  </a:lnTo>
                  <a:lnTo>
                    <a:pt x="618561" y="119179"/>
                  </a:lnTo>
                  <a:lnTo>
                    <a:pt x="623652" y="113271"/>
                  </a:lnTo>
                  <a:lnTo>
                    <a:pt x="628743" y="107355"/>
                  </a:lnTo>
                  <a:lnTo>
                    <a:pt x="633834" y="101432"/>
                  </a:lnTo>
                  <a:lnTo>
                    <a:pt x="638924" y="95501"/>
                  </a:lnTo>
                  <a:lnTo>
                    <a:pt x="644015" y="89563"/>
                  </a:lnTo>
                  <a:lnTo>
                    <a:pt x="649106" y="83620"/>
                  </a:lnTo>
                  <a:lnTo>
                    <a:pt x="654196" y="77671"/>
                  </a:lnTo>
                  <a:lnTo>
                    <a:pt x="659287" y="71717"/>
                  </a:lnTo>
                  <a:lnTo>
                    <a:pt x="664378" y="65759"/>
                  </a:lnTo>
                  <a:lnTo>
                    <a:pt x="669469" y="59796"/>
                  </a:lnTo>
                  <a:lnTo>
                    <a:pt x="674559" y="53830"/>
                  </a:lnTo>
                  <a:lnTo>
                    <a:pt x="679650" y="47860"/>
                  </a:lnTo>
                  <a:lnTo>
                    <a:pt x="684741" y="41886"/>
                  </a:lnTo>
                  <a:lnTo>
                    <a:pt x="689831" y="35910"/>
                  </a:lnTo>
                  <a:lnTo>
                    <a:pt x="694922" y="29931"/>
                  </a:lnTo>
                  <a:lnTo>
                    <a:pt x="700013" y="23949"/>
                  </a:lnTo>
                  <a:lnTo>
                    <a:pt x="705103" y="17965"/>
                  </a:lnTo>
                  <a:lnTo>
                    <a:pt x="710194" y="11979"/>
                  </a:lnTo>
                  <a:lnTo>
                    <a:pt x="715285" y="5990"/>
                  </a:lnTo>
                  <a:lnTo>
                    <a:pt x="720376" y="0"/>
                  </a:lnTo>
                  <a:lnTo>
                    <a:pt x="720376" y="90472"/>
                  </a:lnTo>
                  <a:lnTo>
                    <a:pt x="715285" y="95426"/>
                  </a:lnTo>
                  <a:lnTo>
                    <a:pt x="710194" y="100379"/>
                  </a:lnTo>
                  <a:lnTo>
                    <a:pt x="705103" y="105329"/>
                  </a:lnTo>
                  <a:lnTo>
                    <a:pt x="700013" y="110278"/>
                  </a:lnTo>
                  <a:lnTo>
                    <a:pt x="694922" y="115224"/>
                  </a:lnTo>
                  <a:lnTo>
                    <a:pt x="689831" y="120168"/>
                  </a:lnTo>
                  <a:lnTo>
                    <a:pt x="684741" y="125108"/>
                  </a:lnTo>
                  <a:lnTo>
                    <a:pt x="679650" y="130044"/>
                  </a:lnTo>
                  <a:lnTo>
                    <a:pt x="674559" y="134976"/>
                  </a:lnTo>
                  <a:lnTo>
                    <a:pt x="669469" y="139903"/>
                  </a:lnTo>
                  <a:lnTo>
                    <a:pt x="664378" y="144824"/>
                  </a:lnTo>
                  <a:lnTo>
                    <a:pt x="659287" y="149738"/>
                  </a:lnTo>
                  <a:lnTo>
                    <a:pt x="654196" y="154645"/>
                  </a:lnTo>
                  <a:lnTo>
                    <a:pt x="649106" y="159544"/>
                  </a:lnTo>
                  <a:lnTo>
                    <a:pt x="644015" y="164432"/>
                  </a:lnTo>
                  <a:lnTo>
                    <a:pt x="638924" y="169311"/>
                  </a:lnTo>
                  <a:lnTo>
                    <a:pt x="633834" y="174176"/>
                  </a:lnTo>
                  <a:lnTo>
                    <a:pt x="628743" y="179028"/>
                  </a:lnTo>
                  <a:lnTo>
                    <a:pt x="623652" y="183864"/>
                  </a:lnTo>
                  <a:lnTo>
                    <a:pt x="618561" y="188683"/>
                  </a:lnTo>
                  <a:lnTo>
                    <a:pt x="613471" y="193481"/>
                  </a:lnTo>
                  <a:lnTo>
                    <a:pt x="608380" y="198258"/>
                  </a:lnTo>
                  <a:lnTo>
                    <a:pt x="603289" y="203009"/>
                  </a:lnTo>
                  <a:lnTo>
                    <a:pt x="598199" y="207733"/>
                  </a:lnTo>
                  <a:lnTo>
                    <a:pt x="593108" y="212426"/>
                  </a:lnTo>
                  <a:lnTo>
                    <a:pt x="588017" y="217084"/>
                  </a:lnTo>
                  <a:lnTo>
                    <a:pt x="582926" y="221704"/>
                  </a:lnTo>
                  <a:lnTo>
                    <a:pt x="577836" y="226282"/>
                  </a:lnTo>
                  <a:lnTo>
                    <a:pt x="572745" y="230815"/>
                  </a:lnTo>
                  <a:lnTo>
                    <a:pt x="567654" y="235297"/>
                  </a:lnTo>
                  <a:lnTo>
                    <a:pt x="562564" y="239726"/>
                  </a:lnTo>
                  <a:lnTo>
                    <a:pt x="557473" y="244097"/>
                  </a:lnTo>
                  <a:lnTo>
                    <a:pt x="552382" y="248407"/>
                  </a:lnTo>
                  <a:lnTo>
                    <a:pt x="547291" y="252653"/>
                  </a:lnTo>
                  <a:lnTo>
                    <a:pt x="542201" y="256833"/>
                  </a:lnTo>
                  <a:lnTo>
                    <a:pt x="537110" y="260947"/>
                  </a:lnTo>
                  <a:lnTo>
                    <a:pt x="532019" y="264994"/>
                  </a:lnTo>
                  <a:lnTo>
                    <a:pt x="526929" y="268978"/>
                  </a:lnTo>
                  <a:lnTo>
                    <a:pt x="521838" y="272901"/>
                  </a:lnTo>
                  <a:lnTo>
                    <a:pt x="516747" y="276770"/>
                  </a:lnTo>
                  <a:lnTo>
                    <a:pt x="511657" y="280592"/>
                  </a:lnTo>
                  <a:lnTo>
                    <a:pt x="506566" y="284378"/>
                  </a:lnTo>
                  <a:lnTo>
                    <a:pt x="501475" y="288139"/>
                  </a:lnTo>
                  <a:lnTo>
                    <a:pt x="496384" y="291886"/>
                  </a:lnTo>
                  <a:lnTo>
                    <a:pt x="491294" y="295635"/>
                  </a:lnTo>
                  <a:lnTo>
                    <a:pt x="486203" y="299399"/>
                  </a:lnTo>
                  <a:lnTo>
                    <a:pt x="481112" y="303191"/>
                  </a:lnTo>
                  <a:lnTo>
                    <a:pt x="476022" y="307025"/>
                  </a:lnTo>
                  <a:lnTo>
                    <a:pt x="470931" y="310911"/>
                  </a:lnTo>
                  <a:lnTo>
                    <a:pt x="465840" y="314860"/>
                  </a:lnTo>
                  <a:lnTo>
                    <a:pt x="460749" y="318880"/>
                  </a:lnTo>
                  <a:lnTo>
                    <a:pt x="455659" y="322977"/>
                  </a:lnTo>
                  <a:lnTo>
                    <a:pt x="450568" y="327155"/>
                  </a:lnTo>
                  <a:lnTo>
                    <a:pt x="445477" y="331416"/>
                  </a:lnTo>
                  <a:lnTo>
                    <a:pt x="440387" y="335762"/>
                  </a:lnTo>
                  <a:lnTo>
                    <a:pt x="435296" y="340190"/>
                  </a:lnTo>
                  <a:lnTo>
                    <a:pt x="430205" y="344701"/>
                  </a:lnTo>
                  <a:lnTo>
                    <a:pt x="425114" y="349290"/>
                  </a:lnTo>
                  <a:lnTo>
                    <a:pt x="420024" y="353954"/>
                  </a:lnTo>
                  <a:lnTo>
                    <a:pt x="414933" y="358690"/>
                  </a:lnTo>
                  <a:lnTo>
                    <a:pt x="409842" y="363494"/>
                  </a:lnTo>
                  <a:lnTo>
                    <a:pt x="404752" y="368362"/>
                  </a:lnTo>
                  <a:lnTo>
                    <a:pt x="399661" y="373290"/>
                  </a:lnTo>
                  <a:lnTo>
                    <a:pt x="394570" y="378274"/>
                  </a:lnTo>
                  <a:lnTo>
                    <a:pt x="389480" y="383311"/>
                  </a:lnTo>
                  <a:lnTo>
                    <a:pt x="384389" y="388398"/>
                  </a:lnTo>
                  <a:lnTo>
                    <a:pt x="379298" y="393530"/>
                  </a:lnTo>
                  <a:lnTo>
                    <a:pt x="374207" y="398706"/>
                  </a:lnTo>
                  <a:lnTo>
                    <a:pt x="369117" y="403923"/>
                  </a:lnTo>
                  <a:lnTo>
                    <a:pt x="364026" y="409178"/>
                  </a:lnTo>
                  <a:lnTo>
                    <a:pt x="358935" y="414468"/>
                  </a:lnTo>
                  <a:lnTo>
                    <a:pt x="353845" y="419793"/>
                  </a:lnTo>
                  <a:lnTo>
                    <a:pt x="348754" y="425150"/>
                  </a:lnTo>
                  <a:lnTo>
                    <a:pt x="343663" y="430538"/>
                  </a:lnTo>
                  <a:lnTo>
                    <a:pt x="338572" y="435954"/>
                  </a:lnTo>
                  <a:lnTo>
                    <a:pt x="333482" y="441398"/>
                  </a:lnTo>
                  <a:lnTo>
                    <a:pt x="328391" y="446868"/>
                  </a:lnTo>
                  <a:lnTo>
                    <a:pt x="323300" y="452363"/>
                  </a:lnTo>
                  <a:lnTo>
                    <a:pt x="318210" y="457881"/>
                  </a:lnTo>
                  <a:lnTo>
                    <a:pt x="313119" y="463422"/>
                  </a:lnTo>
                  <a:lnTo>
                    <a:pt x="308028" y="468985"/>
                  </a:lnTo>
                  <a:lnTo>
                    <a:pt x="302937" y="474568"/>
                  </a:lnTo>
                  <a:lnTo>
                    <a:pt x="297847" y="480171"/>
                  </a:lnTo>
                  <a:lnTo>
                    <a:pt x="292756" y="485793"/>
                  </a:lnTo>
                  <a:lnTo>
                    <a:pt x="287665" y="491432"/>
                  </a:lnTo>
                  <a:lnTo>
                    <a:pt x="282575" y="497089"/>
                  </a:lnTo>
                  <a:lnTo>
                    <a:pt x="277484" y="502762"/>
                  </a:lnTo>
                  <a:lnTo>
                    <a:pt x="272393" y="508450"/>
                  </a:lnTo>
                  <a:lnTo>
                    <a:pt x="267302" y="514154"/>
                  </a:lnTo>
                  <a:lnTo>
                    <a:pt x="262212" y="519871"/>
                  </a:lnTo>
                  <a:lnTo>
                    <a:pt x="257121" y="525602"/>
                  </a:lnTo>
                  <a:lnTo>
                    <a:pt x="252030" y="531346"/>
                  </a:lnTo>
                  <a:lnTo>
                    <a:pt x="246940" y="537103"/>
                  </a:lnTo>
                  <a:lnTo>
                    <a:pt x="241849" y="542871"/>
                  </a:lnTo>
                  <a:lnTo>
                    <a:pt x="236758" y="548651"/>
                  </a:lnTo>
                  <a:lnTo>
                    <a:pt x="231668" y="554441"/>
                  </a:lnTo>
                  <a:lnTo>
                    <a:pt x="226577" y="560241"/>
                  </a:lnTo>
                  <a:lnTo>
                    <a:pt x="221486" y="566051"/>
                  </a:lnTo>
                  <a:lnTo>
                    <a:pt x="216395" y="571871"/>
                  </a:lnTo>
                  <a:lnTo>
                    <a:pt x="211305" y="577699"/>
                  </a:lnTo>
                  <a:lnTo>
                    <a:pt x="206214" y="583536"/>
                  </a:lnTo>
                  <a:lnTo>
                    <a:pt x="201123" y="589380"/>
                  </a:lnTo>
                  <a:lnTo>
                    <a:pt x="196033" y="595233"/>
                  </a:lnTo>
                  <a:lnTo>
                    <a:pt x="190942" y="601092"/>
                  </a:lnTo>
                  <a:lnTo>
                    <a:pt x="185851" y="606959"/>
                  </a:lnTo>
                  <a:lnTo>
                    <a:pt x="180760" y="612832"/>
                  </a:lnTo>
                  <a:lnTo>
                    <a:pt x="175670" y="618712"/>
                  </a:lnTo>
                  <a:lnTo>
                    <a:pt x="170579" y="624598"/>
                  </a:lnTo>
                  <a:lnTo>
                    <a:pt x="165488" y="630489"/>
                  </a:lnTo>
                  <a:lnTo>
                    <a:pt x="160398" y="636387"/>
                  </a:lnTo>
                  <a:lnTo>
                    <a:pt x="155307" y="642289"/>
                  </a:lnTo>
                  <a:lnTo>
                    <a:pt x="150216" y="648196"/>
                  </a:lnTo>
                  <a:lnTo>
                    <a:pt x="145125" y="654109"/>
                  </a:lnTo>
                  <a:lnTo>
                    <a:pt x="140035" y="660026"/>
                  </a:lnTo>
                  <a:lnTo>
                    <a:pt x="134944" y="665947"/>
                  </a:lnTo>
                  <a:lnTo>
                    <a:pt x="129853" y="671872"/>
                  </a:lnTo>
                  <a:lnTo>
                    <a:pt x="124763" y="677802"/>
                  </a:lnTo>
                  <a:lnTo>
                    <a:pt x="119672" y="683735"/>
                  </a:lnTo>
                  <a:lnTo>
                    <a:pt x="114581" y="689672"/>
                  </a:lnTo>
                  <a:lnTo>
                    <a:pt x="109490" y="695613"/>
                  </a:lnTo>
                  <a:lnTo>
                    <a:pt x="104400" y="701557"/>
                  </a:lnTo>
                  <a:lnTo>
                    <a:pt x="99309" y="707504"/>
                  </a:lnTo>
                  <a:lnTo>
                    <a:pt x="94218" y="713455"/>
                  </a:lnTo>
                  <a:lnTo>
                    <a:pt x="89128" y="719408"/>
                  </a:lnTo>
                  <a:lnTo>
                    <a:pt x="84037" y="725365"/>
                  </a:lnTo>
                  <a:lnTo>
                    <a:pt x="78946" y="731324"/>
                  </a:lnTo>
                  <a:lnTo>
                    <a:pt x="74360" y="736695"/>
                  </a:lnTo>
                  <a:close/>
                </a:path>
              </a:pathLst>
            </a:custGeom>
            <a:solidFill>
              <a:srgbClr val="E900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9" name="pl469"/>
            <p:cNvSpPr/>
            <p:nvPr/>
          </p:nvSpPr>
          <p:spPr>
            <a:xfrm>
              <a:off x="8472031" y="4183627"/>
              <a:ext cx="720376" cy="736695"/>
            </a:xfrm>
            <a:custGeom>
              <a:avLst/>
              <a:pathLst>
                <a:path w="720376" h="736695">
                  <a:moveTo>
                    <a:pt x="0" y="736695"/>
                  </a:moveTo>
                  <a:lnTo>
                    <a:pt x="2586" y="734163"/>
                  </a:lnTo>
                  <a:lnTo>
                    <a:pt x="7676" y="729177"/>
                  </a:lnTo>
                  <a:lnTo>
                    <a:pt x="12767" y="724189"/>
                  </a:lnTo>
                  <a:lnTo>
                    <a:pt x="17858" y="719200"/>
                  </a:lnTo>
                  <a:lnTo>
                    <a:pt x="22948" y="714210"/>
                  </a:lnTo>
                  <a:lnTo>
                    <a:pt x="28039" y="709217"/>
                  </a:lnTo>
                  <a:lnTo>
                    <a:pt x="33130" y="704223"/>
                  </a:lnTo>
                  <a:lnTo>
                    <a:pt x="38221" y="699227"/>
                  </a:lnTo>
                  <a:lnTo>
                    <a:pt x="43311" y="694229"/>
                  </a:lnTo>
                  <a:lnTo>
                    <a:pt x="48402" y="689230"/>
                  </a:lnTo>
                  <a:lnTo>
                    <a:pt x="53493" y="684228"/>
                  </a:lnTo>
                  <a:lnTo>
                    <a:pt x="58583" y="679224"/>
                  </a:lnTo>
                  <a:lnTo>
                    <a:pt x="63674" y="674218"/>
                  </a:lnTo>
                  <a:lnTo>
                    <a:pt x="68765" y="669209"/>
                  </a:lnTo>
                  <a:lnTo>
                    <a:pt x="73856" y="664198"/>
                  </a:lnTo>
                  <a:lnTo>
                    <a:pt x="78946" y="659185"/>
                  </a:lnTo>
                  <a:lnTo>
                    <a:pt x="84037" y="654169"/>
                  </a:lnTo>
                  <a:lnTo>
                    <a:pt x="89128" y="649151"/>
                  </a:lnTo>
                  <a:lnTo>
                    <a:pt x="94218" y="644130"/>
                  </a:lnTo>
                  <a:lnTo>
                    <a:pt x="99309" y="639106"/>
                  </a:lnTo>
                  <a:lnTo>
                    <a:pt x="104400" y="634079"/>
                  </a:lnTo>
                  <a:lnTo>
                    <a:pt x="109490" y="629049"/>
                  </a:lnTo>
                  <a:lnTo>
                    <a:pt x="114581" y="624015"/>
                  </a:lnTo>
                  <a:lnTo>
                    <a:pt x="119672" y="618979"/>
                  </a:lnTo>
                  <a:lnTo>
                    <a:pt x="124763" y="613939"/>
                  </a:lnTo>
                  <a:lnTo>
                    <a:pt x="129853" y="608895"/>
                  </a:lnTo>
                  <a:lnTo>
                    <a:pt x="134944" y="603848"/>
                  </a:lnTo>
                  <a:lnTo>
                    <a:pt x="140035" y="598797"/>
                  </a:lnTo>
                  <a:lnTo>
                    <a:pt x="145125" y="593742"/>
                  </a:lnTo>
                  <a:lnTo>
                    <a:pt x="150216" y="588683"/>
                  </a:lnTo>
                  <a:lnTo>
                    <a:pt x="155307" y="583620"/>
                  </a:lnTo>
                  <a:lnTo>
                    <a:pt x="160398" y="578552"/>
                  </a:lnTo>
                  <a:lnTo>
                    <a:pt x="165488" y="573479"/>
                  </a:lnTo>
                  <a:lnTo>
                    <a:pt x="170579" y="568402"/>
                  </a:lnTo>
                  <a:lnTo>
                    <a:pt x="175670" y="563320"/>
                  </a:lnTo>
                  <a:lnTo>
                    <a:pt x="180760" y="558233"/>
                  </a:lnTo>
                  <a:lnTo>
                    <a:pt x="185851" y="553140"/>
                  </a:lnTo>
                  <a:lnTo>
                    <a:pt x="190942" y="548042"/>
                  </a:lnTo>
                  <a:lnTo>
                    <a:pt x="196033" y="542938"/>
                  </a:lnTo>
                  <a:lnTo>
                    <a:pt x="201123" y="537829"/>
                  </a:lnTo>
                  <a:lnTo>
                    <a:pt x="206214" y="532713"/>
                  </a:lnTo>
                  <a:lnTo>
                    <a:pt x="211305" y="527591"/>
                  </a:lnTo>
                  <a:lnTo>
                    <a:pt x="216395" y="522463"/>
                  </a:lnTo>
                  <a:lnTo>
                    <a:pt x="221486" y="517328"/>
                  </a:lnTo>
                  <a:lnTo>
                    <a:pt x="226577" y="512187"/>
                  </a:lnTo>
                  <a:lnTo>
                    <a:pt x="231668" y="507039"/>
                  </a:lnTo>
                  <a:lnTo>
                    <a:pt x="236758" y="501884"/>
                  </a:lnTo>
                  <a:lnTo>
                    <a:pt x="241849" y="496722"/>
                  </a:lnTo>
                  <a:lnTo>
                    <a:pt x="246940" y="491552"/>
                  </a:lnTo>
                  <a:lnTo>
                    <a:pt x="252030" y="486376"/>
                  </a:lnTo>
                  <a:lnTo>
                    <a:pt x="257121" y="481192"/>
                  </a:lnTo>
                  <a:lnTo>
                    <a:pt x="262212" y="476002"/>
                  </a:lnTo>
                  <a:lnTo>
                    <a:pt x="267302" y="470804"/>
                  </a:lnTo>
                  <a:lnTo>
                    <a:pt x="272393" y="465599"/>
                  </a:lnTo>
                  <a:lnTo>
                    <a:pt x="277484" y="460388"/>
                  </a:lnTo>
                  <a:lnTo>
                    <a:pt x="282575" y="455171"/>
                  </a:lnTo>
                  <a:lnTo>
                    <a:pt x="287665" y="449947"/>
                  </a:lnTo>
                  <a:lnTo>
                    <a:pt x="292756" y="444718"/>
                  </a:lnTo>
                  <a:lnTo>
                    <a:pt x="297847" y="439485"/>
                  </a:lnTo>
                  <a:lnTo>
                    <a:pt x="302937" y="434248"/>
                  </a:lnTo>
                  <a:lnTo>
                    <a:pt x="308028" y="429007"/>
                  </a:lnTo>
                  <a:lnTo>
                    <a:pt x="313119" y="423766"/>
                  </a:lnTo>
                  <a:lnTo>
                    <a:pt x="318210" y="418523"/>
                  </a:lnTo>
                  <a:lnTo>
                    <a:pt x="323300" y="413283"/>
                  </a:lnTo>
                  <a:lnTo>
                    <a:pt x="328391" y="408045"/>
                  </a:lnTo>
                  <a:lnTo>
                    <a:pt x="333482" y="402813"/>
                  </a:lnTo>
                  <a:lnTo>
                    <a:pt x="338572" y="397589"/>
                  </a:lnTo>
                  <a:lnTo>
                    <a:pt x="343663" y="392376"/>
                  </a:lnTo>
                  <a:lnTo>
                    <a:pt x="348754" y="387178"/>
                  </a:lnTo>
                  <a:lnTo>
                    <a:pt x="353845" y="381998"/>
                  </a:lnTo>
                  <a:lnTo>
                    <a:pt x="358935" y="376841"/>
                  </a:lnTo>
                  <a:lnTo>
                    <a:pt x="364026" y="371711"/>
                  </a:lnTo>
                  <a:lnTo>
                    <a:pt x="369117" y="366613"/>
                  </a:lnTo>
                  <a:lnTo>
                    <a:pt x="374207" y="361554"/>
                  </a:lnTo>
                  <a:lnTo>
                    <a:pt x="379298" y="356538"/>
                  </a:lnTo>
                  <a:lnTo>
                    <a:pt x="384389" y="351573"/>
                  </a:lnTo>
                  <a:lnTo>
                    <a:pt x="389480" y="346663"/>
                  </a:lnTo>
                  <a:lnTo>
                    <a:pt x="394570" y="341816"/>
                  </a:lnTo>
                  <a:lnTo>
                    <a:pt x="399661" y="337036"/>
                  </a:lnTo>
                  <a:lnTo>
                    <a:pt x="404752" y="332329"/>
                  </a:lnTo>
                  <a:lnTo>
                    <a:pt x="409842" y="327697"/>
                  </a:lnTo>
                  <a:lnTo>
                    <a:pt x="414933" y="323142"/>
                  </a:lnTo>
                  <a:lnTo>
                    <a:pt x="420024" y="318663"/>
                  </a:lnTo>
                  <a:lnTo>
                    <a:pt x="425114" y="314256"/>
                  </a:lnTo>
                  <a:lnTo>
                    <a:pt x="430205" y="309915"/>
                  </a:lnTo>
                  <a:lnTo>
                    <a:pt x="435296" y="305630"/>
                  </a:lnTo>
                  <a:lnTo>
                    <a:pt x="440387" y="301389"/>
                  </a:lnTo>
                  <a:lnTo>
                    <a:pt x="445477" y="297174"/>
                  </a:lnTo>
                  <a:lnTo>
                    <a:pt x="450568" y="292970"/>
                  </a:lnTo>
                  <a:lnTo>
                    <a:pt x="455659" y="288758"/>
                  </a:lnTo>
                  <a:lnTo>
                    <a:pt x="460749" y="284517"/>
                  </a:lnTo>
                  <a:lnTo>
                    <a:pt x="465840" y="280231"/>
                  </a:lnTo>
                  <a:lnTo>
                    <a:pt x="470931" y="275883"/>
                  </a:lnTo>
                  <a:lnTo>
                    <a:pt x="476022" y="271460"/>
                  </a:lnTo>
                  <a:lnTo>
                    <a:pt x="481112" y="266950"/>
                  </a:lnTo>
                  <a:lnTo>
                    <a:pt x="486203" y="262346"/>
                  </a:lnTo>
                  <a:lnTo>
                    <a:pt x="491294" y="257643"/>
                  </a:lnTo>
                  <a:lnTo>
                    <a:pt x="496384" y="252840"/>
                  </a:lnTo>
                  <a:lnTo>
                    <a:pt x="501475" y="247938"/>
                  </a:lnTo>
                  <a:lnTo>
                    <a:pt x="506566" y="242940"/>
                  </a:lnTo>
                  <a:lnTo>
                    <a:pt x="511657" y="237851"/>
                  </a:lnTo>
                  <a:lnTo>
                    <a:pt x="516747" y="232675"/>
                  </a:lnTo>
                  <a:lnTo>
                    <a:pt x="521838" y="227418"/>
                  </a:lnTo>
                  <a:lnTo>
                    <a:pt x="526929" y="222088"/>
                  </a:lnTo>
                  <a:lnTo>
                    <a:pt x="532019" y="216691"/>
                  </a:lnTo>
                  <a:lnTo>
                    <a:pt x="537110" y="211232"/>
                  </a:lnTo>
                  <a:lnTo>
                    <a:pt x="542201" y="205718"/>
                  </a:lnTo>
                  <a:lnTo>
                    <a:pt x="547291" y="200154"/>
                  </a:lnTo>
                  <a:lnTo>
                    <a:pt x="552382" y="194546"/>
                  </a:lnTo>
                  <a:lnTo>
                    <a:pt x="557473" y="188898"/>
                  </a:lnTo>
                  <a:lnTo>
                    <a:pt x="562564" y="183214"/>
                  </a:lnTo>
                  <a:lnTo>
                    <a:pt x="567654" y="177498"/>
                  </a:lnTo>
                  <a:lnTo>
                    <a:pt x="572745" y="171754"/>
                  </a:lnTo>
                  <a:lnTo>
                    <a:pt x="577836" y="165984"/>
                  </a:lnTo>
                  <a:lnTo>
                    <a:pt x="582926" y="160191"/>
                  </a:lnTo>
                  <a:lnTo>
                    <a:pt x="588017" y="154379"/>
                  </a:lnTo>
                  <a:lnTo>
                    <a:pt x="593108" y="148548"/>
                  </a:lnTo>
                  <a:lnTo>
                    <a:pt x="598199" y="142700"/>
                  </a:lnTo>
                  <a:lnTo>
                    <a:pt x="603289" y="136838"/>
                  </a:lnTo>
                  <a:lnTo>
                    <a:pt x="608380" y="130963"/>
                  </a:lnTo>
                  <a:lnTo>
                    <a:pt x="613471" y="125076"/>
                  </a:lnTo>
                  <a:lnTo>
                    <a:pt x="618561" y="119179"/>
                  </a:lnTo>
                  <a:lnTo>
                    <a:pt x="623652" y="113271"/>
                  </a:lnTo>
                  <a:lnTo>
                    <a:pt x="628743" y="107355"/>
                  </a:lnTo>
                  <a:lnTo>
                    <a:pt x="633834" y="101432"/>
                  </a:lnTo>
                  <a:lnTo>
                    <a:pt x="638924" y="95501"/>
                  </a:lnTo>
                  <a:lnTo>
                    <a:pt x="644015" y="89563"/>
                  </a:lnTo>
                  <a:lnTo>
                    <a:pt x="649106" y="83620"/>
                  </a:lnTo>
                  <a:lnTo>
                    <a:pt x="654196" y="77671"/>
                  </a:lnTo>
                  <a:lnTo>
                    <a:pt x="659287" y="71717"/>
                  </a:lnTo>
                  <a:lnTo>
                    <a:pt x="664378" y="65759"/>
                  </a:lnTo>
                  <a:lnTo>
                    <a:pt x="669469" y="59796"/>
                  </a:lnTo>
                  <a:lnTo>
                    <a:pt x="674559" y="53830"/>
                  </a:lnTo>
                  <a:lnTo>
                    <a:pt x="679650" y="47860"/>
                  </a:lnTo>
                  <a:lnTo>
                    <a:pt x="684741" y="41886"/>
                  </a:lnTo>
                  <a:lnTo>
                    <a:pt x="689831" y="35910"/>
                  </a:lnTo>
                  <a:lnTo>
                    <a:pt x="694922" y="29931"/>
                  </a:lnTo>
                  <a:lnTo>
                    <a:pt x="700013" y="23949"/>
                  </a:lnTo>
                  <a:lnTo>
                    <a:pt x="705103" y="17965"/>
                  </a:lnTo>
                  <a:lnTo>
                    <a:pt x="710194" y="11979"/>
                  </a:lnTo>
                  <a:lnTo>
                    <a:pt x="715285" y="5990"/>
                  </a:lnTo>
                  <a:lnTo>
                    <a:pt x="720376" y="0"/>
                  </a:lnTo>
                  <a:lnTo>
                    <a:pt x="7203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70" name="pl470"/>
            <p:cNvSpPr/>
            <p:nvPr/>
          </p:nvSpPr>
          <p:spPr>
            <a:xfrm>
              <a:off x="8546392" y="4274099"/>
              <a:ext cx="646015" cy="646223"/>
            </a:xfrm>
            <a:custGeom>
              <a:avLst/>
              <a:pathLst>
                <a:path w="646015" h="646223">
                  <a:moveTo>
                    <a:pt x="646015" y="0"/>
                  </a:moveTo>
                  <a:lnTo>
                    <a:pt x="646015" y="0"/>
                  </a:lnTo>
                  <a:lnTo>
                    <a:pt x="640924" y="4954"/>
                  </a:lnTo>
                  <a:lnTo>
                    <a:pt x="635834" y="9906"/>
                  </a:lnTo>
                  <a:lnTo>
                    <a:pt x="630743" y="14857"/>
                  </a:lnTo>
                  <a:lnTo>
                    <a:pt x="625652" y="19806"/>
                  </a:lnTo>
                  <a:lnTo>
                    <a:pt x="620562" y="24752"/>
                  </a:lnTo>
                  <a:lnTo>
                    <a:pt x="615471" y="29696"/>
                  </a:lnTo>
                  <a:lnTo>
                    <a:pt x="610380" y="34636"/>
                  </a:lnTo>
                  <a:lnTo>
                    <a:pt x="605290" y="39572"/>
                  </a:lnTo>
                  <a:lnTo>
                    <a:pt x="600199" y="44504"/>
                  </a:lnTo>
                  <a:lnTo>
                    <a:pt x="595108" y="49430"/>
                  </a:lnTo>
                  <a:lnTo>
                    <a:pt x="590017" y="54351"/>
                  </a:lnTo>
                  <a:lnTo>
                    <a:pt x="584927" y="59266"/>
                  </a:lnTo>
                  <a:lnTo>
                    <a:pt x="579836" y="64173"/>
                  </a:lnTo>
                  <a:lnTo>
                    <a:pt x="574745" y="69071"/>
                  </a:lnTo>
                  <a:lnTo>
                    <a:pt x="569655" y="73960"/>
                  </a:lnTo>
                  <a:lnTo>
                    <a:pt x="564564" y="78838"/>
                  </a:lnTo>
                  <a:lnTo>
                    <a:pt x="559473" y="83704"/>
                  </a:lnTo>
                  <a:lnTo>
                    <a:pt x="554382" y="88556"/>
                  </a:lnTo>
                  <a:lnTo>
                    <a:pt x="549292" y="93392"/>
                  </a:lnTo>
                  <a:lnTo>
                    <a:pt x="544201" y="98211"/>
                  </a:lnTo>
                  <a:lnTo>
                    <a:pt x="539110" y="103009"/>
                  </a:lnTo>
                  <a:lnTo>
                    <a:pt x="534020" y="107786"/>
                  </a:lnTo>
                  <a:lnTo>
                    <a:pt x="528929" y="112537"/>
                  </a:lnTo>
                  <a:lnTo>
                    <a:pt x="523838" y="117261"/>
                  </a:lnTo>
                  <a:lnTo>
                    <a:pt x="518747" y="121954"/>
                  </a:lnTo>
                  <a:lnTo>
                    <a:pt x="513657" y="126612"/>
                  </a:lnTo>
                  <a:lnTo>
                    <a:pt x="508566" y="131232"/>
                  </a:lnTo>
                  <a:lnTo>
                    <a:pt x="503475" y="135810"/>
                  </a:lnTo>
                  <a:lnTo>
                    <a:pt x="498385" y="140343"/>
                  </a:lnTo>
                  <a:lnTo>
                    <a:pt x="493294" y="144825"/>
                  </a:lnTo>
                  <a:lnTo>
                    <a:pt x="488203" y="149254"/>
                  </a:lnTo>
                  <a:lnTo>
                    <a:pt x="483112" y="153625"/>
                  </a:lnTo>
                  <a:lnTo>
                    <a:pt x="478022" y="157934"/>
                  </a:lnTo>
                  <a:lnTo>
                    <a:pt x="472931" y="162181"/>
                  </a:lnTo>
                  <a:lnTo>
                    <a:pt x="467840" y="166361"/>
                  </a:lnTo>
                  <a:lnTo>
                    <a:pt x="462750" y="170474"/>
                  </a:lnTo>
                  <a:lnTo>
                    <a:pt x="457659" y="174522"/>
                  </a:lnTo>
                  <a:lnTo>
                    <a:pt x="452568" y="178505"/>
                  </a:lnTo>
                  <a:lnTo>
                    <a:pt x="447478" y="182429"/>
                  </a:lnTo>
                  <a:lnTo>
                    <a:pt x="442387" y="186298"/>
                  </a:lnTo>
                  <a:lnTo>
                    <a:pt x="437296" y="190120"/>
                  </a:lnTo>
                  <a:lnTo>
                    <a:pt x="432205" y="193906"/>
                  </a:lnTo>
                  <a:lnTo>
                    <a:pt x="427115" y="197666"/>
                  </a:lnTo>
                  <a:lnTo>
                    <a:pt x="422024" y="201414"/>
                  </a:lnTo>
                  <a:lnTo>
                    <a:pt x="416933" y="205163"/>
                  </a:lnTo>
                  <a:lnTo>
                    <a:pt x="411843" y="208927"/>
                  </a:lnTo>
                  <a:lnTo>
                    <a:pt x="406752" y="212719"/>
                  </a:lnTo>
                  <a:lnTo>
                    <a:pt x="401661" y="216552"/>
                  </a:lnTo>
                  <a:lnTo>
                    <a:pt x="396570" y="220439"/>
                  </a:lnTo>
                  <a:lnTo>
                    <a:pt x="391480" y="224388"/>
                  </a:lnTo>
                  <a:lnTo>
                    <a:pt x="386389" y="228408"/>
                  </a:lnTo>
                  <a:lnTo>
                    <a:pt x="381298" y="232505"/>
                  </a:lnTo>
                  <a:lnTo>
                    <a:pt x="376208" y="236683"/>
                  </a:lnTo>
                  <a:lnTo>
                    <a:pt x="371117" y="240944"/>
                  </a:lnTo>
                  <a:lnTo>
                    <a:pt x="366026" y="245289"/>
                  </a:lnTo>
                  <a:lnTo>
                    <a:pt x="360935" y="249718"/>
                  </a:lnTo>
                  <a:lnTo>
                    <a:pt x="355845" y="254228"/>
                  </a:lnTo>
                  <a:lnTo>
                    <a:pt x="350754" y="258817"/>
                  </a:lnTo>
                  <a:lnTo>
                    <a:pt x="345663" y="263482"/>
                  </a:lnTo>
                  <a:lnTo>
                    <a:pt x="340573" y="268218"/>
                  </a:lnTo>
                  <a:lnTo>
                    <a:pt x="335482" y="273022"/>
                  </a:lnTo>
                  <a:lnTo>
                    <a:pt x="330391" y="277890"/>
                  </a:lnTo>
                  <a:lnTo>
                    <a:pt x="325300" y="282818"/>
                  </a:lnTo>
                  <a:lnTo>
                    <a:pt x="320210" y="287802"/>
                  </a:lnTo>
                  <a:lnTo>
                    <a:pt x="315119" y="292839"/>
                  </a:lnTo>
                  <a:lnTo>
                    <a:pt x="310028" y="297925"/>
                  </a:lnTo>
                  <a:lnTo>
                    <a:pt x="304938" y="303058"/>
                  </a:lnTo>
                  <a:lnTo>
                    <a:pt x="299847" y="308234"/>
                  </a:lnTo>
                  <a:lnTo>
                    <a:pt x="294756" y="313450"/>
                  </a:lnTo>
                  <a:lnTo>
                    <a:pt x="289666" y="318705"/>
                  </a:lnTo>
                  <a:lnTo>
                    <a:pt x="284575" y="323996"/>
                  </a:lnTo>
                  <a:lnTo>
                    <a:pt x="279484" y="329321"/>
                  </a:lnTo>
                  <a:lnTo>
                    <a:pt x="274393" y="334678"/>
                  </a:lnTo>
                  <a:lnTo>
                    <a:pt x="269303" y="340066"/>
                  </a:lnTo>
                  <a:lnTo>
                    <a:pt x="264212" y="345482"/>
                  </a:lnTo>
                  <a:lnTo>
                    <a:pt x="259121" y="350926"/>
                  </a:lnTo>
                  <a:lnTo>
                    <a:pt x="254031" y="356396"/>
                  </a:lnTo>
                  <a:lnTo>
                    <a:pt x="248940" y="361891"/>
                  </a:lnTo>
                  <a:lnTo>
                    <a:pt x="243849" y="367409"/>
                  </a:lnTo>
                  <a:lnTo>
                    <a:pt x="238758" y="372950"/>
                  </a:lnTo>
                  <a:lnTo>
                    <a:pt x="233668" y="378513"/>
                  </a:lnTo>
                  <a:lnTo>
                    <a:pt x="228577" y="384096"/>
                  </a:lnTo>
                  <a:lnTo>
                    <a:pt x="223486" y="389699"/>
                  </a:lnTo>
                  <a:lnTo>
                    <a:pt x="218396" y="395320"/>
                  </a:lnTo>
                  <a:lnTo>
                    <a:pt x="213305" y="400960"/>
                  </a:lnTo>
                  <a:lnTo>
                    <a:pt x="208214" y="406616"/>
                  </a:lnTo>
                  <a:lnTo>
                    <a:pt x="203123" y="412289"/>
                  </a:lnTo>
                  <a:lnTo>
                    <a:pt x="198033" y="417978"/>
                  </a:lnTo>
                  <a:lnTo>
                    <a:pt x="192942" y="423681"/>
                  </a:lnTo>
                  <a:lnTo>
                    <a:pt x="187851" y="429399"/>
                  </a:lnTo>
                  <a:lnTo>
                    <a:pt x="182761" y="435130"/>
                  </a:lnTo>
                  <a:lnTo>
                    <a:pt x="177670" y="440874"/>
                  </a:lnTo>
                  <a:lnTo>
                    <a:pt x="172579" y="446631"/>
                  </a:lnTo>
                  <a:lnTo>
                    <a:pt x="167489" y="452399"/>
                  </a:lnTo>
                  <a:lnTo>
                    <a:pt x="162398" y="458178"/>
                  </a:lnTo>
                  <a:lnTo>
                    <a:pt x="157307" y="463969"/>
                  </a:lnTo>
                  <a:lnTo>
                    <a:pt x="152216" y="469769"/>
                  </a:lnTo>
                  <a:lnTo>
                    <a:pt x="147126" y="475579"/>
                  </a:lnTo>
                  <a:lnTo>
                    <a:pt x="142035" y="481398"/>
                  </a:lnTo>
                  <a:lnTo>
                    <a:pt x="136944" y="487227"/>
                  </a:lnTo>
                  <a:lnTo>
                    <a:pt x="131854" y="493063"/>
                  </a:lnTo>
                  <a:lnTo>
                    <a:pt x="126763" y="498908"/>
                  </a:lnTo>
                  <a:lnTo>
                    <a:pt x="121672" y="504760"/>
                  </a:lnTo>
                  <a:lnTo>
                    <a:pt x="116581" y="510620"/>
                  </a:lnTo>
                  <a:lnTo>
                    <a:pt x="111491" y="516487"/>
                  </a:lnTo>
                  <a:lnTo>
                    <a:pt x="106400" y="522360"/>
                  </a:lnTo>
                  <a:lnTo>
                    <a:pt x="101309" y="528240"/>
                  </a:lnTo>
                  <a:lnTo>
                    <a:pt x="96219" y="534126"/>
                  </a:lnTo>
                  <a:lnTo>
                    <a:pt x="91128" y="540017"/>
                  </a:lnTo>
                  <a:lnTo>
                    <a:pt x="86037" y="545914"/>
                  </a:lnTo>
                  <a:lnTo>
                    <a:pt x="80946" y="551817"/>
                  </a:lnTo>
                  <a:lnTo>
                    <a:pt x="75856" y="557724"/>
                  </a:lnTo>
                  <a:lnTo>
                    <a:pt x="70765" y="563636"/>
                  </a:lnTo>
                  <a:lnTo>
                    <a:pt x="65674" y="569553"/>
                  </a:lnTo>
                  <a:lnTo>
                    <a:pt x="60584" y="575475"/>
                  </a:lnTo>
                  <a:lnTo>
                    <a:pt x="55493" y="581400"/>
                  </a:lnTo>
                  <a:lnTo>
                    <a:pt x="50402" y="587330"/>
                  </a:lnTo>
                  <a:lnTo>
                    <a:pt x="45311" y="593263"/>
                  </a:lnTo>
                  <a:lnTo>
                    <a:pt x="40221" y="599200"/>
                  </a:lnTo>
                  <a:lnTo>
                    <a:pt x="35130" y="605141"/>
                  </a:lnTo>
                  <a:lnTo>
                    <a:pt x="30039" y="611085"/>
                  </a:lnTo>
                  <a:lnTo>
                    <a:pt x="24949" y="617032"/>
                  </a:lnTo>
                  <a:lnTo>
                    <a:pt x="19858" y="622983"/>
                  </a:lnTo>
                  <a:lnTo>
                    <a:pt x="14767" y="628936"/>
                  </a:lnTo>
                  <a:lnTo>
                    <a:pt x="9677" y="634892"/>
                  </a:lnTo>
                  <a:lnTo>
                    <a:pt x="4586" y="640851"/>
                  </a:lnTo>
                  <a:lnTo>
                    <a:pt x="0" y="64622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71" name="pl471"/>
            <p:cNvSpPr/>
            <p:nvPr/>
          </p:nvSpPr>
          <p:spPr>
            <a:xfrm>
              <a:off x="8512535" y="4228908"/>
              <a:ext cx="679872" cy="691414"/>
            </a:xfrm>
            <a:custGeom>
              <a:avLst/>
              <a:pathLst>
                <a:path w="679872" h="691414">
                  <a:moveTo>
                    <a:pt x="0" y="691414"/>
                  </a:moveTo>
                  <a:lnTo>
                    <a:pt x="2808" y="688386"/>
                  </a:lnTo>
                  <a:lnTo>
                    <a:pt x="7899" y="682898"/>
                  </a:lnTo>
                  <a:lnTo>
                    <a:pt x="12989" y="677411"/>
                  </a:lnTo>
                  <a:lnTo>
                    <a:pt x="18080" y="671923"/>
                  </a:lnTo>
                  <a:lnTo>
                    <a:pt x="23171" y="666435"/>
                  </a:lnTo>
                  <a:lnTo>
                    <a:pt x="28262" y="660947"/>
                  </a:lnTo>
                  <a:lnTo>
                    <a:pt x="33352" y="655460"/>
                  </a:lnTo>
                  <a:lnTo>
                    <a:pt x="38443" y="649972"/>
                  </a:lnTo>
                  <a:lnTo>
                    <a:pt x="43534" y="644485"/>
                  </a:lnTo>
                  <a:lnTo>
                    <a:pt x="48624" y="638997"/>
                  </a:lnTo>
                  <a:lnTo>
                    <a:pt x="53715" y="633510"/>
                  </a:lnTo>
                  <a:lnTo>
                    <a:pt x="58806" y="628022"/>
                  </a:lnTo>
                  <a:lnTo>
                    <a:pt x="63897" y="622535"/>
                  </a:lnTo>
                  <a:lnTo>
                    <a:pt x="68987" y="617048"/>
                  </a:lnTo>
                  <a:lnTo>
                    <a:pt x="74078" y="611561"/>
                  </a:lnTo>
                  <a:lnTo>
                    <a:pt x="79169" y="606074"/>
                  </a:lnTo>
                  <a:lnTo>
                    <a:pt x="84259" y="600587"/>
                  </a:lnTo>
                  <a:lnTo>
                    <a:pt x="89350" y="595100"/>
                  </a:lnTo>
                  <a:lnTo>
                    <a:pt x="94441" y="589614"/>
                  </a:lnTo>
                  <a:lnTo>
                    <a:pt x="99531" y="584127"/>
                  </a:lnTo>
                  <a:lnTo>
                    <a:pt x="104622" y="578641"/>
                  </a:lnTo>
                  <a:lnTo>
                    <a:pt x="109713" y="573155"/>
                  </a:lnTo>
                  <a:lnTo>
                    <a:pt x="114804" y="567669"/>
                  </a:lnTo>
                  <a:lnTo>
                    <a:pt x="119894" y="562184"/>
                  </a:lnTo>
                  <a:lnTo>
                    <a:pt x="124985" y="556699"/>
                  </a:lnTo>
                  <a:lnTo>
                    <a:pt x="130076" y="551214"/>
                  </a:lnTo>
                  <a:lnTo>
                    <a:pt x="135166" y="545729"/>
                  </a:lnTo>
                  <a:lnTo>
                    <a:pt x="140257" y="540245"/>
                  </a:lnTo>
                  <a:lnTo>
                    <a:pt x="145348" y="534762"/>
                  </a:lnTo>
                  <a:lnTo>
                    <a:pt x="150439" y="529279"/>
                  </a:lnTo>
                  <a:lnTo>
                    <a:pt x="155529" y="523796"/>
                  </a:lnTo>
                  <a:lnTo>
                    <a:pt x="160620" y="518315"/>
                  </a:lnTo>
                  <a:lnTo>
                    <a:pt x="165711" y="512834"/>
                  </a:lnTo>
                  <a:lnTo>
                    <a:pt x="170801" y="507354"/>
                  </a:lnTo>
                  <a:lnTo>
                    <a:pt x="175892" y="501875"/>
                  </a:lnTo>
                  <a:lnTo>
                    <a:pt x="180983" y="496397"/>
                  </a:lnTo>
                  <a:lnTo>
                    <a:pt x="186074" y="490920"/>
                  </a:lnTo>
                  <a:lnTo>
                    <a:pt x="191164" y="485444"/>
                  </a:lnTo>
                  <a:lnTo>
                    <a:pt x="196255" y="479970"/>
                  </a:lnTo>
                  <a:lnTo>
                    <a:pt x="201346" y="474498"/>
                  </a:lnTo>
                  <a:lnTo>
                    <a:pt x="206436" y="469028"/>
                  </a:lnTo>
                  <a:lnTo>
                    <a:pt x="211527" y="463559"/>
                  </a:lnTo>
                  <a:lnTo>
                    <a:pt x="216618" y="458094"/>
                  </a:lnTo>
                  <a:lnTo>
                    <a:pt x="221708" y="452630"/>
                  </a:lnTo>
                  <a:lnTo>
                    <a:pt x="226799" y="447170"/>
                  </a:lnTo>
                  <a:lnTo>
                    <a:pt x="231890" y="441714"/>
                  </a:lnTo>
                  <a:lnTo>
                    <a:pt x="236981" y="436261"/>
                  </a:lnTo>
                  <a:lnTo>
                    <a:pt x="242071" y="430812"/>
                  </a:lnTo>
                  <a:lnTo>
                    <a:pt x="247162" y="425369"/>
                  </a:lnTo>
                  <a:lnTo>
                    <a:pt x="252253" y="419930"/>
                  </a:lnTo>
                  <a:lnTo>
                    <a:pt x="257343" y="414498"/>
                  </a:lnTo>
                  <a:lnTo>
                    <a:pt x="262434" y="409073"/>
                  </a:lnTo>
                  <a:lnTo>
                    <a:pt x="267525" y="403655"/>
                  </a:lnTo>
                  <a:lnTo>
                    <a:pt x="272616" y="398246"/>
                  </a:lnTo>
                  <a:lnTo>
                    <a:pt x="277706" y="392847"/>
                  </a:lnTo>
                  <a:lnTo>
                    <a:pt x="282797" y="387459"/>
                  </a:lnTo>
                  <a:lnTo>
                    <a:pt x="287888" y="382083"/>
                  </a:lnTo>
                  <a:lnTo>
                    <a:pt x="292978" y="376721"/>
                  </a:lnTo>
                  <a:lnTo>
                    <a:pt x="298069" y="371375"/>
                  </a:lnTo>
                  <a:lnTo>
                    <a:pt x="303160" y="366046"/>
                  </a:lnTo>
                  <a:lnTo>
                    <a:pt x="308251" y="360738"/>
                  </a:lnTo>
                  <a:lnTo>
                    <a:pt x="313341" y="355451"/>
                  </a:lnTo>
                  <a:lnTo>
                    <a:pt x="318432" y="350190"/>
                  </a:lnTo>
                  <a:lnTo>
                    <a:pt x="323523" y="344957"/>
                  </a:lnTo>
                  <a:lnTo>
                    <a:pt x="328613" y="339755"/>
                  </a:lnTo>
                  <a:lnTo>
                    <a:pt x="333704" y="334589"/>
                  </a:lnTo>
                  <a:lnTo>
                    <a:pt x="338795" y="329462"/>
                  </a:lnTo>
                  <a:lnTo>
                    <a:pt x="343886" y="324379"/>
                  </a:lnTo>
                  <a:lnTo>
                    <a:pt x="348976" y="319345"/>
                  </a:lnTo>
                  <a:lnTo>
                    <a:pt x="354067" y="314364"/>
                  </a:lnTo>
                  <a:lnTo>
                    <a:pt x="359158" y="309442"/>
                  </a:lnTo>
                  <a:lnTo>
                    <a:pt x="364248" y="304584"/>
                  </a:lnTo>
                  <a:lnTo>
                    <a:pt x="369339" y="299795"/>
                  </a:lnTo>
                  <a:lnTo>
                    <a:pt x="374430" y="295079"/>
                  </a:lnTo>
                  <a:lnTo>
                    <a:pt x="379520" y="290442"/>
                  </a:lnTo>
                  <a:lnTo>
                    <a:pt x="384611" y="285885"/>
                  </a:lnTo>
                  <a:lnTo>
                    <a:pt x="389702" y="281411"/>
                  </a:lnTo>
                  <a:lnTo>
                    <a:pt x="394793" y="277019"/>
                  </a:lnTo>
                  <a:lnTo>
                    <a:pt x="399883" y="272708"/>
                  </a:lnTo>
                  <a:lnTo>
                    <a:pt x="404974" y="268473"/>
                  </a:lnTo>
                  <a:lnTo>
                    <a:pt x="410065" y="264307"/>
                  </a:lnTo>
                  <a:lnTo>
                    <a:pt x="415155" y="260201"/>
                  </a:lnTo>
                  <a:lnTo>
                    <a:pt x="420246" y="256142"/>
                  </a:lnTo>
                  <a:lnTo>
                    <a:pt x="425337" y="252116"/>
                  </a:lnTo>
                  <a:lnTo>
                    <a:pt x="430428" y="248107"/>
                  </a:lnTo>
                  <a:lnTo>
                    <a:pt x="435518" y="244100"/>
                  </a:lnTo>
                  <a:lnTo>
                    <a:pt x="440609" y="240077"/>
                  </a:lnTo>
                  <a:lnTo>
                    <a:pt x="445700" y="236022"/>
                  </a:lnTo>
                  <a:lnTo>
                    <a:pt x="450790" y="231922"/>
                  </a:lnTo>
                  <a:lnTo>
                    <a:pt x="455881" y="227764"/>
                  </a:lnTo>
                  <a:lnTo>
                    <a:pt x="460972" y="223538"/>
                  </a:lnTo>
                  <a:lnTo>
                    <a:pt x="466063" y="219237"/>
                  </a:lnTo>
                  <a:lnTo>
                    <a:pt x="471153" y="214855"/>
                  </a:lnTo>
                  <a:lnTo>
                    <a:pt x="476244" y="210392"/>
                  </a:lnTo>
                  <a:lnTo>
                    <a:pt x="481335" y="205845"/>
                  </a:lnTo>
                  <a:lnTo>
                    <a:pt x="486425" y="201217"/>
                  </a:lnTo>
                  <a:lnTo>
                    <a:pt x="491516" y="196511"/>
                  </a:lnTo>
                  <a:lnTo>
                    <a:pt x="496607" y="191731"/>
                  </a:lnTo>
                  <a:lnTo>
                    <a:pt x="501698" y="186881"/>
                  </a:lnTo>
                  <a:lnTo>
                    <a:pt x="506788" y="181967"/>
                  </a:lnTo>
                  <a:lnTo>
                    <a:pt x="511879" y="176993"/>
                  </a:lnTo>
                  <a:lnTo>
                    <a:pt x="516970" y="171965"/>
                  </a:lnTo>
                  <a:lnTo>
                    <a:pt x="522060" y="166887"/>
                  </a:lnTo>
                  <a:lnTo>
                    <a:pt x="527151" y="161766"/>
                  </a:lnTo>
                  <a:lnTo>
                    <a:pt x="532242" y="156604"/>
                  </a:lnTo>
                  <a:lnTo>
                    <a:pt x="537332" y="151407"/>
                  </a:lnTo>
                  <a:lnTo>
                    <a:pt x="542423" y="146177"/>
                  </a:lnTo>
                  <a:lnTo>
                    <a:pt x="547514" y="140919"/>
                  </a:lnTo>
                  <a:lnTo>
                    <a:pt x="552605" y="135636"/>
                  </a:lnTo>
                  <a:lnTo>
                    <a:pt x="557695" y="130330"/>
                  </a:lnTo>
                  <a:lnTo>
                    <a:pt x="562786" y="125004"/>
                  </a:lnTo>
                  <a:lnTo>
                    <a:pt x="567877" y="119660"/>
                  </a:lnTo>
                  <a:lnTo>
                    <a:pt x="572967" y="114300"/>
                  </a:lnTo>
                  <a:lnTo>
                    <a:pt x="578058" y="108925"/>
                  </a:lnTo>
                  <a:lnTo>
                    <a:pt x="583149" y="103539"/>
                  </a:lnTo>
                  <a:lnTo>
                    <a:pt x="588240" y="98141"/>
                  </a:lnTo>
                  <a:lnTo>
                    <a:pt x="593330" y="92733"/>
                  </a:lnTo>
                  <a:lnTo>
                    <a:pt x="598421" y="87316"/>
                  </a:lnTo>
                  <a:lnTo>
                    <a:pt x="603512" y="81892"/>
                  </a:lnTo>
                  <a:lnTo>
                    <a:pt x="608602" y="76461"/>
                  </a:lnTo>
                  <a:lnTo>
                    <a:pt x="613693" y="71023"/>
                  </a:lnTo>
                  <a:lnTo>
                    <a:pt x="618784" y="65580"/>
                  </a:lnTo>
                  <a:lnTo>
                    <a:pt x="623875" y="60132"/>
                  </a:lnTo>
                  <a:lnTo>
                    <a:pt x="628965" y="54680"/>
                  </a:lnTo>
                  <a:lnTo>
                    <a:pt x="634056" y="49223"/>
                  </a:lnTo>
                  <a:lnTo>
                    <a:pt x="639147" y="43764"/>
                  </a:lnTo>
                  <a:lnTo>
                    <a:pt x="644237" y="38301"/>
                  </a:lnTo>
                  <a:lnTo>
                    <a:pt x="649328" y="32835"/>
                  </a:lnTo>
                  <a:lnTo>
                    <a:pt x="654419" y="27367"/>
                  </a:lnTo>
                  <a:lnTo>
                    <a:pt x="659510" y="21897"/>
                  </a:lnTo>
                  <a:lnTo>
                    <a:pt x="664600" y="16425"/>
                  </a:lnTo>
                  <a:lnTo>
                    <a:pt x="669691" y="10952"/>
                  </a:lnTo>
                  <a:lnTo>
                    <a:pt x="674782" y="5476"/>
                  </a:lnTo>
                  <a:lnTo>
                    <a:pt x="679872" y="0"/>
                  </a:lnTo>
                  <a:lnTo>
                    <a:pt x="679872" y="0"/>
                  </a:lnTo>
                </a:path>
              </a:pathLst>
            </a:custGeom>
            <a:ln w="13550" cap="flat">
              <a:solidFill>
                <a:srgbClr val="E9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7314391" y="4915687"/>
              <a:ext cx="9271" cy="9271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7350026" y="4915687"/>
              <a:ext cx="9271" cy="9271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7398832" y="4893223"/>
              <a:ext cx="54198" cy="54198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7418694" y="4877450"/>
              <a:ext cx="85744" cy="85744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7448783" y="4871904"/>
              <a:ext cx="96836" cy="96836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7484645" y="4872131"/>
              <a:ext cx="96383" cy="96383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7525341" y="4877192"/>
              <a:ext cx="86259" cy="86259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7564812" y="4881028"/>
              <a:ext cx="78588" cy="78588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7600496" y="4881077"/>
              <a:ext cx="78489" cy="78489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7637722" y="4882668"/>
              <a:ext cx="75307" cy="75307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7673104" y="4882415"/>
              <a:ext cx="75813" cy="75813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7709309" y="4882985"/>
              <a:ext cx="74673" cy="74673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7747277" y="4885318"/>
              <a:ext cx="70007" cy="70007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7787732" y="4890138"/>
              <a:ext cx="60368" cy="60368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7820936" y="4887707"/>
              <a:ext cx="65230" cy="65230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7856755" y="4887892"/>
              <a:ext cx="64861" cy="64861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7894176" y="4889677"/>
              <a:ext cx="61289" cy="61289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7937825" y="4897691"/>
              <a:ext cx="45262" cy="4526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7977397" y="4901629"/>
              <a:ext cx="37386" cy="37386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8009411" y="4898008"/>
              <a:ext cx="44628" cy="44628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8042964" y="4895925"/>
              <a:ext cx="48793" cy="48793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8080845" y="4898172"/>
              <a:ext cx="44300" cy="44300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8120894" y="4902586"/>
              <a:ext cx="35473" cy="35473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8151951" y="4898008"/>
              <a:ext cx="44628" cy="44628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8184815" y="4895237"/>
              <a:ext cx="50170" cy="50170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8215591" y="4890378"/>
              <a:ext cx="59889" cy="59889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8249414" y="4888566"/>
              <a:ext cx="63511" cy="63511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8279095" y="4882612"/>
              <a:ext cx="75421" cy="75421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8309220" y="4877102"/>
              <a:ext cx="86441" cy="86441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8343980" y="4876227"/>
              <a:ext cx="88190" cy="88190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8381721" y="4878333"/>
              <a:ext cx="83977" cy="83977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8411605" y="4872582"/>
              <a:ext cx="95481" cy="95481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8450191" y="4875533"/>
              <a:ext cx="89577" cy="89577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8479480" y="4869187"/>
              <a:ext cx="102269" cy="102269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8514722" y="4868794"/>
              <a:ext cx="103055" cy="103055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8552939" y="4724488"/>
              <a:ext cx="97892" cy="9789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8589911" y="4720108"/>
              <a:ext cx="95218" cy="95218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8625519" y="4659578"/>
              <a:ext cx="95271" cy="95271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8659628" y="4672071"/>
              <a:ext cx="98323" cy="98323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8693175" y="4627969"/>
              <a:ext cx="102499" cy="102499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8724273" y="4569904"/>
              <a:ext cx="111572" cy="11157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8759097" y="4535979"/>
              <a:ext cx="113195" cy="113195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8801815" y="4503101"/>
              <a:ext cx="99028" cy="99028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8846766" y="4493991"/>
              <a:ext cx="80396" cy="80396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rc516"/>
            <p:cNvSpPr/>
            <p:nvPr/>
          </p:nvSpPr>
          <p:spPr>
            <a:xfrm>
              <a:off x="5357374" y="3913631"/>
              <a:ext cx="1231951" cy="23046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tx517"/>
            <p:cNvSpPr/>
            <p:nvPr/>
          </p:nvSpPr>
          <p:spPr>
            <a:xfrm>
              <a:off x="5736118" y="3982252"/>
              <a:ext cx="474464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Scotland</a:t>
              </a:r>
            </a:p>
          </p:txBody>
        </p:sp>
        <p:sp>
          <p:nvSpPr>
            <p:cNvPr id="518" name="rc518"/>
            <p:cNvSpPr/>
            <p:nvPr/>
          </p:nvSpPr>
          <p:spPr>
            <a:xfrm>
              <a:off x="6658915" y="3913631"/>
              <a:ext cx="1231951" cy="23046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tx519"/>
            <p:cNvSpPr/>
            <p:nvPr/>
          </p:nvSpPr>
          <p:spPr>
            <a:xfrm>
              <a:off x="6970031" y="3983800"/>
              <a:ext cx="609719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North West</a:t>
              </a:r>
            </a:p>
          </p:txBody>
        </p:sp>
        <p:sp>
          <p:nvSpPr>
            <p:cNvPr id="520" name="rc520"/>
            <p:cNvSpPr/>
            <p:nvPr/>
          </p:nvSpPr>
          <p:spPr>
            <a:xfrm>
              <a:off x="7960456" y="3913631"/>
              <a:ext cx="1231951" cy="23046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tx521"/>
            <p:cNvSpPr/>
            <p:nvPr/>
          </p:nvSpPr>
          <p:spPr>
            <a:xfrm>
              <a:off x="8407065" y="3983800"/>
              <a:ext cx="33873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Wales</a:t>
              </a:r>
            </a:p>
          </p:txBody>
        </p:sp>
        <p:sp>
          <p:nvSpPr>
            <p:cNvPr id="522" name="rc522"/>
            <p:cNvSpPr/>
            <p:nvPr/>
          </p:nvSpPr>
          <p:spPr>
            <a:xfrm>
              <a:off x="5357374" y="2837350"/>
              <a:ext cx="1231951" cy="23046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tx523"/>
            <p:cNvSpPr/>
            <p:nvPr/>
          </p:nvSpPr>
          <p:spPr>
            <a:xfrm>
              <a:off x="5658251" y="2905972"/>
              <a:ext cx="63019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South West</a:t>
              </a:r>
            </a:p>
          </p:txBody>
        </p:sp>
        <p:sp>
          <p:nvSpPr>
            <p:cNvPr id="524" name="rc524"/>
            <p:cNvSpPr/>
            <p:nvPr/>
          </p:nvSpPr>
          <p:spPr>
            <a:xfrm>
              <a:off x="6658915" y="2837350"/>
              <a:ext cx="1231951" cy="23046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tx525"/>
            <p:cNvSpPr/>
            <p:nvPr/>
          </p:nvSpPr>
          <p:spPr>
            <a:xfrm>
              <a:off x="7030932" y="2907520"/>
              <a:ext cx="487918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Midlands</a:t>
              </a:r>
            </a:p>
          </p:txBody>
        </p:sp>
        <p:sp>
          <p:nvSpPr>
            <p:cNvPr id="526" name="rc526"/>
            <p:cNvSpPr/>
            <p:nvPr/>
          </p:nvSpPr>
          <p:spPr>
            <a:xfrm>
              <a:off x="7960456" y="2837350"/>
              <a:ext cx="1231951" cy="23046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tx527"/>
            <p:cNvSpPr/>
            <p:nvPr/>
          </p:nvSpPr>
          <p:spPr>
            <a:xfrm>
              <a:off x="7895394" y="2907520"/>
              <a:ext cx="1362074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North East and Yorkshire</a:t>
              </a:r>
            </a:p>
          </p:txBody>
        </p:sp>
        <p:sp>
          <p:nvSpPr>
            <p:cNvPr id="528" name="rc528"/>
            <p:cNvSpPr/>
            <p:nvPr/>
          </p:nvSpPr>
          <p:spPr>
            <a:xfrm>
              <a:off x="5357374" y="1761070"/>
              <a:ext cx="1231951" cy="23046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tx529"/>
            <p:cNvSpPr/>
            <p:nvPr/>
          </p:nvSpPr>
          <p:spPr>
            <a:xfrm>
              <a:off x="5675128" y="1829691"/>
              <a:ext cx="596443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South East</a:t>
              </a:r>
            </a:p>
          </p:txBody>
        </p:sp>
        <p:sp>
          <p:nvSpPr>
            <p:cNvPr id="530" name="rc530"/>
            <p:cNvSpPr/>
            <p:nvPr/>
          </p:nvSpPr>
          <p:spPr>
            <a:xfrm>
              <a:off x="6658915" y="1761070"/>
              <a:ext cx="1231951" cy="23046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tx531"/>
            <p:cNvSpPr/>
            <p:nvPr/>
          </p:nvSpPr>
          <p:spPr>
            <a:xfrm>
              <a:off x="7071473" y="1831239"/>
              <a:ext cx="40683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London</a:t>
              </a:r>
            </a:p>
          </p:txBody>
        </p:sp>
        <p:sp>
          <p:nvSpPr>
            <p:cNvPr id="532" name="rc532"/>
            <p:cNvSpPr/>
            <p:nvPr/>
          </p:nvSpPr>
          <p:spPr>
            <a:xfrm>
              <a:off x="7960456" y="1761070"/>
              <a:ext cx="1231951" cy="23046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tx533"/>
            <p:cNvSpPr/>
            <p:nvPr/>
          </p:nvSpPr>
          <p:spPr>
            <a:xfrm>
              <a:off x="8146021" y="1805522"/>
              <a:ext cx="860821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East of England</a:t>
              </a:r>
            </a:p>
          </p:txBody>
        </p:sp>
        <p:sp>
          <p:nvSpPr>
            <p:cNvPr id="534" name="pl534"/>
            <p:cNvSpPr/>
            <p:nvPr/>
          </p:nvSpPr>
          <p:spPr>
            <a:xfrm>
              <a:off x="5357374" y="49203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5"/>
            <p:cNvSpPr/>
            <p:nvPr/>
          </p:nvSpPr>
          <p:spPr>
            <a:xfrm>
              <a:off x="5515186" y="49203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6"/>
            <p:cNvSpPr/>
            <p:nvPr/>
          </p:nvSpPr>
          <p:spPr>
            <a:xfrm>
              <a:off x="5672998" y="49203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7"/>
            <p:cNvSpPr/>
            <p:nvPr/>
          </p:nvSpPr>
          <p:spPr>
            <a:xfrm>
              <a:off x="5825719" y="49203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8"/>
            <p:cNvSpPr/>
            <p:nvPr/>
          </p:nvSpPr>
          <p:spPr>
            <a:xfrm>
              <a:off x="5983531" y="49203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9"/>
            <p:cNvSpPr/>
            <p:nvPr/>
          </p:nvSpPr>
          <p:spPr>
            <a:xfrm>
              <a:off x="6136253" y="49203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40"/>
            <p:cNvSpPr/>
            <p:nvPr/>
          </p:nvSpPr>
          <p:spPr>
            <a:xfrm>
              <a:off x="6294065" y="49203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1"/>
            <p:cNvSpPr/>
            <p:nvPr/>
          </p:nvSpPr>
          <p:spPr>
            <a:xfrm>
              <a:off x="6451877" y="49203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tx542"/>
            <p:cNvSpPr/>
            <p:nvPr/>
          </p:nvSpPr>
          <p:spPr>
            <a:xfrm>
              <a:off x="5326894" y="498146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543" name="tx543"/>
            <p:cNvSpPr/>
            <p:nvPr/>
          </p:nvSpPr>
          <p:spPr>
            <a:xfrm>
              <a:off x="5474526" y="4982952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544" name="tx544"/>
            <p:cNvSpPr/>
            <p:nvPr/>
          </p:nvSpPr>
          <p:spPr>
            <a:xfrm>
              <a:off x="5632338" y="4979976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545" name="tx545"/>
            <p:cNvSpPr/>
            <p:nvPr/>
          </p:nvSpPr>
          <p:spPr>
            <a:xfrm>
              <a:off x="5778303" y="4979916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546" name="tx546"/>
            <p:cNvSpPr/>
            <p:nvPr/>
          </p:nvSpPr>
          <p:spPr>
            <a:xfrm>
              <a:off x="5939508" y="4982952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547" name="tx547"/>
            <p:cNvSpPr/>
            <p:nvPr/>
          </p:nvSpPr>
          <p:spPr>
            <a:xfrm>
              <a:off x="6092229" y="4982952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548" name="tx548"/>
            <p:cNvSpPr/>
            <p:nvPr/>
          </p:nvSpPr>
          <p:spPr>
            <a:xfrm>
              <a:off x="6263585" y="498146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549" name="tx549"/>
            <p:cNvSpPr/>
            <p:nvPr/>
          </p:nvSpPr>
          <p:spPr>
            <a:xfrm>
              <a:off x="6414640" y="4982952"/>
              <a:ext cx="7447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550" name="pl550"/>
            <p:cNvSpPr/>
            <p:nvPr/>
          </p:nvSpPr>
          <p:spPr>
            <a:xfrm>
              <a:off x="6658915" y="49203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1"/>
            <p:cNvSpPr/>
            <p:nvPr/>
          </p:nvSpPr>
          <p:spPr>
            <a:xfrm>
              <a:off x="6816727" y="49203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2"/>
            <p:cNvSpPr/>
            <p:nvPr/>
          </p:nvSpPr>
          <p:spPr>
            <a:xfrm>
              <a:off x="6974539" y="49203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3"/>
            <p:cNvSpPr/>
            <p:nvPr/>
          </p:nvSpPr>
          <p:spPr>
            <a:xfrm>
              <a:off x="7127260" y="49203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4"/>
            <p:cNvSpPr/>
            <p:nvPr/>
          </p:nvSpPr>
          <p:spPr>
            <a:xfrm>
              <a:off x="7285072" y="49203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5"/>
            <p:cNvSpPr/>
            <p:nvPr/>
          </p:nvSpPr>
          <p:spPr>
            <a:xfrm>
              <a:off x="7437793" y="49203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6"/>
            <p:cNvSpPr/>
            <p:nvPr/>
          </p:nvSpPr>
          <p:spPr>
            <a:xfrm>
              <a:off x="7595605" y="49203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7"/>
            <p:cNvSpPr/>
            <p:nvPr/>
          </p:nvSpPr>
          <p:spPr>
            <a:xfrm>
              <a:off x="7753417" y="49203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tx558"/>
            <p:cNvSpPr/>
            <p:nvPr/>
          </p:nvSpPr>
          <p:spPr>
            <a:xfrm>
              <a:off x="6628435" y="498146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559" name="tx559"/>
            <p:cNvSpPr/>
            <p:nvPr/>
          </p:nvSpPr>
          <p:spPr>
            <a:xfrm>
              <a:off x="6776067" y="4982952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560" name="tx560"/>
            <p:cNvSpPr/>
            <p:nvPr/>
          </p:nvSpPr>
          <p:spPr>
            <a:xfrm>
              <a:off x="6933879" y="4979976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561" name="tx561"/>
            <p:cNvSpPr/>
            <p:nvPr/>
          </p:nvSpPr>
          <p:spPr>
            <a:xfrm>
              <a:off x="7079844" y="4979916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562" name="tx562"/>
            <p:cNvSpPr/>
            <p:nvPr/>
          </p:nvSpPr>
          <p:spPr>
            <a:xfrm>
              <a:off x="7241049" y="4982952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563" name="tx563"/>
            <p:cNvSpPr/>
            <p:nvPr/>
          </p:nvSpPr>
          <p:spPr>
            <a:xfrm>
              <a:off x="7393770" y="4982952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564" name="tx564"/>
            <p:cNvSpPr/>
            <p:nvPr/>
          </p:nvSpPr>
          <p:spPr>
            <a:xfrm>
              <a:off x="7565125" y="498146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565" name="tx565"/>
            <p:cNvSpPr/>
            <p:nvPr/>
          </p:nvSpPr>
          <p:spPr>
            <a:xfrm>
              <a:off x="7716181" y="4982952"/>
              <a:ext cx="7447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566" name="pl566"/>
            <p:cNvSpPr/>
            <p:nvPr/>
          </p:nvSpPr>
          <p:spPr>
            <a:xfrm>
              <a:off x="7960456" y="49203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7"/>
            <p:cNvSpPr/>
            <p:nvPr/>
          </p:nvSpPr>
          <p:spPr>
            <a:xfrm>
              <a:off x="8118268" y="49203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8"/>
            <p:cNvSpPr/>
            <p:nvPr/>
          </p:nvSpPr>
          <p:spPr>
            <a:xfrm>
              <a:off x="8276080" y="49203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9"/>
            <p:cNvSpPr/>
            <p:nvPr/>
          </p:nvSpPr>
          <p:spPr>
            <a:xfrm>
              <a:off x="8428801" y="49203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70"/>
            <p:cNvSpPr/>
            <p:nvPr/>
          </p:nvSpPr>
          <p:spPr>
            <a:xfrm>
              <a:off x="8586613" y="49203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1"/>
            <p:cNvSpPr/>
            <p:nvPr/>
          </p:nvSpPr>
          <p:spPr>
            <a:xfrm>
              <a:off x="8739334" y="49203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2"/>
            <p:cNvSpPr/>
            <p:nvPr/>
          </p:nvSpPr>
          <p:spPr>
            <a:xfrm>
              <a:off x="8897146" y="49203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3"/>
            <p:cNvSpPr/>
            <p:nvPr/>
          </p:nvSpPr>
          <p:spPr>
            <a:xfrm>
              <a:off x="9054958" y="49203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tx574"/>
            <p:cNvSpPr/>
            <p:nvPr/>
          </p:nvSpPr>
          <p:spPr>
            <a:xfrm>
              <a:off x="7929976" y="498146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575" name="tx575"/>
            <p:cNvSpPr/>
            <p:nvPr/>
          </p:nvSpPr>
          <p:spPr>
            <a:xfrm>
              <a:off x="8077608" y="4982952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576" name="tx576"/>
            <p:cNvSpPr/>
            <p:nvPr/>
          </p:nvSpPr>
          <p:spPr>
            <a:xfrm>
              <a:off x="8235420" y="4979976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577" name="tx577"/>
            <p:cNvSpPr/>
            <p:nvPr/>
          </p:nvSpPr>
          <p:spPr>
            <a:xfrm>
              <a:off x="8381384" y="4979916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578" name="tx578"/>
            <p:cNvSpPr/>
            <p:nvPr/>
          </p:nvSpPr>
          <p:spPr>
            <a:xfrm>
              <a:off x="8542590" y="4982952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579" name="tx579"/>
            <p:cNvSpPr/>
            <p:nvPr/>
          </p:nvSpPr>
          <p:spPr>
            <a:xfrm>
              <a:off x="8695311" y="4982952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580" name="tx580"/>
            <p:cNvSpPr/>
            <p:nvPr/>
          </p:nvSpPr>
          <p:spPr>
            <a:xfrm>
              <a:off x="8866666" y="498146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581" name="tx581"/>
            <p:cNvSpPr/>
            <p:nvPr/>
          </p:nvSpPr>
          <p:spPr>
            <a:xfrm>
              <a:off x="9017721" y="4982952"/>
              <a:ext cx="7447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582" name="tx582"/>
            <p:cNvSpPr/>
            <p:nvPr/>
          </p:nvSpPr>
          <p:spPr>
            <a:xfrm>
              <a:off x="5057453" y="2722280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583" name="tx583"/>
            <p:cNvSpPr/>
            <p:nvPr/>
          </p:nvSpPr>
          <p:spPr>
            <a:xfrm>
              <a:off x="5125259" y="2611347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584" name="tx584"/>
            <p:cNvSpPr/>
            <p:nvPr/>
          </p:nvSpPr>
          <p:spPr>
            <a:xfrm>
              <a:off x="5226938" y="2501509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85" name="tx585"/>
            <p:cNvSpPr/>
            <p:nvPr/>
          </p:nvSpPr>
          <p:spPr>
            <a:xfrm>
              <a:off x="5159132" y="238454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86" name="tx586"/>
            <p:cNvSpPr/>
            <p:nvPr/>
          </p:nvSpPr>
          <p:spPr>
            <a:xfrm>
              <a:off x="5159132" y="2278726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587" name="tx587"/>
            <p:cNvSpPr/>
            <p:nvPr/>
          </p:nvSpPr>
          <p:spPr>
            <a:xfrm>
              <a:off x="5159132" y="2172910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588" name="tx588"/>
            <p:cNvSpPr/>
            <p:nvPr/>
          </p:nvSpPr>
          <p:spPr>
            <a:xfrm>
              <a:off x="5159132" y="2057430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589" name="tx589"/>
            <p:cNvSpPr/>
            <p:nvPr/>
          </p:nvSpPr>
          <p:spPr>
            <a:xfrm>
              <a:off x="5057453" y="1946105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590" name="pl590"/>
            <p:cNvSpPr/>
            <p:nvPr/>
          </p:nvSpPr>
          <p:spPr>
            <a:xfrm>
              <a:off x="5322580" y="27677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1"/>
            <p:cNvSpPr/>
            <p:nvPr/>
          </p:nvSpPr>
          <p:spPr>
            <a:xfrm>
              <a:off x="5322580" y="26568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2"/>
            <p:cNvSpPr/>
            <p:nvPr/>
          </p:nvSpPr>
          <p:spPr>
            <a:xfrm>
              <a:off x="5322580" y="2545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3"/>
            <p:cNvSpPr/>
            <p:nvPr/>
          </p:nvSpPr>
          <p:spPr>
            <a:xfrm>
              <a:off x="5322580" y="24300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4"/>
            <p:cNvSpPr/>
            <p:nvPr/>
          </p:nvSpPr>
          <p:spPr>
            <a:xfrm>
              <a:off x="5322580" y="23242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5"/>
            <p:cNvSpPr/>
            <p:nvPr/>
          </p:nvSpPr>
          <p:spPr>
            <a:xfrm>
              <a:off x="5322580" y="22183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6"/>
            <p:cNvSpPr/>
            <p:nvPr/>
          </p:nvSpPr>
          <p:spPr>
            <a:xfrm>
              <a:off x="5322580" y="21029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7"/>
            <p:cNvSpPr/>
            <p:nvPr/>
          </p:nvSpPr>
          <p:spPr>
            <a:xfrm>
              <a:off x="5322580" y="19915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tx598"/>
            <p:cNvSpPr/>
            <p:nvPr/>
          </p:nvSpPr>
          <p:spPr>
            <a:xfrm>
              <a:off x="5057453" y="3798560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599" name="tx599"/>
            <p:cNvSpPr/>
            <p:nvPr/>
          </p:nvSpPr>
          <p:spPr>
            <a:xfrm>
              <a:off x="5125259" y="3687627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600" name="tx600"/>
            <p:cNvSpPr/>
            <p:nvPr/>
          </p:nvSpPr>
          <p:spPr>
            <a:xfrm>
              <a:off x="5226938" y="3577790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01" name="tx601"/>
            <p:cNvSpPr/>
            <p:nvPr/>
          </p:nvSpPr>
          <p:spPr>
            <a:xfrm>
              <a:off x="5159132" y="346082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02" name="tx602"/>
            <p:cNvSpPr/>
            <p:nvPr/>
          </p:nvSpPr>
          <p:spPr>
            <a:xfrm>
              <a:off x="5159132" y="3355006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603" name="tx603"/>
            <p:cNvSpPr/>
            <p:nvPr/>
          </p:nvSpPr>
          <p:spPr>
            <a:xfrm>
              <a:off x="5159132" y="3249190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604" name="tx604"/>
            <p:cNvSpPr/>
            <p:nvPr/>
          </p:nvSpPr>
          <p:spPr>
            <a:xfrm>
              <a:off x="5159132" y="313371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605" name="tx605"/>
            <p:cNvSpPr/>
            <p:nvPr/>
          </p:nvSpPr>
          <p:spPr>
            <a:xfrm>
              <a:off x="5057453" y="3022385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606" name="pl606"/>
            <p:cNvSpPr/>
            <p:nvPr/>
          </p:nvSpPr>
          <p:spPr>
            <a:xfrm>
              <a:off x="5322580" y="38440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7"/>
            <p:cNvSpPr/>
            <p:nvPr/>
          </p:nvSpPr>
          <p:spPr>
            <a:xfrm>
              <a:off x="5322580" y="3733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8"/>
            <p:cNvSpPr/>
            <p:nvPr/>
          </p:nvSpPr>
          <p:spPr>
            <a:xfrm>
              <a:off x="5322580" y="36217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9"/>
            <p:cNvSpPr/>
            <p:nvPr/>
          </p:nvSpPr>
          <p:spPr>
            <a:xfrm>
              <a:off x="5322580" y="35063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10"/>
            <p:cNvSpPr/>
            <p:nvPr/>
          </p:nvSpPr>
          <p:spPr>
            <a:xfrm>
              <a:off x="5322580" y="34004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1"/>
            <p:cNvSpPr/>
            <p:nvPr/>
          </p:nvSpPr>
          <p:spPr>
            <a:xfrm>
              <a:off x="5322580" y="32946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2"/>
            <p:cNvSpPr/>
            <p:nvPr/>
          </p:nvSpPr>
          <p:spPr>
            <a:xfrm>
              <a:off x="5322580" y="31791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3"/>
            <p:cNvSpPr/>
            <p:nvPr/>
          </p:nvSpPr>
          <p:spPr>
            <a:xfrm>
              <a:off x="5322580" y="30678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tx614"/>
            <p:cNvSpPr/>
            <p:nvPr/>
          </p:nvSpPr>
          <p:spPr>
            <a:xfrm>
              <a:off x="5057453" y="4874840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615" name="tx615"/>
            <p:cNvSpPr/>
            <p:nvPr/>
          </p:nvSpPr>
          <p:spPr>
            <a:xfrm>
              <a:off x="5125259" y="4763907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616" name="tx616"/>
            <p:cNvSpPr/>
            <p:nvPr/>
          </p:nvSpPr>
          <p:spPr>
            <a:xfrm>
              <a:off x="5226938" y="4654070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17" name="tx617"/>
            <p:cNvSpPr/>
            <p:nvPr/>
          </p:nvSpPr>
          <p:spPr>
            <a:xfrm>
              <a:off x="5159132" y="453710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18" name="tx618"/>
            <p:cNvSpPr/>
            <p:nvPr/>
          </p:nvSpPr>
          <p:spPr>
            <a:xfrm>
              <a:off x="5159132" y="443128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619" name="tx619"/>
            <p:cNvSpPr/>
            <p:nvPr/>
          </p:nvSpPr>
          <p:spPr>
            <a:xfrm>
              <a:off x="5159132" y="432547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620" name="tx620"/>
            <p:cNvSpPr/>
            <p:nvPr/>
          </p:nvSpPr>
          <p:spPr>
            <a:xfrm>
              <a:off x="5159132" y="420999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621" name="tx621"/>
            <p:cNvSpPr/>
            <p:nvPr/>
          </p:nvSpPr>
          <p:spPr>
            <a:xfrm>
              <a:off x="5057453" y="4098666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622" name="pl622"/>
            <p:cNvSpPr/>
            <p:nvPr/>
          </p:nvSpPr>
          <p:spPr>
            <a:xfrm>
              <a:off x="5322580" y="49203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3"/>
            <p:cNvSpPr/>
            <p:nvPr/>
          </p:nvSpPr>
          <p:spPr>
            <a:xfrm>
              <a:off x="5322580" y="4809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4"/>
            <p:cNvSpPr/>
            <p:nvPr/>
          </p:nvSpPr>
          <p:spPr>
            <a:xfrm>
              <a:off x="5322580" y="46980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5"/>
            <p:cNvSpPr/>
            <p:nvPr/>
          </p:nvSpPr>
          <p:spPr>
            <a:xfrm>
              <a:off x="5322580" y="45825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6"/>
            <p:cNvSpPr/>
            <p:nvPr/>
          </p:nvSpPr>
          <p:spPr>
            <a:xfrm>
              <a:off x="5322580" y="44767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7"/>
            <p:cNvSpPr/>
            <p:nvPr/>
          </p:nvSpPr>
          <p:spPr>
            <a:xfrm>
              <a:off x="5322580" y="43709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8"/>
            <p:cNvSpPr/>
            <p:nvPr/>
          </p:nvSpPr>
          <p:spPr>
            <a:xfrm>
              <a:off x="5322580" y="42554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9"/>
            <p:cNvSpPr/>
            <p:nvPr/>
          </p:nvSpPr>
          <p:spPr>
            <a:xfrm>
              <a:off x="5322580" y="41441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tx630"/>
            <p:cNvSpPr/>
            <p:nvPr/>
          </p:nvSpPr>
          <p:spPr>
            <a:xfrm rot="-5400000">
              <a:off x="4094496" y="3384418"/>
              <a:ext cx="162654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 (%)</a:t>
              </a:r>
            </a:p>
          </p:txBody>
        </p:sp>
        <p:sp>
          <p:nvSpPr>
            <p:cNvPr id="631" name="rc631"/>
            <p:cNvSpPr/>
            <p:nvPr/>
          </p:nvSpPr>
          <p:spPr>
            <a:xfrm>
              <a:off x="4800600" y="5349081"/>
              <a:ext cx="4461396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pl632"/>
            <p:cNvSpPr/>
            <p:nvPr/>
          </p:nvSpPr>
          <p:spPr>
            <a:xfrm>
              <a:off x="5357374" y="6425361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3"/>
            <p:cNvSpPr/>
            <p:nvPr/>
          </p:nvSpPr>
          <p:spPr>
            <a:xfrm>
              <a:off x="5357374" y="6314428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4"/>
            <p:cNvSpPr/>
            <p:nvPr/>
          </p:nvSpPr>
          <p:spPr>
            <a:xfrm>
              <a:off x="5357374" y="6203103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5"/>
            <p:cNvSpPr/>
            <p:nvPr/>
          </p:nvSpPr>
          <p:spPr>
            <a:xfrm>
              <a:off x="5357374" y="6087623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6"/>
            <p:cNvSpPr/>
            <p:nvPr/>
          </p:nvSpPr>
          <p:spPr>
            <a:xfrm>
              <a:off x="5357374" y="5981808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7"/>
            <p:cNvSpPr/>
            <p:nvPr/>
          </p:nvSpPr>
          <p:spPr>
            <a:xfrm>
              <a:off x="5357374" y="5875992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8"/>
            <p:cNvSpPr/>
            <p:nvPr/>
          </p:nvSpPr>
          <p:spPr>
            <a:xfrm>
              <a:off x="5357374" y="5760512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9"/>
            <p:cNvSpPr/>
            <p:nvPr/>
          </p:nvSpPr>
          <p:spPr>
            <a:xfrm>
              <a:off x="5357374" y="5649187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g640"/>
            <p:cNvSpPr/>
            <p:nvPr/>
          </p:nvSpPr>
          <p:spPr>
            <a:xfrm>
              <a:off x="5357374" y="5649139"/>
              <a:ext cx="1231951" cy="670683"/>
            </a:xfrm>
            <a:custGeom>
              <a:avLst/>
              <a:pathLst>
                <a:path w="1231951" h="670683">
                  <a:moveTo>
                    <a:pt x="0" y="557233"/>
                  </a:moveTo>
                  <a:lnTo>
                    <a:pt x="4529" y="554999"/>
                  </a:lnTo>
                  <a:lnTo>
                    <a:pt x="9058" y="552764"/>
                  </a:lnTo>
                  <a:lnTo>
                    <a:pt x="13587" y="550528"/>
                  </a:lnTo>
                  <a:lnTo>
                    <a:pt x="18116" y="548292"/>
                  </a:lnTo>
                  <a:lnTo>
                    <a:pt x="22646" y="546055"/>
                  </a:lnTo>
                  <a:lnTo>
                    <a:pt x="27175" y="543817"/>
                  </a:lnTo>
                  <a:lnTo>
                    <a:pt x="31704" y="541579"/>
                  </a:lnTo>
                  <a:lnTo>
                    <a:pt x="36233" y="539339"/>
                  </a:lnTo>
                  <a:lnTo>
                    <a:pt x="40763" y="537099"/>
                  </a:lnTo>
                  <a:lnTo>
                    <a:pt x="45292" y="534858"/>
                  </a:lnTo>
                  <a:lnTo>
                    <a:pt x="49821" y="532616"/>
                  </a:lnTo>
                  <a:lnTo>
                    <a:pt x="54350" y="530374"/>
                  </a:lnTo>
                  <a:lnTo>
                    <a:pt x="58880" y="528130"/>
                  </a:lnTo>
                  <a:lnTo>
                    <a:pt x="63409" y="525886"/>
                  </a:lnTo>
                  <a:lnTo>
                    <a:pt x="67938" y="523641"/>
                  </a:lnTo>
                  <a:lnTo>
                    <a:pt x="72467" y="521395"/>
                  </a:lnTo>
                  <a:lnTo>
                    <a:pt x="76996" y="519148"/>
                  </a:lnTo>
                  <a:lnTo>
                    <a:pt x="81526" y="516901"/>
                  </a:lnTo>
                  <a:lnTo>
                    <a:pt x="86055" y="514652"/>
                  </a:lnTo>
                  <a:lnTo>
                    <a:pt x="90584" y="512403"/>
                  </a:lnTo>
                  <a:lnTo>
                    <a:pt x="95113" y="510153"/>
                  </a:lnTo>
                  <a:lnTo>
                    <a:pt x="99643" y="507902"/>
                  </a:lnTo>
                  <a:lnTo>
                    <a:pt x="104172" y="505650"/>
                  </a:lnTo>
                  <a:lnTo>
                    <a:pt x="108701" y="503398"/>
                  </a:lnTo>
                  <a:lnTo>
                    <a:pt x="113230" y="501144"/>
                  </a:lnTo>
                  <a:lnTo>
                    <a:pt x="117760" y="498890"/>
                  </a:lnTo>
                  <a:lnTo>
                    <a:pt x="122289" y="496634"/>
                  </a:lnTo>
                  <a:lnTo>
                    <a:pt x="126818" y="494378"/>
                  </a:lnTo>
                  <a:lnTo>
                    <a:pt x="131347" y="492121"/>
                  </a:lnTo>
                  <a:lnTo>
                    <a:pt x="135877" y="489864"/>
                  </a:lnTo>
                  <a:lnTo>
                    <a:pt x="140406" y="487605"/>
                  </a:lnTo>
                  <a:lnTo>
                    <a:pt x="144935" y="485346"/>
                  </a:lnTo>
                  <a:lnTo>
                    <a:pt x="149464" y="483086"/>
                  </a:lnTo>
                  <a:lnTo>
                    <a:pt x="153993" y="480825"/>
                  </a:lnTo>
                  <a:lnTo>
                    <a:pt x="158523" y="478564"/>
                  </a:lnTo>
                  <a:lnTo>
                    <a:pt x="163052" y="476302"/>
                  </a:lnTo>
                  <a:lnTo>
                    <a:pt x="167581" y="474039"/>
                  </a:lnTo>
                  <a:lnTo>
                    <a:pt x="172110" y="471775"/>
                  </a:lnTo>
                  <a:lnTo>
                    <a:pt x="176640" y="469511"/>
                  </a:lnTo>
                  <a:lnTo>
                    <a:pt x="181169" y="467247"/>
                  </a:lnTo>
                  <a:lnTo>
                    <a:pt x="185698" y="464981"/>
                  </a:lnTo>
                  <a:lnTo>
                    <a:pt x="190227" y="462716"/>
                  </a:lnTo>
                  <a:lnTo>
                    <a:pt x="194757" y="460450"/>
                  </a:lnTo>
                  <a:lnTo>
                    <a:pt x="199286" y="458183"/>
                  </a:lnTo>
                  <a:lnTo>
                    <a:pt x="203815" y="455917"/>
                  </a:lnTo>
                  <a:lnTo>
                    <a:pt x="208344" y="453650"/>
                  </a:lnTo>
                  <a:lnTo>
                    <a:pt x="212874" y="451383"/>
                  </a:lnTo>
                  <a:lnTo>
                    <a:pt x="217403" y="449116"/>
                  </a:lnTo>
                  <a:lnTo>
                    <a:pt x="221932" y="446849"/>
                  </a:lnTo>
                  <a:lnTo>
                    <a:pt x="226461" y="444582"/>
                  </a:lnTo>
                  <a:lnTo>
                    <a:pt x="230990" y="442316"/>
                  </a:lnTo>
                  <a:lnTo>
                    <a:pt x="235520" y="440050"/>
                  </a:lnTo>
                  <a:lnTo>
                    <a:pt x="240049" y="437784"/>
                  </a:lnTo>
                  <a:lnTo>
                    <a:pt x="244578" y="435520"/>
                  </a:lnTo>
                  <a:lnTo>
                    <a:pt x="249107" y="433255"/>
                  </a:lnTo>
                  <a:lnTo>
                    <a:pt x="253637" y="430992"/>
                  </a:lnTo>
                  <a:lnTo>
                    <a:pt x="258166" y="428731"/>
                  </a:lnTo>
                  <a:lnTo>
                    <a:pt x="262695" y="426470"/>
                  </a:lnTo>
                  <a:lnTo>
                    <a:pt x="267224" y="424211"/>
                  </a:lnTo>
                  <a:lnTo>
                    <a:pt x="271754" y="421954"/>
                  </a:lnTo>
                  <a:lnTo>
                    <a:pt x="276283" y="419699"/>
                  </a:lnTo>
                  <a:lnTo>
                    <a:pt x="280812" y="417446"/>
                  </a:lnTo>
                  <a:lnTo>
                    <a:pt x="285341" y="415196"/>
                  </a:lnTo>
                  <a:lnTo>
                    <a:pt x="289870" y="412948"/>
                  </a:lnTo>
                  <a:lnTo>
                    <a:pt x="294400" y="410704"/>
                  </a:lnTo>
                  <a:lnTo>
                    <a:pt x="298929" y="408463"/>
                  </a:lnTo>
                  <a:lnTo>
                    <a:pt x="303458" y="406225"/>
                  </a:lnTo>
                  <a:lnTo>
                    <a:pt x="307987" y="403992"/>
                  </a:lnTo>
                  <a:lnTo>
                    <a:pt x="312517" y="401763"/>
                  </a:lnTo>
                  <a:lnTo>
                    <a:pt x="317046" y="399539"/>
                  </a:lnTo>
                  <a:lnTo>
                    <a:pt x="321575" y="397321"/>
                  </a:lnTo>
                  <a:lnTo>
                    <a:pt x="326104" y="395108"/>
                  </a:lnTo>
                  <a:lnTo>
                    <a:pt x="330634" y="392900"/>
                  </a:lnTo>
                  <a:lnTo>
                    <a:pt x="335163" y="390700"/>
                  </a:lnTo>
                  <a:lnTo>
                    <a:pt x="339692" y="388506"/>
                  </a:lnTo>
                  <a:lnTo>
                    <a:pt x="344221" y="386319"/>
                  </a:lnTo>
                  <a:lnTo>
                    <a:pt x="348751" y="384140"/>
                  </a:lnTo>
                  <a:lnTo>
                    <a:pt x="353280" y="381968"/>
                  </a:lnTo>
                  <a:lnTo>
                    <a:pt x="357809" y="379805"/>
                  </a:lnTo>
                  <a:lnTo>
                    <a:pt x="362338" y="377651"/>
                  </a:lnTo>
                  <a:lnTo>
                    <a:pt x="366867" y="375506"/>
                  </a:lnTo>
                  <a:lnTo>
                    <a:pt x="371397" y="373370"/>
                  </a:lnTo>
                  <a:lnTo>
                    <a:pt x="375926" y="371243"/>
                  </a:lnTo>
                  <a:lnTo>
                    <a:pt x="380455" y="369127"/>
                  </a:lnTo>
                  <a:lnTo>
                    <a:pt x="384984" y="367020"/>
                  </a:lnTo>
                  <a:lnTo>
                    <a:pt x="389514" y="364922"/>
                  </a:lnTo>
                  <a:lnTo>
                    <a:pt x="394043" y="362835"/>
                  </a:lnTo>
                  <a:lnTo>
                    <a:pt x="398572" y="360757"/>
                  </a:lnTo>
                  <a:lnTo>
                    <a:pt x="403101" y="358688"/>
                  </a:lnTo>
                  <a:lnTo>
                    <a:pt x="407631" y="356629"/>
                  </a:lnTo>
                  <a:lnTo>
                    <a:pt x="412160" y="354578"/>
                  </a:lnTo>
                  <a:lnTo>
                    <a:pt x="416689" y="352534"/>
                  </a:lnTo>
                  <a:lnTo>
                    <a:pt x="421218" y="350498"/>
                  </a:lnTo>
                  <a:lnTo>
                    <a:pt x="425748" y="348468"/>
                  </a:lnTo>
                  <a:lnTo>
                    <a:pt x="430277" y="346443"/>
                  </a:lnTo>
                  <a:lnTo>
                    <a:pt x="434806" y="344422"/>
                  </a:lnTo>
                  <a:lnTo>
                    <a:pt x="439335" y="342404"/>
                  </a:lnTo>
                  <a:lnTo>
                    <a:pt x="443864" y="340387"/>
                  </a:lnTo>
                  <a:lnTo>
                    <a:pt x="448394" y="338370"/>
                  </a:lnTo>
                  <a:lnTo>
                    <a:pt x="452923" y="336350"/>
                  </a:lnTo>
                  <a:lnTo>
                    <a:pt x="457452" y="334327"/>
                  </a:lnTo>
                  <a:lnTo>
                    <a:pt x="461981" y="332299"/>
                  </a:lnTo>
                  <a:lnTo>
                    <a:pt x="466511" y="330263"/>
                  </a:lnTo>
                  <a:lnTo>
                    <a:pt x="471040" y="328218"/>
                  </a:lnTo>
                  <a:lnTo>
                    <a:pt x="475569" y="326162"/>
                  </a:lnTo>
                  <a:lnTo>
                    <a:pt x="480098" y="324093"/>
                  </a:lnTo>
                  <a:lnTo>
                    <a:pt x="484628" y="322009"/>
                  </a:lnTo>
                  <a:lnTo>
                    <a:pt x="489157" y="319908"/>
                  </a:lnTo>
                  <a:lnTo>
                    <a:pt x="493686" y="317789"/>
                  </a:lnTo>
                  <a:lnTo>
                    <a:pt x="498215" y="315651"/>
                  </a:lnTo>
                  <a:lnTo>
                    <a:pt x="502744" y="313491"/>
                  </a:lnTo>
                  <a:lnTo>
                    <a:pt x="507274" y="311308"/>
                  </a:lnTo>
                  <a:lnTo>
                    <a:pt x="511803" y="309102"/>
                  </a:lnTo>
                  <a:lnTo>
                    <a:pt x="516332" y="306871"/>
                  </a:lnTo>
                  <a:lnTo>
                    <a:pt x="520861" y="304614"/>
                  </a:lnTo>
                  <a:lnTo>
                    <a:pt x="525391" y="302331"/>
                  </a:lnTo>
                  <a:lnTo>
                    <a:pt x="529920" y="300020"/>
                  </a:lnTo>
                  <a:lnTo>
                    <a:pt x="534449" y="297683"/>
                  </a:lnTo>
                  <a:lnTo>
                    <a:pt x="538978" y="295318"/>
                  </a:lnTo>
                  <a:lnTo>
                    <a:pt x="543508" y="292926"/>
                  </a:lnTo>
                  <a:lnTo>
                    <a:pt x="548037" y="290506"/>
                  </a:lnTo>
                  <a:lnTo>
                    <a:pt x="552566" y="288058"/>
                  </a:lnTo>
                  <a:lnTo>
                    <a:pt x="557095" y="285584"/>
                  </a:lnTo>
                  <a:lnTo>
                    <a:pt x="561625" y="283083"/>
                  </a:lnTo>
                  <a:lnTo>
                    <a:pt x="566154" y="280556"/>
                  </a:lnTo>
                  <a:lnTo>
                    <a:pt x="570683" y="278003"/>
                  </a:lnTo>
                  <a:lnTo>
                    <a:pt x="575212" y="275425"/>
                  </a:lnTo>
                  <a:lnTo>
                    <a:pt x="579741" y="272823"/>
                  </a:lnTo>
                  <a:lnTo>
                    <a:pt x="584271" y="270197"/>
                  </a:lnTo>
                  <a:lnTo>
                    <a:pt x="588800" y="267548"/>
                  </a:lnTo>
                  <a:lnTo>
                    <a:pt x="593329" y="264877"/>
                  </a:lnTo>
                  <a:lnTo>
                    <a:pt x="597858" y="262185"/>
                  </a:lnTo>
                  <a:lnTo>
                    <a:pt x="602388" y="259473"/>
                  </a:lnTo>
                  <a:lnTo>
                    <a:pt x="606917" y="256740"/>
                  </a:lnTo>
                  <a:lnTo>
                    <a:pt x="611446" y="253989"/>
                  </a:lnTo>
                  <a:lnTo>
                    <a:pt x="615975" y="251219"/>
                  </a:lnTo>
                  <a:lnTo>
                    <a:pt x="620505" y="248433"/>
                  </a:lnTo>
                  <a:lnTo>
                    <a:pt x="625034" y="245629"/>
                  </a:lnTo>
                  <a:lnTo>
                    <a:pt x="629563" y="242810"/>
                  </a:lnTo>
                  <a:lnTo>
                    <a:pt x="634092" y="239975"/>
                  </a:lnTo>
                  <a:lnTo>
                    <a:pt x="638622" y="237126"/>
                  </a:lnTo>
                  <a:lnTo>
                    <a:pt x="643151" y="234263"/>
                  </a:lnTo>
                  <a:lnTo>
                    <a:pt x="647680" y="231387"/>
                  </a:lnTo>
                  <a:lnTo>
                    <a:pt x="652209" y="228499"/>
                  </a:lnTo>
                  <a:lnTo>
                    <a:pt x="656738" y="225598"/>
                  </a:lnTo>
                  <a:lnTo>
                    <a:pt x="661268" y="222686"/>
                  </a:lnTo>
                  <a:lnTo>
                    <a:pt x="665797" y="219763"/>
                  </a:lnTo>
                  <a:lnTo>
                    <a:pt x="670326" y="216830"/>
                  </a:lnTo>
                  <a:lnTo>
                    <a:pt x="674855" y="213887"/>
                  </a:lnTo>
                  <a:lnTo>
                    <a:pt x="679385" y="210934"/>
                  </a:lnTo>
                  <a:lnTo>
                    <a:pt x="683914" y="207973"/>
                  </a:lnTo>
                  <a:lnTo>
                    <a:pt x="688443" y="205003"/>
                  </a:lnTo>
                  <a:lnTo>
                    <a:pt x="692972" y="202024"/>
                  </a:lnTo>
                  <a:lnTo>
                    <a:pt x="697502" y="199039"/>
                  </a:lnTo>
                  <a:lnTo>
                    <a:pt x="702031" y="196045"/>
                  </a:lnTo>
                  <a:lnTo>
                    <a:pt x="706560" y="193045"/>
                  </a:lnTo>
                  <a:lnTo>
                    <a:pt x="711089" y="190038"/>
                  </a:lnTo>
                  <a:lnTo>
                    <a:pt x="715618" y="187025"/>
                  </a:lnTo>
                  <a:lnTo>
                    <a:pt x="720148" y="184005"/>
                  </a:lnTo>
                  <a:lnTo>
                    <a:pt x="724677" y="180980"/>
                  </a:lnTo>
                  <a:lnTo>
                    <a:pt x="729206" y="177949"/>
                  </a:lnTo>
                  <a:lnTo>
                    <a:pt x="733735" y="174913"/>
                  </a:lnTo>
                  <a:lnTo>
                    <a:pt x="738265" y="171871"/>
                  </a:lnTo>
                  <a:lnTo>
                    <a:pt x="742794" y="168825"/>
                  </a:lnTo>
                  <a:lnTo>
                    <a:pt x="747323" y="165774"/>
                  </a:lnTo>
                  <a:lnTo>
                    <a:pt x="751852" y="162719"/>
                  </a:lnTo>
                  <a:lnTo>
                    <a:pt x="756382" y="159660"/>
                  </a:lnTo>
                  <a:lnTo>
                    <a:pt x="760911" y="156596"/>
                  </a:lnTo>
                  <a:lnTo>
                    <a:pt x="765440" y="153529"/>
                  </a:lnTo>
                  <a:lnTo>
                    <a:pt x="769969" y="150458"/>
                  </a:lnTo>
                  <a:lnTo>
                    <a:pt x="774499" y="147384"/>
                  </a:lnTo>
                  <a:lnTo>
                    <a:pt x="779028" y="144306"/>
                  </a:lnTo>
                  <a:lnTo>
                    <a:pt x="783557" y="141224"/>
                  </a:lnTo>
                  <a:lnTo>
                    <a:pt x="788086" y="138140"/>
                  </a:lnTo>
                  <a:lnTo>
                    <a:pt x="792615" y="135053"/>
                  </a:lnTo>
                  <a:lnTo>
                    <a:pt x="797145" y="131962"/>
                  </a:lnTo>
                  <a:lnTo>
                    <a:pt x="801674" y="128869"/>
                  </a:lnTo>
                  <a:lnTo>
                    <a:pt x="806203" y="125774"/>
                  </a:lnTo>
                  <a:lnTo>
                    <a:pt x="810732" y="122676"/>
                  </a:lnTo>
                  <a:lnTo>
                    <a:pt x="815262" y="119575"/>
                  </a:lnTo>
                  <a:lnTo>
                    <a:pt x="819791" y="116472"/>
                  </a:lnTo>
                  <a:lnTo>
                    <a:pt x="824320" y="113367"/>
                  </a:lnTo>
                  <a:lnTo>
                    <a:pt x="828849" y="110259"/>
                  </a:lnTo>
                  <a:lnTo>
                    <a:pt x="833379" y="107150"/>
                  </a:lnTo>
                  <a:lnTo>
                    <a:pt x="837908" y="104038"/>
                  </a:lnTo>
                  <a:lnTo>
                    <a:pt x="842437" y="100924"/>
                  </a:lnTo>
                  <a:lnTo>
                    <a:pt x="846966" y="97809"/>
                  </a:lnTo>
                  <a:lnTo>
                    <a:pt x="851496" y="94692"/>
                  </a:lnTo>
                  <a:lnTo>
                    <a:pt x="856025" y="91573"/>
                  </a:lnTo>
                  <a:lnTo>
                    <a:pt x="860554" y="88452"/>
                  </a:lnTo>
                  <a:lnTo>
                    <a:pt x="865083" y="85330"/>
                  </a:lnTo>
                  <a:lnTo>
                    <a:pt x="869612" y="82206"/>
                  </a:lnTo>
                  <a:lnTo>
                    <a:pt x="874142" y="79081"/>
                  </a:lnTo>
                  <a:lnTo>
                    <a:pt x="878671" y="75954"/>
                  </a:lnTo>
                  <a:lnTo>
                    <a:pt x="883200" y="72825"/>
                  </a:lnTo>
                  <a:lnTo>
                    <a:pt x="887729" y="69696"/>
                  </a:lnTo>
                  <a:lnTo>
                    <a:pt x="892259" y="66565"/>
                  </a:lnTo>
                  <a:lnTo>
                    <a:pt x="896788" y="63432"/>
                  </a:lnTo>
                  <a:lnTo>
                    <a:pt x="901317" y="60299"/>
                  </a:lnTo>
                  <a:lnTo>
                    <a:pt x="905846" y="57164"/>
                  </a:lnTo>
                  <a:lnTo>
                    <a:pt x="910376" y="54028"/>
                  </a:lnTo>
                  <a:lnTo>
                    <a:pt x="914905" y="50891"/>
                  </a:lnTo>
                  <a:lnTo>
                    <a:pt x="919434" y="47753"/>
                  </a:lnTo>
                  <a:lnTo>
                    <a:pt x="923963" y="44613"/>
                  </a:lnTo>
                  <a:lnTo>
                    <a:pt x="928493" y="41473"/>
                  </a:lnTo>
                  <a:lnTo>
                    <a:pt x="933022" y="38332"/>
                  </a:lnTo>
                  <a:lnTo>
                    <a:pt x="937551" y="35190"/>
                  </a:lnTo>
                  <a:lnTo>
                    <a:pt x="942080" y="32046"/>
                  </a:lnTo>
                  <a:lnTo>
                    <a:pt x="946609" y="28902"/>
                  </a:lnTo>
                  <a:lnTo>
                    <a:pt x="951139" y="25757"/>
                  </a:lnTo>
                  <a:lnTo>
                    <a:pt x="955668" y="22611"/>
                  </a:lnTo>
                  <a:lnTo>
                    <a:pt x="960197" y="19464"/>
                  </a:lnTo>
                  <a:lnTo>
                    <a:pt x="964726" y="16317"/>
                  </a:lnTo>
                  <a:lnTo>
                    <a:pt x="969256" y="13168"/>
                  </a:lnTo>
                  <a:lnTo>
                    <a:pt x="973785" y="10019"/>
                  </a:lnTo>
                  <a:lnTo>
                    <a:pt x="978314" y="6869"/>
                  </a:lnTo>
                  <a:lnTo>
                    <a:pt x="982843" y="3718"/>
                  </a:lnTo>
                  <a:lnTo>
                    <a:pt x="987373" y="567"/>
                  </a:lnTo>
                  <a:lnTo>
                    <a:pt x="988187" y="0"/>
                  </a:lnTo>
                  <a:lnTo>
                    <a:pt x="1231951" y="0"/>
                  </a:lnTo>
                  <a:lnTo>
                    <a:pt x="1231951" y="15621"/>
                  </a:lnTo>
                  <a:lnTo>
                    <a:pt x="1227422" y="17820"/>
                  </a:lnTo>
                  <a:lnTo>
                    <a:pt x="1222893" y="20019"/>
                  </a:lnTo>
                  <a:lnTo>
                    <a:pt x="1218363" y="22219"/>
                  </a:lnTo>
                  <a:lnTo>
                    <a:pt x="1213834" y="24419"/>
                  </a:lnTo>
                  <a:lnTo>
                    <a:pt x="1209305" y="26619"/>
                  </a:lnTo>
                  <a:lnTo>
                    <a:pt x="1204776" y="28820"/>
                  </a:lnTo>
                  <a:lnTo>
                    <a:pt x="1200247" y="31020"/>
                  </a:lnTo>
                  <a:lnTo>
                    <a:pt x="1195717" y="33221"/>
                  </a:lnTo>
                  <a:lnTo>
                    <a:pt x="1191188" y="35422"/>
                  </a:lnTo>
                  <a:lnTo>
                    <a:pt x="1186659" y="37623"/>
                  </a:lnTo>
                  <a:lnTo>
                    <a:pt x="1182130" y="39824"/>
                  </a:lnTo>
                  <a:lnTo>
                    <a:pt x="1177600" y="42026"/>
                  </a:lnTo>
                  <a:lnTo>
                    <a:pt x="1173071" y="44228"/>
                  </a:lnTo>
                  <a:lnTo>
                    <a:pt x="1168542" y="46430"/>
                  </a:lnTo>
                  <a:lnTo>
                    <a:pt x="1164013" y="48632"/>
                  </a:lnTo>
                  <a:lnTo>
                    <a:pt x="1159483" y="50835"/>
                  </a:lnTo>
                  <a:lnTo>
                    <a:pt x="1154954" y="53037"/>
                  </a:lnTo>
                  <a:lnTo>
                    <a:pt x="1150425" y="55240"/>
                  </a:lnTo>
                  <a:lnTo>
                    <a:pt x="1145896" y="57443"/>
                  </a:lnTo>
                  <a:lnTo>
                    <a:pt x="1141367" y="59647"/>
                  </a:lnTo>
                  <a:lnTo>
                    <a:pt x="1136837" y="61850"/>
                  </a:lnTo>
                  <a:lnTo>
                    <a:pt x="1132308" y="64054"/>
                  </a:lnTo>
                  <a:lnTo>
                    <a:pt x="1127779" y="66258"/>
                  </a:lnTo>
                  <a:lnTo>
                    <a:pt x="1123250" y="68462"/>
                  </a:lnTo>
                  <a:lnTo>
                    <a:pt x="1118720" y="70667"/>
                  </a:lnTo>
                  <a:lnTo>
                    <a:pt x="1114191" y="72871"/>
                  </a:lnTo>
                  <a:lnTo>
                    <a:pt x="1109662" y="75076"/>
                  </a:lnTo>
                  <a:lnTo>
                    <a:pt x="1105133" y="77281"/>
                  </a:lnTo>
                  <a:lnTo>
                    <a:pt x="1100603" y="79486"/>
                  </a:lnTo>
                  <a:lnTo>
                    <a:pt x="1096074" y="81692"/>
                  </a:lnTo>
                  <a:lnTo>
                    <a:pt x="1091545" y="83898"/>
                  </a:lnTo>
                  <a:lnTo>
                    <a:pt x="1087016" y="86104"/>
                  </a:lnTo>
                  <a:lnTo>
                    <a:pt x="1082486" y="88310"/>
                  </a:lnTo>
                  <a:lnTo>
                    <a:pt x="1077957" y="90516"/>
                  </a:lnTo>
                  <a:lnTo>
                    <a:pt x="1073428" y="92723"/>
                  </a:lnTo>
                  <a:lnTo>
                    <a:pt x="1068899" y="94930"/>
                  </a:lnTo>
                  <a:lnTo>
                    <a:pt x="1064370" y="97136"/>
                  </a:lnTo>
                  <a:lnTo>
                    <a:pt x="1059840" y="99344"/>
                  </a:lnTo>
                  <a:lnTo>
                    <a:pt x="1055311" y="101551"/>
                  </a:lnTo>
                  <a:lnTo>
                    <a:pt x="1050782" y="103759"/>
                  </a:lnTo>
                  <a:lnTo>
                    <a:pt x="1046253" y="105966"/>
                  </a:lnTo>
                  <a:lnTo>
                    <a:pt x="1041723" y="108174"/>
                  </a:lnTo>
                  <a:lnTo>
                    <a:pt x="1037194" y="110382"/>
                  </a:lnTo>
                  <a:lnTo>
                    <a:pt x="1032665" y="112591"/>
                  </a:lnTo>
                  <a:lnTo>
                    <a:pt x="1028136" y="114799"/>
                  </a:lnTo>
                  <a:lnTo>
                    <a:pt x="1023606" y="117008"/>
                  </a:lnTo>
                  <a:lnTo>
                    <a:pt x="1019077" y="119217"/>
                  </a:lnTo>
                  <a:lnTo>
                    <a:pt x="1014548" y="121426"/>
                  </a:lnTo>
                  <a:lnTo>
                    <a:pt x="1010019" y="123635"/>
                  </a:lnTo>
                  <a:lnTo>
                    <a:pt x="1005489" y="125844"/>
                  </a:lnTo>
                  <a:lnTo>
                    <a:pt x="1000960" y="128053"/>
                  </a:lnTo>
                  <a:lnTo>
                    <a:pt x="996431" y="130262"/>
                  </a:lnTo>
                  <a:lnTo>
                    <a:pt x="991902" y="132472"/>
                  </a:lnTo>
                  <a:lnTo>
                    <a:pt x="987373" y="134681"/>
                  </a:lnTo>
                  <a:lnTo>
                    <a:pt x="982843" y="136891"/>
                  </a:lnTo>
                  <a:lnTo>
                    <a:pt x="978314" y="139101"/>
                  </a:lnTo>
                  <a:lnTo>
                    <a:pt x="973785" y="141310"/>
                  </a:lnTo>
                  <a:lnTo>
                    <a:pt x="969256" y="143520"/>
                  </a:lnTo>
                  <a:lnTo>
                    <a:pt x="964726" y="145730"/>
                  </a:lnTo>
                  <a:lnTo>
                    <a:pt x="960197" y="147940"/>
                  </a:lnTo>
                  <a:lnTo>
                    <a:pt x="955668" y="150149"/>
                  </a:lnTo>
                  <a:lnTo>
                    <a:pt x="951139" y="152359"/>
                  </a:lnTo>
                  <a:lnTo>
                    <a:pt x="946609" y="154568"/>
                  </a:lnTo>
                  <a:lnTo>
                    <a:pt x="942080" y="156778"/>
                  </a:lnTo>
                  <a:lnTo>
                    <a:pt x="937551" y="158987"/>
                  </a:lnTo>
                  <a:lnTo>
                    <a:pt x="933022" y="161196"/>
                  </a:lnTo>
                  <a:lnTo>
                    <a:pt x="928493" y="163405"/>
                  </a:lnTo>
                  <a:lnTo>
                    <a:pt x="923963" y="165614"/>
                  </a:lnTo>
                  <a:lnTo>
                    <a:pt x="919434" y="167822"/>
                  </a:lnTo>
                  <a:lnTo>
                    <a:pt x="914905" y="170030"/>
                  </a:lnTo>
                  <a:lnTo>
                    <a:pt x="910376" y="172238"/>
                  </a:lnTo>
                  <a:lnTo>
                    <a:pt x="905846" y="174446"/>
                  </a:lnTo>
                  <a:lnTo>
                    <a:pt x="901317" y="176653"/>
                  </a:lnTo>
                  <a:lnTo>
                    <a:pt x="896788" y="178859"/>
                  </a:lnTo>
                  <a:lnTo>
                    <a:pt x="892259" y="181065"/>
                  </a:lnTo>
                  <a:lnTo>
                    <a:pt x="887729" y="183271"/>
                  </a:lnTo>
                  <a:lnTo>
                    <a:pt x="883200" y="185475"/>
                  </a:lnTo>
                  <a:lnTo>
                    <a:pt x="878671" y="187680"/>
                  </a:lnTo>
                  <a:lnTo>
                    <a:pt x="874142" y="189883"/>
                  </a:lnTo>
                  <a:lnTo>
                    <a:pt x="869612" y="192085"/>
                  </a:lnTo>
                  <a:lnTo>
                    <a:pt x="865083" y="194287"/>
                  </a:lnTo>
                  <a:lnTo>
                    <a:pt x="860554" y="196488"/>
                  </a:lnTo>
                  <a:lnTo>
                    <a:pt x="856025" y="198688"/>
                  </a:lnTo>
                  <a:lnTo>
                    <a:pt x="851496" y="200886"/>
                  </a:lnTo>
                  <a:lnTo>
                    <a:pt x="846966" y="203084"/>
                  </a:lnTo>
                  <a:lnTo>
                    <a:pt x="842437" y="205280"/>
                  </a:lnTo>
                  <a:lnTo>
                    <a:pt x="837908" y="207474"/>
                  </a:lnTo>
                  <a:lnTo>
                    <a:pt x="833379" y="209668"/>
                  </a:lnTo>
                  <a:lnTo>
                    <a:pt x="828849" y="211859"/>
                  </a:lnTo>
                  <a:lnTo>
                    <a:pt x="824320" y="214049"/>
                  </a:lnTo>
                  <a:lnTo>
                    <a:pt x="819791" y="216237"/>
                  </a:lnTo>
                  <a:lnTo>
                    <a:pt x="815262" y="218423"/>
                  </a:lnTo>
                  <a:lnTo>
                    <a:pt x="810732" y="220607"/>
                  </a:lnTo>
                  <a:lnTo>
                    <a:pt x="806203" y="222789"/>
                  </a:lnTo>
                  <a:lnTo>
                    <a:pt x="801674" y="224968"/>
                  </a:lnTo>
                  <a:lnTo>
                    <a:pt x="797145" y="227144"/>
                  </a:lnTo>
                  <a:lnTo>
                    <a:pt x="792615" y="229318"/>
                  </a:lnTo>
                  <a:lnTo>
                    <a:pt x="788086" y="231489"/>
                  </a:lnTo>
                  <a:lnTo>
                    <a:pt x="783557" y="233657"/>
                  </a:lnTo>
                  <a:lnTo>
                    <a:pt x="779028" y="235821"/>
                  </a:lnTo>
                  <a:lnTo>
                    <a:pt x="774499" y="237982"/>
                  </a:lnTo>
                  <a:lnTo>
                    <a:pt x="769969" y="240140"/>
                  </a:lnTo>
                  <a:lnTo>
                    <a:pt x="765440" y="242293"/>
                  </a:lnTo>
                  <a:lnTo>
                    <a:pt x="760911" y="244442"/>
                  </a:lnTo>
                  <a:lnTo>
                    <a:pt x="756382" y="246587"/>
                  </a:lnTo>
                  <a:lnTo>
                    <a:pt x="751852" y="248727"/>
                  </a:lnTo>
                  <a:lnTo>
                    <a:pt x="747323" y="250861"/>
                  </a:lnTo>
                  <a:lnTo>
                    <a:pt x="742794" y="252991"/>
                  </a:lnTo>
                  <a:lnTo>
                    <a:pt x="738265" y="255115"/>
                  </a:lnTo>
                  <a:lnTo>
                    <a:pt x="733735" y="257234"/>
                  </a:lnTo>
                  <a:lnTo>
                    <a:pt x="729206" y="259346"/>
                  </a:lnTo>
                  <a:lnTo>
                    <a:pt x="724677" y="261452"/>
                  </a:lnTo>
                  <a:lnTo>
                    <a:pt x="720148" y="263551"/>
                  </a:lnTo>
                  <a:lnTo>
                    <a:pt x="715618" y="265643"/>
                  </a:lnTo>
                  <a:lnTo>
                    <a:pt x="711089" y="267728"/>
                  </a:lnTo>
                  <a:lnTo>
                    <a:pt x="706560" y="269805"/>
                  </a:lnTo>
                  <a:lnTo>
                    <a:pt x="702031" y="271874"/>
                  </a:lnTo>
                  <a:lnTo>
                    <a:pt x="697502" y="273935"/>
                  </a:lnTo>
                  <a:lnTo>
                    <a:pt x="692972" y="275987"/>
                  </a:lnTo>
                  <a:lnTo>
                    <a:pt x="688443" y="278030"/>
                  </a:lnTo>
                  <a:lnTo>
                    <a:pt x="683914" y="280064"/>
                  </a:lnTo>
                  <a:lnTo>
                    <a:pt x="679385" y="282088"/>
                  </a:lnTo>
                  <a:lnTo>
                    <a:pt x="674855" y="284103"/>
                  </a:lnTo>
                  <a:lnTo>
                    <a:pt x="670326" y="286107"/>
                  </a:lnTo>
                  <a:lnTo>
                    <a:pt x="665797" y="288101"/>
                  </a:lnTo>
                  <a:lnTo>
                    <a:pt x="661268" y="290084"/>
                  </a:lnTo>
                  <a:lnTo>
                    <a:pt x="656738" y="292057"/>
                  </a:lnTo>
                  <a:lnTo>
                    <a:pt x="652209" y="294019"/>
                  </a:lnTo>
                  <a:lnTo>
                    <a:pt x="647680" y="295971"/>
                  </a:lnTo>
                  <a:lnTo>
                    <a:pt x="643151" y="297911"/>
                  </a:lnTo>
                  <a:lnTo>
                    <a:pt x="638622" y="299841"/>
                  </a:lnTo>
                  <a:lnTo>
                    <a:pt x="634092" y="301760"/>
                  </a:lnTo>
                  <a:lnTo>
                    <a:pt x="629563" y="303669"/>
                  </a:lnTo>
                  <a:lnTo>
                    <a:pt x="625034" y="305567"/>
                  </a:lnTo>
                  <a:lnTo>
                    <a:pt x="620505" y="307455"/>
                  </a:lnTo>
                  <a:lnTo>
                    <a:pt x="615975" y="309334"/>
                  </a:lnTo>
                  <a:lnTo>
                    <a:pt x="611446" y="311204"/>
                  </a:lnTo>
                  <a:lnTo>
                    <a:pt x="606917" y="313066"/>
                  </a:lnTo>
                  <a:lnTo>
                    <a:pt x="602388" y="314920"/>
                  </a:lnTo>
                  <a:lnTo>
                    <a:pt x="597858" y="316768"/>
                  </a:lnTo>
                  <a:lnTo>
                    <a:pt x="593329" y="318609"/>
                  </a:lnTo>
                  <a:lnTo>
                    <a:pt x="588800" y="320445"/>
                  </a:lnTo>
                  <a:lnTo>
                    <a:pt x="584271" y="322278"/>
                  </a:lnTo>
                  <a:lnTo>
                    <a:pt x="579741" y="324108"/>
                  </a:lnTo>
                  <a:lnTo>
                    <a:pt x="575212" y="325936"/>
                  </a:lnTo>
                  <a:lnTo>
                    <a:pt x="570683" y="327764"/>
                  </a:lnTo>
                  <a:lnTo>
                    <a:pt x="566154" y="329594"/>
                  </a:lnTo>
                  <a:lnTo>
                    <a:pt x="561625" y="331426"/>
                  </a:lnTo>
                  <a:lnTo>
                    <a:pt x="557095" y="333262"/>
                  </a:lnTo>
                  <a:lnTo>
                    <a:pt x="552566" y="335104"/>
                  </a:lnTo>
                  <a:lnTo>
                    <a:pt x="548037" y="336954"/>
                  </a:lnTo>
                  <a:lnTo>
                    <a:pt x="543508" y="338812"/>
                  </a:lnTo>
                  <a:lnTo>
                    <a:pt x="538978" y="340680"/>
                  </a:lnTo>
                  <a:lnTo>
                    <a:pt x="534449" y="342560"/>
                  </a:lnTo>
                  <a:lnTo>
                    <a:pt x="529920" y="344454"/>
                  </a:lnTo>
                  <a:lnTo>
                    <a:pt x="525391" y="346362"/>
                  </a:lnTo>
                  <a:lnTo>
                    <a:pt x="520861" y="348286"/>
                  </a:lnTo>
                  <a:lnTo>
                    <a:pt x="516332" y="350227"/>
                  </a:lnTo>
                  <a:lnTo>
                    <a:pt x="511803" y="352188"/>
                  </a:lnTo>
                  <a:lnTo>
                    <a:pt x="507274" y="354167"/>
                  </a:lnTo>
                  <a:lnTo>
                    <a:pt x="502744" y="356168"/>
                  </a:lnTo>
                  <a:lnTo>
                    <a:pt x="498215" y="358191"/>
                  </a:lnTo>
                  <a:lnTo>
                    <a:pt x="493686" y="360236"/>
                  </a:lnTo>
                  <a:lnTo>
                    <a:pt x="489157" y="362304"/>
                  </a:lnTo>
                  <a:lnTo>
                    <a:pt x="484628" y="364396"/>
                  </a:lnTo>
                  <a:lnTo>
                    <a:pt x="480098" y="366513"/>
                  </a:lnTo>
                  <a:lnTo>
                    <a:pt x="475569" y="368655"/>
                  </a:lnTo>
                  <a:lnTo>
                    <a:pt x="471040" y="370822"/>
                  </a:lnTo>
                  <a:lnTo>
                    <a:pt x="466511" y="373014"/>
                  </a:lnTo>
                  <a:lnTo>
                    <a:pt x="461981" y="375232"/>
                  </a:lnTo>
                  <a:lnTo>
                    <a:pt x="457452" y="377476"/>
                  </a:lnTo>
                  <a:lnTo>
                    <a:pt x="452923" y="379745"/>
                  </a:lnTo>
                  <a:lnTo>
                    <a:pt x="448394" y="382040"/>
                  </a:lnTo>
                  <a:lnTo>
                    <a:pt x="443864" y="384360"/>
                  </a:lnTo>
                  <a:lnTo>
                    <a:pt x="439335" y="386705"/>
                  </a:lnTo>
                  <a:lnTo>
                    <a:pt x="434806" y="389075"/>
                  </a:lnTo>
                  <a:lnTo>
                    <a:pt x="430277" y="391470"/>
                  </a:lnTo>
                  <a:lnTo>
                    <a:pt x="425748" y="393888"/>
                  </a:lnTo>
                  <a:lnTo>
                    <a:pt x="421218" y="396330"/>
                  </a:lnTo>
                  <a:lnTo>
                    <a:pt x="416689" y="398795"/>
                  </a:lnTo>
                  <a:lnTo>
                    <a:pt x="412160" y="401282"/>
                  </a:lnTo>
                  <a:lnTo>
                    <a:pt x="407631" y="403792"/>
                  </a:lnTo>
                  <a:lnTo>
                    <a:pt x="403101" y="406323"/>
                  </a:lnTo>
                  <a:lnTo>
                    <a:pt x="398572" y="408876"/>
                  </a:lnTo>
                  <a:lnTo>
                    <a:pt x="394043" y="411449"/>
                  </a:lnTo>
                  <a:lnTo>
                    <a:pt x="389514" y="414041"/>
                  </a:lnTo>
                  <a:lnTo>
                    <a:pt x="384984" y="416653"/>
                  </a:lnTo>
                  <a:lnTo>
                    <a:pt x="380455" y="419284"/>
                  </a:lnTo>
                  <a:lnTo>
                    <a:pt x="375926" y="421933"/>
                  </a:lnTo>
                  <a:lnTo>
                    <a:pt x="371397" y="424600"/>
                  </a:lnTo>
                  <a:lnTo>
                    <a:pt x="366867" y="427284"/>
                  </a:lnTo>
                  <a:lnTo>
                    <a:pt x="362338" y="429984"/>
                  </a:lnTo>
                  <a:lnTo>
                    <a:pt x="357809" y="432700"/>
                  </a:lnTo>
                  <a:lnTo>
                    <a:pt x="353280" y="435432"/>
                  </a:lnTo>
                  <a:lnTo>
                    <a:pt x="348751" y="438179"/>
                  </a:lnTo>
                  <a:lnTo>
                    <a:pt x="344221" y="440940"/>
                  </a:lnTo>
                  <a:lnTo>
                    <a:pt x="339692" y="443716"/>
                  </a:lnTo>
                  <a:lnTo>
                    <a:pt x="335163" y="446504"/>
                  </a:lnTo>
                  <a:lnTo>
                    <a:pt x="330634" y="449306"/>
                  </a:lnTo>
                  <a:lnTo>
                    <a:pt x="326104" y="452120"/>
                  </a:lnTo>
                  <a:lnTo>
                    <a:pt x="321575" y="454947"/>
                  </a:lnTo>
                  <a:lnTo>
                    <a:pt x="317046" y="457785"/>
                  </a:lnTo>
                  <a:lnTo>
                    <a:pt x="312517" y="460634"/>
                  </a:lnTo>
                  <a:lnTo>
                    <a:pt x="307987" y="463495"/>
                  </a:lnTo>
                  <a:lnTo>
                    <a:pt x="303458" y="466365"/>
                  </a:lnTo>
                  <a:lnTo>
                    <a:pt x="298929" y="469246"/>
                  </a:lnTo>
                  <a:lnTo>
                    <a:pt x="294400" y="472136"/>
                  </a:lnTo>
                  <a:lnTo>
                    <a:pt x="289870" y="475036"/>
                  </a:lnTo>
                  <a:lnTo>
                    <a:pt x="285341" y="477945"/>
                  </a:lnTo>
                  <a:lnTo>
                    <a:pt x="280812" y="480863"/>
                  </a:lnTo>
                  <a:lnTo>
                    <a:pt x="276283" y="483789"/>
                  </a:lnTo>
                  <a:lnTo>
                    <a:pt x="271754" y="486723"/>
                  </a:lnTo>
                  <a:lnTo>
                    <a:pt x="267224" y="489665"/>
                  </a:lnTo>
                  <a:lnTo>
                    <a:pt x="262695" y="492614"/>
                  </a:lnTo>
                  <a:lnTo>
                    <a:pt x="258166" y="495571"/>
                  </a:lnTo>
                  <a:lnTo>
                    <a:pt x="253637" y="498534"/>
                  </a:lnTo>
                  <a:lnTo>
                    <a:pt x="249107" y="501504"/>
                  </a:lnTo>
                  <a:lnTo>
                    <a:pt x="244578" y="504481"/>
                  </a:lnTo>
                  <a:lnTo>
                    <a:pt x="240049" y="507464"/>
                  </a:lnTo>
                  <a:lnTo>
                    <a:pt x="235520" y="510453"/>
                  </a:lnTo>
                  <a:lnTo>
                    <a:pt x="230990" y="513448"/>
                  </a:lnTo>
                  <a:lnTo>
                    <a:pt x="226461" y="516448"/>
                  </a:lnTo>
                  <a:lnTo>
                    <a:pt x="221932" y="519454"/>
                  </a:lnTo>
                  <a:lnTo>
                    <a:pt x="217403" y="522464"/>
                  </a:lnTo>
                  <a:lnTo>
                    <a:pt x="212874" y="525480"/>
                  </a:lnTo>
                  <a:lnTo>
                    <a:pt x="208344" y="528501"/>
                  </a:lnTo>
                  <a:lnTo>
                    <a:pt x="203815" y="531526"/>
                  </a:lnTo>
                  <a:lnTo>
                    <a:pt x="199286" y="534556"/>
                  </a:lnTo>
                  <a:lnTo>
                    <a:pt x="194757" y="537591"/>
                  </a:lnTo>
                  <a:lnTo>
                    <a:pt x="190227" y="540629"/>
                  </a:lnTo>
                  <a:lnTo>
                    <a:pt x="185698" y="543671"/>
                  </a:lnTo>
                  <a:lnTo>
                    <a:pt x="181169" y="546718"/>
                  </a:lnTo>
                  <a:lnTo>
                    <a:pt x="176640" y="549768"/>
                  </a:lnTo>
                  <a:lnTo>
                    <a:pt x="172110" y="552822"/>
                  </a:lnTo>
                  <a:lnTo>
                    <a:pt x="167581" y="555879"/>
                  </a:lnTo>
                  <a:lnTo>
                    <a:pt x="163052" y="558940"/>
                  </a:lnTo>
                  <a:lnTo>
                    <a:pt x="158523" y="562003"/>
                  </a:lnTo>
                  <a:lnTo>
                    <a:pt x="153993" y="565071"/>
                  </a:lnTo>
                  <a:lnTo>
                    <a:pt x="149464" y="568141"/>
                  </a:lnTo>
                  <a:lnTo>
                    <a:pt x="144935" y="571214"/>
                  </a:lnTo>
                  <a:lnTo>
                    <a:pt x="140406" y="574290"/>
                  </a:lnTo>
                  <a:lnTo>
                    <a:pt x="135877" y="577369"/>
                  </a:lnTo>
                  <a:lnTo>
                    <a:pt x="131347" y="580450"/>
                  </a:lnTo>
                  <a:lnTo>
                    <a:pt x="126818" y="583534"/>
                  </a:lnTo>
                  <a:lnTo>
                    <a:pt x="122289" y="586621"/>
                  </a:lnTo>
                  <a:lnTo>
                    <a:pt x="117760" y="589710"/>
                  </a:lnTo>
                  <a:lnTo>
                    <a:pt x="113230" y="592802"/>
                  </a:lnTo>
                  <a:lnTo>
                    <a:pt x="108701" y="595895"/>
                  </a:lnTo>
                  <a:lnTo>
                    <a:pt x="104172" y="598991"/>
                  </a:lnTo>
                  <a:lnTo>
                    <a:pt x="99643" y="602090"/>
                  </a:lnTo>
                  <a:lnTo>
                    <a:pt x="95113" y="605190"/>
                  </a:lnTo>
                  <a:lnTo>
                    <a:pt x="90584" y="608292"/>
                  </a:lnTo>
                  <a:lnTo>
                    <a:pt x="86055" y="611396"/>
                  </a:lnTo>
                  <a:lnTo>
                    <a:pt x="81526" y="614502"/>
                  </a:lnTo>
                  <a:lnTo>
                    <a:pt x="76996" y="617610"/>
                  </a:lnTo>
                  <a:lnTo>
                    <a:pt x="72467" y="620720"/>
                  </a:lnTo>
                  <a:lnTo>
                    <a:pt x="67938" y="623831"/>
                  </a:lnTo>
                  <a:lnTo>
                    <a:pt x="63409" y="626945"/>
                  </a:lnTo>
                  <a:lnTo>
                    <a:pt x="58880" y="630060"/>
                  </a:lnTo>
                  <a:lnTo>
                    <a:pt x="54350" y="633176"/>
                  </a:lnTo>
                  <a:lnTo>
                    <a:pt x="49821" y="636294"/>
                  </a:lnTo>
                  <a:lnTo>
                    <a:pt x="45292" y="639413"/>
                  </a:lnTo>
                  <a:lnTo>
                    <a:pt x="40763" y="642534"/>
                  </a:lnTo>
                  <a:lnTo>
                    <a:pt x="36233" y="645657"/>
                  </a:lnTo>
                  <a:lnTo>
                    <a:pt x="31704" y="648781"/>
                  </a:lnTo>
                  <a:lnTo>
                    <a:pt x="27175" y="651906"/>
                  </a:lnTo>
                  <a:lnTo>
                    <a:pt x="22646" y="655032"/>
                  </a:lnTo>
                  <a:lnTo>
                    <a:pt x="18116" y="658160"/>
                  </a:lnTo>
                  <a:lnTo>
                    <a:pt x="13587" y="661289"/>
                  </a:lnTo>
                  <a:lnTo>
                    <a:pt x="9058" y="664419"/>
                  </a:lnTo>
                  <a:lnTo>
                    <a:pt x="4529" y="667551"/>
                  </a:lnTo>
                  <a:lnTo>
                    <a:pt x="0" y="670683"/>
                  </a:lnTo>
                  <a:close/>
                </a:path>
              </a:pathLst>
            </a:custGeom>
            <a:solidFill>
              <a:srgbClr val="FF0083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41" name="pl641"/>
            <p:cNvSpPr/>
            <p:nvPr/>
          </p:nvSpPr>
          <p:spPr>
            <a:xfrm>
              <a:off x="5357374" y="5649139"/>
              <a:ext cx="988187" cy="557233"/>
            </a:xfrm>
            <a:custGeom>
              <a:avLst/>
              <a:pathLst>
                <a:path w="988187" h="557233">
                  <a:moveTo>
                    <a:pt x="0" y="557233"/>
                  </a:moveTo>
                  <a:lnTo>
                    <a:pt x="4529" y="554999"/>
                  </a:lnTo>
                  <a:lnTo>
                    <a:pt x="9058" y="552764"/>
                  </a:lnTo>
                  <a:lnTo>
                    <a:pt x="13587" y="550528"/>
                  </a:lnTo>
                  <a:lnTo>
                    <a:pt x="18116" y="548292"/>
                  </a:lnTo>
                  <a:lnTo>
                    <a:pt x="22646" y="546055"/>
                  </a:lnTo>
                  <a:lnTo>
                    <a:pt x="27175" y="543817"/>
                  </a:lnTo>
                  <a:lnTo>
                    <a:pt x="31704" y="541579"/>
                  </a:lnTo>
                  <a:lnTo>
                    <a:pt x="36233" y="539339"/>
                  </a:lnTo>
                  <a:lnTo>
                    <a:pt x="40763" y="537099"/>
                  </a:lnTo>
                  <a:lnTo>
                    <a:pt x="45292" y="534858"/>
                  </a:lnTo>
                  <a:lnTo>
                    <a:pt x="49821" y="532616"/>
                  </a:lnTo>
                  <a:lnTo>
                    <a:pt x="54350" y="530374"/>
                  </a:lnTo>
                  <a:lnTo>
                    <a:pt x="58880" y="528130"/>
                  </a:lnTo>
                  <a:lnTo>
                    <a:pt x="63409" y="525886"/>
                  </a:lnTo>
                  <a:lnTo>
                    <a:pt x="67938" y="523641"/>
                  </a:lnTo>
                  <a:lnTo>
                    <a:pt x="72467" y="521395"/>
                  </a:lnTo>
                  <a:lnTo>
                    <a:pt x="76996" y="519148"/>
                  </a:lnTo>
                  <a:lnTo>
                    <a:pt x="81526" y="516901"/>
                  </a:lnTo>
                  <a:lnTo>
                    <a:pt x="86055" y="514652"/>
                  </a:lnTo>
                  <a:lnTo>
                    <a:pt x="90584" y="512403"/>
                  </a:lnTo>
                  <a:lnTo>
                    <a:pt x="95113" y="510153"/>
                  </a:lnTo>
                  <a:lnTo>
                    <a:pt x="99643" y="507902"/>
                  </a:lnTo>
                  <a:lnTo>
                    <a:pt x="104172" y="505650"/>
                  </a:lnTo>
                  <a:lnTo>
                    <a:pt x="108701" y="503398"/>
                  </a:lnTo>
                  <a:lnTo>
                    <a:pt x="113230" y="501144"/>
                  </a:lnTo>
                  <a:lnTo>
                    <a:pt x="117760" y="498890"/>
                  </a:lnTo>
                  <a:lnTo>
                    <a:pt x="122289" y="496634"/>
                  </a:lnTo>
                  <a:lnTo>
                    <a:pt x="126818" y="494378"/>
                  </a:lnTo>
                  <a:lnTo>
                    <a:pt x="131347" y="492121"/>
                  </a:lnTo>
                  <a:lnTo>
                    <a:pt x="135877" y="489864"/>
                  </a:lnTo>
                  <a:lnTo>
                    <a:pt x="140406" y="487605"/>
                  </a:lnTo>
                  <a:lnTo>
                    <a:pt x="144935" y="485346"/>
                  </a:lnTo>
                  <a:lnTo>
                    <a:pt x="149464" y="483086"/>
                  </a:lnTo>
                  <a:lnTo>
                    <a:pt x="153993" y="480825"/>
                  </a:lnTo>
                  <a:lnTo>
                    <a:pt x="158523" y="478564"/>
                  </a:lnTo>
                  <a:lnTo>
                    <a:pt x="163052" y="476302"/>
                  </a:lnTo>
                  <a:lnTo>
                    <a:pt x="167581" y="474039"/>
                  </a:lnTo>
                  <a:lnTo>
                    <a:pt x="172110" y="471775"/>
                  </a:lnTo>
                  <a:lnTo>
                    <a:pt x="176640" y="469511"/>
                  </a:lnTo>
                  <a:lnTo>
                    <a:pt x="181169" y="467247"/>
                  </a:lnTo>
                  <a:lnTo>
                    <a:pt x="185698" y="464981"/>
                  </a:lnTo>
                  <a:lnTo>
                    <a:pt x="190227" y="462716"/>
                  </a:lnTo>
                  <a:lnTo>
                    <a:pt x="194757" y="460450"/>
                  </a:lnTo>
                  <a:lnTo>
                    <a:pt x="199286" y="458183"/>
                  </a:lnTo>
                  <a:lnTo>
                    <a:pt x="203815" y="455917"/>
                  </a:lnTo>
                  <a:lnTo>
                    <a:pt x="208344" y="453650"/>
                  </a:lnTo>
                  <a:lnTo>
                    <a:pt x="212874" y="451383"/>
                  </a:lnTo>
                  <a:lnTo>
                    <a:pt x="217403" y="449116"/>
                  </a:lnTo>
                  <a:lnTo>
                    <a:pt x="221932" y="446849"/>
                  </a:lnTo>
                  <a:lnTo>
                    <a:pt x="226461" y="444582"/>
                  </a:lnTo>
                  <a:lnTo>
                    <a:pt x="230990" y="442316"/>
                  </a:lnTo>
                  <a:lnTo>
                    <a:pt x="235520" y="440050"/>
                  </a:lnTo>
                  <a:lnTo>
                    <a:pt x="240049" y="437784"/>
                  </a:lnTo>
                  <a:lnTo>
                    <a:pt x="244578" y="435520"/>
                  </a:lnTo>
                  <a:lnTo>
                    <a:pt x="249107" y="433255"/>
                  </a:lnTo>
                  <a:lnTo>
                    <a:pt x="253637" y="430992"/>
                  </a:lnTo>
                  <a:lnTo>
                    <a:pt x="258166" y="428731"/>
                  </a:lnTo>
                  <a:lnTo>
                    <a:pt x="262695" y="426470"/>
                  </a:lnTo>
                  <a:lnTo>
                    <a:pt x="267224" y="424211"/>
                  </a:lnTo>
                  <a:lnTo>
                    <a:pt x="271754" y="421954"/>
                  </a:lnTo>
                  <a:lnTo>
                    <a:pt x="276283" y="419699"/>
                  </a:lnTo>
                  <a:lnTo>
                    <a:pt x="280812" y="417446"/>
                  </a:lnTo>
                  <a:lnTo>
                    <a:pt x="285341" y="415196"/>
                  </a:lnTo>
                  <a:lnTo>
                    <a:pt x="289870" y="412948"/>
                  </a:lnTo>
                  <a:lnTo>
                    <a:pt x="294400" y="410704"/>
                  </a:lnTo>
                  <a:lnTo>
                    <a:pt x="298929" y="408463"/>
                  </a:lnTo>
                  <a:lnTo>
                    <a:pt x="303458" y="406225"/>
                  </a:lnTo>
                  <a:lnTo>
                    <a:pt x="307987" y="403992"/>
                  </a:lnTo>
                  <a:lnTo>
                    <a:pt x="312517" y="401763"/>
                  </a:lnTo>
                  <a:lnTo>
                    <a:pt x="317046" y="399539"/>
                  </a:lnTo>
                  <a:lnTo>
                    <a:pt x="321575" y="397321"/>
                  </a:lnTo>
                  <a:lnTo>
                    <a:pt x="326104" y="395108"/>
                  </a:lnTo>
                  <a:lnTo>
                    <a:pt x="330634" y="392900"/>
                  </a:lnTo>
                  <a:lnTo>
                    <a:pt x="335163" y="390700"/>
                  </a:lnTo>
                  <a:lnTo>
                    <a:pt x="339692" y="388506"/>
                  </a:lnTo>
                  <a:lnTo>
                    <a:pt x="344221" y="386319"/>
                  </a:lnTo>
                  <a:lnTo>
                    <a:pt x="348751" y="384140"/>
                  </a:lnTo>
                  <a:lnTo>
                    <a:pt x="353280" y="381968"/>
                  </a:lnTo>
                  <a:lnTo>
                    <a:pt x="357809" y="379805"/>
                  </a:lnTo>
                  <a:lnTo>
                    <a:pt x="362338" y="377651"/>
                  </a:lnTo>
                  <a:lnTo>
                    <a:pt x="366867" y="375506"/>
                  </a:lnTo>
                  <a:lnTo>
                    <a:pt x="371397" y="373370"/>
                  </a:lnTo>
                  <a:lnTo>
                    <a:pt x="375926" y="371243"/>
                  </a:lnTo>
                  <a:lnTo>
                    <a:pt x="380455" y="369127"/>
                  </a:lnTo>
                  <a:lnTo>
                    <a:pt x="384984" y="367020"/>
                  </a:lnTo>
                  <a:lnTo>
                    <a:pt x="389514" y="364922"/>
                  </a:lnTo>
                  <a:lnTo>
                    <a:pt x="394043" y="362835"/>
                  </a:lnTo>
                  <a:lnTo>
                    <a:pt x="398572" y="360757"/>
                  </a:lnTo>
                  <a:lnTo>
                    <a:pt x="403101" y="358688"/>
                  </a:lnTo>
                  <a:lnTo>
                    <a:pt x="407631" y="356629"/>
                  </a:lnTo>
                  <a:lnTo>
                    <a:pt x="412160" y="354578"/>
                  </a:lnTo>
                  <a:lnTo>
                    <a:pt x="416689" y="352534"/>
                  </a:lnTo>
                  <a:lnTo>
                    <a:pt x="421218" y="350498"/>
                  </a:lnTo>
                  <a:lnTo>
                    <a:pt x="425748" y="348468"/>
                  </a:lnTo>
                  <a:lnTo>
                    <a:pt x="430277" y="346443"/>
                  </a:lnTo>
                  <a:lnTo>
                    <a:pt x="434806" y="344422"/>
                  </a:lnTo>
                  <a:lnTo>
                    <a:pt x="439335" y="342404"/>
                  </a:lnTo>
                  <a:lnTo>
                    <a:pt x="443864" y="340387"/>
                  </a:lnTo>
                  <a:lnTo>
                    <a:pt x="448394" y="338370"/>
                  </a:lnTo>
                  <a:lnTo>
                    <a:pt x="452923" y="336350"/>
                  </a:lnTo>
                  <a:lnTo>
                    <a:pt x="457452" y="334327"/>
                  </a:lnTo>
                  <a:lnTo>
                    <a:pt x="461981" y="332299"/>
                  </a:lnTo>
                  <a:lnTo>
                    <a:pt x="466511" y="330263"/>
                  </a:lnTo>
                  <a:lnTo>
                    <a:pt x="471040" y="328218"/>
                  </a:lnTo>
                  <a:lnTo>
                    <a:pt x="475569" y="326162"/>
                  </a:lnTo>
                  <a:lnTo>
                    <a:pt x="480098" y="324093"/>
                  </a:lnTo>
                  <a:lnTo>
                    <a:pt x="484628" y="322009"/>
                  </a:lnTo>
                  <a:lnTo>
                    <a:pt x="489157" y="319908"/>
                  </a:lnTo>
                  <a:lnTo>
                    <a:pt x="493686" y="317789"/>
                  </a:lnTo>
                  <a:lnTo>
                    <a:pt x="498215" y="315651"/>
                  </a:lnTo>
                  <a:lnTo>
                    <a:pt x="502744" y="313491"/>
                  </a:lnTo>
                  <a:lnTo>
                    <a:pt x="507274" y="311308"/>
                  </a:lnTo>
                  <a:lnTo>
                    <a:pt x="511803" y="309102"/>
                  </a:lnTo>
                  <a:lnTo>
                    <a:pt x="516332" y="306871"/>
                  </a:lnTo>
                  <a:lnTo>
                    <a:pt x="520861" y="304614"/>
                  </a:lnTo>
                  <a:lnTo>
                    <a:pt x="525391" y="302331"/>
                  </a:lnTo>
                  <a:lnTo>
                    <a:pt x="529920" y="300020"/>
                  </a:lnTo>
                  <a:lnTo>
                    <a:pt x="534449" y="297683"/>
                  </a:lnTo>
                  <a:lnTo>
                    <a:pt x="538978" y="295318"/>
                  </a:lnTo>
                  <a:lnTo>
                    <a:pt x="543508" y="292926"/>
                  </a:lnTo>
                  <a:lnTo>
                    <a:pt x="548037" y="290506"/>
                  </a:lnTo>
                  <a:lnTo>
                    <a:pt x="552566" y="288058"/>
                  </a:lnTo>
                  <a:lnTo>
                    <a:pt x="557095" y="285584"/>
                  </a:lnTo>
                  <a:lnTo>
                    <a:pt x="561625" y="283083"/>
                  </a:lnTo>
                  <a:lnTo>
                    <a:pt x="566154" y="280556"/>
                  </a:lnTo>
                  <a:lnTo>
                    <a:pt x="570683" y="278003"/>
                  </a:lnTo>
                  <a:lnTo>
                    <a:pt x="575212" y="275425"/>
                  </a:lnTo>
                  <a:lnTo>
                    <a:pt x="579741" y="272823"/>
                  </a:lnTo>
                  <a:lnTo>
                    <a:pt x="584271" y="270197"/>
                  </a:lnTo>
                  <a:lnTo>
                    <a:pt x="588800" y="267548"/>
                  </a:lnTo>
                  <a:lnTo>
                    <a:pt x="593329" y="264877"/>
                  </a:lnTo>
                  <a:lnTo>
                    <a:pt x="597858" y="262185"/>
                  </a:lnTo>
                  <a:lnTo>
                    <a:pt x="602388" y="259473"/>
                  </a:lnTo>
                  <a:lnTo>
                    <a:pt x="606917" y="256740"/>
                  </a:lnTo>
                  <a:lnTo>
                    <a:pt x="611446" y="253989"/>
                  </a:lnTo>
                  <a:lnTo>
                    <a:pt x="615975" y="251219"/>
                  </a:lnTo>
                  <a:lnTo>
                    <a:pt x="620505" y="248433"/>
                  </a:lnTo>
                  <a:lnTo>
                    <a:pt x="625034" y="245629"/>
                  </a:lnTo>
                  <a:lnTo>
                    <a:pt x="629563" y="242810"/>
                  </a:lnTo>
                  <a:lnTo>
                    <a:pt x="634092" y="239975"/>
                  </a:lnTo>
                  <a:lnTo>
                    <a:pt x="638622" y="237126"/>
                  </a:lnTo>
                  <a:lnTo>
                    <a:pt x="643151" y="234263"/>
                  </a:lnTo>
                  <a:lnTo>
                    <a:pt x="647680" y="231387"/>
                  </a:lnTo>
                  <a:lnTo>
                    <a:pt x="652209" y="228499"/>
                  </a:lnTo>
                  <a:lnTo>
                    <a:pt x="656738" y="225598"/>
                  </a:lnTo>
                  <a:lnTo>
                    <a:pt x="661268" y="222686"/>
                  </a:lnTo>
                  <a:lnTo>
                    <a:pt x="665797" y="219763"/>
                  </a:lnTo>
                  <a:lnTo>
                    <a:pt x="670326" y="216830"/>
                  </a:lnTo>
                  <a:lnTo>
                    <a:pt x="674855" y="213887"/>
                  </a:lnTo>
                  <a:lnTo>
                    <a:pt x="679385" y="210934"/>
                  </a:lnTo>
                  <a:lnTo>
                    <a:pt x="683914" y="207973"/>
                  </a:lnTo>
                  <a:lnTo>
                    <a:pt x="688443" y="205003"/>
                  </a:lnTo>
                  <a:lnTo>
                    <a:pt x="692972" y="202024"/>
                  </a:lnTo>
                  <a:lnTo>
                    <a:pt x="697502" y="199039"/>
                  </a:lnTo>
                  <a:lnTo>
                    <a:pt x="702031" y="196045"/>
                  </a:lnTo>
                  <a:lnTo>
                    <a:pt x="706560" y="193045"/>
                  </a:lnTo>
                  <a:lnTo>
                    <a:pt x="711089" y="190038"/>
                  </a:lnTo>
                  <a:lnTo>
                    <a:pt x="715618" y="187025"/>
                  </a:lnTo>
                  <a:lnTo>
                    <a:pt x="720148" y="184005"/>
                  </a:lnTo>
                  <a:lnTo>
                    <a:pt x="724677" y="180980"/>
                  </a:lnTo>
                  <a:lnTo>
                    <a:pt x="729206" y="177949"/>
                  </a:lnTo>
                  <a:lnTo>
                    <a:pt x="733735" y="174913"/>
                  </a:lnTo>
                  <a:lnTo>
                    <a:pt x="738265" y="171871"/>
                  </a:lnTo>
                  <a:lnTo>
                    <a:pt x="742794" y="168825"/>
                  </a:lnTo>
                  <a:lnTo>
                    <a:pt x="747323" y="165774"/>
                  </a:lnTo>
                  <a:lnTo>
                    <a:pt x="751852" y="162719"/>
                  </a:lnTo>
                  <a:lnTo>
                    <a:pt x="756382" y="159660"/>
                  </a:lnTo>
                  <a:lnTo>
                    <a:pt x="760911" y="156596"/>
                  </a:lnTo>
                  <a:lnTo>
                    <a:pt x="765440" y="153529"/>
                  </a:lnTo>
                  <a:lnTo>
                    <a:pt x="769969" y="150458"/>
                  </a:lnTo>
                  <a:lnTo>
                    <a:pt x="774499" y="147384"/>
                  </a:lnTo>
                  <a:lnTo>
                    <a:pt x="779028" y="144306"/>
                  </a:lnTo>
                  <a:lnTo>
                    <a:pt x="783557" y="141224"/>
                  </a:lnTo>
                  <a:lnTo>
                    <a:pt x="788086" y="138140"/>
                  </a:lnTo>
                  <a:lnTo>
                    <a:pt x="792615" y="135053"/>
                  </a:lnTo>
                  <a:lnTo>
                    <a:pt x="797145" y="131962"/>
                  </a:lnTo>
                  <a:lnTo>
                    <a:pt x="801674" y="128869"/>
                  </a:lnTo>
                  <a:lnTo>
                    <a:pt x="806203" y="125774"/>
                  </a:lnTo>
                  <a:lnTo>
                    <a:pt x="810732" y="122676"/>
                  </a:lnTo>
                  <a:lnTo>
                    <a:pt x="815262" y="119575"/>
                  </a:lnTo>
                  <a:lnTo>
                    <a:pt x="819791" y="116472"/>
                  </a:lnTo>
                  <a:lnTo>
                    <a:pt x="824320" y="113367"/>
                  </a:lnTo>
                  <a:lnTo>
                    <a:pt x="828849" y="110259"/>
                  </a:lnTo>
                  <a:lnTo>
                    <a:pt x="833379" y="107150"/>
                  </a:lnTo>
                  <a:lnTo>
                    <a:pt x="837908" y="104038"/>
                  </a:lnTo>
                  <a:lnTo>
                    <a:pt x="842437" y="100924"/>
                  </a:lnTo>
                  <a:lnTo>
                    <a:pt x="846966" y="97809"/>
                  </a:lnTo>
                  <a:lnTo>
                    <a:pt x="851496" y="94692"/>
                  </a:lnTo>
                  <a:lnTo>
                    <a:pt x="856025" y="91573"/>
                  </a:lnTo>
                  <a:lnTo>
                    <a:pt x="860554" y="88452"/>
                  </a:lnTo>
                  <a:lnTo>
                    <a:pt x="865083" y="85330"/>
                  </a:lnTo>
                  <a:lnTo>
                    <a:pt x="869612" y="82206"/>
                  </a:lnTo>
                  <a:lnTo>
                    <a:pt x="874142" y="79081"/>
                  </a:lnTo>
                  <a:lnTo>
                    <a:pt x="878671" y="75954"/>
                  </a:lnTo>
                  <a:lnTo>
                    <a:pt x="883200" y="72825"/>
                  </a:lnTo>
                  <a:lnTo>
                    <a:pt x="887729" y="69696"/>
                  </a:lnTo>
                  <a:lnTo>
                    <a:pt x="892259" y="66565"/>
                  </a:lnTo>
                  <a:lnTo>
                    <a:pt x="896788" y="63432"/>
                  </a:lnTo>
                  <a:lnTo>
                    <a:pt x="901317" y="60299"/>
                  </a:lnTo>
                  <a:lnTo>
                    <a:pt x="905846" y="57164"/>
                  </a:lnTo>
                  <a:lnTo>
                    <a:pt x="910376" y="54028"/>
                  </a:lnTo>
                  <a:lnTo>
                    <a:pt x="914905" y="50891"/>
                  </a:lnTo>
                  <a:lnTo>
                    <a:pt x="919434" y="47753"/>
                  </a:lnTo>
                  <a:lnTo>
                    <a:pt x="923963" y="44613"/>
                  </a:lnTo>
                  <a:lnTo>
                    <a:pt x="928493" y="41473"/>
                  </a:lnTo>
                  <a:lnTo>
                    <a:pt x="933022" y="38332"/>
                  </a:lnTo>
                  <a:lnTo>
                    <a:pt x="937551" y="35190"/>
                  </a:lnTo>
                  <a:lnTo>
                    <a:pt x="942080" y="32046"/>
                  </a:lnTo>
                  <a:lnTo>
                    <a:pt x="946609" y="28902"/>
                  </a:lnTo>
                  <a:lnTo>
                    <a:pt x="951139" y="25757"/>
                  </a:lnTo>
                  <a:lnTo>
                    <a:pt x="955668" y="22611"/>
                  </a:lnTo>
                  <a:lnTo>
                    <a:pt x="960197" y="19464"/>
                  </a:lnTo>
                  <a:lnTo>
                    <a:pt x="964726" y="16317"/>
                  </a:lnTo>
                  <a:lnTo>
                    <a:pt x="969256" y="13168"/>
                  </a:lnTo>
                  <a:lnTo>
                    <a:pt x="973785" y="10019"/>
                  </a:lnTo>
                  <a:lnTo>
                    <a:pt x="978314" y="6869"/>
                  </a:lnTo>
                  <a:lnTo>
                    <a:pt x="982843" y="3718"/>
                  </a:lnTo>
                  <a:lnTo>
                    <a:pt x="987373" y="567"/>
                  </a:lnTo>
                  <a:lnTo>
                    <a:pt x="98818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42" name="pl642"/>
            <p:cNvSpPr/>
            <p:nvPr/>
          </p:nvSpPr>
          <p:spPr>
            <a:xfrm>
              <a:off x="5357374" y="5664760"/>
              <a:ext cx="1231951" cy="655062"/>
            </a:xfrm>
            <a:custGeom>
              <a:avLst/>
              <a:pathLst>
                <a:path w="1231951" h="655062">
                  <a:moveTo>
                    <a:pt x="1231951" y="0"/>
                  </a:moveTo>
                  <a:lnTo>
                    <a:pt x="1231951" y="0"/>
                  </a:lnTo>
                  <a:lnTo>
                    <a:pt x="1227422" y="2199"/>
                  </a:lnTo>
                  <a:lnTo>
                    <a:pt x="1222893" y="4398"/>
                  </a:lnTo>
                  <a:lnTo>
                    <a:pt x="1218363" y="6598"/>
                  </a:lnTo>
                  <a:lnTo>
                    <a:pt x="1213834" y="8798"/>
                  </a:lnTo>
                  <a:lnTo>
                    <a:pt x="1209305" y="10998"/>
                  </a:lnTo>
                  <a:lnTo>
                    <a:pt x="1204776" y="13199"/>
                  </a:lnTo>
                  <a:lnTo>
                    <a:pt x="1200247" y="15399"/>
                  </a:lnTo>
                  <a:lnTo>
                    <a:pt x="1195717" y="17600"/>
                  </a:lnTo>
                  <a:lnTo>
                    <a:pt x="1191188" y="19801"/>
                  </a:lnTo>
                  <a:lnTo>
                    <a:pt x="1186659" y="22002"/>
                  </a:lnTo>
                  <a:lnTo>
                    <a:pt x="1182130" y="24203"/>
                  </a:lnTo>
                  <a:lnTo>
                    <a:pt x="1177600" y="26405"/>
                  </a:lnTo>
                  <a:lnTo>
                    <a:pt x="1173071" y="28607"/>
                  </a:lnTo>
                  <a:lnTo>
                    <a:pt x="1168542" y="30809"/>
                  </a:lnTo>
                  <a:lnTo>
                    <a:pt x="1164013" y="33011"/>
                  </a:lnTo>
                  <a:lnTo>
                    <a:pt x="1159483" y="35214"/>
                  </a:lnTo>
                  <a:lnTo>
                    <a:pt x="1154954" y="37416"/>
                  </a:lnTo>
                  <a:lnTo>
                    <a:pt x="1150425" y="39619"/>
                  </a:lnTo>
                  <a:lnTo>
                    <a:pt x="1145896" y="41822"/>
                  </a:lnTo>
                  <a:lnTo>
                    <a:pt x="1141367" y="44026"/>
                  </a:lnTo>
                  <a:lnTo>
                    <a:pt x="1136837" y="46229"/>
                  </a:lnTo>
                  <a:lnTo>
                    <a:pt x="1132308" y="48433"/>
                  </a:lnTo>
                  <a:lnTo>
                    <a:pt x="1127779" y="50637"/>
                  </a:lnTo>
                  <a:lnTo>
                    <a:pt x="1123250" y="52841"/>
                  </a:lnTo>
                  <a:lnTo>
                    <a:pt x="1118720" y="55045"/>
                  </a:lnTo>
                  <a:lnTo>
                    <a:pt x="1114191" y="57250"/>
                  </a:lnTo>
                  <a:lnTo>
                    <a:pt x="1109662" y="59455"/>
                  </a:lnTo>
                  <a:lnTo>
                    <a:pt x="1105133" y="61660"/>
                  </a:lnTo>
                  <a:lnTo>
                    <a:pt x="1100603" y="63865"/>
                  </a:lnTo>
                  <a:lnTo>
                    <a:pt x="1096074" y="66071"/>
                  </a:lnTo>
                  <a:lnTo>
                    <a:pt x="1091545" y="68277"/>
                  </a:lnTo>
                  <a:lnTo>
                    <a:pt x="1087016" y="70483"/>
                  </a:lnTo>
                  <a:lnTo>
                    <a:pt x="1082486" y="72689"/>
                  </a:lnTo>
                  <a:lnTo>
                    <a:pt x="1077957" y="74895"/>
                  </a:lnTo>
                  <a:lnTo>
                    <a:pt x="1073428" y="77102"/>
                  </a:lnTo>
                  <a:lnTo>
                    <a:pt x="1068899" y="79308"/>
                  </a:lnTo>
                  <a:lnTo>
                    <a:pt x="1064370" y="81515"/>
                  </a:lnTo>
                  <a:lnTo>
                    <a:pt x="1059840" y="83723"/>
                  </a:lnTo>
                  <a:lnTo>
                    <a:pt x="1055311" y="85930"/>
                  </a:lnTo>
                  <a:lnTo>
                    <a:pt x="1050782" y="88138"/>
                  </a:lnTo>
                  <a:lnTo>
                    <a:pt x="1046253" y="90345"/>
                  </a:lnTo>
                  <a:lnTo>
                    <a:pt x="1041723" y="92553"/>
                  </a:lnTo>
                  <a:lnTo>
                    <a:pt x="1037194" y="94761"/>
                  </a:lnTo>
                  <a:lnTo>
                    <a:pt x="1032665" y="96970"/>
                  </a:lnTo>
                  <a:lnTo>
                    <a:pt x="1028136" y="99178"/>
                  </a:lnTo>
                  <a:lnTo>
                    <a:pt x="1023606" y="101387"/>
                  </a:lnTo>
                  <a:lnTo>
                    <a:pt x="1019077" y="103596"/>
                  </a:lnTo>
                  <a:lnTo>
                    <a:pt x="1014548" y="105804"/>
                  </a:lnTo>
                  <a:lnTo>
                    <a:pt x="1010019" y="108014"/>
                  </a:lnTo>
                  <a:lnTo>
                    <a:pt x="1005489" y="110223"/>
                  </a:lnTo>
                  <a:lnTo>
                    <a:pt x="1000960" y="112432"/>
                  </a:lnTo>
                  <a:lnTo>
                    <a:pt x="996431" y="114641"/>
                  </a:lnTo>
                  <a:lnTo>
                    <a:pt x="991902" y="116851"/>
                  </a:lnTo>
                  <a:lnTo>
                    <a:pt x="987373" y="119060"/>
                  </a:lnTo>
                  <a:lnTo>
                    <a:pt x="982843" y="121270"/>
                  </a:lnTo>
                  <a:lnTo>
                    <a:pt x="978314" y="123480"/>
                  </a:lnTo>
                  <a:lnTo>
                    <a:pt x="973785" y="125689"/>
                  </a:lnTo>
                  <a:lnTo>
                    <a:pt x="969256" y="127899"/>
                  </a:lnTo>
                  <a:lnTo>
                    <a:pt x="964726" y="130109"/>
                  </a:lnTo>
                  <a:lnTo>
                    <a:pt x="960197" y="132319"/>
                  </a:lnTo>
                  <a:lnTo>
                    <a:pt x="955668" y="134528"/>
                  </a:lnTo>
                  <a:lnTo>
                    <a:pt x="951139" y="136738"/>
                  </a:lnTo>
                  <a:lnTo>
                    <a:pt x="946609" y="138947"/>
                  </a:lnTo>
                  <a:lnTo>
                    <a:pt x="942080" y="141157"/>
                  </a:lnTo>
                  <a:lnTo>
                    <a:pt x="937551" y="143366"/>
                  </a:lnTo>
                  <a:lnTo>
                    <a:pt x="933022" y="145575"/>
                  </a:lnTo>
                  <a:lnTo>
                    <a:pt x="928493" y="147784"/>
                  </a:lnTo>
                  <a:lnTo>
                    <a:pt x="923963" y="149993"/>
                  </a:lnTo>
                  <a:lnTo>
                    <a:pt x="919434" y="152201"/>
                  </a:lnTo>
                  <a:lnTo>
                    <a:pt x="914905" y="154409"/>
                  </a:lnTo>
                  <a:lnTo>
                    <a:pt x="910376" y="156617"/>
                  </a:lnTo>
                  <a:lnTo>
                    <a:pt x="905846" y="158824"/>
                  </a:lnTo>
                  <a:lnTo>
                    <a:pt x="901317" y="161031"/>
                  </a:lnTo>
                  <a:lnTo>
                    <a:pt x="896788" y="163238"/>
                  </a:lnTo>
                  <a:lnTo>
                    <a:pt x="892259" y="165444"/>
                  </a:lnTo>
                  <a:lnTo>
                    <a:pt x="887729" y="167649"/>
                  </a:lnTo>
                  <a:lnTo>
                    <a:pt x="883200" y="169854"/>
                  </a:lnTo>
                  <a:lnTo>
                    <a:pt x="878671" y="172058"/>
                  </a:lnTo>
                  <a:lnTo>
                    <a:pt x="874142" y="174262"/>
                  </a:lnTo>
                  <a:lnTo>
                    <a:pt x="869612" y="176464"/>
                  </a:lnTo>
                  <a:lnTo>
                    <a:pt x="865083" y="178666"/>
                  </a:lnTo>
                  <a:lnTo>
                    <a:pt x="860554" y="180867"/>
                  </a:lnTo>
                  <a:lnTo>
                    <a:pt x="856025" y="183067"/>
                  </a:lnTo>
                  <a:lnTo>
                    <a:pt x="851496" y="185265"/>
                  </a:lnTo>
                  <a:lnTo>
                    <a:pt x="846966" y="187463"/>
                  </a:lnTo>
                  <a:lnTo>
                    <a:pt x="842437" y="189659"/>
                  </a:lnTo>
                  <a:lnTo>
                    <a:pt x="837908" y="191853"/>
                  </a:lnTo>
                  <a:lnTo>
                    <a:pt x="833379" y="194047"/>
                  </a:lnTo>
                  <a:lnTo>
                    <a:pt x="828849" y="196238"/>
                  </a:lnTo>
                  <a:lnTo>
                    <a:pt x="824320" y="198428"/>
                  </a:lnTo>
                  <a:lnTo>
                    <a:pt x="819791" y="200616"/>
                  </a:lnTo>
                  <a:lnTo>
                    <a:pt x="815262" y="202802"/>
                  </a:lnTo>
                  <a:lnTo>
                    <a:pt x="810732" y="204986"/>
                  </a:lnTo>
                  <a:lnTo>
                    <a:pt x="806203" y="207167"/>
                  </a:lnTo>
                  <a:lnTo>
                    <a:pt x="801674" y="209347"/>
                  </a:lnTo>
                  <a:lnTo>
                    <a:pt x="797145" y="211523"/>
                  </a:lnTo>
                  <a:lnTo>
                    <a:pt x="792615" y="213697"/>
                  </a:lnTo>
                  <a:lnTo>
                    <a:pt x="788086" y="215868"/>
                  </a:lnTo>
                  <a:lnTo>
                    <a:pt x="783557" y="218036"/>
                  </a:lnTo>
                  <a:lnTo>
                    <a:pt x="779028" y="220200"/>
                  </a:lnTo>
                  <a:lnTo>
                    <a:pt x="774499" y="222361"/>
                  </a:lnTo>
                  <a:lnTo>
                    <a:pt x="769969" y="224519"/>
                  </a:lnTo>
                  <a:lnTo>
                    <a:pt x="765440" y="226672"/>
                  </a:lnTo>
                  <a:lnTo>
                    <a:pt x="760911" y="228821"/>
                  </a:lnTo>
                  <a:lnTo>
                    <a:pt x="756382" y="230966"/>
                  </a:lnTo>
                  <a:lnTo>
                    <a:pt x="751852" y="233105"/>
                  </a:lnTo>
                  <a:lnTo>
                    <a:pt x="747323" y="235240"/>
                  </a:lnTo>
                  <a:lnTo>
                    <a:pt x="742794" y="237370"/>
                  </a:lnTo>
                  <a:lnTo>
                    <a:pt x="738265" y="239494"/>
                  </a:lnTo>
                  <a:lnTo>
                    <a:pt x="733735" y="241613"/>
                  </a:lnTo>
                  <a:lnTo>
                    <a:pt x="729206" y="243725"/>
                  </a:lnTo>
                  <a:lnTo>
                    <a:pt x="724677" y="245831"/>
                  </a:lnTo>
                  <a:lnTo>
                    <a:pt x="720148" y="247930"/>
                  </a:lnTo>
                  <a:lnTo>
                    <a:pt x="715618" y="250022"/>
                  </a:lnTo>
                  <a:lnTo>
                    <a:pt x="711089" y="252107"/>
                  </a:lnTo>
                  <a:lnTo>
                    <a:pt x="706560" y="254184"/>
                  </a:lnTo>
                  <a:lnTo>
                    <a:pt x="702031" y="256253"/>
                  </a:lnTo>
                  <a:lnTo>
                    <a:pt x="697502" y="258314"/>
                  </a:lnTo>
                  <a:lnTo>
                    <a:pt x="692972" y="260366"/>
                  </a:lnTo>
                  <a:lnTo>
                    <a:pt x="688443" y="262409"/>
                  </a:lnTo>
                  <a:lnTo>
                    <a:pt x="683914" y="264443"/>
                  </a:lnTo>
                  <a:lnTo>
                    <a:pt x="679385" y="266467"/>
                  </a:lnTo>
                  <a:lnTo>
                    <a:pt x="674855" y="268482"/>
                  </a:lnTo>
                  <a:lnTo>
                    <a:pt x="670326" y="270486"/>
                  </a:lnTo>
                  <a:lnTo>
                    <a:pt x="665797" y="272480"/>
                  </a:lnTo>
                  <a:lnTo>
                    <a:pt x="661268" y="274463"/>
                  </a:lnTo>
                  <a:lnTo>
                    <a:pt x="656738" y="276436"/>
                  </a:lnTo>
                  <a:lnTo>
                    <a:pt x="652209" y="278398"/>
                  </a:lnTo>
                  <a:lnTo>
                    <a:pt x="647680" y="280350"/>
                  </a:lnTo>
                  <a:lnTo>
                    <a:pt x="643151" y="282290"/>
                  </a:lnTo>
                  <a:lnTo>
                    <a:pt x="638622" y="284220"/>
                  </a:lnTo>
                  <a:lnTo>
                    <a:pt x="634092" y="286139"/>
                  </a:lnTo>
                  <a:lnTo>
                    <a:pt x="629563" y="288047"/>
                  </a:lnTo>
                  <a:lnTo>
                    <a:pt x="625034" y="289946"/>
                  </a:lnTo>
                  <a:lnTo>
                    <a:pt x="620505" y="291834"/>
                  </a:lnTo>
                  <a:lnTo>
                    <a:pt x="615975" y="293713"/>
                  </a:lnTo>
                  <a:lnTo>
                    <a:pt x="611446" y="295583"/>
                  </a:lnTo>
                  <a:lnTo>
                    <a:pt x="606917" y="297445"/>
                  </a:lnTo>
                  <a:lnTo>
                    <a:pt x="602388" y="299299"/>
                  </a:lnTo>
                  <a:lnTo>
                    <a:pt x="597858" y="301146"/>
                  </a:lnTo>
                  <a:lnTo>
                    <a:pt x="593329" y="302988"/>
                  </a:lnTo>
                  <a:lnTo>
                    <a:pt x="588800" y="304824"/>
                  </a:lnTo>
                  <a:lnTo>
                    <a:pt x="584271" y="306657"/>
                  </a:lnTo>
                  <a:lnTo>
                    <a:pt x="579741" y="308487"/>
                  </a:lnTo>
                  <a:lnTo>
                    <a:pt x="575212" y="310315"/>
                  </a:lnTo>
                  <a:lnTo>
                    <a:pt x="570683" y="312143"/>
                  </a:lnTo>
                  <a:lnTo>
                    <a:pt x="566154" y="313973"/>
                  </a:lnTo>
                  <a:lnTo>
                    <a:pt x="561625" y="315805"/>
                  </a:lnTo>
                  <a:lnTo>
                    <a:pt x="557095" y="317641"/>
                  </a:lnTo>
                  <a:lnTo>
                    <a:pt x="552566" y="319483"/>
                  </a:lnTo>
                  <a:lnTo>
                    <a:pt x="548037" y="321333"/>
                  </a:lnTo>
                  <a:lnTo>
                    <a:pt x="543508" y="323191"/>
                  </a:lnTo>
                  <a:lnTo>
                    <a:pt x="538978" y="325059"/>
                  </a:lnTo>
                  <a:lnTo>
                    <a:pt x="534449" y="326939"/>
                  </a:lnTo>
                  <a:lnTo>
                    <a:pt x="529920" y="328833"/>
                  </a:lnTo>
                  <a:lnTo>
                    <a:pt x="525391" y="330741"/>
                  </a:lnTo>
                  <a:lnTo>
                    <a:pt x="520861" y="332665"/>
                  </a:lnTo>
                  <a:lnTo>
                    <a:pt x="516332" y="334606"/>
                  </a:lnTo>
                  <a:lnTo>
                    <a:pt x="511803" y="336566"/>
                  </a:lnTo>
                  <a:lnTo>
                    <a:pt x="507274" y="338546"/>
                  </a:lnTo>
                  <a:lnTo>
                    <a:pt x="502744" y="340547"/>
                  </a:lnTo>
                  <a:lnTo>
                    <a:pt x="498215" y="342570"/>
                  </a:lnTo>
                  <a:lnTo>
                    <a:pt x="493686" y="344615"/>
                  </a:lnTo>
                  <a:lnTo>
                    <a:pt x="489157" y="346683"/>
                  </a:lnTo>
                  <a:lnTo>
                    <a:pt x="484628" y="348775"/>
                  </a:lnTo>
                  <a:lnTo>
                    <a:pt x="480098" y="350892"/>
                  </a:lnTo>
                  <a:lnTo>
                    <a:pt x="475569" y="353034"/>
                  </a:lnTo>
                  <a:lnTo>
                    <a:pt x="471040" y="355201"/>
                  </a:lnTo>
                  <a:lnTo>
                    <a:pt x="466511" y="357393"/>
                  </a:lnTo>
                  <a:lnTo>
                    <a:pt x="461981" y="359611"/>
                  </a:lnTo>
                  <a:lnTo>
                    <a:pt x="457452" y="361855"/>
                  </a:lnTo>
                  <a:lnTo>
                    <a:pt x="452923" y="364124"/>
                  </a:lnTo>
                  <a:lnTo>
                    <a:pt x="448394" y="366419"/>
                  </a:lnTo>
                  <a:lnTo>
                    <a:pt x="443864" y="368739"/>
                  </a:lnTo>
                  <a:lnTo>
                    <a:pt x="439335" y="371084"/>
                  </a:lnTo>
                  <a:lnTo>
                    <a:pt x="434806" y="373454"/>
                  </a:lnTo>
                  <a:lnTo>
                    <a:pt x="430277" y="375849"/>
                  </a:lnTo>
                  <a:lnTo>
                    <a:pt x="425748" y="378267"/>
                  </a:lnTo>
                  <a:lnTo>
                    <a:pt x="421218" y="380709"/>
                  </a:lnTo>
                  <a:lnTo>
                    <a:pt x="416689" y="383174"/>
                  </a:lnTo>
                  <a:lnTo>
                    <a:pt x="412160" y="385661"/>
                  </a:lnTo>
                  <a:lnTo>
                    <a:pt x="407631" y="388171"/>
                  </a:lnTo>
                  <a:lnTo>
                    <a:pt x="403101" y="390702"/>
                  </a:lnTo>
                  <a:lnTo>
                    <a:pt x="398572" y="393255"/>
                  </a:lnTo>
                  <a:lnTo>
                    <a:pt x="394043" y="395828"/>
                  </a:lnTo>
                  <a:lnTo>
                    <a:pt x="389514" y="398420"/>
                  </a:lnTo>
                  <a:lnTo>
                    <a:pt x="384984" y="401032"/>
                  </a:lnTo>
                  <a:lnTo>
                    <a:pt x="380455" y="403663"/>
                  </a:lnTo>
                  <a:lnTo>
                    <a:pt x="375926" y="406312"/>
                  </a:lnTo>
                  <a:lnTo>
                    <a:pt x="371397" y="408979"/>
                  </a:lnTo>
                  <a:lnTo>
                    <a:pt x="366867" y="411663"/>
                  </a:lnTo>
                  <a:lnTo>
                    <a:pt x="362338" y="414363"/>
                  </a:lnTo>
                  <a:lnTo>
                    <a:pt x="357809" y="417079"/>
                  </a:lnTo>
                  <a:lnTo>
                    <a:pt x="353280" y="419811"/>
                  </a:lnTo>
                  <a:lnTo>
                    <a:pt x="348751" y="422558"/>
                  </a:lnTo>
                  <a:lnTo>
                    <a:pt x="344221" y="425319"/>
                  </a:lnTo>
                  <a:lnTo>
                    <a:pt x="339692" y="428095"/>
                  </a:lnTo>
                  <a:lnTo>
                    <a:pt x="335163" y="430883"/>
                  </a:lnTo>
                  <a:lnTo>
                    <a:pt x="330634" y="433685"/>
                  </a:lnTo>
                  <a:lnTo>
                    <a:pt x="326104" y="436499"/>
                  </a:lnTo>
                  <a:lnTo>
                    <a:pt x="321575" y="439326"/>
                  </a:lnTo>
                  <a:lnTo>
                    <a:pt x="317046" y="442164"/>
                  </a:lnTo>
                  <a:lnTo>
                    <a:pt x="312517" y="445013"/>
                  </a:lnTo>
                  <a:lnTo>
                    <a:pt x="307987" y="447873"/>
                  </a:lnTo>
                  <a:lnTo>
                    <a:pt x="303458" y="450744"/>
                  </a:lnTo>
                  <a:lnTo>
                    <a:pt x="298929" y="453625"/>
                  </a:lnTo>
                  <a:lnTo>
                    <a:pt x="294400" y="456515"/>
                  </a:lnTo>
                  <a:lnTo>
                    <a:pt x="289870" y="459415"/>
                  </a:lnTo>
                  <a:lnTo>
                    <a:pt x="285341" y="462324"/>
                  </a:lnTo>
                  <a:lnTo>
                    <a:pt x="280812" y="465242"/>
                  </a:lnTo>
                  <a:lnTo>
                    <a:pt x="276283" y="468168"/>
                  </a:lnTo>
                  <a:lnTo>
                    <a:pt x="271754" y="471102"/>
                  </a:lnTo>
                  <a:lnTo>
                    <a:pt x="267224" y="474044"/>
                  </a:lnTo>
                  <a:lnTo>
                    <a:pt x="262695" y="476993"/>
                  </a:lnTo>
                  <a:lnTo>
                    <a:pt x="258166" y="479950"/>
                  </a:lnTo>
                  <a:lnTo>
                    <a:pt x="253637" y="482913"/>
                  </a:lnTo>
                  <a:lnTo>
                    <a:pt x="249107" y="485883"/>
                  </a:lnTo>
                  <a:lnTo>
                    <a:pt x="244578" y="488860"/>
                  </a:lnTo>
                  <a:lnTo>
                    <a:pt x="240049" y="491843"/>
                  </a:lnTo>
                  <a:lnTo>
                    <a:pt x="235520" y="494832"/>
                  </a:lnTo>
                  <a:lnTo>
                    <a:pt x="230990" y="497827"/>
                  </a:lnTo>
                  <a:lnTo>
                    <a:pt x="226461" y="500827"/>
                  </a:lnTo>
                  <a:lnTo>
                    <a:pt x="221932" y="503833"/>
                  </a:lnTo>
                  <a:lnTo>
                    <a:pt x="217403" y="506843"/>
                  </a:lnTo>
                  <a:lnTo>
                    <a:pt x="212874" y="509859"/>
                  </a:lnTo>
                  <a:lnTo>
                    <a:pt x="208344" y="512880"/>
                  </a:lnTo>
                  <a:lnTo>
                    <a:pt x="203815" y="515905"/>
                  </a:lnTo>
                  <a:lnTo>
                    <a:pt x="199286" y="518935"/>
                  </a:lnTo>
                  <a:lnTo>
                    <a:pt x="194757" y="521969"/>
                  </a:lnTo>
                  <a:lnTo>
                    <a:pt x="190227" y="525008"/>
                  </a:lnTo>
                  <a:lnTo>
                    <a:pt x="185698" y="528050"/>
                  </a:lnTo>
                  <a:lnTo>
                    <a:pt x="181169" y="531097"/>
                  </a:lnTo>
                  <a:lnTo>
                    <a:pt x="176640" y="534147"/>
                  </a:lnTo>
                  <a:lnTo>
                    <a:pt x="172110" y="537201"/>
                  </a:lnTo>
                  <a:lnTo>
                    <a:pt x="167581" y="540258"/>
                  </a:lnTo>
                  <a:lnTo>
                    <a:pt x="163052" y="543318"/>
                  </a:lnTo>
                  <a:lnTo>
                    <a:pt x="158523" y="546382"/>
                  </a:lnTo>
                  <a:lnTo>
                    <a:pt x="153993" y="549450"/>
                  </a:lnTo>
                  <a:lnTo>
                    <a:pt x="149464" y="552520"/>
                  </a:lnTo>
                  <a:lnTo>
                    <a:pt x="144935" y="555593"/>
                  </a:lnTo>
                  <a:lnTo>
                    <a:pt x="140406" y="558669"/>
                  </a:lnTo>
                  <a:lnTo>
                    <a:pt x="135877" y="561748"/>
                  </a:lnTo>
                  <a:lnTo>
                    <a:pt x="131347" y="564829"/>
                  </a:lnTo>
                  <a:lnTo>
                    <a:pt x="126818" y="567913"/>
                  </a:lnTo>
                  <a:lnTo>
                    <a:pt x="122289" y="571000"/>
                  </a:lnTo>
                  <a:lnTo>
                    <a:pt x="117760" y="574089"/>
                  </a:lnTo>
                  <a:lnTo>
                    <a:pt x="113230" y="577181"/>
                  </a:lnTo>
                  <a:lnTo>
                    <a:pt x="108701" y="580274"/>
                  </a:lnTo>
                  <a:lnTo>
                    <a:pt x="104172" y="583370"/>
                  </a:lnTo>
                  <a:lnTo>
                    <a:pt x="99643" y="586468"/>
                  </a:lnTo>
                  <a:lnTo>
                    <a:pt x="95113" y="589569"/>
                  </a:lnTo>
                  <a:lnTo>
                    <a:pt x="90584" y="592671"/>
                  </a:lnTo>
                  <a:lnTo>
                    <a:pt x="86055" y="595775"/>
                  </a:lnTo>
                  <a:lnTo>
                    <a:pt x="81526" y="598881"/>
                  </a:lnTo>
                  <a:lnTo>
                    <a:pt x="76996" y="601989"/>
                  </a:lnTo>
                  <a:lnTo>
                    <a:pt x="72467" y="605099"/>
                  </a:lnTo>
                  <a:lnTo>
                    <a:pt x="67938" y="608210"/>
                  </a:lnTo>
                  <a:lnTo>
                    <a:pt x="63409" y="611324"/>
                  </a:lnTo>
                  <a:lnTo>
                    <a:pt x="58880" y="614438"/>
                  </a:lnTo>
                  <a:lnTo>
                    <a:pt x="54350" y="617555"/>
                  </a:lnTo>
                  <a:lnTo>
                    <a:pt x="49821" y="620673"/>
                  </a:lnTo>
                  <a:lnTo>
                    <a:pt x="45292" y="623792"/>
                  </a:lnTo>
                  <a:lnTo>
                    <a:pt x="40763" y="626913"/>
                  </a:lnTo>
                  <a:lnTo>
                    <a:pt x="36233" y="630036"/>
                  </a:lnTo>
                  <a:lnTo>
                    <a:pt x="31704" y="633160"/>
                  </a:lnTo>
                  <a:lnTo>
                    <a:pt x="27175" y="636285"/>
                  </a:lnTo>
                  <a:lnTo>
                    <a:pt x="22646" y="639411"/>
                  </a:lnTo>
                  <a:lnTo>
                    <a:pt x="18116" y="642539"/>
                  </a:lnTo>
                  <a:lnTo>
                    <a:pt x="13587" y="645668"/>
                  </a:lnTo>
                  <a:lnTo>
                    <a:pt x="9058" y="648798"/>
                  </a:lnTo>
                  <a:lnTo>
                    <a:pt x="4529" y="651930"/>
                  </a:lnTo>
                  <a:lnTo>
                    <a:pt x="0" y="655062"/>
                  </a:lnTo>
                  <a:lnTo>
                    <a:pt x="0" y="65506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43" name="pl643"/>
            <p:cNvSpPr/>
            <p:nvPr/>
          </p:nvSpPr>
          <p:spPr>
            <a:xfrm>
              <a:off x="5357374" y="5649139"/>
              <a:ext cx="1101554" cy="613921"/>
            </a:xfrm>
            <a:custGeom>
              <a:avLst/>
              <a:pathLst>
                <a:path w="1101554" h="613921">
                  <a:moveTo>
                    <a:pt x="0" y="613921"/>
                  </a:moveTo>
                  <a:lnTo>
                    <a:pt x="4529" y="611237"/>
                  </a:lnTo>
                  <a:lnTo>
                    <a:pt x="9058" y="608552"/>
                  </a:lnTo>
                  <a:lnTo>
                    <a:pt x="13587" y="605868"/>
                  </a:lnTo>
                  <a:lnTo>
                    <a:pt x="18116" y="603183"/>
                  </a:lnTo>
                  <a:lnTo>
                    <a:pt x="22646" y="600499"/>
                  </a:lnTo>
                  <a:lnTo>
                    <a:pt x="27175" y="597815"/>
                  </a:lnTo>
                  <a:lnTo>
                    <a:pt x="31704" y="595132"/>
                  </a:lnTo>
                  <a:lnTo>
                    <a:pt x="36233" y="592448"/>
                  </a:lnTo>
                  <a:lnTo>
                    <a:pt x="40763" y="589765"/>
                  </a:lnTo>
                  <a:lnTo>
                    <a:pt x="45292" y="587082"/>
                  </a:lnTo>
                  <a:lnTo>
                    <a:pt x="49821" y="584399"/>
                  </a:lnTo>
                  <a:lnTo>
                    <a:pt x="54350" y="581717"/>
                  </a:lnTo>
                  <a:lnTo>
                    <a:pt x="58880" y="579035"/>
                  </a:lnTo>
                  <a:lnTo>
                    <a:pt x="63409" y="576353"/>
                  </a:lnTo>
                  <a:lnTo>
                    <a:pt x="67938" y="573671"/>
                  </a:lnTo>
                  <a:lnTo>
                    <a:pt x="72467" y="570990"/>
                  </a:lnTo>
                  <a:lnTo>
                    <a:pt x="76996" y="568309"/>
                  </a:lnTo>
                  <a:lnTo>
                    <a:pt x="81526" y="565629"/>
                  </a:lnTo>
                  <a:lnTo>
                    <a:pt x="86055" y="562949"/>
                  </a:lnTo>
                  <a:lnTo>
                    <a:pt x="90584" y="560269"/>
                  </a:lnTo>
                  <a:lnTo>
                    <a:pt x="95113" y="557590"/>
                  </a:lnTo>
                  <a:lnTo>
                    <a:pt x="99643" y="554911"/>
                  </a:lnTo>
                  <a:lnTo>
                    <a:pt x="104172" y="552233"/>
                  </a:lnTo>
                  <a:lnTo>
                    <a:pt x="108701" y="549556"/>
                  </a:lnTo>
                  <a:lnTo>
                    <a:pt x="113230" y="546878"/>
                  </a:lnTo>
                  <a:lnTo>
                    <a:pt x="117760" y="544202"/>
                  </a:lnTo>
                  <a:lnTo>
                    <a:pt x="122289" y="541526"/>
                  </a:lnTo>
                  <a:lnTo>
                    <a:pt x="126818" y="538851"/>
                  </a:lnTo>
                  <a:lnTo>
                    <a:pt x="131347" y="536176"/>
                  </a:lnTo>
                  <a:lnTo>
                    <a:pt x="135877" y="533503"/>
                  </a:lnTo>
                  <a:lnTo>
                    <a:pt x="140406" y="530830"/>
                  </a:lnTo>
                  <a:lnTo>
                    <a:pt x="144935" y="528157"/>
                  </a:lnTo>
                  <a:lnTo>
                    <a:pt x="149464" y="525486"/>
                  </a:lnTo>
                  <a:lnTo>
                    <a:pt x="153993" y="522816"/>
                  </a:lnTo>
                  <a:lnTo>
                    <a:pt x="158523" y="520146"/>
                  </a:lnTo>
                  <a:lnTo>
                    <a:pt x="163052" y="517478"/>
                  </a:lnTo>
                  <a:lnTo>
                    <a:pt x="167581" y="514811"/>
                  </a:lnTo>
                  <a:lnTo>
                    <a:pt x="172110" y="512145"/>
                  </a:lnTo>
                  <a:lnTo>
                    <a:pt x="176640" y="509480"/>
                  </a:lnTo>
                  <a:lnTo>
                    <a:pt x="181169" y="506817"/>
                  </a:lnTo>
                  <a:lnTo>
                    <a:pt x="185698" y="504155"/>
                  </a:lnTo>
                  <a:lnTo>
                    <a:pt x="190227" y="501494"/>
                  </a:lnTo>
                  <a:lnTo>
                    <a:pt x="194757" y="498835"/>
                  </a:lnTo>
                  <a:lnTo>
                    <a:pt x="199286" y="496178"/>
                  </a:lnTo>
                  <a:lnTo>
                    <a:pt x="203815" y="493522"/>
                  </a:lnTo>
                  <a:lnTo>
                    <a:pt x="208344" y="490869"/>
                  </a:lnTo>
                  <a:lnTo>
                    <a:pt x="212874" y="488217"/>
                  </a:lnTo>
                  <a:lnTo>
                    <a:pt x="217403" y="485567"/>
                  </a:lnTo>
                  <a:lnTo>
                    <a:pt x="221932" y="482920"/>
                  </a:lnTo>
                  <a:lnTo>
                    <a:pt x="226461" y="480274"/>
                  </a:lnTo>
                  <a:lnTo>
                    <a:pt x="230990" y="477632"/>
                  </a:lnTo>
                  <a:lnTo>
                    <a:pt x="235520" y="474992"/>
                  </a:lnTo>
                  <a:lnTo>
                    <a:pt x="240049" y="472354"/>
                  </a:lnTo>
                  <a:lnTo>
                    <a:pt x="244578" y="469720"/>
                  </a:lnTo>
                  <a:lnTo>
                    <a:pt x="249107" y="467089"/>
                  </a:lnTo>
                  <a:lnTo>
                    <a:pt x="253637" y="464461"/>
                  </a:lnTo>
                  <a:lnTo>
                    <a:pt x="258166" y="461836"/>
                  </a:lnTo>
                  <a:lnTo>
                    <a:pt x="262695" y="459215"/>
                  </a:lnTo>
                  <a:lnTo>
                    <a:pt x="267224" y="456599"/>
                  </a:lnTo>
                  <a:lnTo>
                    <a:pt x="271754" y="453986"/>
                  </a:lnTo>
                  <a:lnTo>
                    <a:pt x="276283" y="451377"/>
                  </a:lnTo>
                  <a:lnTo>
                    <a:pt x="280812" y="448774"/>
                  </a:lnTo>
                  <a:lnTo>
                    <a:pt x="285341" y="446175"/>
                  </a:lnTo>
                  <a:lnTo>
                    <a:pt x="289870" y="443581"/>
                  </a:lnTo>
                  <a:lnTo>
                    <a:pt x="294400" y="440993"/>
                  </a:lnTo>
                  <a:lnTo>
                    <a:pt x="298929" y="438411"/>
                  </a:lnTo>
                  <a:lnTo>
                    <a:pt x="303458" y="435835"/>
                  </a:lnTo>
                  <a:lnTo>
                    <a:pt x="307987" y="433265"/>
                  </a:lnTo>
                  <a:lnTo>
                    <a:pt x="312517" y="430702"/>
                  </a:lnTo>
                  <a:lnTo>
                    <a:pt x="317046" y="428147"/>
                  </a:lnTo>
                  <a:lnTo>
                    <a:pt x="321575" y="425599"/>
                  </a:lnTo>
                  <a:lnTo>
                    <a:pt x="326104" y="423059"/>
                  </a:lnTo>
                  <a:lnTo>
                    <a:pt x="330634" y="420528"/>
                  </a:lnTo>
                  <a:lnTo>
                    <a:pt x="335163" y="418006"/>
                  </a:lnTo>
                  <a:lnTo>
                    <a:pt x="339692" y="415493"/>
                  </a:lnTo>
                  <a:lnTo>
                    <a:pt x="344221" y="412990"/>
                  </a:lnTo>
                  <a:lnTo>
                    <a:pt x="348751" y="410498"/>
                  </a:lnTo>
                  <a:lnTo>
                    <a:pt x="353280" y="408017"/>
                  </a:lnTo>
                  <a:lnTo>
                    <a:pt x="357809" y="405547"/>
                  </a:lnTo>
                  <a:lnTo>
                    <a:pt x="362338" y="403089"/>
                  </a:lnTo>
                  <a:lnTo>
                    <a:pt x="366867" y="400644"/>
                  </a:lnTo>
                  <a:lnTo>
                    <a:pt x="371397" y="398212"/>
                  </a:lnTo>
                  <a:lnTo>
                    <a:pt x="375926" y="395794"/>
                  </a:lnTo>
                  <a:lnTo>
                    <a:pt x="380455" y="393390"/>
                  </a:lnTo>
                  <a:lnTo>
                    <a:pt x="384984" y="391002"/>
                  </a:lnTo>
                  <a:lnTo>
                    <a:pt x="389514" y="388628"/>
                  </a:lnTo>
                  <a:lnTo>
                    <a:pt x="394043" y="386271"/>
                  </a:lnTo>
                  <a:lnTo>
                    <a:pt x="398572" y="383930"/>
                  </a:lnTo>
                  <a:lnTo>
                    <a:pt x="403101" y="381606"/>
                  </a:lnTo>
                  <a:lnTo>
                    <a:pt x="407631" y="379299"/>
                  </a:lnTo>
                  <a:lnTo>
                    <a:pt x="412160" y="377010"/>
                  </a:lnTo>
                  <a:lnTo>
                    <a:pt x="416689" y="374739"/>
                  </a:lnTo>
                  <a:lnTo>
                    <a:pt x="421218" y="372487"/>
                  </a:lnTo>
                  <a:lnTo>
                    <a:pt x="425748" y="370253"/>
                  </a:lnTo>
                  <a:lnTo>
                    <a:pt x="430277" y="368037"/>
                  </a:lnTo>
                  <a:lnTo>
                    <a:pt x="434806" y="365840"/>
                  </a:lnTo>
                  <a:lnTo>
                    <a:pt x="439335" y="363662"/>
                  </a:lnTo>
                  <a:lnTo>
                    <a:pt x="443864" y="361502"/>
                  </a:lnTo>
                  <a:lnTo>
                    <a:pt x="448394" y="359360"/>
                  </a:lnTo>
                  <a:lnTo>
                    <a:pt x="452923" y="357235"/>
                  </a:lnTo>
                  <a:lnTo>
                    <a:pt x="457452" y="355126"/>
                  </a:lnTo>
                  <a:lnTo>
                    <a:pt x="461981" y="353034"/>
                  </a:lnTo>
                  <a:lnTo>
                    <a:pt x="466511" y="350957"/>
                  </a:lnTo>
                  <a:lnTo>
                    <a:pt x="471040" y="348894"/>
                  </a:lnTo>
                  <a:lnTo>
                    <a:pt x="475569" y="346844"/>
                  </a:lnTo>
                  <a:lnTo>
                    <a:pt x="480098" y="344806"/>
                  </a:lnTo>
                  <a:lnTo>
                    <a:pt x="484628" y="342778"/>
                  </a:lnTo>
                  <a:lnTo>
                    <a:pt x="489157" y="340759"/>
                  </a:lnTo>
                  <a:lnTo>
                    <a:pt x="493686" y="338746"/>
                  </a:lnTo>
                  <a:lnTo>
                    <a:pt x="498215" y="336739"/>
                  </a:lnTo>
                  <a:lnTo>
                    <a:pt x="502744" y="334736"/>
                  </a:lnTo>
                  <a:lnTo>
                    <a:pt x="507274" y="332735"/>
                  </a:lnTo>
                  <a:lnTo>
                    <a:pt x="511803" y="330734"/>
                  </a:lnTo>
                  <a:lnTo>
                    <a:pt x="516332" y="328730"/>
                  </a:lnTo>
                  <a:lnTo>
                    <a:pt x="520861" y="326724"/>
                  </a:lnTo>
                  <a:lnTo>
                    <a:pt x="525391" y="324712"/>
                  </a:lnTo>
                  <a:lnTo>
                    <a:pt x="529920" y="322693"/>
                  </a:lnTo>
                  <a:lnTo>
                    <a:pt x="534449" y="320666"/>
                  </a:lnTo>
                  <a:lnTo>
                    <a:pt x="538978" y="318628"/>
                  </a:lnTo>
                  <a:lnTo>
                    <a:pt x="543508" y="316579"/>
                  </a:lnTo>
                  <a:lnTo>
                    <a:pt x="548037" y="314517"/>
                  </a:lnTo>
                  <a:lnTo>
                    <a:pt x="552566" y="312441"/>
                  </a:lnTo>
                  <a:lnTo>
                    <a:pt x="557095" y="310350"/>
                  </a:lnTo>
                  <a:lnTo>
                    <a:pt x="561625" y="308243"/>
                  </a:lnTo>
                  <a:lnTo>
                    <a:pt x="566154" y="306119"/>
                  </a:lnTo>
                  <a:lnTo>
                    <a:pt x="570683" y="303978"/>
                  </a:lnTo>
                  <a:lnTo>
                    <a:pt x="575212" y="301819"/>
                  </a:lnTo>
                  <a:lnTo>
                    <a:pt x="579741" y="299641"/>
                  </a:lnTo>
                  <a:lnTo>
                    <a:pt x="584271" y="297446"/>
                  </a:lnTo>
                  <a:lnTo>
                    <a:pt x="588800" y="295232"/>
                  </a:lnTo>
                  <a:lnTo>
                    <a:pt x="593329" y="292999"/>
                  </a:lnTo>
                  <a:lnTo>
                    <a:pt x="597858" y="290748"/>
                  </a:lnTo>
                  <a:lnTo>
                    <a:pt x="602388" y="288478"/>
                  </a:lnTo>
                  <a:lnTo>
                    <a:pt x="606917" y="286190"/>
                  </a:lnTo>
                  <a:lnTo>
                    <a:pt x="611446" y="283885"/>
                  </a:lnTo>
                  <a:lnTo>
                    <a:pt x="615975" y="281562"/>
                  </a:lnTo>
                  <a:lnTo>
                    <a:pt x="620505" y="279222"/>
                  </a:lnTo>
                  <a:lnTo>
                    <a:pt x="625034" y="276866"/>
                  </a:lnTo>
                  <a:lnTo>
                    <a:pt x="629563" y="274493"/>
                  </a:lnTo>
                  <a:lnTo>
                    <a:pt x="634092" y="272105"/>
                  </a:lnTo>
                  <a:lnTo>
                    <a:pt x="638622" y="269703"/>
                  </a:lnTo>
                  <a:lnTo>
                    <a:pt x="643151" y="267285"/>
                  </a:lnTo>
                  <a:lnTo>
                    <a:pt x="647680" y="264854"/>
                  </a:lnTo>
                  <a:lnTo>
                    <a:pt x="652209" y="262410"/>
                  </a:lnTo>
                  <a:lnTo>
                    <a:pt x="656738" y="259953"/>
                  </a:lnTo>
                  <a:lnTo>
                    <a:pt x="661268" y="257484"/>
                  </a:lnTo>
                  <a:lnTo>
                    <a:pt x="665797" y="255004"/>
                  </a:lnTo>
                  <a:lnTo>
                    <a:pt x="670326" y="252512"/>
                  </a:lnTo>
                  <a:lnTo>
                    <a:pt x="674855" y="250010"/>
                  </a:lnTo>
                  <a:lnTo>
                    <a:pt x="679385" y="247498"/>
                  </a:lnTo>
                  <a:lnTo>
                    <a:pt x="683914" y="244976"/>
                  </a:lnTo>
                  <a:lnTo>
                    <a:pt x="688443" y="242446"/>
                  </a:lnTo>
                  <a:lnTo>
                    <a:pt x="692972" y="239906"/>
                  </a:lnTo>
                  <a:lnTo>
                    <a:pt x="697502" y="237359"/>
                  </a:lnTo>
                  <a:lnTo>
                    <a:pt x="702031" y="234804"/>
                  </a:lnTo>
                  <a:lnTo>
                    <a:pt x="706560" y="232242"/>
                  </a:lnTo>
                  <a:lnTo>
                    <a:pt x="711089" y="229673"/>
                  </a:lnTo>
                  <a:lnTo>
                    <a:pt x="715618" y="227097"/>
                  </a:lnTo>
                  <a:lnTo>
                    <a:pt x="720148" y="224515"/>
                  </a:lnTo>
                  <a:lnTo>
                    <a:pt x="724677" y="221927"/>
                  </a:lnTo>
                  <a:lnTo>
                    <a:pt x="729206" y="219334"/>
                  </a:lnTo>
                  <a:lnTo>
                    <a:pt x="733735" y="216736"/>
                  </a:lnTo>
                  <a:lnTo>
                    <a:pt x="738265" y="214132"/>
                  </a:lnTo>
                  <a:lnTo>
                    <a:pt x="742794" y="211524"/>
                  </a:lnTo>
                  <a:lnTo>
                    <a:pt x="747323" y="208912"/>
                  </a:lnTo>
                  <a:lnTo>
                    <a:pt x="751852" y="206295"/>
                  </a:lnTo>
                  <a:lnTo>
                    <a:pt x="756382" y="203675"/>
                  </a:lnTo>
                  <a:lnTo>
                    <a:pt x="760911" y="201050"/>
                  </a:lnTo>
                  <a:lnTo>
                    <a:pt x="765440" y="198423"/>
                  </a:lnTo>
                  <a:lnTo>
                    <a:pt x="769969" y="195792"/>
                  </a:lnTo>
                  <a:lnTo>
                    <a:pt x="774499" y="193157"/>
                  </a:lnTo>
                  <a:lnTo>
                    <a:pt x="779028" y="190520"/>
                  </a:lnTo>
                  <a:lnTo>
                    <a:pt x="783557" y="187880"/>
                  </a:lnTo>
                  <a:lnTo>
                    <a:pt x="788086" y="185238"/>
                  </a:lnTo>
                  <a:lnTo>
                    <a:pt x="792615" y="182593"/>
                  </a:lnTo>
                  <a:lnTo>
                    <a:pt x="797145" y="179945"/>
                  </a:lnTo>
                  <a:lnTo>
                    <a:pt x="801674" y="177296"/>
                  </a:lnTo>
                  <a:lnTo>
                    <a:pt x="806203" y="174644"/>
                  </a:lnTo>
                  <a:lnTo>
                    <a:pt x="810732" y="171991"/>
                  </a:lnTo>
                  <a:lnTo>
                    <a:pt x="815262" y="169335"/>
                  </a:lnTo>
                  <a:lnTo>
                    <a:pt x="819791" y="166678"/>
                  </a:lnTo>
                  <a:lnTo>
                    <a:pt x="824320" y="164019"/>
                  </a:lnTo>
                  <a:lnTo>
                    <a:pt x="828849" y="161359"/>
                  </a:lnTo>
                  <a:lnTo>
                    <a:pt x="833379" y="158697"/>
                  </a:lnTo>
                  <a:lnTo>
                    <a:pt x="837908" y="156033"/>
                  </a:lnTo>
                  <a:lnTo>
                    <a:pt x="842437" y="153369"/>
                  </a:lnTo>
                  <a:lnTo>
                    <a:pt x="846966" y="150703"/>
                  </a:lnTo>
                  <a:lnTo>
                    <a:pt x="851496" y="148036"/>
                  </a:lnTo>
                  <a:lnTo>
                    <a:pt x="856025" y="145367"/>
                  </a:lnTo>
                  <a:lnTo>
                    <a:pt x="860554" y="142698"/>
                  </a:lnTo>
                  <a:lnTo>
                    <a:pt x="865083" y="140028"/>
                  </a:lnTo>
                  <a:lnTo>
                    <a:pt x="869612" y="137357"/>
                  </a:lnTo>
                  <a:lnTo>
                    <a:pt x="874142" y="134685"/>
                  </a:lnTo>
                  <a:lnTo>
                    <a:pt x="878671" y="132012"/>
                  </a:lnTo>
                  <a:lnTo>
                    <a:pt x="883200" y="129338"/>
                  </a:lnTo>
                  <a:lnTo>
                    <a:pt x="887729" y="126663"/>
                  </a:lnTo>
                  <a:lnTo>
                    <a:pt x="892259" y="123988"/>
                  </a:lnTo>
                  <a:lnTo>
                    <a:pt x="896788" y="121312"/>
                  </a:lnTo>
                  <a:lnTo>
                    <a:pt x="901317" y="118636"/>
                  </a:lnTo>
                  <a:lnTo>
                    <a:pt x="905846" y="115959"/>
                  </a:lnTo>
                  <a:lnTo>
                    <a:pt x="910376" y="113281"/>
                  </a:lnTo>
                  <a:lnTo>
                    <a:pt x="914905" y="110603"/>
                  </a:lnTo>
                  <a:lnTo>
                    <a:pt x="919434" y="107924"/>
                  </a:lnTo>
                  <a:lnTo>
                    <a:pt x="923963" y="105245"/>
                  </a:lnTo>
                  <a:lnTo>
                    <a:pt x="928493" y="102566"/>
                  </a:lnTo>
                  <a:lnTo>
                    <a:pt x="933022" y="99886"/>
                  </a:lnTo>
                  <a:lnTo>
                    <a:pt x="937551" y="97205"/>
                  </a:lnTo>
                  <a:lnTo>
                    <a:pt x="942080" y="94524"/>
                  </a:lnTo>
                  <a:lnTo>
                    <a:pt x="946609" y="91843"/>
                  </a:lnTo>
                  <a:lnTo>
                    <a:pt x="951139" y="89162"/>
                  </a:lnTo>
                  <a:lnTo>
                    <a:pt x="955668" y="86480"/>
                  </a:lnTo>
                  <a:lnTo>
                    <a:pt x="960197" y="83798"/>
                  </a:lnTo>
                  <a:lnTo>
                    <a:pt x="964726" y="81115"/>
                  </a:lnTo>
                  <a:lnTo>
                    <a:pt x="969256" y="78433"/>
                  </a:lnTo>
                  <a:lnTo>
                    <a:pt x="973785" y="75750"/>
                  </a:lnTo>
                  <a:lnTo>
                    <a:pt x="978314" y="73066"/>
                  </a:lnTo>
                  <a:lnTo>
                    <a:pt x="982843" y="70383"/>
                  </a:lnTo>
                  <a:lnTo>
                    <a:pt x="987373" y="67699"/>
                  </a:lnTo>
                  <a:lnTo>
                    <a:pt x="991902" y="65016"/>
                  </a:lnTo>
                  <a:lnTo>
                    <a:pt x="996431" y="62332"/>
                  </a:lnTo>
                  <a:lnTo>
                    <a:pt x="1000960" y="59647"/>
                  </a:lnTo>
                  <a:lnTo>
                    <a:pt x="1005489" y="56963"/>
                  </a:lnTo>
                  <a:lnTo>
                    <a:pt x="1010019" y="54278"/>
                  </a:lnTo>
                  <a:lnTo>
                    <a:pt x="1014548" y="51594"/>
                  </a:lnTo>
                  <a:lnTo>
                    <a:pt x="1019077" y="48909"/>
                  </a:lnTo>
                  <a:lnTo>
                    <a:pt x="1023606" y="46224"/>
                  </a:lnTo>
                  <a:lnTo>
                    <a:pt x="1028136" y="43539"/>
                  </a:lnTo>
                  <a:lnTo>
                    <a:pt x="1032665" y="40853"/>
                  </a:lnTo>
                  <a:lnTo>
                    <a:pt x="1037194" y="38168"/>
                  </a:lnTo>
                  <a:lnTo>
                    <a:pt x="1041723" y="35483"/>
                  </a:lnTo>
                  <a:lnTo>
                    <a:pt x="1046253" y="32797"/>
                  </a:lnTo>
                  <a:lnTo>
                    <a:pt x="1050782" y="30111"/>
                  </a:lnTo>
                  <a:lnTo>
                    <a:pt x="1055311" y="27425"/>
                  </a:lnTo>
                  <a:lnTo>
                    <a:pt x="1059840" y="24740"/>
                  </a:lnTo>
                  <a:lnTo>
                    <a:pt x="1064370" y="22054"/>
                  </a:lnTo>
                  <a:lnTo>
                    <a:pt x="1068899" y="19368"/>
                  </a:lnTo>
                  <a:lnTo>
                    <a:pt x="1073428" y="16682"/>
                  </a:lnTo>
                  <a:lnTo>
                    <a:pt x="1077957" y="13995"/>
                  </a:lnTo>
                  <a:lnTo>
                    <a:pt x="1082486" y="11309"/>
                  </a:lnTo>
                  <a:lnTo>
                    <a:pt x="1087016" y="8623"/>
                  </a:lnTo>
                  <a:lnTo>
                    <a:pt x="1091545" y="5936"/>
                  </a:lnTo>
                  <a:lnTo>
                    <a:pt x="1096074" y="3250"/>
                  </a:lnTo>
                  <a:lnTo>
                    <a:pt x="1100603" y="564"/>
                  </a:lnTo>
                  <a:lnTo>
                    <a:pt x="1101554" y="0"/>
                  </a:lnTo>
                </a:path>
              </a:pathLst>
            </a:custGeom>
            <a:ln w="13550" cap="flat">
              <a:solidFill>
                <a:srgbClr val="FF0083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5343958" y="6402887"/>
              <a:ext cx="44949" cy="44949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5369086" y="6396310"/>
              <a:ext cx="58103" cy="58103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5405445" y="6400964"/>
              <a:ext cx="48793" cy="48793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5443810" y="6407625"/>
              <a:ext cx="35473" cy="35473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5466768" y="6398878"/>
              <a:ext cx="52967" cy="52967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5508842" y="6409248"/>
              <a:ext cx="32227" cy="32227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5527744" y="6396445"/>
              <a:ext cx="57832" cy="5783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5567297" y="6404294"/>
              <a:ext cx="42135" cy="42135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5600311" y="6405602"/>
              <a:ext cx="39518" cy="39518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5633382" y="6406969"/>
              <a:ext cx="36785" cy="36785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5660848" y="6057791"/>
              <a:ext cx="45262" cy="4526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5682478" y="6011673"/>
              <a:ext cx="65411" cy="65411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5709037" y="6034100"/>
              <a:ext cx="75702" cy="7570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5744261" y="6011944"/>
              <a:ext cx="68664" cy="68664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5776601" y="5995463"/>
              <a:ext cx="67392" cy="6739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5811026" y="5973702"/>
              <a:ext cx="61952" cy="6195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5838959" y="5958602"/>
              <a:ext cx="69495" cy="69495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5872134" y="5940529"/>
              <a:ext cx="66555" cy="66555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2"/>
            <p:cNvSpPr/>
            <p:nvPr/>
          </p:nvSpPr>
          <p:spPr>
            <a:xfrm>
              <a:off x="5357374" y="7501642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3"/>
            <p:cNvSpPr/>
            <p:nvPr/>
          </p:nvSpPr>
          <p:spPr>
            <a:xfrm>
              <a:off x="5357374" y="7390709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4"/>
            <p:cNvSpPr/>
            <p:nvPr/>
          </p:nvSpPr>
          <p:spPr>
            <a:xfrm>
              <a:off x="5357374" y="7279383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5"/>
            <p:cNvSpPr/>
            <p:nvPr/>
          </p:nvSpPr>
          <p:spPr>
            <a:xfrm>
              <a:off x="5357374" y="7163904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6"/>
            <p:cNvSpPr/>
            <p:nvPr/>
          </p:nvSpPr>
          <p:spPr>
            <a:xfrm>
              <a:off x="5357374" y="7058088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7"/>
            <p:cNvSpPr/>
            <p:nvPr/>
          </p:nvSpPr>
          <p:spPr>
            <a:xfrm>
              <a:off x="5357374" y="6952272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8"/>
            <p:cNvSpPr/>
            <p:nvPr/>
          </p:nvSpPr>
          <p:spPr>
            <a:xfrm>
              <a:off x="5357374" y="6836793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9"/>
            <p:cNvSpPr/>
            <p:nvPr/>
          </p:nvSpPr>
          <p:spPr>
            <a:xfrm>
              <a:off x="5357374" y="6725467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g670"/>
            <p:cNvSpPr/>
            <p:nvPr/>
          </p:nvSpPr>
          <p:spPr>
            <a:xfrm>
              <a:off x="5357374" y="6725419"/>
              <a:ext cx="1231951" cy="649866"/>
            </a:xfrm>
            <a:custGeom>
              <a:avLst/>
              <a:pathLst>
                <a:path w="1231951" h="649866">
                  <a:moveTo>
                    <a:pt x="0" y="507785"/>
                  </a:moveTo>
                  <a:lnTo>
                    <a:pt x="4529" y="506064"/>
                  </a:lnTo>
                  <a:lnTo>
                    <a:pt x="9058" y="504343"/>
                  </a:lnTo>
                  <a:lnTo>
                    <a:pt x="13587" y="502621"/>
                  </a:lnTo>
                  <a:lnTo>
                    <a:pt x="18116" y="500898"/>
                  </a:lnTo>
                  <a:lnTo>
                    <a:pt x="22646" y="499175"/>
                  </a:lnTo>
                  <a:lnTo>
                    <a:pt x="27175" y="497452"/>
                  </a:lnTo>
                  <a:lnTo>
                    <a:pt x="31704" y="495728"/>
                  </a:lnTo>
                  <a:lnTo>
                    <a:pt x="36233" y="494003"/>
                  </a:lnTo>
                  <a:lnTo>
                    <a:pt x="40763" y="492278"/>
                  </a:lnTo>
                  <a:lnTo>
                    <a:pt x="45292" y="490552"/>
                  </a:lnTo>
                  <a:lnTo>
                    <a:pt x="49821" y="488826"/>
                  </a:lnTo>
                  <a:lnTo>
                    <a:pt x="54350" y="487099"/>
                  </a:lnTo>
                  <a:lnTo>
                    <a:pt x="58880" y="485372"/>
                  </a:lnTo>
                  <a:lnTo>
                    <a:pt x="63409" y="483644"/>
                  </a:lnTo>
                  <a:lnTo>
                    <a:pt x="67938" y="481915"/>
                  </a:lnTo>
                  <a:lnTo>
                    <a:pt x="72467" y="480186"/>
                  </a:lnTo>
                  <a:lnTo>
                    <a:pt x="76996" y="478457"/>
                  </a:lnTo>
                  <a:lnTo>
                    <a:pt x="81526" y="476726"/>
                  </a:lnTo>
                  <a:lnTo>
                    <a:pt x="86055" y="474996"/>
                  </a:lnTo>
                  <a:lnTo>
                    <a:pt x="90584" y="473264"/>
                  </a:lnTo>
                  <a:lnTo>
                    <a:pt x="95113" y="471532"/>
                  </a:lnTo>
                  <a:lnTo>
                    <a:pt x="99643" y="469800"/>
                  </a:lnTo>
                  <a:lnTo>
                    <a:pt x="104172" y="468067"/>
                  </a:lnTo>
                  <a:lnTo>
                    <a:pt x="108701" y="466333"/>
                  </a:lnTo>
                  <a:lnTo>
                    <a:pt x="113230" y="464599"/>
                  </a:lnTo>
                  <a:lnTo>
                    <a:pt x="117760" y="462865"/>
                  </a:lnTo>
                  <a:lnTo>
                    <a:pt x="122289" y="461129"/>
                  </a:lnTo>
                  <a:lnTo>
                    <a:pt x="126818" y="459394"/>
                  </a:lnTo>
                  <a:lnTo>
                    <a:pt x="131347" y="457657"/>
                  </a:lnTo>
                  <a:lnTo>
                    <a:pt x="135877" y="455920"/>
                  </a:lnTo>
                  <a:lnTo>
                    <a:pt x="140406" y="454183"/>
                  </a:lnTo>
                  <a:lnTo>
                    <a:pt x="144935" y="452445"/>
                  </a:lnTo>
                  <a:lnTo>
                    <a:pt x="149464" y="450706"/>
                  </a:lnTo>
                  <a:lnTo>
                    <a:pt x="153993" y="448967"/>
                  </a:lnTo>
                  <a:lnTo>
                    <a:pt x="158523" y="447228"/>
                  </a:lnTo>
                  <a:lnTo>
                    <a:pt x="163052" y="445488"/>
                  </a:lnTo>
                  <a:lnTo>
                    <a:pt x="167581" y="443747"/>
                  </a:lnTo>
                  <a:lnTo>
                    <a:pt x="172110" y="442006"/>
                  </a:lnTo>
                  <a:lnTo>
                    <a:pt x="176640" y="440265"/>
                  </a:lnTo>
                  <a:lnTo>
                    <a:pt x="181169" y="438523"/>
                  </a:lnTo>
                  <a:lnTo>
                    <a:pt x="185698" y="436781"/>
                  </a:lnTo>
                  <a:lnTo>
                    <a:pt x="190227" y="435038"/>
                  </a:lnTo>
                  <a:lnTo>
                    <a:pt x="194757" y="433295"/>
                  </a:lnTo>
                  <a:lnTo>
                    <a:pt x="199286" y="431552"/>
                  </a:lnTo>
                  <a:lnTo>
                    <a:pt x="203815" y="429808"/>
                  </a:lnTo>
                  <a:lnTo>
                    <a:pt x="208344" y="428064"/>
                  </a:lnTo>
                  <a:lnTo>
                    <a:pt x="212874" y="426320"/>
                  </a:lnTo>
                  <a:lnTo>
                    <a:pt x="217403" y="424575"/>
                  </a:lnTo>
                  <a:lnTo>
                    <a:pt x="221932" y="422831"/>
                  </a:lnTo>
                  <a:lnTo>
                    <a:pt x="226461" y="421086"/>
                  </a:lnTo>
                  <a:lnTo>
                    <a:pt x="230990" y="419341"/>
                  </a:lnTo>
                  <a:lnTo>
                    <a:pt x="235520" y="417596"/>
                  </a:lnTo>
                  <a:lnTo>
                    <a:pt x="240049" y="415851"/>
                  </a:lnTo>
                  <a:lnTo>
                    <a:pt x="244578" y="414106"/>
                  </a:lnTo>
                  <a:lnTo>
                    <a:pt x="249107" y="412361"/>
                  </a:lnTo>
                  <a:lnTo>
                    <a:pt x="253637" y="410617"/>
                  </a:lnTo>
                  <a:lnTo>
                    <a:pt x="258166" y="408872"/>
                  </a:lnTo>
                  <a:lnTo>
                    <a:pt x="262695" y="407128"/>
                  </a:lnTo>
                  <a:lnTo>
                    <a:pt x="267224" y="405385"/>
                  </a:lnTo>
                  <a:lnTo>
                    <a:pt x="271754" y="403642"/>
                  </a:lnTo>
                  <a:lnTo>
                    <a:pt x="276283" y="401899"/>
                  </a:lnTo>
                  <a:lnTo>
                    <a:pt x="280812" y="400157"/>
                  </a:lnTo>
                  <a:lnTo>
                    <a:pt x="285341" y="398415"/>
                  </a:lnTo>
                  <a:lnTo>
                    <a:pt x="289870" y="396675"/>
                  </a:lnTo>
                  <a:lnTo>
                    <a:pt x="294400" y="394935"/>
                  </a:lnTo>
                  <a:lnTo>
                    <a:pt x="298929" y="393196"/>
                  </a:lnTo>
                  <a:lnTo>
                    <a:pt x="303458" y="391459"/>
                  </a:lnTo>
                  <a:lnTo>
                    <a:pt x="307987" y="389722"/>
                  </a:lnTo>
                  <a:lnTo>
                    <a:pt x="312517" y="387987"/>
                  </a:lnTo>
                  <a:lnTo>
                    <a:pt x="317046" y="386253"/>
                  </a:lnTo>
                  <a:lnTo>
                    <a:pt x="321575" y="384521"/>
                  </a:lnTo>
                  <a:lnTo>
                    <a:pt x="326104" y="382790"/>
                  </a:lnTo>
                  <a:lnTo>
                    <a:pt x="330634" y="381061"/>
                  </a:lnTo>
                  <a:lnTo>
                    <a:pt x="335163" y="379333"/>
                  </a:lnTo>
                  <a:lnTo>
                    <a:pt x="339692" y="377608"/>
                  </a:lnTo>
                  <a:lnTo>
                    <a:pt x="344221" y="375884"/>
                  </a:lnTo>
                  <a:lnTo>
                    <a:pt x="348751" y="374162"/>
                  </a:lnTo>
                  <a:lnTo>
                    <a:pt x="353280" y="372442"/>
                  </a:lnTo>
                  <a:lnTo>
                    <a:pt x="357809" y="370724"/>
                  </a:lnTo>
                  <a:lnTo>
                    <a:pt x="362338" y="369008"/>
                  </a:lnTo>
                  <a:lnTo>
                    <a:pt x="366867" y="367295"/>
                  </a:lnTo>
                  <a:lnTo>
                    <a:pt x="371397" y="365583"/>
                  </a:lnTo>
                  <a:lnTo>
                    <a:pt x="375926" y="363873"/>
                  </a:lnTo>
                  <a:lnTo>
                    <a:pt x="380455" y="362164"/>
                  </a:lnTo>
                  <a:lnTo>
                    <a:pt x="384984" y="360458"/>
                  </a:lnTo>
                  <a:lnTo>
                    <a:pt x="389514" y="358752"/>
                  </a:lnTo>
                  <a:lnTo>
                    <a:pt x="394043" y="357048"/>
                  </a:lnTo>
                  <a:lnTo>
                    <a:pt x="398572" y="355345"/>
                  </a:lnTo>
                  <a:lnTo>
                    <a:pt x="403101" y="353642"/>
                  </a:lnTo>
                  <a:lnTo>
                    <a:pt x="407631" y="351939"/>
                  </a:lnTo>
                  <a:lnTo>
                    <a:pt x="412160" y="350236"/>
                  </a:lnTo>
                  <a:lnTo>
                    <a:pt x="416689" y="348532"/>
                  </a:lnTo>
                  <a:lnTo>
                    <a:pt x="421218" y="346826"/>
                  </a:lnTo>
                  <a:lnTo>
                    <a:pt x="425748" y="345118"/>
                  </a:lnTo>
                  <a:lnTo>
                    <a:pt x="430277" y="343407"/>
                  </a:lnTo>
                  <a:lnTo>
                    <a:pt x="434806" y="341692"/>
                  </a:lnTo>
                  <a:lnTo>
                    <a:pt x="439335" y="339972"/>
                  </a:lnTo>
                  <a:lnTo>
                    <a:pt x="443864" y="338247"/>
                  </a:lnTo>
                  <a:lnTo>
                    <a:pt x="448394" y="336515"/>
                  </a:lnTo>
                  <a:lnTo>
                    <a:pt x="452923" y="334775"/>
                  </a:lnTo>
                  <a:lnTo>
                    <a:pt x="457452" y="333026"/>
                  </a:lnTo>
                  <a:lnTo>
                    <a:pt x="461981" y="331267"/>
                  </a:lnTo>
                  <a:lnTo>
                    <a:pt x="466511" y="329497"/>
                  </a:lnTo>
                  <a:lnTo>
                    <a:pt x="471040" y="327714"/>
                  </a:lnTo>
                  <a:lnTo>
                    <a:pt x="475569" y="325918"/>
                  </a:lnTo>
                  <a:lnTo>
                    <a:pt x="480098" y="324106"/>
                  </a:lnTo>
                  <a:lnTo>
                    <a:pt x="484628" y="322278"/>
                  </a:lnTo>
                  <a:lnTo>
                    <a:pt x="489157" y="320433"/>
                  </a:lnTo>
                  <a:lnTo>
                    <a:pt x="493686" y="318569"/>
                  </a:lnTo>
                  <a:lnTo>
                    <a:pt x="498215" y="316686"/>
                  </a:lnTo>
                  <a:lnTo>
                    <a:pt x="502744" y="314781"/>
                  </a:lnTo>
                  <a:lnTo>
                    <a:pt x="507274" y="312856"/>
                  </a:lnTo>
                  <a:lnTo>
                    <a:pt x="511803" y="310907"/>
                  </a:lnTo>
                  <a:lnTo>
                    <a:pt x="516332" y="308936"/>
                  </a:lnTo>
                  <a:lnTo>
                    <a:pt x="520861" y="306940"/>
                  </a:lnTo>
                  <a:lnTo>
                    <a:pt x="525391" y="304920"/>
                  </a:lnTo>
                  <a:lnTo>
                    <a:pt x="529920" y="302874"/>
                  </a:lnTo>
                  <a:lnTo>
                    <a:pt x="534449" y="300803"/>
                  </a:lnTo>
                  <a:lnTo>
                    <a:pt x="538978" y="298707"/>
                  </a:lnTo>
                  <a:lnTo>
                    <a:pt x="543508" y="296584"/>
                  </a:lnTo>
                  <a:lnTo>
                    <a:pt x="548037" y="294436"/>
                  </a:lnTo>
                  <a:lnTo>
                    <a:pt x="552566" y="292261"/>
                  </a:lnTo>
                  <a:lnTo>
                    <a:pt x="557095" y="290061"/>
                  </a:lnTo>
                  <a:lnTo>
                    <a:pt x="561625" y="287835"/>
                  </a:lnTo>
                  <a:lnTo>
                    <a:pt x="566154" y="285583"/>
                  </a:lnTo>
                  <a:lnTo>
                    <a:pt x="570683" y="283306"/>
                  </a:lnTo>
                  <a:lnTo>
                    <a:pt x="575212" y="281005"/>
                  </a:lnTo>
                  <a:lnTo>
                    <a:pt x="579741" y="278680"/>
                  </a:lnTo>
                  <a:lnTo>
                    <a:pt x="584271" y="276331"/>
                  </a:lnTo>
                  <a:lnTo>
                    <a:pt x="588800" y="273959"/>
                  </a:lnTo>
                  <a:lnTo>
                    <a:pt x="593329" y="271564"/>
                  </a:lnTo>
                  <a:lnTo>
                    <a:pt x="597858" y="269147"/>
                  </a:lnTo>
                  <a:lnTo>
                    <a:pt x="602388" y="266710"/>
                  </a:lnTo>
                  <a:lnTo>
                    <a:pt x="606917" y="264252"/>
                  </a:lnTo>
                  <a:lnTo>
                    <a:pt x="611446" y="261773"/>
                  </a:lnTo>
                  <a:lnTo>
                    <a:pt x="615975" y="259276"/>
                  </a:lnTo>
                  <a:lnTo>
                    <a:pt x="620505" y="256760"/>
                  </a:lnTo>
                  <a:lnTo>
                    <a:pt x="625034" y="254227"/>
                  </a:lnTo>
                  <a:lnTo>
                    <a:pt x="629563" y="251676"/>
                  </a:lnTo>
                  <a:lnTo>
                    <a:pt x="634092" y="249109"/>
                  </a:lnTo>
                  <a:lnTo>
                    <a:pt x="638622" y="246526"/>
                  </a:lnTo>
                  <a:lnTo>
                    <a:pt x="643151" y="243927"/>
                  </a:lnTo>
                  <a:lnTo>
                    <a:pt x="647680" y="241314"/>
                  </a:lnTo>
                  <a:lnTo>
                    <a:pt x="652209" y="238688"/>
                  </a:lnTo>
                  <a:lnTo>
                    <a:pt x="656738" y="236047"/>
                  </a:lnTo>
                  <a:lnTo>
                    <a:pt x="661268" y="233394"/>
                  </a:lnTo>
                  <a:lnTo>
                    <a:pt x="665797" y="230729"/>
                  </a:lnTo>
                  <a:lnTo>
                    <a:pt x="670326" y="228052"/>
                  </a:lnTo>
                  <a:lnTo>
                    <a:pt x="674855" y="225364"/>
                  </a:lnTo>
                  <a:lnTo>
                    <a:pt x="679385" y="222665"/>
                  </a:lnTo>
                  <a:lnTo>
                    <a:pt x="683914" y="219956"/>
                  </a:lnTo>
                  <a:lnTo>
                    <a:pt x="688443" y="217237"/>
                  </a:lnTo>
                  <a:lnTo>
                    <a:pt x="692972" y="214509"/>
                  </a:lnTo>
                  <a:lnTo>
                    <a:pt x="697502" y="211772"/>
                  </a:lnTo>
                  <a:lnTo>
                    <a:pt x="702031" y="209026"/>
                  </a:lnTo>
                  <a:lnTo>
                    <a:pt x="706560" y="206272"/>
                  </a:lnTo>
                  <a:lnTo>
                    <a:pt x="711089" y="203510"/>
                  </a:lnTo>
                  <a:lnTo>
                    <a:pt x="715618" y="200741"/>
                  </a:lnTo>
                  <a:lnTo>
                    <a:pt x="720148" y="197965"/>
                  </a:lnTo>
                  <a:lnTo>
                    <a:pt x="724677" y="195182"/>
                  </a:lnTo>
                  <a:lnTo>
                    <a:pt x="729206" y="192392"/>
                  </a:lnTo>
                  <a:lnTo>
                    <a:pt x="733735" y="189596"/>
                  </a:lnTo>
                  <a:lnTo>
                    <a:pt x="738265" y="186795"/>
                  </a:lnTo>
                  <a:lnTo>
                    <a:pt x="742794" y="183987"/>
                  </a:lnTo>
                  <a:lnTo>
                    <a:pt x="747323" y="181174"/>
                  </a:lnTo>
                  <a:lnTo>
                    <a:pt x="751852" y="178356"/>
                  </a:lnTo>
                  <a:lnTo>
                    <a:pt x="756382" y="175533"/>
                  </a:lnTo>
                  <a:lnTo>
                    <a:pt x="760911" y="172705"/>
                  </a:lnTo>
                  <a:lnTo>
                    <a:pt x="765440" y="169873"/>
                  </a:lnTo>
                  <a:lnTo>
                    <a:pt x="769969" y="167036"/>
                  </a:lnTo>
                  <a:lnTo>
                    <a:pt x="774499" y="164195"/>
                  </a:lnTo>
                  <a:lnTo>
                    <a:pt x="779028" y="161350"/>
                  </a:lnTo>
                  <a:lnTo>
                    <a:pt x="783557" y="158501"/>
                  </a:lnTo>
                  <a:lnTo>
                    <a:pt x="788086" y="155649"/>
                  </a:lnTo>
                  <a:lnTo>
                    <a:pt x="792615" y="152793"/>
                  </a:lnTo>
                  <a:lnTo>
                    <a:pt x="797145" y="149933"/>
                  </a:lnTo>
                  <a:lnTo>
                    <a:pt x="801674" y="147071"/>
                  </a:lnTo>
                  <a:lnTo>
                    <a:pt x="806203" y="144205"/>
                  </a:lnTo>
                  <a:lnTo>
                    <a:pt x="810732" y="141336"/>
                  </a:lnTo>
                  <a:lnTo>
                    <a:pt x="815262" y="138464"/>
                  </a:lnTo>
                  <a:lnTo>
                    <a:pt x="819791" y="135590"/>
                  </a:lnTo>
                  <a:lnTo>
                    <a:pt x="824320" y="132713"/>
                  </a:lnTo>
                  <a:lnTo>
                    <a:pt x="828849" y="129833"/>
                  </a:lnTo>
                  <a:lnTo>
                    <a:pt x="833379" y="126951"/>
                  </a:lnTo>
                  <a:lnTo>
                    <a:pt x="837908" y="124066"/>
                  </a:lnTo>
                  <a:lnTo>
                    <a:pt x="842437" y="121179"/>
                  </a:lnTo>
                  <a:lnTo>
                    <a:pt x="846966" y="118290"/>
                  </a:lnTo>
                  <a:lnTo>
                    <a:pt x="851496" y="115399"/>
                  </a:lnTo>
                  <a:lnTo>
                    <a:pt x="856025" y="112506"/>
                  </a:lnTo>
                  <a:lnTo>
                    <a:pt x="860554" y="109611"/>
                  </a:lnTo>
                  <a:lnTo>
                    <a:pt x="865083" y="106714"/>
                  </a:lnTo>
                  <a:lnTo>
                    <a:pt x="869612" y="103815"/>
                  </a:lnTo>
                  <a:lnTo>
                    <a:pt x="874142" y="100914"/>
                  </a:lnTo>
                  <a:lnTo>
                    <a:pt x="878671" y="98012"/>
                  </a:lnTo>
                  <a:lnTo>
                    <a:pt x="883200" y="95108"/>
                  </a:lnTo>
                  <a:lnTo>
                    <a:pt x="887729" y="92202"/>
                  </a:lnTo>
                  <a:lnTo>
                    <a:pt x="892259" y="89295"/>
                  </a:lnTo>
                  <a:lnTo>
                    <a:pt x="896788" y="86386"/>
                  </a:lnTo>
                  <a:lnTo>
                    <a:pt x="901317" y="83476"/>
                  </a:lnTo>
                  <a:lnTo>
                    <a:pt x="905846" y="80565"/>
                  </a:lnTo>
                  <a:lnTo>
                    <a:pt x="910376" y="77652"/>
                  </a:lnTo>
                  <a:lnTo>
                    <a:pt x="914905" y="74738"/>
                  </a:lnTo>
                  <a:lnTo>
                    <a:pt x="919434" y="71823"/>
                  </a:lnTo>
                  <a:lnTo>
                    <a:pt x="923963" y="68906"/>
                  </a:lnTo>
                  <a:lnTo>
                    <a:pt x="928493" y="65989"/>
                  </a:lnTo>
                  <a:lnTo>
                    <a:pt x="933022" y="63070"/>
                  </a:lnTo>
                  <a:lnTo>
                    <a:pt x="937551" y="60150"/>
                  </a:lnTo>
                  <a:lnTo>
                    <a:pt x="942080" y="57229"/>
                  </a:lnTo>
                  <a:lnTo>
                    <a:pt x="946609" y="54307"/>
                  </a:lnTo>
                  <a:lnTo>
                    <a:pt x="951139" y="51384"/>
                  </a:lnTo>
                  <a:lnTo>
                    <a:pt x="955668" y="48460"/>
                  </a:lnTo>
                  <a:lnTo>
                    <a:pt x="960197" y="45535"/>
                  </a:lnTo>
                  <a:lnTo>
                    <a:pt x="964726" y="42609"/>
                  </a:lnTo>
                  <a:lnTo>
                    <a:pt x="969256" y="39682"/>
                  </a:lnTo>
                  <a:lnTo>
                    <a:pt x="973785" y="36754"/>
                  </a:lnTo>
                  <a:lnTo>
                    <a:pt x="978314" y="33825"/>
                  </a:lnTo>
                  <a:lnTo>
                    <a:pt x="982843" y="30896"/>
                  </a:lnTo>
                  <a:lnTo>
                    <a:pt x="987373" y="27966"/>
                  </a:lnTo>
                  <a:lnTo>
                    <a:pt x="991902" y="25035"/>
                  </a:lnTo>
                  <a:lnTo>
                    <a:pt x="996431" y="22103"/>
                  </a:lnTo>
                  <a:lnTo>
                    <a:pt x="1000960" y="19170"/>
                  </a:lnTo>
                  <a:lnTo>
                    <a:pt x="1005489" y="16237"/>
                  </a:lnTo>
                  <a:lnTo>
                    <a:pt x="1010019" y="13303"/>
                  </a:lnTo>
                  <a:lnTo>
                    <a:pt x="1014548" y="10369"/>
                  </a:lnTo>
                  <a:lnTo>
                    <a:pt x="1019077" y="7433"/>
                  </a:lnTo>
                  <a:lnTo>
                    <a:pt x="1023606" y="4497"/>
                  </a:lnTo>
                  <a:lnTo>
                    <a:pt x="1028136" y="1561"/>
                  </a:lnTo>
                  <a:lnTo>
                    <a:pt x="1030543" y="0"/>
                  </a:lnTo>
                  <a:lnTo>
                    <a:pt x="1231951" y="0"/>
                  </a:lnTo>
                  <a:lnTo>
                    <a:pt x="1231951" y="102474"/>
                  </a:lnTo>
                  <a:lnTo>
                    <a:pt x="1227422" y="104166"/>
                  </a:lnTo>
                  <a:lnTo>
                    <a:pt x="1222893" y="105858"/>
                  </a:lnTo>
                  <a:lnTo>
                    <a:pt x="1218363" y="107550"/>
                  </a:lnTo>
                  <a:lnTo>
                    <a:pt x="1213834" y="109242"/>
                  </a:lnTo>
                  <a:lnTo>
                    <a:pt x="1209305" y="110934"/>
                  </a:lnTo>
                  <a:lnTo>
                    <a:pt x="1204776" y="112626"/>
                  </a:lnTo>
                  <a:lnTo>
                    <a:pt x="1200247" y="114318"/>
                  </a:lnTo>
                  <a:lnTo>
                    <a:pt x="1195717" y="116010"/>
                  </a:lnTo>
                  <a:lnTo>
                    <a:pt x="1191188" y="117702"/>
                  </a:lnTo>
                  <a:lnTo>
                    <a:pt x="1186659" y="119395"/>
                  </a:lnTo>
                  <a:lnTo>
                    <a:pt x="1182130" y="121087"/>
                  </a:lnTo>
                  <a:lnTo>
                    <a:pt x="1177600" y="122779"/>
                  </a:lnTo>
                  <a:lnTo>
                    <a:pt x="1173071" y="124472"/>
                  </a:lnTo>
                  <a:lnTo>
                    <a:pt x="1168542" y="126164"/>
                  </a:lnTo>
                  <a:lnTo>
                    <a:pt x="1164013" y="127857"/>
                  </a:lnTo>
                  <a:lnTo>
                    <a:pt x="1159483" y="129549"/>
                  </a:lnTo>
                  <a:lnTo>
                    <a:pt x="1154954" y="131242"/>
                  </a:lnTo>
                  <a:lnTo>
                    <a:pt x="1150425" y="132934"/>
                  </a:lnTo>
                  <a:lnTo>
                    <a:pt x="1145896" y="134627"/>
                  </a:lnTo>
                  <a:lnTo>
                    <a:pt x="1141367" y="136319"/>
                  </a:lnTo>
                  <a:lnTo>
                    <a:pt x="1136837" y="138012"/>
                  </a:lnTo>
                  <a:lnTo>
                    <a:pt x="1132308" y="139704"/>
                  </a:lnTo>
                  <a:lnTo>
                    <a:pt x="1127779" y="141397"/>
                  </a:lnTo>
                  <a:lnTo>
                    <a:pt x="1123250" y="143089"/>
                  </a:lnTo>
                  <a:lnTo>
                    <a:pt x="1118720" y="144782"/>
                  </a:lnTo>
                  <a:lnTo>
                    <a:pt x="1114191" y="146474"/>
                  </a:lnTo>
                  <a:lnTo>
                    <a:pt x="1109662" y="148166"/>
                  </a:lnTo>
                  <a:lnTo>
                    <a:pt x="1105133" y="149859"/>
                  </a:lnTo>
                  <a:lnTo>
                    <a:pt x="1100603" y="151551"/>
                  </a:lnTo>
                  <a:lnTo>
                    <a:pt x="1096074" y="153243"/>
                  </a:lnTo>
                  <a:lnTo>
                    <a:pt x="1091545" y="154935"/>
                  </a:lnTo>
                  <a:lnTo>
                    <a:pt x="1087016" y="156627"/>
                  </a:lnTo>
                  <a:lnTo>
                    <a:pt x="1082486" y="158319"/>
                  </a:lnTo>
                  <a:lnTo>
                    <a:pt x="1077957" y="160011"/>
                  </a:lnTo>
                  <a:lnTo>
                    <a:pt x="1073428" y="161702"/>
                  </a:lnTo>
                  <a:lnTo>
                    <a:pt x="1068899" y="163394"/>
                  </a:lnTo>
                  <a:lnTo>
                    <a:pt x="1064370" y="165085"/>
                  </a:lnTo>
                  <a:lnTo>
                    <a:pt x="1059840" y="166776"/>
                  </a:lnTo>
                  <a:lnTo>
                    <a:pt x="1055311" y="168467"/>
                  </a:lnTo>
                  <a:lnTo>
                    <a:pt x="1050782" y="170158"/>
                  </a:lnTo>
                  <a:lnTo>
                    <a:pt x="1046253" y="171848"/>
                  </a:lnTo>
                  <a:lnTo>
                    <a:pt x="1041723" y="173538"/>
                  </a:lnTo>
                  <a:lnTo>
                    <a:pt x="1037194" y="175228"/>
                  </a:lnTo>
                  <a:lnTo>
                    <a:pt x="1032665" y="176918"/>
                  </a:lnTo>
                  <a:lnTo>
                    <a:pt x="1028136" y="178607"/>
                  </a:lnTo>
                  <a:lnTo>
                    <a:pt x="1023606" y="180296"/>
                  </a:lnTo>
                  <a:lnTo>
                    <a:pt x="1019077" y="181985"/>
                  </a:lnTo>
                  <a:lnTo>
                    <a:pt x="1014548" y="183674"/>
                  </a:lnTo>
                  <a:lnTo>
                    <a:pt x="1010019" y="185362"/>
                  </a:lnTo>
                  <a:lnTo>
                    <a:pt x="1005489" y="187049"/>
                  </a:lnTo>
                  <a:lnTo>
                    <a:pt x="1000960" y="188736"/>
                  </a:lnTo>
                  <a:lnTo>
                    <a:pt x="996431" y="190423"/>
                  </a:lnTo>
                  <a:lnTo>
                    <a:pt x="991902" y="192109"/>
                  </a:lnTo>
                  <a:lnTo>
                    <a:pt x="987373" y="193795"/>
                  </a:lnTo>
                  <a:lnTo>
                    <a:pt x="982843" y="195480"/>
                  </a:lnTo>
                  <a:lnTo>
                    <a:pt x="978314" y="197164"/>
                  </a:lnTo>
                  <a:lnTo>
                    <a:pt x="973785" y="198848"/>
                  </a:lnTo>
                  <a:lnTo>
                    <a:pt x="969256" y="200531"/>
                  </a:lnTo>
                  <a:lnTo>
                    <a:pt x="964726" y="202214"/>
                  </a:lnTo>
                  <a:lnTo>
                    <a:pt x="960197" y="203895"/>
                  </a:lnTo>
                  <a:lnTo>
                    <a:pt x="955668" y="205576"/>
                  </a:lnTo>
                  <a:lnTo>
                    <a:pt x="951139" y="207256"/>
                  </a:lnTo>
                  <a:lnTo>
                    <a:pt x="946609" y="208936"/>
                  </a:lnTo>
                  <a:lnTo>
                    <a:pt x="942080" y="210614"/>
                  </a:lnTo>
                  <a:lnTo>
                    <a:pt x="937551" y="212292"/>
                  </a:lnTo>
                  <a:lnTo>
                    <a:pt x="933022" y="213968"/>
                  </a:lnTo>
                  <a:lnTo>
                    <a:pt x="928493" y="215643"/>
                  </a:lnTo>
                  <a:lnTo>
                    <a:pt x="923963" y="217318"/>
                  </a:lnTo>
                  <a:lnTo>
                    <a:pt x="919434" y="218991"/>
                  </a:lnTo>
                  <a:lnTo>
                    <a:pt x="914905" y="220663"/>
                  </a:lnTo>
                  <a:lnTo>
                    <a:pt x="910376" y="222333"/>
                  </a:lnTo>
                  <a:lnTo>
                    <a:pt x="905846" y="224002"/>
                  </a:lnTo>
                  <a:lnTo>
                    <a:pt x="901317" y="225670"/>
                  </a:lnTo>
                  <a:lnTo>
                    <a:pt x="896788" y="227336"/>
                  </a:lnTo>
                  <a:lnTo>
                    <a:pt x="892259" y="229001"/>
                  </a:lnTo>
                  <a:lnTo>
                    <a:pt x="887729" y="230664"/>
                  </a:lnTo>
                  <a:lnTo>
                    <a:pt x="883200" y="232326"/>
                  </a:lnTo>
                  <a:lnTo>
                    <a:pt x="878671" y="233985"/>
                  </a:lnTo>
                  <a:lnTo>
                    <a:pt x="874142" y="235643"/>
                  </a:lnTo>
                  <a:lnTo>
                    <a:pt x="869612" y="237299"/>
                  </a:lnTo>
                  <a:lnTo>
                    <a:pt x="865083" y="238953"/>
                  </a:lnTo>
                  <a:lnTo>
                    <a:pt x="860554" y="240605"/>
                  </a:lnTo>
                  <a:lnTo>
                    <a:pt x="856025" y="242254"/>
                  </a:lnTo>
                  <a:lnTo>
                    <a:pt x="851496" y="243901"/>
                  </a:lnTo>
                  <a:lnTo>
                    <a:pt x="846966" y="245546"/>
                  </a:lnTo>
                  <a:lnTo>
                    <a:pt x="842437" y="247188"/>
                  </a:lnTo>
                  <a:lnTo>
                    <a:pt x="837908" y="248828"/>
                  </a:lnTo>
                  <a:lnTo>
                    <a:pt x="833379" y="250464"/>
                  </a:lnTo>
                  <a:lnTo>
                    <a:pt x="828849" y="252098"/>
                  </a:lnTo>
                  <a:lnTo>
                    <a:pt x="824320" y="253729"/>
                  </a:lnTo>
                  <a:lnTo>
                    <a:pt x="819791" y="255357"/>
                  </a:lnTo>
                  <a:lnTo>
                    <a:pt x="815262" y="256982"/>
                  </a:lnTo>
                  <a:lnTo>
                    <a:pt x="810732" y="258603"/>
                  </a:lnTo>
                  <a:lnTo>
                    <a:pt x="806203" y="260221"/>
                  </a:lnTo>
                  <a:lnTo>
                    <a:pt x="801674" y="261836"/>
                  </a:lnTo>
                  <a:lnTo>
                    <a:pt x="797145" y="263446"/>
                  </a:lnTo>
                  <a:lnTo>
                    <a:pt x="792615" y="265053"/>
                  </a:lnTo>
                  <a:lnTo>
                    <a:pt x="788086" y="266656"/>
                  </a:lnTo>
                  <a:lnTo>
                    <a:pt x="783557" y="268255"/>
                  </a:lnTo>
                  <a:lnTo>
                    <a:pt x="779028" y="269849"/>
                  </a:lnTo>
                  <a:lnTo>
                    <a:pt x="774499" y="271440"/>
                  </a:lnTo>
                  <a:lnTo>
                    <a:pt x="769969" y="273025"/>
                  </a:lnTo>
                  <a:lnTo>
                    <a:pt x="765440" y="274606"/>
                  </a:lnTo>
                  <a:lnTo>
                    <a:pt x="760911" y="276183"/>
                  </a:lnTo>
                  <a:lnTo>
                    <a:pt x="756382" y="277754"/>
                  </a:lnTo>
                  <a:lnTo>
                    <a:pt x="751852" y="279321"/>
                  </a:lnTo>
                  <a:lnTo>
                    <a:pt x="747323" y="280883"/>
                  </a:lnTo>
                  <a:lnTo>
                    <a:pt x="742794" y="282439"/>
                  </a:lnTo>
                  <a:lnTo>
                    <a:pt x="738265" y="283990"/>
                  </a:lnTo>
                  <a:lnTo>
                    <a:pt x="733735" y="285536"/>
                  </a:lnTo>
                  <a:lnTo>
                    <a:pt x="729206" y="287076"/>
                  </a:lnTo>
                  <a:lnTo>
                    <a:pt x="724677" y="288611"/>
                  </a:lnTo>
                  <a:lnTo>
                    <a:pt x="720148" y="290140"/>
                  </a:lnTo>
                  <a:lnTo>
                    <a:pt x="715618" y="291664"/>
                  </a:lnTo>
                  <a:lnTo>
                    <a:pt x="711089" y="293182"/>
                  </a:lnTo>
                  <a:lnTo>
                    <a:pt x="706560" y="294695"/>
                  </a:lnTo>
                  <a:lnTo>
                    <a:pt x="702031" y="296201"/>
                  </a:lnTo>
                  <a:lnTo>
                    <a:pt x="697502" y="297703"/>
                  </a:lnTo>
                  <a:lnTo>
                    <a:pt x="692972" y="299199"/>
                  </a:lnTo>
                  <a:lnTo>
                    <a:pt x="688443" y="300689"/>
                  </a:lnTo>
                  <a:lnTo>
                    <a:pt x="683914" y="302174"/>
                  </a:lnTo>
                  <a:lnTo>
                    <a:pt x="679385" y="303654"/>
                  </a:lnTo>
                  <a:lnTo>
                    <a:pt x="674855" y="305129"/>
                  </a:lnTo>
                  <a:lnTo>
                    <a:pt x="670326" y="306599"/>
                  </a:lnTo>
                  <a:lnTo>
                    <a:pt x="665797" y="308064"/>
                  </a:lnTo>
                  <a:lnTo>
                    <a:pt x="661268" y="309526"/>
                  </a:lnTo>
                  <a:lnTo>
                    <a:pt x="656738" y="310983"/>
                  </a:lnTo>
                  <a:lnTo>
                    <a:pt x="652209" y="312436"/>
                  </a:lnTo>
                  <a:lnTo>
                    <a:pt x="647680" y="313886"/>
                  </a:lnTo>
                  <a:lnTo>
                    <a:pt x="643151" y="315334"/>
                  </a:lnTo>
                  <a:lnTo>
                    <a:pt x="638622" y="316779"/>
                  </a:lnTo>
                  <a:lnTo>
                    <a:pt x="634092" y="318222"/>
                  </a:lnTo>
                  <a:lnTo>
                    <a:pt x="629563" y="319663"/>
                  </a:lnTo>
                  <a:lnTo>
                    <a:pt x="625034" y="321104"/>
                  </a:lnTo>
                  <a:lnTo>
                    <a:pt x="620505" y="322545"/>
                  </a:lnTo>
                  <a:lnTo>
                    <a:pt x="615975" y="323986"/>
                  </a:lnTo>
                  <a:lnTo>
                    <a:pt x="611446" y="325428"/>
                  </a:lnTo>
                  <a:lnTo>
                    <a:pt x="606917" y="326872"/>
                  </a:lnTo>
                  <a:lnTo>
                    <a:pt x="602388" y="328319"/>
                  </a:lnTo>
                  <a:lnTo>
                    <a:pt x="597858" y="329769"/>
                  </a:lnTo>
                  <a:lnTo>
                    <a:pt x="593329" y="331223"/>
                  </a:lnTo>
                  <a:lnTo>
                    <a:pt x="588800" y="332683"/>
                  </a:lnTo>
                  <a:lnTo>
                    <a:pt x="584271" y="334148"/>
                  </a:lnTo>
                  <a:lnTo>
                    <a:pt x="579741" y="335621"/>
                  </a:lnTo>
                  <a:lnTo>
                    <a:pt x="575212" y="337101"/>
                  </a:lnTo>
                  <a:lnTo>
                    <a:pt x="570683" y="338590"/>
                  </a:lnTo>
                  <a:lnTo>
                    <a:pt x="566154" y="340089"/>
                  </a:lnTo>
                  <a:lnTo>
                    <a:pt x="561625" y="341598"/>
                  </a:lnTo>
                  <a:lnTo>
                    <a:pt x="557095" y="343119"/>
                  </a:lnTo>
                  <a:lnTo>
                    <a:pt x="552566" y="344652"/>
                  </a:lnTo>
                  <a:lnTo>
                    <a:pt x="548037" y="346199"/>
                  </a:lnTo>
                  <a:lnTo>
                    <a:pt x="543508" y="347760"/>
                  </a:lnTo>
                  <a:lnTo>
                    <a:pt x="538978" y="349336"/>
                  </a:lnTo>
                  <a:lnTo>
                    <a:pt x="534449" y="350928"/>
                  </a:lnTo>
                  <a:lnTo>
                    <a:pt x="529920" y="352538"/>
                  </a:lnTo>
                  <a:lnTo>
                    <a:pt x="525391" y="354165"/>
                  </a:lnTo>
                  <a:lnTo>
                    <a:pt x="520861" y="355810"/>
                  </a:lnTo>
                  <a:lnTo>
                    <a:pt x="516332" y="357475"/>
                  </a:lnTo>
                  <a:lnTo>
                    <a:pt x="511803" y="359160"/>
                  </a:lnTo>
                  <a:lnTo>
                    <a:pt x="507274" y="360866"/>
                  </a:lnTo>
                  <a:lnTo>
                    <a:pt x="502744" y="362593"/>
                  </a:lnTo>
                  <a:lnTo>
                    <a:pt x="498215" y="364341"/>
                  </a:lnTo>
                  <a:lnTo>
                    <a:pt x="493686" y="366113"/>
                  </a:lnTo>
                  <a:lnTo>
                    <a:pt x="489157" y="367907"/>
                  </a:lnTo>
                  <a:lnTo>
                    <a:pt x="484628" y="369724"/>
                  </a:lnTo>
                  <a:lnTo>
                    <a:pt x="480098" y="371565"/>
                  </a:lnTo>
                  <a:lnTo>
                    <a:pt x="475569" y="373430"/>
                  </a:lnTo>
                  <a:lnTo>
                    <a:pt x="471040" y="375319"/>
                  </a:lnTo>
                  <a:lnTo>
                    <a:pt x="466511" y="377233"/>
                  </a:lnTo>
                  <a:lnTo>
                    <a:pt x="461981" y="379171"/>
                  </a:lnTo>
                  <a:lnTo>
                    <a:pt x="457452" y="381134"/>
                  </a:lnTo>
                  <a:lnTo>
                    <a:pt x="452923" y="383121"/>
                  </a:lnTo>
                  <a:lnTo>
                    <a:pt x="448394" y="385133"/>
                  </a:lnTo>
                  <a:lnTo>
                    <a:pt x="443864" y="387170"/>
                  </a:lnTo>
                  <a:lnTo>
                    <a:pt x="439335" y="389232"/>
                  </a:lnTo>
                  <a:lnTo>
                    <a:pt x="434806" y="391317"/>
                  </a:lnTo>
                  <a:lnTo>
                    <a:pt x="430277" y="393428"/>
                  </a:lnTo>
                  <a:lnTo>
                    <a:pt x="425748" y="395562"/>
                  </a:lnTo>
                  <a:lnTo>
                    <a:pt x="421218" y="397719"/>
                  </a:lnTo>
                  <a:lnTo>
                    <a:pt x="416689" y="399901"/>
                  </a:lnTo>
                  <a:lnTo>
                    <a:pt x="412160" y="402105"/>
                  </a:lnTo>
                  <a:lnTo>
                    <a:pt x="407631" y="404332"/>
                  </a:lnTo>
                  <a:lnTo>
                    <a:pt x="403101" y="406582"/>
                  </a:lnTo>
                  <a:lnTo>
                    <a:pt x="398572" y="408853"/>
                  </a:lnTo>
                  <a:lnTo>
                    <a:pt x="394043" y="411146"/>
                  </a:lnTo>
                  <a:lnTo>
                    <a:pt x="389514" y="413460"/>
                  </a:lnTo>
                  <a:lnTo>
                    <a:pt x="384984" y="415794"/>
                  </a:lnTo>
                  <a:lnTo>
                    <a:pt x="380455" y="418149"/>
                  </a:lnTo>
                  <a:lnTo>
                    <a:pt x="375926" y="420523"/>
                  </a:lnTo>
                  <a:lnTo>
                    <a:pt x="371397" y="422917"/>
                  </a:lnTo>
                  <a:lnTo>
                    <a:pt x="366867" y="425329"/>
                  </a:lnTo>
                  <a:lnTo>
                    <a:pt x="362338" y="427759"/>
                  </a:lnTo>
                  <a:lnTo>
                    <a:pt x="357809" y="430207"/>
                  </a:lnTo>
                  <a:lnTo>
                    <a:pt x="353280" y="432672"/>
                  </a:lnTo>
                  <a:lnTo>
                    <a:pt x="348751" y="435154"/>
                  </a:lnTo>
                  <a:lnTo>
                    <a:pt x="344221" y="437652"/>
                  </a:lnTo>
                  <a:lnTo>
                    <a:pt x="339692" y="440165"/>
                  </a:lnTo>
                  <a:lnTo>
                    <a:pt x="335163" y="442693"/>
                  </a:lnTo>
                  <a:lnTo>
                    <a:pt x="330634" y="445236"/>
                  </a:lnTo>
                  <a:lnTo>
                    <a:pt x="326104" y="447794"/>
                  </a:lnTo>
                  <a:lnTo>
                    <a:pt x="321575" y="450364"/>
                  </a:lnTo>
                  <a:lnTo>
                    <a:pt x="317046" y="452948"/>
                  </a:lnTo>
                  <a:lnTo>
                    <a:pt x="312517" y="455545"/>
                  </a:lnTo>
                  <a:lnTo>
                    <a:pt x="307987" y="458154"/>
                  </a:lnTo>
                  <a:lnTo>
                    <a:pt x="303458" y="460775"/>
                  </a:lnTo>
                  <a:lnTo>
                    <a:pt x="298929" y="463408"/>
                  </a:lnTo>
                  <a:lnTo>
                    <a:pt x="294400" y="466051"/>
                  </a:lnTo>
                  <a:lnTo>
                    <a:pt x="289870" y="468706"/>
                  </a:lnTo>
                  <a:lnTo>
                    <a:pt x="285341" y="471370"/>
                  </a:lnTo>
                  <a:lnTo>
                    <a:pt x="280812" y="474044"/>
                  </a:lnTo>
                  <a:lnTo>
                    <a:pt x="276283" y="476728"/>
                  </a:lnTo>
                  <a:lnTo>
                    <a:pt x="271754" y="479422"/>
                  </a:lnTo>
                  <a:lnTo>
                    <a:pt x="267224" y="482123"/>
                  </a:lnTo>
                  <a:lnTo>
                    <a:pt x="262695" y="484834"/>
                  </a:lnTo>
                  <a:lnTo>
                    <a:pt x="258166" y="487553"/>
                  </a:lnTo>
                  <a:lnTo>
                    <a:pt x="253637" y="490279"/>
                  </a:lnTo>
                  <a:lnTo>
                    <a:pt x="249107" y="493013"/>
                  </a:lnTo>
                  <a:lnTo>
                    <a:pt x="244578" y="495755"/>
                  </a:lnTo>
                  <a:lnTo>
                    <a:pt x="240049" y="498504"/>
                  </a:lnTo>
                  <a:lnTo>
                    <a:pt x="235520" y="501259"/>
                  </a:lnTo>
                  <a:lnTo>
                    <a:pt x="230990" y="504021"/>
                  </a:lnTo>
                  <a:lnTo>
                    <a:pt x="226461" y="506789"/>
                  </a:lnTo>
                  <a:lnTo>
                    <a:pt x="221932" y="509563"/>
                  </a:lnTo>
                  <a:lnTo>
                    <a:pt x="217403" y="512343"/>
                  </a:lnTo>
                  <a:lnTo>
                    <a:pt x="212874" y="515129"/>
                  </a:lnTo>
                  <a:lnTo>
                    <a:pt x="208344" y="517920"/>
                  </a:lnTo>
                  <a:lnTo>
                    <a:pt x="203815" y="520717"/>
                  </a:lnTo>
                  <a:lnTo>
                    <a:pt x="199286" y="523518"/>
                  </a:lnTo>
                  <a:lnTo>
                    <a:pt x="194757" y="526324"/>
                  </a:lnTo>
                  <a:lnTo>
                    <a:pt x="190227" y="529135"/>
                  </a:lnTo>
                  <a:lnTo>
                    <a:pt x="185698" y="531951"/>
                  </a:lnTo>
                  <a:lnTo>
                    <a:pt x="181169" y="534771"/>
                  </a:lnTo>
                  <a:lnTo>
                    <a:pt x="176640" y="537595"/>
                  </a:lnTo>
                  <a:lnTo>
                    <a:pt x="172110" y="540423"/>
                  </a:lnTo>
                  <a:lnTo>
                    <a:pt x="167581" y="543255"/>
                  </a:lnTo>
                  <a:lnTo>
                    <a:pt x="163052" y="546090"/>
                  </a:lnTo>
                  <a:lnTo>
                    <a:pt x="158523" y="548930"/>
                  </a:lnTo>
                  <a:lnTo>
                    <a:pt x="153993" y="551772"/>
                  </a:lnTo>
                  <a:lnTo>
                    <a:pt x="149464" y="554618"/>
                  </a:lnTo>
                  <a:lnTo>
                    <a:pt x="144935" y="557468"/>
                  </a:lnTo>
                  <a:lnTo>
                    <a:pt x="140406" y="560320"/>
                  </a:lnTo>
                  <a:lnTo>
                    <a:pt x="135877" y="563176"/>
                  </a:lnTo>
                  <a:lnTo>
                    <a:pt x="131347" y="566035"/>
                  </a:lnTo>
                  <a:lnTo>
                    <a:pt x="126818" y="568896"/>
                  </a:lnTo>
                  <a:lnTo>
                    <a:pt x="122289" y="571760"/>
                  </a:lnTo>
                  <a:lnTo>
                    <a:pt x="117760" y="574627"/>
                  </a:lnTo>
                  <a:lnTo>
                    <a:pt x="113230" y="577496"/>
                  </a:lnTo>
                  <a:lnTo>
                    <a:pt x="108701" y="580368"/>
                  </a:lnTo>
                  <a:lnTo>
                    <a:pt x="104172" y="583242"/>
                  </a:lnTo>
                  <a:lnTo>
                    <a:pt x="99643" y="586119"/>
                  </a:lnTo>
                  <a:lnTo>
                    <a:pt x="95113" y="588998"/>
                  </a:lnTo>
                  <a:lnTo>
                    <a:pt x="90584" y="591879"/>
                  </a:lnTo>
                  <a:lnTo>
                    <a:pt x="86055" y="594762"/>
                  </a:lnTo>
                  <a:lnTo>
                    <a:pt x="81526" y="597647"/>
                  </a:lnTo>
                  <a:lnTo>
                    <a:pt x="76996" y="600534"/>
                  </a:lnTo>
                  <a:lnTo>
                    <a:pt x="72467" y="603423"/>
                  </a:lnTo>
                  <a:lnTo>
                    <a:pt x="67938" y="606314"/>
                  </a:lnTo>
                  <a:lnTo>
                    <a:pt x="63409" y="609206"/>
                  </a:lnTo>
                  <a:lnTo>
                    <a:pt x="58880" y="612101"/>
                  </a:lnTo>
                  <a:lnTo>
                    <a:pt x="54350" y="614997"/>
                  </a:lnTo>
                  <a:lnTo>
                    <a:pt x="49821" y="617895"/>
                  </a:lnTo>
                  <a:lnTo>
                    <a:pt x="45292" y="620794"/>
                  </a:lnTo>
                  <a:lnTo>
                    <a:pt x="40763" y="623695"/>
                  </a:lnTo>
                  <a:lnTo>
                    <a:pt x="36233" y="626597"/>
                  </a:lnTo>
                  <a:lnTo>
                    <a:pt x="31704" y="629501"/>
                  </a:lnTo>
                  <a:lnTo>
                    <a:pt x="27175" y="632406"/>
                  </a:lnTo>
                  <a:lnTo>
                    <a:pt x="22646" y="635313"/>
                  </a:lnTo>
                  <a:lnTo>
                    <a:pt x="18116" y="638221"/>
                  </a:lnTo>
                  <a:lnTo>
                    <a:pt x="13587" y="641130"/>
                  </a:lnTo>
                  <a:lnTo>
                    <a:pt x="9058" y="644041"/>
                  </a:lnTo>
                  <a:lnTo>
                    <a:pt x="4529" y="646953"/>
                  </a:lnTo>
                  <a:lnTo>
                    <a:pt x="0" y="649866"/>
                  </a:lnTo>
                  <a:close/>
                </a:path>
              </a:pathLst>
            </a:custGeom>
            <a:solidFill>
              <a:srgbClr val="5CB8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71" name="pl671"/>
            <p:cNvSpPr/>
            <p:nvPr/>
          </p:nvSpPr>
          <p:spPr>
            <a:xfrm>
              <a:off x="5357374" y="6725419"/>
              <a:ext cx="1030543" cy="507785"/>
            </a:xfrm>
            <a:custGeom>
              <a:avLst/>
              <a:pathLst>
                <a:path w="1030543" h="507785">
                  <a:moveTo>
                    <a:pt x="0" y="507785"/>
                  </a:moveTo>
                  <a:lnTo>
                    <a:pt x="4529" y="506064"/>
                  </a:lnTo>
                  <a:lnTo>
                    <a:pt x="9058" y="504343"/>
                  </a:lnTo>
                  <a:lnTo>
                    <a:pt x="13587" y="502621"/>
                  </a:lnTo>
                  <a:lnTo>
                    <a:pt x="18116" y="500898"/>
                  </a:lnTo>
                  <a:lnTo>
                    <a:pt x="22646" y="499175"/>
                  </a:lnTo>
                  <a:lnTo>
                    <a:pt x="27175" y="497452"/>
                  </a:lnTo>
                  <a:lnTo>
                    <a:pt x="31704" y="495728"/>
                  </a:lnTo>
                  <a:lnTo>
                    <a:pt x="36233" y="494003"/>
                  </a:lnTo>
                  <a:lnTo>
                    <a:pt x="40763" y="492278"/>
                  </a:lnTo>
                  <a:lnTo>
                    <a:pt x="45292" y="490552"/>
                  </a:lnTo>
                  <a:lnTo>
                    <a:pt x="49821" y="488826"/>
                  </a:lnTo>
                  <a:lnTo>
                    <a:pt x="54350" y="487099"/>
                  </a:lnTo>
                  <a:lnTo>
                    <a:pt x="58880" y="485372"/>
                  </a:lnTo>
                  <a:lnTo>
                    <a:pt x="63409" y="483644"/>
                  </a:lnTo>
                  <a:lnTo>
                    <a:pt x="67938" y="481915"/>
                  </a:lnTo>
                  <a:lnTo>
                    <a:pt x="72467" y="480186"/>
                  </a:lnTo>
                  <a:lnTo>
                    <a:pt x="76996" y="478457"/>
                  </a:lnTo>
                  <a:lnTo>
                    <a:pt x="81526" y="476726"/>
                  </a:lnTo>
                  <a:lnTo>
                    <a:pt x="86055" y="474996"/>
                  </a:lnTo>
                  <a:lnTo>
                    <a:pt x="90584" y="473264"/>
                  </a:lnTo>
                  <a:lnTo>
                    <a:pt x="95113" y="471532"/>
                  </a:lnTo>
                  <a:lnTo>
                    <a:pt x="99643" y="469800"/>
                  </a:lnTo>
                  <a:lnTo>
                    <a:pt x="104172" y="468067"/>
                  </a:lnTo>
                  <a:lnTo>
                    <a:pt x="108701" y="466333"/>
                  </a:lnTo>
                  <a:lnTo>
                    <a:pt x="113230" y="464599"/>
                  </a:lnTo>
                  <a:lnTo>
                    <a:pt x="117760" y="462865"/>
                  </a:lnTo>
                  <a:lnTo>
                    <a:pt x="122289" y="461129"/>
                  </a:lnTo>
                  <a:lnTo>
                    <a:pt x="126818" y="459394"/>
                  </a:lnTo>
                  <a:lnTo>
                    <a:pt x="131347" y="457657"/>
                  </a:lnTo>
                  <a:lnTo>
                    <a:pt x="135877" y="455920"/>
                  </a:lnTo>
                  <a:lnTo>
                    <a:pt x="140406" y="454183"/>
                  </a:lnTo>
                  <a:lnTo>
                    <a:pt x="144935" y="452445"/>
                  </a:lnTo>
                  <a:lnTo>
                    <a:pt x="149464" y="450706"/>
                  </a:lnTo>
                  <a:lnTo>
                    <a:pt x="153993" y="448967"/>
                  </a:lnTo>
                  <a:lnTo>
                    <a:pt x="158523" y="447228"/>
                  </a:lnTo>
                  <a:lnTo>
                    <a:pt x="163052" y="445488"/>
                  </a:lnTo>
                  <a:lnTo>
                    <a:pt x="167581" y="443747"/>
                  </a:lnTo>
                  <a:lnTo>
                    <a:pt x="172110" y="442006"/>
                  </a:lnTo>
                  <a:lnTo>
                    <a:pt x="176640" y="440265"/>
                  </a:lnTo>
                  <a:lnTo>
                    <a:pt x="181169" y="438523"/>
                  </a:lnTo>
                  <a:lnTo>
                    <a:pt x="185698" y="436781"/>
                  </a:lnTo>
                  <a:lnTo>
                    <a:pt x="190227" y="435038"/>
                  </a:lnTo>
                  <a:lnTo>
                    <a:pt x="194757" y="433295"/>
                  </a:lnTo>
                  <a:lnTo>
                    <a:pt x="199286" y="431552"/>
                  </a:lnTo>
                  <a:lnTo>
                    <a:pt x="203815" y="429808"/>
                  </a:lnTo>
                  <a:lnTo>
                    <a:pt x="208344" y="428064"/>
                  </a:lnTo>
                  <a:lnTo>
                    <a:pt x="212874" y="426320"/>
                  </a:lnTo>
                  <a:lnTo>
                    <a:pt x="217403" y="424575"/>
                  </a:lnTo>
                  <a:lnTo>
                    <a:pt x="221932" y="422831"/>
                  </a:lnTo>
                  <a:lnTo>
                    <a:pt x="226461" y="421086"/>
                  </a:lnTo>
                  <a:lnTo>
                    <a:pt x="230990" y="419341"/>
                  </a:lnTo>
                  <a:lnTo>
                    <a:pt x="235520" y="417596"/>
                  </a:lnTo>
                  <a:lnTo>
                    <a:pt x="240049" y="415851"/>
                  </a:lnTo>
                  <a:lnTo>
                    <a:pt x="244578" y="414106"/>
                  </a:lnTo>
                  <a:lnTo>
                    <a:pt x="249107" y="412361"/>
                  </a:lnTo>
                  <a:lnTo>
                    <a:pt x="253637" y="410617"/>
                  </a:lnTo>
                  <a:lnTo>
                    <a:pt x="258166" y="408872"/>
                  </a:lnTo>
                  <a:lnTo>
                    <a:pt x="262695" y="407128"/>
                  </a:lnTo>
                  <a:lnTo>
                    <a:pt x="267224" y="405385"/>
                  </a:lnTo>
                  <a:lnTo>
                    <a:pt x="271754" y="403642"/>
                  </a:lnTo>
                  <a:lnTo>
                    <a:pt x="276283" y="401899"/>
                  </a:lnTo>
                  <a:lnTo>
                    <a:pt x="280812" y="400157"/>
                  </a:lnTo>
                  <a:lnTo>
                    <a:pt x="285341" y="398415"/>
                  </a:lnTo>
                  <a:lnTo>
                    <a:pt x="289870" y="396675"/>
                  </a:lnTo>
                  <a:lnTo>
                    <a:pt x="294400" y="394935"/>
                  </a:lnTo>
                  <a:lnTo>
                    <a:pt x="298929" y="393196"/>
                  </a:lnTo>
                  <a:lnTo>
                    <a:pt x="303458" y="391459"/>
                  </a:lnTo>
                  <a:lnTo>
                    <a:pt x="307987" y="389722"/>
                  </a:lnTo>
                  <a:lnTo>
                    <a:pt x="312517" y="387987"/>
                  </a:lnTo>
                  <a:lnTo>
                    <a:pt x="317046" y="386253"/>
                  </a:lnTo>
                  <a:lnTo>
                    <a:pt x="321575" y="384521"/>
                  </a:lnTo>
                  <a:lnTo>
                    <a:pt x="326104" y="382790"/>
                  </a:lnTo>
                  <a:lnTo>
                    <a:pt x="330634" y="381061"/>
                  </a:lnTo>
                  <a:lnTo>
                    <a:pt x="335163" y="379333"/>
                  </a:lnTo>
                  <a:lnTo>
                    <a:pt x="339692" y="377608"/>
                  </a:lnTo>
                  <a:lnTo>
                    <a:pt x="344221" y="375884"/>
                  </a:lnTo>
                  <a:lnTo>
                    <a:pt x="348751" y="374162"/>
                  </a:lnTo>
                  <a:lnTo>
                    <a:pt x="353280" y="372442"/>
                  </a:lnTo>
                  <a:lnTo>
                    <a:pt x="357809" y="370724"/>
                  </a:lnTo>
                  <a:lnTo>
                    <a:pt x="362338" y="369008"/>
                  </a:lnTo>
                  <a:lnTo>
                    <a:pt x="366867" y="367295"/>
                  </a:lnTo>
                  <a:lnTo>
                    <a:pt x="371397" y="365583"/>
                  </a:lnTo>
                  <a:lnTo>
                    <a:pt x="375926" y="363873"/>
                  </a:lnTo>
                  <a:lnTo>
                    <a:pt x="380455" y="362164"/>
                  </a:lnTo>
                  <a:lnTo>
                    <a:pt x="384984" y="360458"/>
                  </a:lnTo>
                  <a:lnTo>
                    <a:pt x="389514" y="358752"/>
                  </a:lnTo>
                  <a:lnTo>
                    <a:pt x="394043" y="357048"/>
                  </a:lnTo>
                  <a:lnTo>
                    <a:pt x="398572" y="355345"/>
                  </a:lnTo>
                  <a:lnTo>
                    <a:pt x="403101" y="353642"/>
                  </a:lnTo>
                  <a:lnTo>
                    <a:pt x="407631" y="351939"/>
                  </a:lnTo>
                  <a:lnTo>
                    <a:pt x="412160" y="350236"/>
                  </a:lnTo>
                  <a:lnTo>
                    <a:pt x="416689" y="348532"/>
                  </a:lnTo>
                  <a:lnTo>
                    <a:pt x="421218" y="346826"/>
                  </a:lnTo>
                  <a:lnTo>
                    <a:pt x="425748" y="345118"/>
                  </a:lnTo>
                  <a:lnTo>
                    <a:pt x="430277" y="343407"/>
                  </a:lnTo>
                  <a:lnTo>
                    <a:pt x="434806" y="341692"/>
                  </a:lnTo>
                  <a:lnTo>
                    <a:pt x="439335" y="339972"/>
                  </a:lnTo>
                  <a:lnTo>
                    <a:pt x="443864" y="338247"/>
                  </a:lnTo>
                  <a:lnTo>
                    <a:pt x="448394" y="336515"/>
                  </a:lnTo>
                  <a:lnTo>
                    <a:pt x="452923" y="334775"/>
                  </a:lnTo>
                  <a:lnTo>
                    <a:pt x="457452" y="333026"/>
                  </a:lnTo>
                  <a:lnTo>
                    <a:pt x="461981" y="331267"/>
                  </a:lnTo>
                  <a:lnTo>
                    <a:pt x="466511" y="329497"/>
                  </a:lnTo>
                  <a:lnTo>
                    <a:pt x="471040" y="327714"/>
                  </a:lnTo>
                  <a:lnTo>
                    <a:pt x="475569" y="325918"/>
                  </a:lnTo>
                  <a:lnTo>
                    <a:pt x="480098" y="324106"/>
                  </a:lnTo>
                  <a:lnTo>
                    <a:pt x="484628" y="322278"/>
                  </a:lnTo>
                  <a:lnTo>
                    <a:pt x="489157" y="320433"/>
                  </a:lnTo>
                  <a:lnTo>
                    <a:pt x="493686" y="318569"/>
                  </a:lnTo>
                  <a:lnTo>
                    <a:pt x="498215" y="316686"/>
                  </a:lnTo>
                  <a:lnTo>
                    <a:pt x="502744" y="314781"/>
                  </a:lnTo>
                  <a:lnTo>
                    <a:pt x="507274" y="312856"/>
                  </a:lnTo>
                  <a:lnTo>
                    <a:pt x="511803" y="310907"/>
                  </a:lnTo>
                  <a:lnTo>
                    <a:pt x="516332" y="308936"/>
                  </a:lnTo>
                  <a:lnTo>
                    <a:pt x="520861" y="306940"/>
                  </a:lnTo>
                  <a:lnTo>
                    <a:pt x="525391" y="304920"/>
                  </a:lnTo>
                  <a:lnTo>
                    <a:pt x="529920" y="302874"/>
                  </a:lnTo>
                  <a:lnTo>
                    <a:pt x="534449" y="300803"/>
                  </a:lnTo>
                  <a:lnTo>
                    <a:pt x="538978" y="298707"/>
                  </a:lnTo>
                  <a:lnTo>
                    <a:pt x="543508" y="296584"/>
                  </a:lnTo>
                  <a:lnTo>
                    <a:pt x="548037" y="294436"/>
                  </a:lnTo>
                  <a:lnTo>
                    <a:pt x="552566" y="292261"/>
                  </a:lnTo>
                  <a:lnTo>
                    <a:pt x="557095" y="290061"/>
                  </a:lnTo>
                  <a:lnTo>
                    <a:pt x="561625" y="287835"/>
                  </a:lnTo>
                  <a:lnTo>
                    <a:pt x="566154" y="285583"/>
                  </a:lnTo>
                  <a:lnTo>
                    <a:pt x="570683" y="283306"/>
                  </a:lnTo>
                  <a:lnTo>
                    <a:pt x="575212" y="281005"/>
                  </a:lnTo>
                  <a:lnTo>
                    <a:pt x="579741" y="278680"/>
                  </a:lnTo>
                  <a:lnTo>
                    <a:pt x="584271" y="276331"/>
                  </a:lnTo>
                  <a:lnTo>
                    <a:pt x="588800" y="273959"/>
                  </a:lnTo>
                  <a:lnTo>
                    <a:pt x="593329" y="271564"/>
                  </a:lnTo>
                  <a:lnTo>
                    <a:pt x="597858" y="269147"/>
                  </a:lnTo>
                  <a:lnTo>
                    <a:pt x="602388" y="266710"/>
                  </a:lnTo>
                  <a:lnTo>
                    <a:pt x="606917" y="264252"/>
                  </a:lnTo>
                  <a:lnTo>
                    <a:pt x="611446" y="261773"/>
                  </a:lnTo>
                  <a:lnTo>
                    <a:pt x="615975" y="259276"/>
                  </a:lnTo>
                  <a:lnTo>
                    <a:pt x="620505" y="256760"/>
                  </a:lnTo>
                  <a:lnTo>
                    <a:pt x="625034" y="254227"/>
                  </a:lnTo>
                  <a:lnTo>
                    <a:pt x="629563" y="251676"/>
                  </a:lnTo>
                  <a:lnTo>
                    <a:pt x="634092" y="249109"/>
                  </a:lnTo>
                  <a:lnTo>
                    <a:pt x="638622" y="246526"/>
                  </a:lnTo>
                  <a:lnTo>
                    <a:pt x="643151" y="243927"/>
                  </a:lnTo>
                  <a:lnTo>
                    <a:pt x="647680" y="241314"/>
                  </a:lnTo>
                  <a:lnTo>
                    <a:pt x="652209" y="238688"/>
                  </a:lnTo>
                  <a:lnTo>
                    <a:pt x="656738" y="236047"/>
                  </a:lnTo>
                  <a:lnTo>
                    <a:pt x="661268" y="233394"/>
                  </a:lnTo>
                  <a:lnTo>
                    <a:pt x="665797" y="230729"/>
                  </a:lnTo>
                  <a:lnTo>
                    <a:pt x="670326" y="228052"/>
                  </a:lnTo>
                  <a:lnTo>
                    <a:pt x="674855" y="225364"/>
                  </a:lnTo>
                  <a:lnTo>
                    <a:pt x="679385" y="222665"/>
                  </a:lnTo>
                  <a:lnTo>
                    <a:pt x="683914" y="219956"/>
                  </a:lnTo>
                  <a:lnTo>
                    <a:pt x="688443" y="217237"/>
                  </a:lnTo>
                  <a:lnTo>
                    <a:pt x="692972" y="214509"/>
                  </a:lnTo>
                  <a:lnTo>
                    <a:pt x="697502" y="211772"/>
                  </a:lnTo>
                  <a:lnTo>
                    <a:pt x="702031" y="209026"/>
                  </a:lnTo>
                  <a:lnTo>
                    <a:pt x="706560" y="206272"/>
                  </a:lnTo>
                  <a:lnTo>
                    <a:pt x="711089" y="203510"/>
                  </a:lnTo>
                  <a:lnTo>
                    <a:pt x="715618" y="200741"/>
                  </a:lnTo>
                  <a:lnTo>
                    <a:pt x="720148" y="197965"/>
                  </a:lnTo>
                  <a:lnTo>
                    <a:pt x="724677" y="195182"/>
                  </a:lnTo>
                  <a:lnTo>
                    <a:pt x="729206" y="192392"/>
                  </a:lnTo>
                  <a:lnTo>
                    <a:pt x="733735" y="189596"/>
                  </a:lnTo>
                  <a:lnTo>
                    <a:pt x="738265" y="186795"/>
                  </a:lnTo>
                  <a:lnTo>
                    <a:pt x="742794" y="183987"/>
                  </a:lnTo>
                  <a:lnTo>
                    <a:pt x="747323" y="181174"/>
                  </a:lnTo>
                  <a:lnTo>
                    <a:pt x="751852" y="178356"/>
                  </a:lnTo>
                  <a:lnTo>
                    <a:pt x="756382" y="175533"/>
                  </a:lnTo>
                  <a:lnTo>
                    <a:pt x="760911" y="172705"/>
                  </a:lnTo>
                  <a:lnTo>
                    <a:pt x="765440" y="169873"/>
                  </a:lnTo>
                  <a:lnTo>
                    <a:pt x="769969" y="167036"/>
                  </a:lnTo>
                  <a:lnTo>
                    <a:pt x="774499" y="164195"/>
                  </a:lnTo>
                  <a:lnTo>
                    <a:pt x="779028" y="161350"/>
                  </a:lnTo>
                  <a:lnTo>
                    <a:pt x="783557" y="158501"/>
                  </a:lnTo>
                  <a:lnTo>
                    <a:pt x="788086" y="155649"/>
                  </a:lnTo>
                  <a:lnTo>
                    <a:pt x="792615" y="152793"/>
                  </a:lnTo>
                  <a:lnTo>
                    <a:pt x="797145" y="149933"/>
                  </a:lnTo>
                  <a:lnTo>
                    <a:pt x="801674" y="147071"/>
                  </a:lnTo>
                  <a:lnTo>
                    <a:pt x="806203" y="144205"/>
                  </a:lnTo>
                  <a:lnTo>
                    <a:pt x="810732" y="141336"/>
                  </a:lnTo>
                  <a:lnTo>
                    <a:pt x="815262" y="138464"/>
                  </a:lnTo>
                  <a:lnTo>
                    <a:pt x="819791" y="135590"/>
                  </a:lnTo>
                  <a:lnTo>
                    <a:pt x="824320" y="132713"/>
                  </a:lnTo>
                  <a:lnTo>
                    <a:pt x="828849" y="129833"/>
                  </a:lnTo>
                  <a:lnTo>
                    <a:pt x="833379" y="126951"/>
                  </a:lnTo>
                  <a:lnTo>
                    <a:pt x="837908" y="124066"/>
                  </a:lnTo>
                  <a:lnTo>
                    <a:pt x="842437" y="121179"/>
                  </a:lnTo>
                  <a:lnTo>
                    <a:pt x="846966" y="118290"/>
                  </a:lnTo>
                  <a:lnTo>
                    <a:pt x="851496" y="115399"/>
                  </a:lnTo>
                  <a:lnTo>
                    <a:pt x="856025" y="112506"/>
                  </a:lnTo>
                  <a:lnTo>
                    <a:pt x="860554" y="109611"/>
                  </a:lnTo>
                  <a:lnTo>
                    <a:pt x="865083" y="106714"/>
                  </a:lnTo>
                  <a:lnTo>
                    <a:pt x="869612" y="103815"/>
                  </a:lnTo>
                  <a:lnTo>
                    <a:pt x="874142" y="100914"/>
                  </a:lnTo>
                  <a:lnTo>
                    <a:pt x="878671" y="98012"/>
                  </a:lnTo>
                  <a:lnTo>
                    <a:pt x="883200" y="95108"/>
                  </a:lnTo>
                  <a:lnTo>
                    <a:pt x="887729" y="92202"/>
                  </a:lnTo>
                  <a:lnTo>
                    <a:pt x="892259" y="89295"/>
                  </a:lnTo>
                  <a:lnTo>
                    <a:pt x="896788" y="86386"/>
                  </a:lnTo>
                  <a:lnTo>
                    <a:pt x="901317" y="83476"/>
                  </a:lnTo>
                  <a:lnTo>
                    <a:pt x="905846" y="80565"/>
                  </a:lnTo>
                  <a:lnTo>
                    <a:pt x="910376" y="77652"/>
                  </a:lnTo>
                  <a:lnTo>
                    <a:pt x="914905" y="74738"/>
                  </a:lnTo>
                  <a:lnTo>
                    <a:pt x="919434" y="71823"/>
                  </a:lnTo>
                  <a:lnTo>
                    <a:pt x="923963" y="68906"/>
                  </a:lnTo>
                  <a:lnTo>
                    <a:pt x="928493" y="65989"/>
                  </a:lnTo>
                  <a:lnTo>
                    <a:pt x="933022" y="63070"/>
                  </a:lnTo>
                  <a:lnTo>
                    <a:pt x="937551" y="60150"/>
                  </a:lnTo>
                  <a:lnTo>
                    <a:pt x="942080" y="57229"/>
                  </a:lnTo>
                  <a:lnTo>
                    <a:pt x="946609" y="54307"/>
                  </a:lnTo>
                  <a:lnTo>
                    <a:pt x="951139" y="51384"/>
                  </a:lnTo>
                  <a:lnTo>
                    <a:pt x="955668" y="48460"/>
                  </a:lnTo>
                  <a:lnTo>
                    <a:pt x="960197" y="45535"/>
                  </a:lnTo>
                  <a:lnTo>
                    <a:pt x="964726" y="42609"/>
                  </a:lnTo>
                  <a:lnTo>
                    <a:pt x="969256" y="39682"/>
                  </a:lnTo>
                  <a:lnTo>
                    <a:pt x="973785" y="36754"/>
                  </a:lnTo>
                  <a:lnTo>
                    <a:pt x="978314" y="33825"/>
                  </a:lnTo>
                  <a:lnTo>
                    <a:pt x="982843" y="30896"/>
                  </a:lnTo>
                  <a:lnTo>
                    <a:pt x="987373" y="27966"/>
                  </a:lnTo>
                  <a:lnTo>
                    <a:pt x="991902" y="25035"/>
                  </a:lnTo>
                  <a:lnTo>
                    <a:pt x="996431" y="22103"/>
                  </a:lnTo>
                  <a:lnTo>
                    <a:pt x="1000960" y="19170"/>
                  </a:lnTo>
                  <a:lnTo>
                    <a:pt x="1005489" y="16237"/>
                  </a:lnTo>
                  <a:lnTo>
                    <a:pt x="1010019" y="13303"/>
                  </a:lnTo>
                  <a:lnTo>
                    <a:pt x="1014548" y="10369"/>
                  </a:lnTo>
                  <a:lnTo>
                    <a:pt x="1019077" y="7433"/>
                  </a:lnTo>
                  <a:lnTo>
                    <a:pt x="1023606" y="4497"/>
                  </a:lnTo>
                  <a:lnTo>
                    <a:pt x="1028136" y="1561"/>
                  </a:lnTo>
                  <a:lnTo>
                    <a:pt x="103054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72" name="pl672"/>
            <p:cNvSpPr/>
            <p:nvPr/>
          </p:nvSpPr>
          <p:spPr>
            <a:xfrm>
              <a:off x="5357374" y="6827894"/>
              <a:ext cx="1231951" cy="547391"/>
            </a:xfrm>
            <a:custGeom>
              <a:avLst/>
              <a:pathLst>
                <a:path w="1231951" h="547391">
                  <a:moveTo>
                    <a:pt x="1231951" y="0"/>
                  </a:moveTo>
                  <a:lnTo>
                    <a:pt x="1231951" y="0"/>
                  </a:lnTo>
                  <a:lnTo>
                    <a:pt x="1227422" y="1691"/>
                  </a:lnTo>
                  <a:lnTo>
                    <a:pt x="1222893" y="3383"/>
                  </a:lnTo>
                  <a:lnTo>
                    <a:pt x="1218363" y="5075"/>
                  </a:lnTo>
                  <a:lnTo>
                    <a:pt x="1213834" y="6767"/>
                  </a:lnTo>
                  <a:lnTo>
                    <a:pt x="1209305" y="8459"/>
                  </a:lnTo>
                  <a:lnTo>
                    <a:pt x="1204776" y="10151"/>
                  </a:lnTo>
                  <a:lnTo>
                    <a:pt x="1200247" y="11843"/>
                  </a:lnTo>
                  <a:lnTo>
                    <a:pt x="1195717" y="13535"/>
                  </a:lnTo>
                  <a:lnTo>
                    <a:pt x="1191188" y="15227"/>
                  </a:lnTo>
                  <a:lnTo>
                    <a:pt x="1186659" y="16920"/>
                  </a:lnTo>
                  <a:lnTo>
                    <a:pt x="1182130" y="18612"/>
                  </a:lnTo>
                  <a:lnTo>
                    <a:pt x="1177600" y="20304"/>
                  </a:lnTo>
                  <a:lnTo>
                    <a:pt x="1173071" y="21997"/>
                  </a:lnTo>
                  <a:lnTo>
                    <a:pt x="1168542" y="23689"/>
                  </a:lnTo>
                  <a:lnTo>
                    <a:pt x="1164013" y="25382"/>
                  </a:lnTo>
                  <a:lnTo>
                    <a:pt x="1159483" y="27074"/>
                  </a:lnTo>
                  <a:lnTo>
                    <a:pt x="1154954" y="28767"/>
                  </a:lnTo>
                  <a:lnTo>
                    <a:pt x="1150425" y="30459"/>
                  </a:lnTo>
                  <a:lnTo>
                    <a:pt x="1145896" y="32152"/>
                  </a:lnTo>
                  <a:lnTo>
                    <a:pt x="1141367" y="33844"/>
                  </a:lnTo>
                  <a:lnTo>
                    <a:pt x="1136837" y="35537"/>
                  </a:lnTo>
                  <a:lnTo>
                    <a:pt x="1132308" y="37229"/>
                  </a:lnTo>
                  <a:lnTo>
                    <a:pt x="1127779" y="38922"/>
                  </a:lnTo>
                  <a:lnTo>
                    <a:pt x="1123250" y="40614"/>
                  </a:lnTo>
                  <a:lnTo>
                    <a:pt x="1118720" y="42307"/>
                  </a:lnTo>
                  <a:lnTo>
                    <a:pt x="1114191" y="43999"/>
                  </a:lnTo>
                  <a:lnTo>
                    <a:pt x="1109662" y="45692"/>
                  </a:lnTo>
                  <a:lnTo>
                    <a:pt x="1105133" y="47384"/>
                  </a:lnTo>
                  <a:lnTo>
                    <a:pt x="1100603" y="49076"/>
                  </a:lnTo>
                  <a:lnTo>
                    <a:pt x="1096074" y="50768"/>
                  </a:lnTo>
                  <a:lnTo>
                    <a:pt x="1091545" y="52460"/>
                  </a:lnTo>
                  <a:lnTo>
                    <a:pt x="1087016" y="54152"/>
                  </a:lnTo>
                  <a:lnTo>
                    <a:pt x="1082486" y="55844"/>
                  </a:lnTo>
                  <a:lnTo>
                    <a:pt x="1077957" y="57536"/>
                  </a:lnTo>
                  <a:lnTo>
                    <a:pt x="1073428" y="59227"/>
                  </a:lnTo>
                  <a:lnTo>
                    <a:pt x="1068899" y="60919"/>
                  </a:lnTo>
                  <a:lnTo>
                    <a:pt x="1064370" y="62610"/>
                  </a:lnTo>
                  <a:lnTo>
                    <a:pt x="1059840" y="64301"/>
                  </a:lnTo>
                  <a:lnTo>
                    <a:pt x="1055311" y="65992"/>
                  </a:lnTo>
                  <a:lnTo>
                    <a:pt x="1050782" y="67683"/>
                  </a:lnTo>
                  <a:lnTo>
                    <a:pt x="1046253" y="69373"/>
                  </a:lnTo>
                  <a:lnTo>
                    <a:pt x="1041723" y="71063"/>
                  </a:lnTo>
                  <a:lnTo>
                    <a:pt x="1037194" y="72753"/>
                  </a:lnTo>
                  <a:lnTo>
                    <a:pt x="1032665" y="74443"/>
                  </a:lnTo>
                  <a:lnTo>
                    <a:pt x="1028136" y="76132"/>
                  </a:lnTo>
                  <a:lnTo>
                    <a:pt x="1023606" y="77822"/>
                  </a:lnTo>
                  <a:lnTo>
                    <a:pt x="1019077" y="79510"/>
                  </a:lnTo>
                  <a:lnTo>
                    <a:pt x="1014548" y="81199"/>
                  </a:lnTo>
                  <a:lnTo>
                    <a:pt x="1010019" y="82887"/>
                  </a:lnTo>
                  <a:lnTo>
                    <a:pt x="1005489" y="84574"/>
                  </a:lnTo>
                  <a:lnTo>
                    <a:pt x="1000960" y="86261"/>
                  </a:lnTo>
                  <a:lnTo>
                    <a:pt x="996431" y="87948"/>
                  </a:lnTo>
                  <a:lnTo>
                    <a:pt x="991902" y="89634"/>
                  </a:lnTo>
                  <a:lnTo>
                    <a:pt x="987373" y="91320"/>
                  </a:lnTo>
                  <a:lnTo>
                    <a:pt x="982843" y="93005"/>
                  </a:lnTo>
                  <a:lnTo>
                    <a:pt x="978314" y="94689"/>
                  </a:lnTo>
                  <a:lnTo>
                    <a:pt x="973785" y="96373"/>
                  </a:lnTo>
                  <a:lnTo>
                    <a:pt x="969256" y="98056"/>
                  </a:lnTo>
                  <a:lnTo>
                    <a:pt x="964726" y="99739"/>
                  </a:lnTo>
                  <a:lnTo>
                    <a:pt x="960197" y="101420"/>
                  </a:lnTo>
                  <a:lnTo>
                    <a:pt x="955668" y="103101"/>
                  </a:lnTo>
                  <a:lnTo>
                    <a:pt x="951139" y="104781"/>
                  </a:lnTo>
                  <a:lnTo>
                    <a:pt x="946609" y="106461"/>
                  </a:lnTo>
                  <a:lnTo>
                    <a:pt x="942080" y="108139"/>
                  </a:lnTo>
                  <a:lnTo>
                    <a:pt x="937551" y="109817"/>
                  </a:lnTo>
                  <a:lnTo>
                    <a:pt x="933022" y="111493"/>
                  </a:lnTo>
                  <a:lnTo>
                    <a:pt x="928493" y="113168"/>
                  </a:lnTo>
                  <a:lnTo>
                    <a:pt x="923963" y="114843"/>
                  </a:lnTo>
                  <a:lnTo>
                    <a:pt x="919434" y="116516"/>
                  </a:lnTo>
                  <a:lnTo>
                    <a:pt x="914905" y="118188"/>
                  </a:lnTo>
                  <a:lnTo>
                    <a:pt x="910376" y="119858"/>
                  </a:lnTo>
                  <a:lnTo>
                    <a:pt x="905846" y="121527"/>
                  </a:lnTo>
                  <a:lnTo>
                    <a:pt x="901317" y="123195"/>
                  </a:lnTo>
                  <a:lnTo>
                    <a:pt x="896788" y="124861"/>
                  </a:lnTo>
                  <a:lnTo>
                    <a:pt x="892259" y="126526"/>
                  </a:lnTo>
                  <a:lnTo>
                    <a:pt x="887729" y="128189"/>
                  </a:lnTo>
                  <a:lnTo>
                    <a:pt x="883200" y="129851"/>
                  </a:lnTo>
                  <a:lnTo>
                    <a:pt x="878671" y="131511"/>
                  </a:lnTo>
                  <a:lnTo>
                    <a:pt x="874142" y="133168"/>
                  </a:lnTo>
                  <a:lnTo>
                    <a:pt x="869612" y="134824"/>
                  </a:lnTo>
                  <a:lnTo>
                    <a:pt x="865083" y="136478"/>
                  </a:lnTo>
                  <a:lnTo>
                    <a:pt x="860554" y="138130"/>
                  </a:lnTo>
                  <a:lnTo>
                    <a:pt x="856025" y="139779"/>
                  </a:lnTo>
                  <a:lnTo>
                    <a:pt x="851496" y="141426"/>
                  </a:lnTo>
                  <a:lnTo>
                    <a:pt x="846966" y="143071"/>
                  </a:lnTo>
                  <a:lnTo>
                    <a:pt x="842437" y="144713"/>
                  </a:lnTo>
                  <a:lnTo>
                    <a:pt x="837908" y="146353"/>
                  </a:lnTo>
                  <a:lnTo>
                    <a:pt x="833379" y="147989"/>
                  </a:lnTo>
                  <a:lnTo>
                    <a:pt x="828849" y="149623"/>
                  </a:lnTo>
                  <a:lnTo>
                    <a:pt x="824320" y="151254"/>
                  </a:lnTo>
                  <a:lnTo>
                    <a:pt x="819791" y="152882"/>
                  </a:lnTo>
                  <a:lnTo>
                    <a:pt x="815262" y="154507"/>
                  </a:lnTo>
                  <a:lnTo>
                    <a:pt x="810732" y="156128"/>
                  </a:lnTo>
                  <a:lnTo>
                    <a:pt x="806203" y="157746"/>
                  </a:lnTo>
                  <a:lnTo>
                    <a:pt x="801674" y="159361"/>
                  </a:lnTo>
                  <a:lnTo>
                    <a:pt x="797145" y="160971"/>
                  </a:lnTo>
                  <a:lnTo>
                    <a:pt x="792615" y="162578"/>
                  </a:lnTo>
                  <a:lnTo>
                    <a:pt x="788086" y="164181"/>
                  </a:lnTo>
                  <a:lnTo>
                    <a:pt x="783557" y="165780"/>
                  </a:lnTo>
                  <a:lnTo>
                    <a:pt x="779028" y="167374"/>
                  </a:lnTo>
                  <a:lnTo>
                    <a:pt x="774499" y="168965"/>
                  </a:lnTo>
                  <a:lnTo>
                    <a:pt x="769969" y="170550"/>
                  </a:lnTo>
                  <a:lnTo>
                    <a:pt x="765440" y="172131"/>
                  </a:lnTo>
                  <a:lnTo>
                    <a:pt x="760911" y="173708"/>
                  </a:lnTo>
                  <a:lnTo>
                    <a:pt x="756382" y="175279"/>
                  </a:lnTo>
                  <a:lnTo>
                    <a:pt x="751852" y="176846"/>
                  </a:lnTo>
                  <a:lnTo>
                    <a:pt x="747323" y="178408"/>
                  </a:lnTo>
                  <a:lnTo>
                    <a:pt x="742794" y="179964"/>
                  </a:lnTo>
                  <a:lnTo>
                    <a:pt x="738265" y="181515"/>
                  </a:lnTo>
                  <a:lnTo>
                    <a:pt x="733735" y="183061"/>
                  </a:lnTo>
                  <a:lnTo>
                    <a:pt x="729206" y="184601"/>
                  </a:lnTo>
                  <a:lnTo>
                    <a:pt x="724677" y="186136"/>
                  </a:lnTo>
                  <a:lnTo>
                    <a:pt x="720148" y="187665"/>
                  </a:lnTo>
                  <a:lnTo>
                    <a:pt x="715618" y="189189"/>
                  </a:lnTo>
                  <a:lnTo>
                    <a:pt x="711089" y="190707"/>
                  </a:lnTo>
                  <a:lnTo>
                    <a:pt x="706560" y="192220"/>
                  </a:lnTo>
                  <a:lnTo>
                    <a:pt x="702031" y="193726"/>
                  </a:lnTo>
                  <a:lnTo>
                    <a:pt x="697502" y="195228"/>
                  </a:lnTo>
                  <a:lnTo>
                    <a:pt x="692972" y="196724"/>
                  </a:lnTo>
                  <a:lnTo>
                    <a:pt x="688443" y="198214"/>
                  </a:lnTo>
                  <a:lnTo>
                    <a:pt x="683914" y="199699"/>
                  </a:lnTo>
                  <a:lnTo>
                    <a:pt x="679385" y="201179"/>
                  </a:lnTo>
                  <a:lnTo>
                    <a:pt x="674855" y="202654"/>
                  </a:lnTo>
                  <a:lnTo>
                    <a:pt x="670326" y="204124"/>
                  </a:lnTo>
                  <a:lnTo>
                    <a:pt x="665797" y="205589"/>
                  </a:lnTo>
                  <a:lnTo>
                    <a:pt x="661268" y="207051"/>
                  </a:lnTo>
                  <a:lnTo>
                    <a:pt x="656738" y="208508"/>
                  </a:lnTo>
                  <a:lnTo>
                    <a:pt x="652209" y="209961"/>
                  </a:lnTo>
                  <a:lnTo>
                    <a:pt x="647680" y="211411"/>
                  </a:lnTo>
                  <a:lnTo>
                    <a:pt x="643151" y="212859"/>
                  </a:lnTo>
                  <a:lnTo>
                    <a:pt x="638622" y="214304"/>
                  </a:lnTo>
                  <a:lnTo>
                    <a:pt x="634092" y="215747"/>
                  </a:lnTo>
                  <a:lnTo>
                    <a:pt x="629563" y="217188"/>
                  </a:lnTo>
                  <a:lnTo>
                    <a:pt x="625034" y="218629"/>
                  </a:lnTo>
                  <a:lnTo>
                    <a:pt x="620505" y="220070"/>
                  </a:lnTo>
                  <a:lnTo>
                    <a:pt x="615975" y="221511"/>
                  </a:lnTo>
                  <a:lnTo>
                    <a:pt x="611446" y="222953"/>
                  </a:lnTo>
                  <a:lnTo>
                    <a:pt x="606917" y="224397"/>
                  </a:lnTo>
                  <a:lnTo>
                    <a:pt x="602388" y="225844"/>
                  </a:lnTo>
                  <a:lnTo>
                    <a:pt x="597858" y="227294"/>
                  </a:lnTo>
                  <a:lnTo>
                    <a:pt x="593329" y="228748"/>
                  </a:lnTo>
                  <a:lnTo>
                    <a:pt x="588800" y="230208"/>
                  </a:lnTo>
                  <a:lnTo>
                    <a:pt x="584271" y="231673"/>
                  </a:lnTo>
                  <a:lnTo>
                    <a:pt x="579741" y="233146"/>
                  </a:lnTo>
                  <a:lnTo>
                    <a:pt x="575212" y="234626"/>
                  </a:lnTo>
                  <a:lnTo>
                    <a:pt x="570683" y="236115"/>
                  </a:lnTo>
                  <a:lnTo>
                    <a:pt x="566154" y="237614"/>
                  </a:lnTo>
                  <a:lnTo>
                    <a:pt x="561625" y="239123"/>
                  </a:lnTo>
                  <a:lnTo>
                    <a:pt x="557095" y="240644"/>
                  </a:lnTo>
                  <a:lnTo>
                    <a:pt x="552566" y="242177"/>
                  </a:lnTo>
                  <a:lnTo>
                    <a:pt x="548037" y="243724"/>
                  </a:lnTo>
                  <a:lnTo>
                    <a:pt x="543508" y="245285"/>
                  </a:lnTo>
                  <a:lnTo>
                    <a:pt x="538978" y="246861"/>
                  </a:lnTo>
                  <a:lnTo>
                    <a:pt x="534449" y="248453"/>
                  </a:lnTo>
                  <a:lnTo>
                    <a:pt x="529920" y="250063"/>
                  </a:lnTo>
                  <a:lnTo>
                    <a:pt x="525391" y="251690"/>
                  </a:lnTo>
                  <a:lnTo>
                    <a:pt x="520861" y="253335"/>
                  </a:lnTo>
                  <a:lnTo>
                    <a:pt x="516332" y="255000"/>
                  </a:lnTo>
                  <a:lnTo>
                    <a:pt x="511803" y="256685"/>
                  </a:lnTo>
                  <a:lnTo>
                    <a:pt x="507274" y="258391"/>
                  </a:lnTo>
                  <a:lnTo>
                    <a:pt x="502744" y="260118"/>
                  </a:lnTo>
                  <a:lnTo>
                    <a:pt x="498215" y="261866"/>
                  </a:lnTo>
                  <a:lnTo>
                    <a:pt x="493686" y="263638"/>
                  </a:lnTo>
                  <a:lnTo>
                    <a:pt x="489157" y="265432"/>
                  </a:lnTo>
                  <a:lnTo>
                    <a:pt x="484628" y="267249"/>
                  </a:lnTo>
                  <a:lnTo>
                    <a:pt x="480098" y="269090"/>
                  </a:lnTo>
                  <a:lnTo>
                    <a:pt x="475569" y="270955"/>
                  </a:lnTo>
                  <a:lnTo>
                    <a:pt x="471040" y="272844"/>
                  </a:lnTo>
                  <a:lnTo>
                    <a:pt x="466511" y="274758"/>
                  </a:lnTo>
                  <a:lnTo>
                    <a:pt x="461981" y="276696"/>
                  </a:lnTo>
                  <a:lnTo>
                    <a:pt x="457452" y="278659"/>
                  </a:lnTo>
                  <a:lnTo>
                    <a:pt x="452923" y="280646"/>
                  </a:lnTo>
                  <a:lnTo>
                    <a:pt x="448394" y="282658"/>
                  </a:lnTo>
                  <a:lnTo>
                    <a:pt x="443864" y="284695"/>
                  </a:lnTo>
                  <a:lnTo>
                    <a:pt x="439335" y="286757"/>
                  </a:lnTo>
                  <a:lnTo>
                    <a:pt x="434806" y="288842"/>
                  </a:lnTo>
                  <a:lnTo>
                    <a:pt x="430277" y="290953"/>
                  </a:lnTo>
                  <a:lnTo>
                    <a:pt x="425748" y="293087"/>
                  </a:lnTo>
                  <a:lnTo>
                    <a:pt x="421218" y="295244"/>
                  </a:lnTo>
                  <a:lnTo>
                    <a:pt x="416689" y="297426"/>
                  </a:lnTo>
                  <a:lnTo>
                    <a:pt x="412160" y="299630"/>
                  </a:lnTo>
                  <a:lnTo>
                    <a:pt x="407631" y="301857"/>
                  </a:lnTo>
                  <a:lnTo>
                    <a:pt x="403101" y="304107"/>
                  </a:lnTo>
                  <a:lnTo>
                    <a:pt x="398572" y="306378"/>
                  </a:lnTo>
                  <a:lnTo>
                    <a:pt x="394043" y="308671"/>
                  </a:lnTo>
                  <a:lnTo>
                    <a:pt x="389514" y="310985"/>
                  </a:lnTo>
                  <a:lnTo>
                    <a:pt x="384984" y="313319"/>
                  </a:lnTo>
                  <a:lnTo>
                    <a:pt x="380455" y="315674"/>
                  </a:lnTo>
                  <a:lnTo>
                    <a:pt x="375926" y="318048"/>
                  </a:lnTo>
                  <a:lnTo>
                    <a:pt x="371397" y="320442"/>
                  </a:lnTo>
                  <a:lnTo>
                    <a:pt x="366867" y="322854"/>
                  </a:lnTo>
                  <a:lnTo>
                    <a:pt x="362338" y="325284"/>
                  </a:lnTo>
                  <a:lnTo>
                    <a:pt x="357809" y="327732"/>
                  </a:lnTo>
                  <a:lnTo>
                    <a:pt x="353280" y="330197"/>
                  </a:lnTo>
                  <a:lnTo>
                    <a:pt x="348751" y="332679"/>
                  </a:lnTo>
                  <a:lnTo>
                    <a:pt x="344221" y="335177"/>
                  </a:lnTo>
                  <a:lnTo>
                    <a:pt x="339692" y="337690"/>
                  </a:lnTo>
                  <a:lnTo>
                    <a:pt x="335163" y="340218"/>
                  </a:lnTo>
                  <a:lnTo>
                    <a:pt x="330634" y="342761"/>
                  </a:lnTo>
                  <a:lnTo>
                    <a:pt x="326104" y="345319"/>
                  </a:lnTo>
                  <a:lnTo>
                    <a:pt x="321575" y="347889"/>
                  </a:lnTo>
                  <a:lnTo>
                    <a:pt x="317046" y="350473"/>
                  </a:lnTo>
                  <a:lnTo>
                    <a:pt x="312517" y="353070"/>
                  </a:lnTo>
                  <a:lnTo>
                    <a:pt x="307987" y="355679"/>
                  </a:lnTo>
                  <a:lnTo>
                    <a:pt x="303458" y="358300"/>
                  </a:lnTo>
                  <a:lnTo>
                    <a:pt x="298929" y="360933"/>
                  </a:lnTo>
                  <a:lnTo>
                    <a:pt x="294400" y="363576"/>
                  </a:lnTo>
                  <a:lnTo>
                    <a:pt x="289870" y="366231"/>
                  </a:lnTo>
                  <a:lnTo>
                    <a:pt x="285341" y="368895"/>
                  </a:lnTo>
                  <a:lnTo>
                    <a:pt x="280812" y="371570"/>
                  </a:lnTo>
                  <a:lnTo>
                    <a:pt x="276283" y="374253"/>
                  </a:lnTo>
                  <a:lnTo>
                    <a:pt x="271754" y="376947"/>
                  </a:lnTo>
                  <a:lnTo>
                    <a:pt x="267224" y="379648"/>
                  </a:lnTo>
                  <a:lnTo>
                    <a:pt x="262695" y="382359"/>
                  </a:lnTo>
                  <a:lnTo>
                    <a:pt x="258166" y="385078"/>
                  </a:lnTo>
                  <a:lnTo>
                    <a:pt x="253637" y="387804"/>
                  </a:lnTo>
                  <a:lnTo>
                    <a:pt x="249107" y="390538"/>
                  </a:lnTo>
                  <a:lnTo>
                    <a:pt x="244578" y="393280"/>
                  </a:lnTo>
                  <a:lnTo>
                    <a:pt x="240049" y="396029"/>
                  </a:lnTo>
                  <a:lnTo>
                    <a:pt x="235520" y="398784"/>
                  </a:lnTo>
                  <a:lnTo>
                    <a:pt x="230990" y="401546"/>
                  </a:lnTo>
                  <a:lnTo>
                    <a:pt x="226461" y="404314"/>
                  </a:lnTo>
                  <a:lnTo>
                    <a:pt x="221932" y="407088"/>
                  </a:lnTo>
                  <a:lnTo>
                    <a:pt x="217403" y="409868"/>
                  </a:lnTo>
                  <a:lnTo>
                    <a:pt x="212874" y="412654"/>
                  </a:lnTo>
                  <a:lnTo>
                    <a:pt x="208344" y="415445"/>
                  </a:lnTo>
                  <a:lnTo>
                    <a:pt x="203815" y="418242"/>
                  </a:lnTo>
                  <a:lnTo>
                    <a:pt x="199286" y="421043"/>
                  </a:lnTo>
                  <a:lnTo>
                    <a:pt x="194757" y="423850"/>
                  </a:lnTo>
                  <a:lnTo>
                    <a:pt x="190227" y="426660"/>
                  </a:lnTo>
                  <a:lnTo>
                    <a:pt x="185698" y="429476"/>
                  </a:lnTo>
                  <a:lnTo>
                    <a:pt x="181169" y="432296"/>
                  </a:lnTo>
                  <a:lnTo>
                    <a:pt x="176640" y="435120"/>
                  </a:lnTo>
                  <a:lnTo>
                    <a:pt x="172110" y="437948"/>
                  </a:lnTo>
                  <a:lnTo>
                    <a:pt x="167581" y="440780"/>
                  </a:lnTo>
                  <a:lnTo>
                    <a:pt x="163052" y="443615"/>
                  </a:lnTo>
                  <a:lnTo>
                    <a:pt x="158523" y="446455"/>
                  </a:lnTo>
                  <a:lnTo>
                    <a:pt x="153993" y="449297"/>
                  </a:lnTo>
                  <a:lnTo>
                    <a:pt x="149464" y="452143"/>
                  </a:lnTo>
                  <a:lnTo>
                    <a:pt x="144935" y="454993"/>
                  </a:lnTo>
                  <a:lnTo>
                    <a:pt x="140406" y="457845"/>
                  </a:lnTo>
                  <a:lnTo>
                    <a:pt x="135877" y="460701"/>
                  </a:lnTo>
                  <a:lnTo>
                    <a:pt x="131347" y="463560"/>
                  </a:lnTo>
                  <a:lnTo>
                    <a:pt x="126818" y="466421"/>
                  </a:lnTo>
                  <a:lnTo>
                    <a:pt x="122289" y="469285"/>
                  </a:lnTo>
                  <a:lnTo>
                    <a:pt x="117760" y="472152"/>
                  </a:lnTo>
                  <a:lnTo>
                    <a:pt x="113230" y="475021"/>
                  </a:lnTo>
                  <a:lnTo>
                    <a:pt x="108701" y="477893"/>
                  </a:lnTo>
                  <a:lnTo>
                    <a:pt x="104172" y="480767"/>
                  </a:lnTo>
                  <a:lnTo>
                    <a:pt x="99643" y="483644"/>
                  </a:lnTo>
                  <a:lnTo>
                    <a:pt x="95113" y="486523"/>
                  </a:lnTo>
                  <a:lnTo>
                    <a:pt x="90584" y="489404"/>
                  </a:lnTo>
                  <a:lnTo>
                    <a:pt x="86055" y="492287"/>
                  </a:lnTo>
                  <a:lnTo>
                    <a:pt x="81526" y="495172"/>
                  </a:lnTo>
                  <a:lnTo>
                    <a:pt x="76996" y="498059"/>
                  </a:lnTo>
                  <a:lnTo>
                    <a:pt x="72467" y="500948"/>
                  </a:lnTo>
                  <a:lnTo>
                    <a:pt x="67938" y="503839"/>
                  </a:lnTo>
                  <a:lnTo>
                    <a:pt x="63409" y="506731"/>
                  </a:lnTo>
                  <a:lnTo>
                    <a:pt x="58880" y="509626"/>
                  </a:lnTo>
                  <a:lnTo>
                    <a:pt x="54350" y="512522"/>
                  </a:lnTo>
                  <a:lnTo>
                    <a:pt x="49821" y="515420"/>
                  </a:lnTo>
                  <a:lnTo>
                    <a:pt x="45292" y="518319"/>
                  </a:lnTo>
                  <a:lnTo>
                    <a:pt x="40763" y="521220"/>
                  </a:lnTo>
                  <a:lnTo>
                    <a:pt x="36233" y="524122"/>
                  </a:lnTo>
                  <a:lnTo>
                    <a:pt x="31704" y="527026"/>
                  </a:lnTo>
                  <a:lnTo>
                    <a:pt x="27175" y="529931"/>
                  </a:lnTo>
                  <a:lnTo>
                    <a:pt x="22646" y="532838"/>
                  </a:lnTo>
                  <a:lnTo>
                    <a:pt x="18116" y="535746"/>
                  </a:lnTo>
                  <a:lnTo>
                    <a:pt x="13587" y="538655"/>
                  </a:lnTo>
                  <a:lnTo>
                    <a:pt x="9058" y="541566"/>
                  </a:lnTo>
                  <a:lnTo>
                    <a:pt x="4529" y="544478"/>
                  </a:lnTo>
                  <a:lnTo>
                    <a:pt x="0" y="547391"/>
                  </a:lnTo>
                  <a:lnTo>
                    <a:pt x="0" y="54739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73" name="pl673"/>
            <p:cNvSpPr/>
            <p:nvPr/>
          </p:nvSpPr>
          <p:spPr>
            <a:xfrm>
              <a:off x="5357374" y="6725419"/>
              <a:ext cx="1204217" cy="578697"/>
            </a:xfrm>
            <a:custGeom>
              <a:avLst/>
              <a:pathLst>
                <a:path w="1204217" h="578697">
                  <a:moveTo>
                    <a:pt x="0" y="578697"/>
                  </a:moveTo>
                  <a:lnTo>
                    <a:pt x="4529" y="576376"/>
                  </a:lnTo>
                  <a:lnTo>
                    <a:pt x="9058" y="574056"/>
                  </a:lnTo>
                  <a:lnTo>
                    <a:pt x="13587" y="571735"/>
                  </a:lnTo>
                  <a:lnTo>
                    <a:pt x="18116" y="569415"/>
                  </a:lnTo>
                  <a:lnTo>
                    <a:pt x="22646" y="567095"/>
                  </a:lnTo>
                  <a:lnTo>
                    <a:pt x="27175" y="564776"/>
                  </a:lnTo>
                  <a:lnTo>
                    <a:pt x="31704" y="562457"/>
                  </a:lnTo>
                  <a:lnTo>
                    <a:pt x="36233" y="560138"/>
                  </a:lnTo>
                  <a:lnTo>
                    <a:pt x="40763" y="557819"/>
                  </a:lnTo>
                  <a:lnTo>
                    <a:pt x="45292" y="555501"/>
                  </a:lnTo>
                  <a:lnTo>
                    <a:pt x="49821" y="553183"/>
                  </a:lnTo>
                  <a:lnTo>
                    <a:pt x="54350" y="550866"/>
                  </a:lnTo>
                  <a:lnTo>
                    <a:pt x="58880" y="548549"/>
                  </a:lnTo>
                  <a:lnTo>
                    <a:pt x="63409" y="546233"/>
                  </a:lnTo>
                  <a:lnTo>
                    <a:pt x="67938" y="543916"/>
                  </a:lnTo>
                  <a:lnTo>
                    <a:pt x="72467" y="541601"/>
                  </a:lnTo>
                  <a:lnTo>
                    <a:pt x="76996" y="539286"/>
                  </a:lnTo>
                  <a:lnTo>
                    <a:pt x="81526" y="536971"/>
                  </a:lnTo>
                  <a:lnTo>
                    <a:pt x="86055" y="534657"/>
                  </a:lnTo>
                  <a:lnTo>
                    <a:pt x="90584" y="532343"/>
                  </a:lnTo>
                  <a:lnTo>
                    <a:pt x="95113" y="530031"/>
                  </a:lnTo>
                  <a:lnTo>
                    <a:pt x="99643" y="527718"/>
                  </a:lnTo>
                  <a:lnTo>
                    <a:pt x="104172" y="525407"/>
                  </a:lnTo>
                  <a:lnTo>
                    <a:pt x="108701" y="523096"/>
                  </a:lnTo>
                  <a:lnTo>
                    <a:pt x="113230" y="520786"/>
                  </a:lnTo>
                  <a:lnTo>
                    <a:pt x="117760" y="518476"/>
                  </a:lnTo>
                  <a:lnTo>
                    <a:pt x="122289" y="516168"/>
                  </a:lnTo>
                  <a:lnTo>
                    <a:pt x="126818" y="513860"/>
                  </a:lnTo>
                  <a:lnTo>
                    <a:pt x="131347" y="511553"/>
                  </a:lnTo>
                  <a:lnTo>
                    <a:pt x="135877" y="509248"/>
                  </a:lnTo>
                  <a:lnTo>
                    <a:pt x="140406" y="506943"/>
                  </a:lnTo>
                  <a:lnTo>
                    <a:pt x="144935" y="504639"/>
                  </a:lnTo>
                  <a:lnTo>
                    <a:pt x="149464" y="502336"/>
                  </a:lnTo>
                  <a:lnTo>
                    <a:pt x="153993" y="500035"/>
                  </a:lnTo>
                  <a:lnTo>
                    <a:pt x="158523" y="497734"/>
                  </a:lnTo>
                  <a:lnTo>
                    <a:pt x="163052" y="495435"/>
                  </a:lnTo>
                  <a:lnTo>
                    <a:pt x="167581" y="493137"/>
                  </a:lnTo>
                  <a:lnTo>
                    <a:pt x="172110" y="490841"/>
                  </a:lnTo>
                  <a:lnTo>
                    <a:pt x="176640" y="488546"/>
                  </a:lnTo>
                  <a:lnTo>
                    <a:pt x="181169" y="486253"/>
                  </a:lnTo>
                  <a:lnTo>
                    <a:pt x="185698" y="483961"/>
                  </a:lnTo>
                  <a:lnTo>
                    <a:pt x="190227" y="481671"/>
                  </a:lnTo>
                  <a:lnTo>
                    <a:pt x="194757" y="479383"/>
                  </a:lnTo>
                  <a:lnTo>
                    <a:pt x="199286" y="477096"/>
                  </a:lnTo>
                  <a:lnTo>
                    <a:pt x="203815" y="474812"/>
                  </a:lnTo>
                  <a:lnTo>
                    <a:pt x="208344" y="472530"/>
                  </a:lnTo>
                  <a:lnTo>
                    <a:pt x="212874" y="470250"/>
                  </a:lnTo>
                  <a:lnTo>
                    <a:pt x="217403" y="467972"/>
                  </a:lnTo>
                  <a:lnTo>
                    <a:pt x="221932" y="465697"/>
                  </a:lnTo>
                  <a:lnTo>
                    <a:pt x="226461" y="463424"/>
                  </a:lnTo>
                  <a:lnTo>
                    <a:pt x="230990" y="461154"/>
                  </a:lnTo>
                  <a:lnTo>
                    <a:pt x="235520" y="458886"/>
                  </a:lnTo>
                  <a:lnTo>
                    <a:pt x="240049" y="456622"/>
                  </a:lnTo>
                  <a:lnTo>
                    <a:pt x="244578" y="454361"/>
                  </a:lnTo>
                  <a:lnTo>
                    <a:pt x="249107" y="452103"/>
                  </a:lnTo>
                  <a:lnTo>
                    <a:pt x="253637" y="449848"/>
                  </a:lnTo>
                  <a:lnTo>
                    <a:pt x="258166" y="447597"/>
                  </a:lnTo>
                  <a:lnTo>
                    <a:pt x="262695" y="445350"/>
                  </a:lnTo>
                  <a:lnTo>
                    <a:pt x="267224" y="443106"/>
                  </a:lnTo>
                  <a:lnTo>
                    <a:pt x="271754" y="440867"/>
                  </a:lnTo>
                  <a:lnTo>
                    <a:pt x="276283" y="438633"/>
                  </a:lnTo>
                  <a:lnTo>
                    <a:pt x="280812" y="436402"/>
                  </a:lnTo>
                  <a:lnTo>
                    <a:pt x="285341" y="434177"/>
                  </a:lnTo>
                  <a:lnTo>
                    <a:pt x="289870" y="431957"/>
                  </a:lnTo>
                  <a:lnTo>
                    <a:pt x="294400" y="429742"/>
                  </a:lnTo>
                  <a:lnTo>
                    <a:pt x="298929" y="427532"/>
                  </a:lnTo>
                  <a:lnTo>
                    <a:pt x="303458" y="425329"/>
                  </a:lnTo>
                  <a:lnTo>
                    <a:pt x="307987" y="423131"/>
                  </a:lnTo>
                  <a:lnTo>
                    <a:pt x="312517" y="420940"/>
                  </a:lnTo>
                  <a:lnTo>
                    <a:pt x="317046" y="418755"/>
                  </a:lnTo>
                  <a:lnTo>
                    <a:pt x="321575" y="416578"/>
                  </a:lnTo>
                  <a:lnTo>
                    <a:pt x="326104" y="414408"/>
                  </a:lnTo>
                  <a:lnTo>
                    <a:pt x="330634" y="412245"/>
                  </a:lnTo>
                  <a:lnTo>
                    <a:pt x="335163" y="410090"/>
                  </a:lnTo>
                  <a:lnTo>
                    <a:pt x="339692" y="407944"/>
                  </a:lnTo>
                  <a:lnTo>
                    <a:pt x="344221" y="405806"/>
                  </a:lnTo>
                  <a:lnTo>
                    <a:pt x="348751" y="403678"/>
                  </a:lnTo>
                  <a:lnTo>
                    <a:pt x="353280" y="401558"/>
                  </a:lnTo>
                  <a:lnTo>
                    <a:pt x="357809" y="399449"/>
                  </a:lnTo>
                  <a:lnTo>
                    <a:pt x="362338" y="397349"/>
                  </a:lnTo>
                  <a:lnTo>
                    <a:pt x="366867" y="395260"/>
                  </a:lnTo>
                  <a:lnTo>
                    <a:pt x="371397" y="393182"/>
                  </a:lnTo>
                  <a:lnTo>
                    <a:pt x="375926" y="391115"/>
                  </a:lnTo>
                  <a:lnTo>
                    <a:pt x="380455" y="389059"/>
                  </a:lnTo>
                  <a:lnTo>
                    <a:pt x="384984" y="387016"/>
                  </a:lnTo>
                  <a:lnTo>
                    <a:pt x="389514" y="384985"/>
                  </a:lnTo>
                  <a:lnTo>
                    <a:pt x="394043" y="382966"/>
                  </a:lnTo>
                  <a:lnTo>
                    <a:pt x="398572" y="380960"/>
                  </a:lnTo>
                  <a:lnTo>
                    <a:pt x="403101" y="378967"/>
                  </a:lnTo>
                  <a:lnTo>
                    <a:pt x="407631" y="376987"/>
                  </a:lnTo>
                  <a:lnTo>
                    <a:pt x="412160" y="375021"/>
                  </a:lnTo>
                  <a:lnTo>
                    <a:pt x="416689" y="373069"/>
                  </a:lnTo>
                  <a:lnTo>
                    <a:pt x="421218" y="371130"/>
                  </a:lnTo>
                  <a:lnTo>
                    <a:pt x="425748" y="369206"/>
                  </a:lnTo>
                  <a:lnTo>
                    <a:pt x="430277" y="367295"/>
                  </a:lnTo>
                  <a:lnTo>
                    <a:pt x="434806" y="365398"/>
                  </a:lnTo>
                  <a:lnTo>
                    <a:pt x="439335" y="363515"/>
                  </a:lnTo>
                  <a:lnTo>
                    <a:pt x="443864" y="361646"/>
                  </a:lnTo>
                  <a:lnTo>
                    <a:pt x="448394" y="359790"/>
                  </a:lnTo>
                  <a:lnTo>
                    <a:pt x="452923" y="357947"/>
                  </a:lnTo>
                  <a:lnTo>
                    <a:pt x="457452" y="356117"/>
                  </a:lnTo>
                  <a:lnTo>
                    <a:pt x="461981" y="354299"/>
                  </a:lnTo>
                  <a:lnTo>
                    <a:pt x="466511" y="352493"/>
                  </a:lnTo>
                  <a:lnTo>
                    <a:pt x="471040" y="350698"/>
                  </a:lnTo>
                  <a:lnTo>
                    <a:pt x="475569" y="348913"/>
                  </a:lnTo>
                  <a:lnTo>
                    <a:pt x="480098" y="347139"/>
                  </a:lnTo>
                  <a:lnTo>
                    <a:pt x="484628" y="345373"/>
                  </a:lnTo>
                  <a:lnTo>
                    <a:pt x="489157" y="343615"/>
                  </a:lnTo>
                  <a:lnTo>
                    <a:pt x="493686" y="341864"/>
                  </a:lnTo>
                  <a:lnTo>
                    <a:pt x="498215" y="340119"/>
                  </a:lnTo>
                  <a:lnTo>
                    <a:pt x="502744" y="338379"/>
                  </a:lnTo>
                  <a:lnTo>
                    <a:pt x="507274" y="336642"/>
                  </a:lnTo>
                  <a:lnTo>
                    <a:pt x="511803" y="334909"/>
                  </a:lnTo>
                  <a:lnTo>
                    <a:pt x="516332" y="333177"/>
                  </a:lnTo>
                  <a:lnTo>
                    <a:pt x="520861" y="331445"/>
                  </a:lnTo>
                  <a:lnTo>
                    <a:pt x="525391" y="329712"/>
                  </a:lnTo>
                  <a:lnTo>
                    <a:pt x="529920" y="327978"/>
                  </a:lnTo>
                  <a:lnTo>
                    <a:pt x="534449" y="326240"/>
                  </a:lnTo>
                  <a:lnTo>
                    <a:pt x="538978" y="324498"/>
                  </a:lnTo>
                  <a:lnTo>
                    <a:pt x="543508" y="322751"/>
                  </a:lnTo>
                  <a:lnTo>
                    <a:pt x="548037" y="320997"/>
                  </a:lnTo>
                  <a:lnTo>
                    <a:pt x="552566" y="319236"/>
                  </a:lnTo>
                  <a:lnTo>
                    <a:pt x="557095" y="317467"/>
                  </a:lnTo>
                  <a:lnTo>
                    <a:pt x="561625" y="315688"/>
                  </a:lnTo>
                  <a:lnTo>
                    <a:pt x="566154" y="313899"/>
                  </a:lnTo>
                  <a:lnTo>
                    <a:pt x="570683" y="312100"/>
                  </a:lnTo>
                  <a:lnTo>
                    <a:pt x="575212" y="310289"/>
                  </a:lnTo>
                  <a:lnTo>
                    <a:pt x="579741" y="308466"/>
                  </a:lnTo>
                  <a:lnTo>
                    <a:pt x="584271" y="306630"/>
                  </a:lnTo>
                  <a:lnTo>
                    <a:pt x="588800" y="304782"/>
                  </a:lnTo>
                  <a:lnTo>
                    <a:pt x="593329" y="302921"/>
                  </a:lnTo>
                  <a:lnTo>
                    <a:pt x="597858" y="301046"/>
                  </a:lnTo>
                  <a:lnTo>
                    <a:pt x="602388" y="299157"/>
                  </a:lnTo>
                  <a:lnTo>
                    <a:pt x="606917" y="297255"/>
                  </a:lnTo>
                  <a:lnTo>
                    <a:pt x="611446" y="295338"/>
                  </a:lnTo>
                  <a:lnTo>
                    <a:pt x="615975" y="293408"/>
                  </a:lnTo>
                  <a:lnTo>
                    <a:pt x="620505" y="291463"/>
                  </a:lnTo>
                  <a:lnTo>
                    <a:pt x="625034" y="289505"/>
                  </a:lnTo>
                  <a:lnTo>
                    <a:pt x="629563" y="287534"/>
                  </a:lnTo>
                  <a:lnTo>
                    <a:pt x="634092" y="285549"/>
                  </a:lnTo>
                  <a:lnTo>
                    <a:pt x="638622" y="283550"/>
                  </a:lnTo>
                  <a:lnTo>
                    <a:pt x="643151" y="281539"/>
                  </a:lnTo>
                  <a:lnTo>
                    <a:pt x="647680" y="279515"/>
                  </a:lnTo>
                  <a:lnTo>
                    <a:pt x="652209" y="277479"/>
                  </a:lnTo>
                  <a:lnTo>
                    <a:pt x="656738" y="275430"/>
                  </a:lnTo>
                  <a:lnTo>
                    <a:pt x="661268" y="273370"/>
                  </a:lnTo>
                  <a:lnTo>
                    <a:pt x="665797" y="271298"/>
                  </a:lnTo>
                  <a:lnTo>
                    <a:pt x="670326" y="269215"/>
                  </a:lnTo>
                  <a:lnTo>
                    <a:pt x="674855" y="267122"/>
                  </a:lnTo>
                  <a:lnTo>
                    <a:pt x="679385" y="265018"/>
                  </a:lnTo>
                  <a:lnTo>
                    <a:pt x="683914" y="262905"/>
                  </a:lnTo>
                  <a:lnTo>
                    <a:pt x="688443" y="260781"/>
                  </a:lnTo>
                  <a:lnTo>
                    <a:pt x="692972" y="258649"/>
                  </a:lnTo>
                  <a:lnTo>
                    <a:pt x="697502" y="256508"/>
                  </a:lnTo>
                  <a:lnTo>
                    <a:pt x="702031" y="254358"/>
                  </a:lnTo>
                  <a:lnTo>
                    <a:pt x="706560" y="252200"/>
                  </a:lnTo>
                  <a:lnTo>
                    <a:pt x="711089" y="250034"/>
                  </a:lnTo>
                  <a:lnTo>
                    <a:pt x="715618" y="247861"/>
                  </a:lnTo>
                  <a:lnTo>
                    <a:pt x="720148" y="245680"/>
                  </a:lnTo>
                  <a:lnTo>
                    <a:pt x="724677" y="243493"/>
                  </a:lnTo>
                  <a:lnTo>
                    <a:pt x="729206" y="241299"/>
                  </a:lnTo>
                  <a:lnTo>
                    <a:pt x="733735" y="239099"/>
                  </a:lnTo>
                  <a:lnTo>
                    <a:pt x="738265" y="236893"/>
                  </a:lnTo>
                  <a:lnTo>
                    <a:pt x="742794" y="234681"/>
                  </a:lnTo>
                  <a:lnTo>
                    <a:pt x="747323" y="232464"/>
                  </a:lnTo>
                  <a:lnTo>
                    <a:pt x="751852" y="230241"/>
                  </a:lnTo>
                  <a:lnTo>
                    <a:pt x="756382" y="228014"/>
                  </a:lnTo>
                  <a:lnTo>
                    <a:pt x="760911" y="225782"/>
                  </a:lnTo>
                  <a:lnTo>
                    <a:pt x="765440" y="223545"/>
                  </a:lnTo>
                  <a:lnTo>
                    <a:pt x="769969" y="221304"/>
                  </a:lnTo>
                  <a:lnTo>
                    <a:pt x="774499" y="219060"/>
                  </a:lnTo>
                  <a:lnTo>
                    <a:pt x="779028" y="216811"/>
                  </a:lnTo>
                  <a:lnTo>
                    <a:pt x="783557" y="214558"/>
                  </a:lnTo>
                  <a:lnTo>
                    <a:pt x="788086" y="212302"/>
                  </a:lnTo>
                  <a:lnTo>
                    <a:pt x="792615" y="210043"/>
                  </a:lnTo>
                  <a:lnTo>
                    <a:pt x="797145" y="207780"/>
                  </a:lnTo>
                  <a:lnTo>
                    <a:pt x="801674" y="205515"/>
                  </a:lnTo>
                  <a:lnTo>
                    <a:pt x="806203" y="203246"/>
                  </a:lnTo>
                  <a:lnTo>
                    <a:pt x="810732" y="200975"/>
                  </a:lnTo>
                  <a:lnTo>
                    <a:pt x="815262" y="198701"/>
                  </a:lnTo>
                  <a:lnTo>
                    <a:pt x="819791" y="196425"/>
                  </a:lnTo>
                  <a:lnTo>
                    <a:pt x="824320" y="194146"/>
                  </a:lnTo>
                  <a:lnTo>
                    <a:pt x="828849" y="191865"/>
                  </a:lnTo>
                  <a:lnTo>
                    <a:pt x="833379" y="189582"/>
                  </a:lnTo>
                  <a:lnTo>
                    <a:pt x="837908" y="187296"/>
                  </a:lnTo>
                  <a:lnTo>
                    <a:pt x="842437" y="185009"/>
                  </a:lnTo>
                  <a:lnTo>
                    <a:pt x="846966" y="182720"/>
                  </a:lnTo>
                  <a:lnTo>
                    <a:pt x="851496" y="180430"/>
                  </a:lnTo>
                  <a:lnTo>
                    <a:pt x="856025" y="178137"/>
                  </a:lnTo>
                  <a:lnTo>
                    <a:pt x="860554" y="175843"/>
                  </a:lnTo>
                  <a:lnTo>
                    <a:pt x="865083" y="173548"/>
                  </a:lnTo>
                  <a:lnTo>
                    <a:pt x="869612" y="171251"/>
                  </a:lnTo>
                  <a:lnTo>
                    <a:pt x="874142" y="168952"/>
                  </a:lnTo>
                  <a:lnTo>
                    <a:pt x="878671" y="166653"/>
                  </a:lnTo>
                  <a:lnTo>
                    <a:pt x="883200" y="164352"/>
                  </a:lnTo>
                  <a:lnTo>
                    <a:pt x="887729" y="162050"/>
                  </a:lnTo>
                  <a:lnTo>
                    <a:pt x="892259" y="159747"/>
                  </a:lnTo>
                  <a:lnTo>
                    <a:pt x="896788" y="157442"/>
                  </a:lnTo>
                  <a:lnTo>
                    <a:pt x="901317" y="155137"/>
                  </a:lnTo>
                  <a:lnTo>
                    <a:pt x="905846" y="152831"/>
                  </a:lnTo>
                  <a:lnTo>
                    <a:pt x="910376" y="150524"/>
                  </a:lnTo>
                  <a:lnTo>
                    <a:pt x="914905" y="148216"/>
                  </a:lnTo>
                  <a:lnTo>
                    <a:pt x="919434" y="145907"/>
                  </a:lnTo>
                  <a:lnTo>
                    <a:pt x="923963" y="143597"/>
                  </a:lnTo>
                  <a:lnTo>
                    <a:pt x="928493" y="141287"/>
                  </a:lnTo>
                  <a:lnTo>
                    <a:pt x="933022" y="138976"/>
                  </a:lnTo>
                  <a:lnTo>
                    <a:pt x="937551" y="136664"/>
                  </a:lnTo>
                  <a:lnTo>
                    <a:pt x="942080" y="134351"/>
                  </a:lnTo>
                  <a:lnTo>
                    <a:pt x="946609" y="132038"/>
                  </a:lnTo>
                  <a:lnTo>
                    <a:pt x="951139" y="129724"/>
                  </a:lnTo>
                  <a:lnTo>
                    <a:pt x="955668" y="127410"/>
                  </a:lnTo>
                  <a:lnTo>
                    <a:pt x="960197" y="125095"/>
                  </a:lnTo>
                  <a:lnTo>
                    <a:pt x="964726" y="122780"/>
                  </a:lnTo>
                  <a:lnTo>
                    <a:pt x="969256" y="120464"/>
                  </a:lnTo>
                  <a:lnTo>
                    <a:pt x="973785" y="118148"/>
                  </a:lnTo>
                  <a:lnTo>
                    <a:pt x="978314" y="115831"/>
                  </a:lnTo>
                  <a:lnTo>
                    <a:pt x="982843" y="113514"/>
                  </a:lnTo>
                  <a:lnTo>
                    <a:pt x="987373" y="111196"/>
                  </a:lnTo>
                  <a:lnTo>
                    <a:pt x="991902" y="108878"/>
                  </a:lnTo>
                  <a:lnTo>
                    <a:pt x="996431" y="106560"/>
                  </a:lnTo>
                  <a:lnTo>
                    <a:pt x="1000960" y="104241"/>
                  </a:lnTo>
                  <a:lnTo>
                    <a:pt x="1005489" y="101922"/>
                  </a:lnTo>
                  <a:lnTo>
                    <a:pt x="1010019" y="99603"/>
                  </a:lnTo>
                  <a:lnTo>
                    <a:pt x="1014548" y="97283"/>
                  </a:lnTo>
                  <a:lnTo>
                    <a:pt x="1019077" y="94964"/>
                  </a:lnTo>
                  <a:lnTo>
                    <a:pt x="1023606" y="92643"/>
                  </a:lnTo>
                  <a:lnTo>
                    <a:pt x="1028136" y="90323"/>
                  </a:lnTo>
                  <a:lnTo>
                    <a:pt x="1032665" y="88002"/>
                  </a:lnTo>
                  <a:lnTo>
                    <a:pt x="1037194" y="85681"/>
                  </a:lnTo>
                  <a:lnTo>
                    <a:pt x="1041723" y="83360"/>
                  </a:lnTo>
                  <a:lnTo>
                    <a:pt x="1046253" y="81039"/>
                  </a:lnTo>
                  <a:lnTo>
                    <a:pt x="1050782" y="78717"/>
                  </a:lnTo>
                  <a:lnTo>
                    <a:pt x="1055311" y="76396"/>
                  </a:lnTo>
                  <a:lnTo>
                    <a:pt x="1059840" y="74074"/>
                  </a:lnTo>
                  <a:lnTo>
                    <a:pt x="1064370" y="71752"/>
                  </a:lnTo>
                  <a:lnTo>
                    <a:pt x="1068899" y="69429"/>
                  </a:lnTo>
                  <a:lnTo>
                    <a:pt x="1073428" y="67107"/>
                  </a:lnTo>
                  <a:lnTo>
                    <a:pt x="1077957" y="64784"/>
                  </a:lnTo>
                  <a:lnTo>
                    <a:pt x="1082486" y="62462"/>
                  </a:lnTo>
                  <a:lnTo>
                    <a:pt x="1087016" y="60139"/>
                  </a:lnTo>
                  <a:lnTo>
                    <a:pt x="1091545" y="57816"/>
                  </a:lnTo>
                  <a:lnTo>
                    <a:pt x="1096074" y="55493"/>
                  </a:lnTo>
                  <a:lnTo>
                    <a:pt x="1100603" y="53170"/>
                  </a:lnTo>
                  <a:lnTo>
                    <a:pt x="1105133" y="50846"/>
                  </a:lnTo>
                  <a:lnTo>
                    <a:pt x="1109662" y="48523"/>
                  </a:lnTo>
                  <a:lnTo>
                    <a:pt x="1114191" y="46199"/>
                  </a:lnTo>
                  <a:lnTo>
                    <a:pt x="1118720" y="43876"/>
                  </a:lnTo>
                  <a:lnTo>
                    <a:pt x="1123250" y="41552"/>
                  </a:lnTo>
                  <a:lnTo>
                    <a:pt x="1127779" y="39228"/>
                  </a:lnTo>
                  <a:lnTo>
                    <a:pt x="1132308" y="36904"/>
                  </a:lnTo>
                  <a:lnTo>
                    <a:pt x="1136837" y="34580"/>
                  </a:lnTo>
                  <a:lnTo>
                    <a:pt x="1141367" y="32256"/>
                  </a:lnTo>
                  <a:lnTo>
                    <a:pt x="1145896" y="29932"/>
                  </a:lnTo>
                  <a:lnTo>
                    <a:pt x="1150425" y="27608"/>
                  </a:lnTo>
                  <a:lnTo>
                    <a:pt x="1154954" y="25283"/>
                  </a:lnTo>
                  <a:lnTo>
                    <a:pt x="1159483" y="22959"/>
                  </a:lnTo>
                  <a:lnTo>
                    <a:pt x="1164013" y="20635"/>
                  </a:lnTo>
                  <a:lnTo>
                    <a:pt x="1168542" y="18310"/>
                  </a:lnTo>
                  <a:lnTo>
                    <a:pt x="1173071" y="15986"/>
                  </a:lnTo>
                  <a:lnTo>
                    <a:pt x="1177600" y="13661"/>
                  </a:lnTo>
                  <a:lnTo>
                    <a:pt x="1182130" y="11336"/>
                  </a:lnTo>
                  <a:lnTo>
                    <a:pt x="1186659" y="9012"/>
                  </a:lnTo>
                  <a:lnTo>
                    <a:pt x="1191188" y="6687"/>
                  </a:lnTo>
                  <a:lnTo>
                    <a:pt x="1195717" y="4362"/>
                  </a:lnTo>
                  <a:lnTo>
                    <a:pt x="1200247" y="2038"/>
                  </a:lnTo>
                  <a:lnTo>
                    <a:pt x="1204217" y="0"/>
                  </a:lnTo>
                </a:path>
              </a:pathLst>
            </a:custGeom>
            <a:ln w="13550" cap="flat">
              <a:solidFill>
                <a:srgbClr val="5CB8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5345984" y="7481193"/>
              <a:ext cx="40896" cy="40896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5374636" y="7478140"/>
              <a:ext cx="47002" cy="47002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5411768" y="7483567"/>
              <a:ext cx="36148" cy="36148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5447140" y="7487235"/>
              <a:ext cx="28814" cy="28814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5474272" y="7482663"/>
              <a:ext cx="37957" cy="37957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5515097" y="7491783"/>
              <a:ext cx="19718" cy="19718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5536433" y="7481415"/>
              <a:ext cx="40454" cy="40454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5567104" y="7480381"/>
              <a:ext cx="42522" cy="42522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5596706" y="7478278"/>
              <a:ext cx="46727" cy="46727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5632524" y="7482391"/>
              <a:ext cx="38501" cy="38501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5664228" y="7138981"/>
              <a:ext cx="38501" cy="38501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5684046" y="7085703"/>
              <a:ext cx="62274" cy="62274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5715858" y="7102862"/>
              <a:ext cx="62060" cy="62060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5747892" y="7082323"/>
              <a:ext cx="61401" cy="61401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5780917" y="7047100"/>
              <a:ext cx="58762" cy="58762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5813223" y="7050496"/>
              <a:ext cx="57558" cy="57558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5842001" y="7047003"/>
              <a:ext cx="63411" cy="63411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5872350" y="7017349"/>
              <a:ext cx="66123" cy="66123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2"/>
            <p:cNvSpPr/>
            <p:nvPr/>
          </p:nvSpPr>
          <p:spPr>
            <a:xfrm>
              <a:off x="5357374" y="8577922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3"/>
            <p:cNvSpPr/>
            <p:nvPr/>
          </p:nvSpPr>
          <p:spPr>
            <a:xfrm>
              <a:off x="5357374" y="8466989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4"/>
            <p:cNvSpPr/>
            <p:nvPr/>
          </p:nvSpPr>
          <p:spPr>
            <a:xfrm>
              <a:off x="5357374" y="8355664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5"/>
            <p:cNvSpPr/>
            <p:nvPr/>
          </p:nvSpPr>
          <p:spPr>
            <a:xfrm>
              <a:off x="5357374" y="8240184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6"/>
            <p:cNvSpPr/>
            <p:nvPr/>
          </p:nvSpPr>
          <p:spPr>
            <a:xfrm>
              <a:off x="5357374" y="8134368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7"/>
            <p:cNvSpPr/>
            <p:nvPr/>
          </p:nvSpPr>
          <p:spPr>
            <a:xfrm>
              <a:off x="5357374" y="8028553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8"/>
            <p:cNvSpPr/>
            <p:nvPr/>
          </p:nvSpPr>
          <p:spPr>
            <a:xfrm>
              <a:off x="5357374" y="7913073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9"/>
            <p:cNvSpPr/>
            <p:nvPr/>
          </p:nvSpPr>
          <p:spPr>
            <a:xfrm>
              <a:off x="5357374" y="7801748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g700"/>
            <p:cNvSpPr/>
            <p:nvPr/>
          </p:nvSpPr>
          <p:spPr>
            <a:xfrm>
              <a:off x="5357374" y="7801699"/>
              <a:ext cx="1074278" cy="608905"/>
            </a:xfrm>
            <a:custGeom>
              <a:avLst/>
              <a:pathLst>
                <a:path w="1074278" h="608905">
                  <a:moveTo>
                    <a:pt x="0" y="522192"/>
                  </a:moveTo>
                  <a:lnTo>
                    <a:pt x="4529" y="519788"/>
                  </a:lnTo>
                  <a:lnTo>
                    <a:pt x="9058" y="517384"/>
                  </a:lnTo>
                  <a:lnTo>
                    <a:pt x="13587" y="514981"/>
                  </a:lnTo>
                  <a:lnTo>
                    <a:pt x="18116" y="512578"/>
                  </a:lnTo>
                  <a:lnTo>
                    <a:pt x="22646" y="510175"/>
                  </a:lnTo>
                  <a:lnTo>
                    <a:pt x="27175" y="507773"/>
                  </a:lnTo>
                  <a:lnTo>
                    <a:pt x="31704" y="505371"/>
                  </a:lnTo>
                  <a:lnTo>
                    <a:pt x="36233" y="502970"/>
                  </a:lnTo>
                  <a:lnTo>
                    <a:pt x="40763" y="500569"/>
                  </a:lnTo>
                  <a:lnTo>
                    <a:pt x="45292" y="498169"/>
                  </a:lnTo>
                  <a:lnTo>
                    <a:pt x="49821" y="495770"/>
                  </a:lnTo>
                  <a:lnTo>
                    <a:pt x="54350" y="493371"/>
                  </a:lnTo>
                  <a:lnTo>
                    <a:pt x="58880" y="490973"/>
                  </a:lnTo>
                  <a:lnTo>
                    <a:pt x="63409" y="488576"/>
                  </a:lnTo>
                  <a:lnTo>
                    <a:pt x="67938" y="486180"/>
                  </a:lnTo>
                  <a:lnTo>
                    <a:pt x="72467" y="483784"/>
                  </a:lnTo>
                  <a:lnTo>
                    <a:pt x="76996" y="481390"/>
                  </a:lnTo>
                  <a:lnTo>
                    <a:pt x="81526" y="478997"/>
                  </a:lnTo>
                  <a:lnTo>
                    <a:pt x="86055" y="476605"/>
                  </a:lnTo>
                  <a:lnTo>
                    <a:pt x="90584" y="474215"/>
                  </a:lnTo>
                  <a:lnTo>
                    <a:pt x="95113" y="471825"/>
                  </a:lnTo>
                  <a:lnTo>
                    <a:pt x="99643" y="469438"/>
                  </a:lnTo>
                  <a:lnTo>
                    <a:pt x="104172" y="467052"/>
                  </a:lnTo>
                  <a:lnTo>
                    <a:pt x="108701" y="464667"/>
                  </a:lnTo>
                  <a:lnTo>
                    <a:pt x="113230" y="462284"/>
                  </a:lnTo>
                  <a:lnTo>
                    <a:pt x="117760" y="459904"/>
                  </a:lnTo>
                  <a:lnTo>
                    <a:pt x="122289" y="457525"/>
                  </a:lnTo>
                  <a:lnTo>
                    <a:pt x="126818" y="455149"/>
                  </a:lnTo>
                  <a:lnTo>
                    <a:pt x="131347" y="452774"/>
                  </a:lnTo>
                  <a:lnTo>
                    <a:pt x="135877" y="450403"/>
                  </a:lnTo>
                  <a:lnTo>
                    <a:pt x="140406" y="448034"/>
                  </a:lnTo>
                  <a:lnTo>
                    <a:pt x="144935" y="445668"/>
                  </a:lnTo>
                  <a:lnTo>
                    <a:pt x="149464" y="443304"/>
                  </a:lnTo>
                  <a:lnTo>
                    <a:pt x="153993" y="440944"/>
                  </a:lnTo>
                  <a:lnTo>
                    <a:pt x="158523" y="438588"/>
                  </a:lnTo>
                  <a:lnTo>
                    <a:pt x="163052" y="436235"/>
                  </a:lnTo>
                  <a:lnTo>
                    <a:pt x="167581" y="433886"/>
                  </a:lnTo>
                  <a:lnTo>
                    <a:pt x="172110" y="431541"/>
                  </a:lnTo>
                  <a:lnTo>
                    <a:pt x="176640" y="429200"/>
                  </a:lnTo>
                  <a:lnTo>
                    <a:pt x="181169" y="426864"/>
                  </a:lnTo>
                  <a:lnTo>
                    <a:pt x="185698" y="424533"/>
                  </a:lnTo>
                  <a:lnTo>
                    <a:pt x="190227" y="422207"/>
                  </a:lnTo>
                  <a:lnTo>
                    <a:pt x="194757" y="419886"/>
                  </a:lnTo>
                  <a:lnTo>
                    <a:pt x="199286" y="417571"/>
                  </a:lnTo>
                  <a:lnTo>
                    <a:pt x="203815" y="415262"/>
                  </a:lnTo>
                  <a:lnTo>
                    <a:pt x="208344" y="412960"/>
                  </a:lnTo>
                  <a:lnTo>
                    <a:pt x="212874" y="410664"/>
                  </a:lnTo>
                  <a:lnTo>
                    <a:pt x="217403" y="408376"/>
                  </a:lnTo>
                  <a:lnTo>
                    <a:pt x="221932" y="406095"/>
                  </a:lnTo>
                  <a:lnTo>
                    <a:pt x="226461" y="403821"/>
                  </a:lnTo>
                  <a:lnTo>
                    <a:pt x="230990" y="401557"/>
                  </a:lnTo>
                  <a:lnTo>
                    <a:pt x="235520" y="399300"/>
                  </a:lnTo>
                  <a:lnTo>
                    <a:pt x="240049" y="397053"/>
                  </a:lnTo>
                  <a:lnTo>
                    <a:pt x="244578" y="394815"/>
                  </a:lnTo>
                  <a:lnTo>
                    <a:pt x="249107" y="392587"/>
                  </a:lnTo>
                  <a:lnTo>
                    <a:pt x="253637" y="390369"/>
                  </a:lnTo>
                  <a:lnTo>
                    <a:pt x="258166" y="388161"/>
                  </a:lnTo>
                  <a:lnTo>
                    <a:pt x="262695" y="385965"/>
                  </a:lnTo>
                  <a:lnTo>
                    <a:pt x="267224" y="383780"/>
                  </a:lnTo>
                  <a:lnTo>
                    <a:pt x="271754" y="381606"/>
                  </a:lnTo>
                  <a:lnTo>
                    <a:pt x="276283" y="379445"/>
                  </a:lnTo>
                  <a:lnTo>
                    <a:pt x="280812" y="377295"/>
                  </a:lnTo>
                  <a:lnTo>
                    <a:pt x="285341" y="375158"/>
                  </a:lnTo>
                  <a:lnTo>
                    <a:pt x="289870" y="373033"/>
                  </a:lnTo>
                  <a:lnTo>
                    <a:pt x="294400" y="370921"/>
                  </a:lnTo>
                  <a:lnTo>
                    <a:pt x="298929" y="368822"/>
                  </a:lnTo>
                  <a:lnTo>
                    <a:pt x="303458" y="366735"/>
                  </a:lnTo>
                  <a:lnTo>
                    <a:pt x="307987" y="364661"/>
                  </a:lnTo>
                  <a:lnTo>
                    <a:pt x="312517" y="362600"/>
                  </a:lnTo>
                  <a:lnTo>
                    <a:pt x="317046" y="360550"/>
                  </a:lnTo>
                  <a:lnTo>
                    <a:pt x="321575" y="358512"/>
                  </a:lnTo>
                  <a:lnTo>
                    <a:pt x="326104" y="356484"/>
                  </a:lnTo>
                  <a:lnTo>
                    <a:pt x="330634" y="354468"/>
                  </a:lnTo>
                  <a:lnTo>
                    <a:pt x="335163" y="352461"/>
                  </a:lnTo>
                  <a:lnTo>
                    <a:pt x="339692" y="350463"/>
                  </a:lnTo>
                  <a:lnTo>
                    <a:pt x="344221" y="348472"/>
                  </a:lnTo>
                  <a:lnTo>
                    <a:pt x="348751" y="346488"/>
                  </a:lnTo>
                  <a:lnTo>
                    <a:pt x="353280" y="344510"/>
                  </a:lnTo>
                  <a:lnTo>
                    <a:pt x="357809" y="342535"/>
                  </a:lnTo>
                  <a:lnTo>
                    <a:pt x="362338" y="340563"/>
                  </a:lnTo>
                  <a:lnTo>
                    <a:pt x="366867" y="338592"/>
                  </a:lnTo>
                  <a:lnTo>
                    <a:pt x="371397" y="336619"/>
                  </a:lnTo>
                  <a:lnTo>
                    <a:pt x="375926" y="334644"/>
                  </a:lnTo>
                  <a:lnTo>
                    <a:pt x="380455" y="332665"/>
                  </a:lnTo>
                  <a:lnTo>
                    <a:pt x="384984" y="330679"/>
                  </a:lnTo>
                  <a:lnTo>
                    <a:pt x="389514" y="328685"/>
                  </a:lnTo>
                  <a:lnTo>
                    <a:pt x="394043" y="326680"/>
                  </a:lnTo>
                  <a:lnTo>
                    <a:pt x="398572" y="324663"/>
                  </a:lnTo>
                  <a:lnTo>
                    <a:pt x="403101" y="322632"/>
                  </a:lnTo>
                  <a:lnTo>
                    <a:pt x="407631" y="320585"/>
                  </a:lnTo>
                  <a:lnTo>
                    <a:pt x="412160" y="318520"/>
                  </a:lnTo>
                  <a:lnTo>
                    <a:pt x="416689" y="316435"/>
                  </a:lnTo>
                  <a:lnTo>
                    <a:pt x="421218" y="314330"/>
                  </a:lnTo>
                  <a:lnTo>
                    <a:pt x="425748" y="312202"/>
                  </a:lnTo>
                  <a:lnTo>
                    <a:pt x="430277" y="310050"/>
                  </a:lnTo>
                  <a:lnTo>
                    <a:pt x="434806" y="307873"/>
                  </a:lnTo>
                  <a:lnTo>
                    <a:pt x="439335" y="305669"/>
                  </a:lnTo>
                  <a:lnTo>
                    <a:pt x="443864" y="303439"/>
                  </a:lnTo>
                  <a:lnTo>
                    <a:pt x="448394" y="301181"/>
                  </a:lnTo>
                  <a:lnTo>
                    <a:pt x="452923" y="298895"/>
                  </a:lnTo>
                  <a:lnTo>
                    <a:pt x="457452" y="296579"/>
                  </a:lnTo>
                  <a:lnTo>
                    <a:pt x="461981" y="294235"/>
                  </a:lnTo>
                  <a:lnTo>
                    <a:pt x="466511" y="291861"/>
                  </a:lnTo>
                  <a:lnTo>
                    <a:pt x="471040" y="289458"/>
                  </a:lnTo>
                  <a:lnTo>
                    <a:pt x="475569" y="287026"/>
                  </a:lnTo>
                  <a:lnTo>
                    <a:pt x="480098" y="284565"/>
                  </a:lnTo>
                  <a:lnTo>
                    <a:pt x="484628" y="282076"/>
                  </a:lnTo>
                  <a:lnTo>
                    <a:pt x="489157" y="279558"/>
                  </a:lnTo>
                  <a:lnTo>
                    <a:pt x="493686" y="277013"/>
                  </a:lnTo>
                  <a:lnTo>
                    <a:pt x="498215" y="274441"/>
                  </a:lnTo>
                  <a:lnTo>
                    <a:pt x="502744" y="271843"/>
                  </a:lnTo>
                  <a:lnTo>
                    <a:pt x="507274" y="269218"/>
                  </a:lnTo>
                  <a:lnTo>
                    <a:pt x="511803" y="266569"/>
                  </a:lnTo>
                  <a:lnTo>
                    <a:pt x="516332" y="263896"/>
                  </a:lnTo>
                  <a:lnTo>
                    <a:pt x="520861" y="261200"/>
                  </a:lnTo>
                  <a:lnTo>
                    <a:pt x="525391" y="258481"/>
                  </a:lnTo>
                  <a:lnTo>
                    <a:pt x="529920" y="255741"/>
                  </a:lnTo>
                  <a:lnTo>
                    <a:pt x="534449" y="252979"/>
                  </a:lnTo>
                  <a:lnTo>
                    <a:pt x="538978" y="250198"/>
                  </a:lnTo>
                  <a:lnTo>
                    <a:pt x="543508" y="247397"/>
                  </a:lnTo>
                  <a:lnTo>
                    <a:pt x="548037" y="244579"/>
                  </a:lnTo>
                  <a:lnTo>
                    <a:pt x="552566" y="241742"/>
                  </a:lnTo>
                  <a:lnTo>
                    <a:pt x="557095" y="238889"/>
                  </a:lnTo>
                  <a:lnTo>
                    <a:pt x="561625" y="236020"/>
                  </a:lnTo>
                  <a:lnTo>
                    <a:pt x="566154" y="233135"/>
                  </a:lnTo>
                  <a:lnTo>
                    <a:pt x="570683" y="230236"/>
                  </a:lnTo>
                  <a:lnTo>
                    <a:pt x="575212" y="227324"/>
                  </a:lnTo>
                  <a:lnTo>
                    <a:pt x="579741" y="224397"/>
                  </a:lnTo>
                  <a:lnTo>
                    <a:pt x="584271" y="221459"/>
                  </a:lnTo>
                  <a:lnTo>
                    <a:pt x="588800" y="218508"/>
                  </a:lnTo>
                  <a:lnTo>
                    <a:pt x="593329" y="215546"/>
                  </a:lnTo>
                  <a:lnTo>
                    <a:pt x="597858" y="212573"/>
                  </a:lnTo>
                  <a:lnTo>
                    <a:pt x="602388" y="209590"/>
                  </a:lnTo>
                  <a:lnTo>
                    <a:pt x="606917" y="206597"/>
                  </a:lnTo>
                  <a:lnTo>
                    <a:pt x="611446" y="203595"/>
                  </a:lnTo>
                  <a:lnTo>
                    <a:pt x="615975" y="200583"/>
                  </a:lnTo>
                  <a:lnTo>
                    <a:pt x="620505" y="197564"/>
                  </a:lnTo>
                  <a:lnTo>
                    <a:pt x="625034" y="194536"/>
                  </a:lnTo>
                  <a:lnTo>
                    <a:pt x="629563" y="191501"/>
                  </a:lnTo>
                  <a:lnTo>
                    <a:pt x="634092" y="188459"/>
                  </a:lnTo>
                  <a:lnTo>
                    <a:pt x="638622" y="185410"/>
                  </a:lnTo>
                  <a:lnTo>
                    <a:pt x="643151" y="182354"/>
                  </a:lnTo>
                  <a:lnTo>
                    <a:pt x="647680" y="179292"/>
                  </a:lnTo>
                  <a:lnTo>
                    <a:pt x="652209" y="176224"/>
                  </a:lnTo>
                  <a:lnTo>
                    <a:pt x="656738" y="173151"/>
                  </a:lnTo>
                  <a:lnTo>
                    <a:pt x="661268" y="170072"/>
                  </a:lnTo>
                  <a:lnTo>
                    <a:pt x="665797" y="166988"/>
                  </a:lnTo>
                  <a:lnTo>
                    <a:pt x="670326" y="163900"/>
                  </a:lnTo>
                  <a:lnTo>
                    <a:pt x="674855" y="160807"/>
                  </a:lnTo>
                  <a:lnTo>
                    <a:pt x="679385" y="157709"/>
                  </a:lnTo>
                  <a:lnTo>
                    <a:pt x="683914" y="154607"/>
                  </a:lnTo>
                  <a:lnTo>
                    <a:pt x="688443" y="151502"/>
                  </a:lnTo>
                  <a:lnTo>
                    <a:pt x="692972" y="148392"/>
                  </a:lnTo>
                  <a:lnTo>
                    <a:pt x="697502" y="145279"/>
                  </a:lnTo>
                  <a:lnTo>
                    <a:pt x="702031" y="142163"/>
                  </a:lnTo>
                  <a:lnTo>
                    <a:pt x="706560" y="139043"/>
                  </a:lnTo>
                  <a:lnTo>
                    <a:pt x="711089" y="135920"/>
                  </a:lnTo>
                  <a:lnTo>
                    <a:pt x="715618" y="132795"/>
                  </a:lnTo>
                  <a:lnTo>
                    <a:pt x="720148" y="129666"/>
                  </a:lnTo>
                  <a:lnTo>
                    <a:pt x="724677" y="126535"/>
                  </a:lnTo>
                  <a:lnTo>
                    <a:pt x="729206" y="123401"/>
                  </a:lnTo>
                  <a:lnTo>
                    <a:pt x="733735" y="120264"/>
                  </a:lnTo>
                  <a:lnTo>
                    <a:pt x="738265" y="117125"/>
                  </a:lnTo>
                  <a:lnTo>
                    <a:pt x="742794" y="113984"/>
                  </a:lnTo>
                  <a:lnTo>
                    <a:pt x="747323" y="110841"/>
                  </a:lnTo>
                  <a:lnTo>
                    <a:pt x="751852" y="107696"/>
                  </a:lnTo>
                  <a:lnTo>
                    <a:pt x="756382" y="104549"/>
                  </a:lnTo>
                  <a:lnTo>
                    <a:pt x="760911" y="101400"/>
                  </a:lnTo>
                  <a:lnTo>
                    <a:pt x="765440" y="98249"/>
                  </a:lnTo>
                  <a:lnTo>
                    <a:pt x="769969" y="95096"/>
                  </a:lnTo>
                  <a:lnTo>
                    <a:pt x="774499" y="91942"/>
                  </a:lnTo>
                  <a:lnTo>
                    <a:pt x="779028" y="88786"/>
                  </a:lnTo>
                  <a:lnTo>
                    <a:pt x="783557" y="85628"/>
                  </a:lnTo>
                  <a:lnTo>
                    <a:pt x="788086" y="82469"/>
                  </a:lnTo>
                  <a:lnTo>
                    <a:pt x="792615" y="79309"/>
                  </a:lnTo>
                  <a:lnTo>
                    <a:pt x="797145" y="76147"/>
                  </a:lnTo>
                  <a:lnTo>
                    <a:pt x="801674" y="72984"/>
                  </a:lnTo>
                  <a:lnTo>
                    <a:pt x="806203" y="69820"/>
                  </a:lnTo>
                  <a:lnTo>
                    <a:pt x="810732" y="66654"/>
                  </a:lnTo>
                  <a:lnTo>
                    <a:pt x="815262" y="63488"/>
                  </a:lnTo>
                  <a:lnTo>
                    <a:pt x="819791" y="60320"/>
                  </a:lnTo>
                  <a:lnTo>
                    <a:pt x="824320" y="57151"/>
                  </a:lnTo>
                  <a:lnTo>
                    <a:pt x="828849" y="53981"/>
                  </a:lnTo>
                  <a:lnTo>
                    <a:pt x="833379" y="50810"/>
                  </a:lnTo>
                  <a:lnTo>
                    <a:pt x="837908" y="47638"/>
                  </a:lnTo>
                  <a:lnTo>
                    <a:pt x="842437" y="44466"/>
                  </a:lnTo>
                  <a:lnTo>
                    <a:pt x="846966" y="41292"/>
                  </a:lnTo>
                  <a:lnTo>
                    <a:pt x="851496" y="38117"/>
                  </a:lnTo>
                  <a:lnTo>
                    <a:pt x="856025" y="34942"/>
                  </a:lnTo>
                  <a:lnTo>
                    <a:pt x="860554" y="31766"/>
                  </a:lnTo>
                  <a:lnTo>
                    <a:pt x="865083" y="28589"/>
                  </a:lnTo>
                  <a:lnTo>
                    <a:pt x="869612" y="25411"/>
                  </a:lnTo>
                  <a:lnTo>
                    <a:pt x="874142" y="22233"/>
                  </a:lnTo>
                  <a:lnTo>
                    <a:pt x="878671" y="19054"/>
                  </a:lnTo>
                  <a:lnTo>
                    <a:pt x="883200" y="15874"/>
                  </a:lnTo>
                  <a:lnTo>
                    <a:pt x="887729" y="12693"/>
                  </a:lnTo>
                  <a:lnTo>
                    <a:pt x="892259" y="9512"/>
                  </a:lnTo>
                  <a:lnTo>
                    <a:pt x="896788" y="6330"/>
                  </a:lnTo>
                  <a:lnTo>
                    <a:pt x="901317" y="3148"/>
                  </a:lnTo>
                  <a:lnTo>
                    <a:pt x="905798" y="0"/>
                  </a:lnTo>
                  <a:lnTo>
                    <a:pt x="1074278" y="0"/>
                  </a:lnTo>
                  <a:lnTo>
                    <a:pt x="1073428" y="451"/>
                  </a:lnTo>
                  <a:lnTo>
                    <a:pt x="1068899" y="2856"/>
                  </a:lnTo>
                  <a:lnTo>
                    <a:pt x="1064370" y="5262"/>
                  </a:lnTo>
                  <a:lnTo>
                    <a:pt x="1059840" y="7668"/>
                  </a:lnTo>
                  <a:lnTo>
                    <a:pt x="1055311" y="10074"/>
                  </a:lnTo>
                  <a:lnTo>
                    <a:pt x="1050782" y="12480"/>
                  </a:lnTo>
                  <a:lnTo>
                    <a:pt x="1046253" y="14887"/>
                  </a:lnTo>
                  <a:lnTo>
                    <a:pt x="1041723" y="17294"/>
                  </a:lnTo>
                  <a:lnTo>
                    <a:pt x="1037194" y="19700"/>
                  </a:lnTo>
                  <a:lnTo>
                    <a:pt x="1032665" y="22108"/>
                  </a:lnTo>
                  <a:lnTo>
                    <a:pt x="1028136" y="24515"/>
                  </a:lnTo>
                  <a:lnTo>
                    <a:pt x="1023606" y="26922"/>
                  </a:lnTo>
                  <a:lnTo>
                    <a:pt x="1019077" y="29330"/>
                  </a:lnTo>
                  <a:lnTo>
                    <a:pt x="1014548" y="31738"/>
                  </a:lnTo>
                  <a:lnTo>
                    <a:pt x="1010019" y="34146"/>
                  </a:lnTo>
                  <a:lnTo>
                    <a:pt x="1005489" y="36554"/>
                  </a:lnTo>
                  <a:lnTo>
                    <a:pt x="1000960" y="38962"/>
                  </a:lnTo>
                  <a:lnTo>
                    <a:pt x="996431" y="41371"/>
                  </a:lnTo>
                  <a:lnTo>
                    <a:pt x="991902" y="43780"/>
                  </a:lnTo>
                  <a:lnTo>
                    <a:pt x="987373" y="46189"/>
                  </a:lnTo>
                  <a:lnTo>
                    <a:pt x="982843" y="48598"/>
                  </a:lnTo>
                  <a:lnTo>
                    <a:pt x="978314" y="51008"/>
                  </a:lnTo>
                  <a:lnTo>
                    <a:pt x="973785" y="53418"/>
                  </a:lnTo>
                  <a:lnTo>
                    <a:pt x="969256" y="55827"/>
                  </a:lnTo>
                  <a:lnTo>
                    <a:pt x="964726" y="58238"/>
                  </a:lnTo>
                  <a:lnTo>
                    <a:pt x="960197" y="60648"/>
                  </a:lnTo>
                  <a:lnTo>
                    <a:pt x="955668" y="63059"/>
                  </a:lnTo>
                  <a:lnTo>
                    <a:pt x="951139" y="65470"/>
                  </a:lnTo>
                  <a:lnTo>
                    <a:pt x="946609" y="67881"/>
                  </a:lnTo>
                  <a:lnTo>
                    <a:pt x="942080" y="70292"/>
                  </a:lnTo>
                  <a:lnTo>
                    <a:pt x="937551" y="72703"/>
                  </a:lnTo>
                  <a:lnTo>
                    <a:pt x="933022" y="75115"/>
                  </a:lnTo>
                  <a:lnTo>
                    <a:pt x="928493" y="77527"/>
                  </a:lnTo>
                  <a:lnTo>
                    <a:pt x="923963" y="79939"/>
                  </a:lnTo>
                  <a:lnTo>
                    <a:pt x="919434" y="82352"/>
                  </a:lnTo>
                  <a:lnTo>
                    <a:pt x="914905" y="84764"/>
                  </a:lnTo>
                  <a:lnTo>
                    <a:pt x="910376" y="87177"/>
                  </a:lnTo>
                  <a:lnTo>
                    <a:pt x="905846" y="89591"/>
                  </a:lnTo>
                  <a:lnTo>
                    <a:pt x="901317" y="92004"/>
                  </a:lnTo>
                  <a:lnTo>
                    <a:pt x="896788" y="94417"/>
                  </a:lnTo>
                  <a:lnTo>
                    <a:pt x="892259" y="96831"/>
                  </a:lnTo>
                  <a:lnTo>
                    <a:pt x="887729" y="99245"/>
                  </a:lnTo>
                  <a:lnTo>
                    <a:pt x="883200" y="101660"/>
                  </a:lnTo>
                  <a:lnTo>
                    <a:pt x="878671" y="104074"/>
                  </a:lnTo>
                  <a:lnTo>
                    <a:pt x="874142" y="106489"/>
                  </a:lnTo>
                  <a:lnTo>
                    <a:pt x="869612" y="108904"/>
                  </a:lnTo>
                  <a:lnTo>
                    <a:pt x="865083" y="111319"/>
                  </a:lnTo>
                  <a:lnTo>
                    <a:pt x="860554" y="113734"/>
                  </a:lnTo>
                  <a:lnTo>
                    <a:pt x="856025" y="116150"/>
                  </a:lnTo>
                  <a:lnTo>
                    <a:pt x="851496" y="118566"/>
                  </a:lnTo>
                  <a:lnTo>
                    <a:pt x="846966" y="120981"/>
                  </a:lnTo>
                  <a:lnTo>
                    <a:pt x="842437" y="123398"/>
                  </a:lnTo>
                  <a:lnTo>
                    <a:pt x="837908" y="125814"/>
                  </a:lnTo>
                  <a:lnTo>
                    <a:pt x="833379" y="128230"/>
                  </a:lnTo>
                  <a:lnTo>
                    <a:pt x="828849" y="130647"/>
                  </a:lnTo>
                  <a:lnTo>
                    <a:pt x="824320" y="133064"/>
                  </a:lnTo>
                  <a:lnTo>
                    <a:pt x="819791" y="135481"/>
                  </a:lnTo>
                  <a:lnTo>
                    <a:pt x="815262" y="137898"/>
                  </a:lnTo>
                  <a:lnTo>
                    <a:pt x="810732" y="140315"/>
                  </a:lnTo>
                  <a:lnTo>
                    <a:pt x="806203" y="142732"/>
                  </a:lnTo>
                  <a:lnTo>
                    <a:pt x="801674" y="145150"/>
                  </a:lnTo>
                  <a:lnTo>
                    <a:pt x="797145" y="147567"/>
                  </a:lnTo>
                  <a:lnTo>
                    <a:pt x="792615" y="149984"/>
                  </a:lnTo>
                  <a:lnTo>
                    <a:pt x="788086" y="152402"/>
                  </a:lnTo>
                  <a:lnTo>
                    <a:pt x="783557" y="154820"/>
                  </a:lnTo>
                  <a:lnTo>
                    <a:pt x="779028" y="157237"/>
                  </a:lnTo>
                  <a:lnTo>
                    <a:pt x="774499" y="159655"/>
                  </a:lnTo>
                  <a:lnTo>
                    <a:pt x="769969" y="162072"/>
                  </a:lnTo>
                  <a:lnTo>
                    <a:pt x="765440" y="164489"/>
                  </a:lnTo>
                  <a:lnTo>
                    <a:pt x="760911" y="166907"/>
                  </a:lnTo>
                  <a:lnTo>
                    <a:pt x="756382" y="169324"/>
                  </a:lnTo>
                  <a:lnTo>
                    <a:pt x="751852" y="171741"/>
                  </a:lnTo>
                  <a:lnTo>
                    <a:pt x="747323" y="174157"/>
                  </a:lnTo>
                  <a:lnTo>
                    <a:pt x="742794" y="176574"/>
                  </a:lnTo>
                  <a:lnTo>
                    <a:pt x="738265" y="178990"/>
                  </a:lnTo>
                  <a:lnTo>
                    <a:pt x="733735" y="181405"/>
                  </a:lnTo>
                  <a:lnTo>
                    <a:pt x="729206" y="183821"/>
                  </a:lnTo>
                  <a:lnTo>
                    <a:pt x="724677" y="186236"/>
                  </a:lnTo>
                  <a:lnTo>
                    <a:pt x="720148" y="188650"/>
                  </a:lnTo>
                  <a:lnTo>
                    <a:pt x="715618" y="191064"/>
                  </a:lnTo>
                  <a:lnTo>
                    <a:pt x="711089" y="193477"/>
                  </a:lnTo>
                  <a:lnTo>
                    <a:pt x="706560" y="195889"/>
                  </a:lnTo>
                  <a:lnTo>
                    <a:pt x="702031" y="198301"/>
                  </a:lnTo>
                  <a:lnTo>
                    <a:pt x="697502" y="200712"/>
                  </a:lnTo>
                  <a:lnTo>
                    <a:pt x="692972" y="203122"/>
                  </a:lnTo>
                  <a:lnTo>
                    <a:pt x="688443" y="205530"/>
                  </a:lnTo>
                  <a:lnTo>
                    <a:pt x="683914" y="207938"/>
                  </a:lnTo>
                  <a:lnTo>
                    <a:pt x="679385" y="210344"/>
                  </a:lnTo>
                  <a:lnTo>
                    <a:pt x="674855" y="212749"/>
                  </a:lnTo>
                  <a:lnTo>
                    <a:pt x="670326" y="215153"/>
                  </a:lnTo>
                  <a:lnTo>
                    <a:pt x="665797" y="217555"/>
                  </a:lnTo>
                  <a:lnTo>
                    <a:pt x="661268" y="219955"/>
                  </a:lnTo>
                  <a:lnTo>
                    <a:pt x="656738" y="222353"/>
                  </a:lnTo>
                  <a:lnTo>
                    <a:pt x="652209" y="224749"/>
                  </a:lnTo>
                  <a:lnTo>
                    <a:pt x="647680" y="227143"/>
                  </a:lnTo>
                  <a:lnTo>
                    <a:pt x="643151" y="229534"/>
                  </a:lnTo>
                  <a:lnTo>
                    <a:pt x="638622" y="231923"/>
                  </a:lnTo>
                  <a:lnTo>
                    <a:pt x="634092" y="234309"/>
                  </a:lnTo>
                  <a:lnTo>
                    <a:pt x="629563" y="236691"/>
                  </a:lnTo>
                  <a:lnTo>
                    <a:pt x="625034" y="239071"/>
                  </a:lnTo>
                  <a:lnTo>
                    <a:pt x="620505" y="241447"/>
                  </a:lnTo>
                  <a:lnTo>
                    <a:pt x="615975" y="243819"/>
                  </a:lnTo>
                  <a:lnTo>
                    <a:pt x="611446" y="246188"/>
                  </a:lnTo>
                  <a:lnTo>
                    <a:pt x="606917" y="248552"/>
                  </a:lnTo>
                  <a:lnTo>
                    <a:pt x="602388" y="250911"/>
                  </a:lnTo>
                  <a:lnTo>
                    <a:pt x="597858" y="253265"/>
                  </a:lnTo>
                  <a:lnTo>
                    <a:pt x="593329" y="255615"/>
                  </a:lnTo>
                  <a:lnTo>
                    <a:pt x="588800" y="257958"/>
                  </a:lnTo>
                  <a:lnTo>
                    <a:pt x="584271" y="260296"/>
                  </a:lnTo>
                  <a:lnTo>
                    <a:pt x="579741" y="262627"/>
                  </a:lnTo>
                  <a:lnTo>
                    <a:pt x="575212" y="264952"/>
                  </a:lnTo>
                  <a:lnTo>
                    <a:pt x="570683" y="267270"/>
                  </a:lnTo>
                  <a:lnTo>
                    <a:pt x="566154" y="269580"/>
                  </a:lnTo>
                  <a:lnTo>
                    <a:pt x="561625" y="271882"/>
                  </a:lnTo>
                  <a:lnTo>
                    <a:pt x="557095" y="274176"/>
                  </a:lnTo>
                  <a:lnTo>
                    <a:pt x="552566" y="276462"/>
                  </a:lnTo>
                  <a:lnTo>
                    <a:pt x="548037" y="278738"/>
                  </a:lnTo>
                  <a:lnTo>
                    <a:pt x="543508" y="281005"/>
                  </a:lnTo>
                  <a:lnTo>
                    <a:pt x="538978" y="283262"/>
                  </a:lnTo>
                  <a:lnTo>
                    <a:pt x="534449" y="285510"/>
                  </a:lnTo>
                  <a:lnTo>
                    <a:pt x="529920" y="287746"/>
                  </a:lnTo>
                  <a:lnTo>
                    <a:pt x="525391" y="289972"/>
                  </a:lnTo>
                  <a:lnTo>
                    <a:pt x="520861" y="292188"/>
                  </a:lnTo>
                  <a:lnTo>
                    <a:pt x="516332" y="294392"/>
                  </a:lnTo>
                  <a:lnTo>
                    <a:pt x="511803" y="296585"/>
                  </a:lnTo>
                  <a:lnTo>
                    <a:pt x="507274" y="298767"/>
                  </a:lnTo>
                  <a:lnTo>
                    <a:pt x="502744" y="300938"/>
                  </a:lnTo>
                  <a:lnTo>
                    <a:pt x="498215" y="303098"/>
                  </a:lnTo>
                  <a:lnTo>
                    <a:pt x="493686" y="305247"/>
                  </a:lnTo>
                  <a:lnTo>
                    <a:pt x="489157" y="307386"/>
                  </a:lnTo>
                  <a:lnTo>
                    <a:pt x="484628" y="309516"/>
                  </a:lnTo>
                  <a:lnTo>
                    <a:pt x="480098" y="311636"/>
                  </a:lnTo>
                  <a:lnTo>
                    <a:pt x="475569" y="313748"/>
                  </a:lnTo>
                  <a:lnTo>
                    <a:pt x="471040" y="315853"/>
                  </a:lnTo>
                  <a:lnTo>
                    <a:pt x="466511" y="317952"/>
                  </a:lnTo>
                  <a:lnTo>
                    <a:pt x="461981" y="320046"/>
                  </a:lnTo>
                  <a:lnTo>
                    <a:pt x="457452" y="322137"/>
                  </a:lnTo>
                  <a:lnTo>
                    <a:pt x="452923" y="324226"/>
                  </a:lnTo>
                  <a:lnTo>
                    <a:pt x="448394" y="326314"/>
                  </a:lnTo>
                  <a:lnTo>
                    <a:pt x="443864" y="328405"/>
                  </a:lnTo>
                  <a:lnTo>
                    <a:pt x="439335" y="330498"/>
                  </a:lnTo>
                  <a:lnTo>
                    <a:pt x="434806" y="332598"/>
                  </a:lnTo>
                  <a:lnTo>
                    <a:pt x="430277" y="334705"/>
                  </a:lnTo>
                  <a:lnTo>
                    <a:pt x="425748" y="336822"/>
                  </a:lnTo>
                  <a:lnTo>
                    <a:pt x="421218" y="338950"/>
                  </a:lnTo>
                  <a:lnTo>
                    <a:pt x="416689" y="341093"/>
                  </a:lnTo>
                  <a:lnTo>
                    <a:pt x="412160" y="343251"/>
                  </a:lnTo>
                  <a:lnTo>
                    <a:pt x="407631" y="345428"/>
                  </a:lnTo>
                  <a:lnTo>
                    <a:pt x="403101" y="347623"/>
                  </a:lnTo>
                  <a:lnTo>
                    <a:pt x="398572" y="349841"/>
                  </a:lnTo>
                  <a:lnTo>
                    <a:pt x="394043" y="352081"/>
                  </a:lnTo>
                  <a:lnTo>
                    <a:pt x="389514" y="354346"/>
                  </a:lnTo>
                  <a:lnTo>
                    <a:pt x="384984" y="356636"/>
                  </a:lnTo>
                  <a:lnTo>
                    <a:pt x="380455" y="358953"/>
                  </a:lnTo>
                  <a:lnTo>
                    <a:pt x="375926" y="361298"/>
                  </a:lnTo>
                  <a:lnTo>
                    <a:pt x="371397" y="363671"/>
                  </a:lnTo>
                  <a:lnTo>
                    <a:pt x="366867" y="366072"/>
                  </a:lnTo>
                  <a:lnTo>
                    <a:pt x="362338" y="368503"/>
                  </a:lnTo>
                  <a:lnTo>
                    <a:pt x="357809" y="370962"/>
                  </a:lnTo>
                  <a:lnTo>
                    <a:pt x="353280" y="373451"/>
                  </a:lnTo>
                  <a:lnTo>
                    <a:pt x="348751" y="375969"/>
                  </a:lnTo>
                  <a:lnTo>
                    <a:pt x="344221" y="378515"/>
                  </a:lnTo>
                  <a:lnTo>
                    <a:pt x="339692" y="381090"/>
                  </a:lnTo>
                  <a:lnTo>
                    <a:pt x="335163" y="383692"/>
                  </a:lnTo>
                  <a:lnTo>
                    <a:pt x="330634" y="386321"/>
                  </a:lnTo>
                  <a:lnTo>
                    <a:pt x="326104" y="388976"/>
                  </a:lnTo>
                  <a:lnTo>
                    <a:pt x="321575" y="391657"/>
                  </a:lnTo>
                  <a:lnTo>
                    <a:pt x="317046" y="394362"/>
                  </a:lnTo>
                  <a:lnTo>
                    <a:pt x="312517" y="397092"/>
                  </a:lnTo>
                  <a:lnTo>
                    <a:pt x="307987" y="399844"/>
                  </a:lnTo>
                  <a:lnTo>
                    <a:pt x="303458" y="402618"/>
                  </a:lnTo>
                  <a:lnTo>
                    <a:pt x="298929" y="405413"/>
                  </a:lnTo>
                  <a:lnTo>
                    <a:pt x="294400" y="408229"/>
                  </a:lnTo>
                  <a:lnTo>
                    <a:pt x="289870" y="411063"/>
                  </a:lnTo>
                  <a:lnTo>
                    <a:pt x="285341" y="413916"/>
                  </a:lnTo>
                  <a:lnTo>
                    <a:pt x="280812" y="416787"/>
                  </a:lnTo>
                  <a:lnTo>
                    <a:pt x="276283" y="419674"/>
                  </a:lnTo>
                  <a:lnTo>
                    <a:pt x="271754" y="422577"/>
                  </a:lnTo>
                  <a:lnTo>
                    <a:pt x="267224" y="425494"/>
                  </a:lnTo>
                  <a:lnTo>
                    <a:pt x="262695" y="428427"/>
                  </a:lnTo>
                  <a:lnTo>
                    <a:pt x="258166" y="431372"/>
                  </a:lnTo>
                  <a:lnTo>
                    <a:pt x="253637" y="434331"/>
                  </a:lnTo>
                  <a:lnTo>
                    <a:pt x="249107" y="437301"/>
                  </a:lnTo>
                  <a:lnTo>
                    <a:pt x="244578" y="440283"/>
                  </a:lnTo>
                  <a:lnTo>
                    <a:pt x="240049" y="443276"/>
                  </a:lnTo>
                  <a:lnTo>
                    <a:pt x="235520" y="446279"/>
                  </a:lnTo>
                  <a:lnTo>
                    <a:pt x="230990" y="449292"/>
                  </a:lnTo>
                  <a:lnTo>
                    <a:pt x="226461" y="452314"/>
                  </a:lnTo>
                  <a:lnTo>
                    <a:pt x="221932" y="455345"/>
                  </a:lnTo>
                  <a:lnTo>
                    <a:pt x="217403" y="458384"/>
                  </a:lnTo>
                  <a:lnTo>
                    <a:pt x="212874" y="461431"/>
                  </a:lnTo>
                  <a:lnTo>
                    <a:pt x="208344" y="464485"/>
                  </a:lnTo>
                  <a:lnTo>
                    <a:pt x="203815" y="467546"/>
                  </a:lnTo>
                  <a:lnTo>
                    <a:pt x="199286" y="470614"/>
                  </a:lnTo>
                  <a:lnTo>
                    <a:pt x="194757" y="473687"/>
                  </a:lnTo>
                  <a:lnTo>
                    <a:pt x="190227" y="476767"/>
                  </a:lnTo>
                  <a:lnTo>
                    <a:pt x="185698" y="479853"/>
                  </a:lnTo>
                  <a:lnTo>
                    <a:pt x="181169" y="482943"/>
                  </a:lnTo>
                  <a:lnTo>
                    <a:pt x="176640" y="486039"/>
                  </a:lnTo>
                  <a:lnTo>
                    <a:pt x="172110" y="489139"/>
                  </a:lnTo>
                  <a:lnTo>
                    <a:pt x="167581" y="492244"/>
                  </a:lnTo>
                  <a:lnTo>
                    <a:pt x="163052" y="495353"/>
                  </a:lnTo>
                  <a:lnTo>
                    <a:pt x="158523" y="498466"/>
                  </a:lnTo>
                  <a:lnTo>
                    <a:pt x="153993" y="501583"/>
                  </a:lnTo>
                  <a:lnTo>
                    <a:pt x="149464" y="504704"/>
                  </a:lnTo>
                  <a:lnTo>
                    <a:pt x="144935" y="507828"/>
                  </a:lnTo>
                  <a:lnTo>
                    <a:pt x="140406" y="510955"/>
                  </a:lnTo>
                  <a:lnTo>
                    <a:pt x="135877" y="514086"/>
                  </a:lnTo>
                  <a:lnTo>
                    <a:pt x="131347" y="517219"/>
                  </a:lnTo>
                  <a:lnTo>
                    <a:pt x="126818" y="520355"/>
                  </a:lnTo>
                  <a:lnTo>
                    <a:pt x="122289" y="523494"/>
                  </a:lnTo>
                  <a:lnTo>
                    <a:pt x="117760" y="526636"/>
                  </a:lnTo>
                  <a:lnTo>
                    <a:pt x="113230" y="529779"/>
                  </a:lnTo>
                  <a:lnTo>
                    <a:pt x="108701" y="532925"/>
                  </a:lnTo>
                  <a:lnTo>
                    <a:pt x="104172" y="536074"/>
                  </a:lnTo>
                  <a:lnTo>
                    <a:pt x="99643" y="539224"/>
                  </a:lnTo>
                  <a:lnTo>
                    <a:pt x="95113" y="542376"/>
                  </a:lnTo>
                  <a:lnTo>
                    <a:pt x="90584" y="545530"/>
                  </a:lnTo>
                  <a:lnTo>
                    <a:pt x="86055" y="548686"/>
                  </a:lnTo>
                  <a:lnTo>
                    <a:pt x="81526" y="551844"/>
                  </a:lnTo>
                  <a:lnTo>
                    <a:pt x="76996" y="555004"/>
                  </a:lnTo>
                  <a:lnTo>
                    <a:pt x="72467" y="558164"/>
                  </a:lnTo>
                  <a:lnTo>
                    <a:pt x="67938" y="561327"/>
                  </a:lnTo>
                  <a:lnTo>
                    <a:pt x="63409" y="564491"/>
                  </a:lnTo>
                  <a:lnTo>
                    <a:pt x="58880" y="567656"/>
                  </a:lnTo>
                  <a:lnTo>
                    <a:pt x="54350" y="570822"/>
                  </a:lnTo>
                  <a:lnTo>
                    <a:pt x="49821" y="573990"/>
                  </a:lnTo>
                  <a:lnTo>
                    <a:pt x="45292" y="577159"/>
                  </a:lnTo>
                  <a:lnTo>
                    <a:pt x="40763" y="580329"/>
                  </a:lnTo>
                  <a:lnTo>
                    <a:pt x="36233" y="583501"/>
                  </a:lnTo>
                  <a:lnTo>
                    <a:pt x="31704" y="586673"/>
                  </a:lnTo>
                  <a:lnTo>
                    <a:pt x="27175" y="589846"/>
                  </a:lnTo>
                  <a:lnTo>
                    <a:pt x="22646" y="593020"/>
                  </a:lnTo>
                  <a:lnTo>
                    <a:pt x="18116" y="596196"/>
                  </a:lnTo>
                  <a:lnTo>
                    <a:pt x="13587" y="599372"/>
                  </a:lnTo>
                  <a:lnTo>
                    <a:pt x="9058" y="602549"/>
                  </a:lnTo>
                  <a:lnTo>
                    <a:pt x="4529" y="605726"/>
                  </a:lnTo>
                  <a:lnTo>
                    <a:pt x="0" y="608905"/>
                  </a:lnTo>
                  <a:close/>
                </a:path>
              </a:pathLst>
            </a:custGeom>
            <a:solidFill>
              <a:srgbClr val="00DA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01" name="pl701"/>
            <p:cNvSpPr/>
            <p:nvPr/>
          </p:nvSpPr>
          <p:spPr>
            <a:xfrm>
              <a:off x="5357374" y="7801699"/>
              <a:ext cx="905798" cy="522192"/>
            </a:xfrm>
            <a:custGeom>
              <a:avLst/>
              <a:pathLst>
                <a:path w="905798" h="522192">
                  <a:moveTo>
                    <a:pt x="0" y="522192"/>
                  </a:moveTo>
                  <a:lnTo>
                    <a:pt x="4529" y="519788"/>
                  </a:lnTo>
                  <a:lnTo>
                    <a:pt x="9058" y="517384"/>
                  </a:lnTo>
                  <a:lnTo>
                    <a:pt x="13587" y="514981"/>
                  </a:lnTo>
                  <a:lnTo>
                    <a:pt x="18116" y="512578"/>
                  </a:lnTo>
                  <a:lnTo>
                    <a:pt x="22646" y="510175"/>
                  </a:lnTo>
                  <a:lnTo>
                    <a:pt x="27175" y="507773"/>
                  </a:lnTo>
                  <a:lnTo>
                    <a:pt x="31704" y="505371"/>
                  </a:lnTo>
                  <a:lnTo>
                    <a:pt x="36233" y="502970"/>
                  </a:lnTo>
                  <a:lnTo>
                    <a:pt x="40763" y="500569"/>
                  </a:lnTo>
                  <a:lnTo>
                    <a:pt x="45292" y="498169"/>
                  </a:lnTo>
                  <a:lnTo>
                    <a:pt x="49821" y="495770"/>
                  </a:lnTo>
                  <a:lnTo>
                    <a:pt x="54350" y="493371"/>
                  </a:lnTo>
                  <a:lnTo>
                    <a:pt x="58880" y="490973"/>
                  </a:lnTo>
                  <a:lnTo>
                    <a:pt x="63409" y="488576"/>
                  </a:lnTo>
                  <a:lnTo>
                    <a:pt x="67938" y="486180"/>
                  </a:lnTo>
                  <a:lnTo>
                    <a:pt x="72467" y="483784"/>
                  </a:lnTo>
                  <a:lnTo>
                    <a:pt x="76996" y="481390"/>
                  </a:lnTo>
                  <a:lnTo>
                    <a:pt x="81526" y="478997"/>
                  </a:lnTo>
                  <a:lnTo>
                    <a:pt x="86055" y="476605"/>
                  </a:lnTo>
                  <a:lnTo>
                    <a:pt x="90584" y="474215"/>
                  </a:lnTo>
                  <a:lnTo>
                    <a:pt x="95113" y="471825"/>
                  </a:lnTo>
                  <a:lnTo>
                    <a:pt x="99643" y="469438"/>
                  </a:lnTo>
                  <a:lnTo>
                    <a:pt x="104172" y="467052"/>
                  </a:lnTo>
                  <a:lnTo>
                    <a:pt x="108701" y="464667"/>
                  </a:lnTo>
                  <a:lnTo>
                    <a:pt x="113230" y="462284"/>
                  </a:lnTo>
                  <a:lnTo>
                    <a:pt x="117760" y="459904"/>
                  </a:lnTo>
                  <a:lnTo>
                    <a:pt x="122289" y="457525"/>
                  </a:lnTo>
                  <a:lnTo>
                    <a:pt x="126818" y="455149"/>
                  </a:lnTo>
                  <a:lnTo>
                    <a:pt x="131347" y="452774"/>
                  </a:lnTo>
                  <a:lnTo>
                    <a:pt x="135877" y="450403"/>
                  </a:lnTo>
                  <a:lnTo>
                    <a:pt x="140406" y="448034"/>
                  </a:lnTo>
                  <a:lnTo>
                    <a:pt x="144935" y="445668"/>
                  </a:lnTo>
                  <a:lnTo>
                    <a:pt x="149464" y="443304"/>
                  </a:lnTo>
                  <a:lnTo>
                    <a:pt x="153993" y="440944"/>
                  </a:lnTo>
                  <a:lnTo>
                    <a:pt x="158523" y="438588"/>
                  </a:lnTo>
                  <a:lnTo>
                    <a:pt x="163052" y="436235"/>
                  </a:lnTo>
                  <a:lnTo>
                    <a:pt x="167581" y="433886"/>
                  </a:lnTo>
                  <a:lnTo>
                    <a:pt x="172110" y="431541"/>
                  </a:lnTo>
                  <a:lnTo>
                    <a:pt x="176640" y="429200"/>
                  </a:lnTo>
                  <a:lnTo>
                    <a:pt x="181169" y="426864"/>
                  </a:lnTo>
                  <a:lnTo>
                    <a:pt x="185698" y="424533"/>
                  </a:lnTo>
                  <a:lnTo>
                    <a:pt x="190227" y="422207"/>
                  </a:lnTo>
                  <a:lnTo>
                    <a:pt x="194757" y="419886"/>
                  </a:lnTo>
                  <a:lnTo>
                    <a:pt x="199286" y="417571"/>
                  </a:lnTo>
                  <a:lnTo>
                    <a:pt x="203815" y="415262"/>
                  </a:lnTo>
                  <a:lnTo>
                    <a:pt x="208344" y="412960"/>
                  </a:lnTo>
                  <a:lnTo>
                    <a:pt x="212874" y="410664"/>
                  </a:lnTo>
                  <a:lnTo>
                    <a:pt x="217403" y="408376"/>
                  </a:lnTo>
                  <a:lnTo>
                    <a:pt x="221932" y="406095"/>
                  </a:lnTo>
                  <a:lnTo>
                    <a:pt x="226461" y="403821"/>
                  </a:lnTo>
                  <a:lnTo>
                    <a:pt x="230990" y="401557"/>
                  </a:lnTo>
                  <a:lnTo>
                    <a:pt x="235520" y="399300"/>
                  </a:lnTo>
                  <a:lnTo>
                    <a:pt x="240049" y="397053"/>
                  </a:lnTo>
                  <a:lnTo>
                    <a:pt x="244578" y="394815"/>
                  </a:lnTo>
                  <a:lnTo>
                    <a:pt x="249107" y="392587"/>
                  </a:lnTo>
                  <a:lnTo>
                    <a:pt x="253637" y="390369"/>
                  </a:lnTo>
                  <a:lnTo>
                    <a:pt x="258166" y="388161"/>
                  </a:lnTo>
                  <a:lnTo>
                    <a:pt x="262695" y="385965"/>
                  </a:lnTo>
                  <a:lnTo>
                    <a:pt x="267224" y="383780"/>
                  </a:lnTo>
                  <a:lnTo>
                    <a:pt x="271754" y="381606"/>
                  </a:lnTo>
                  <a:lnTo>
                    <a:pt x="276283" y="379445"/>
                  </a:lnTo>
                  <a:lnTo>
                    <a:pt x="280812" y="377295"/>
                  </a:lnTo>
                  <a:lnTo>
                    <a:pt x="285341" y="375158"/>
                  </a:lnTo>
                  <a:lnTo>
                    <a:pt x="289870" y="373033"/>
                  </a:lnTo>
                  <a:lnTo>
                    <a:pt x="294400" y="370921"/>
                  </a:lnTo>
                  <a:lnTo>
                    <a:pt x="298929" y="368822"/>
                  </a:lnTo>
                  <a:lnTo>
                    <a:pt x="303458" y="366735"/>
                  </a:lnTo>
                  <a:lnTo>
                    <a:pt x="307987" y="364661"/>
                  </a:lnTo>
                  <a:lnTo>
                    <a:pt x="312517" y="362600"/>
                  </a:lnTo>
                  <a:lnTo>
                    <a:pt x="317046" y="360550"/>
                  </a:lnTo>
                  <a:lnTo>
                    <a:pt x="321575" y="358512"/>
                  </a:lnTo>
                  <a:lnTo>
                    <a:pt x="326104" y="356484"/>
                  </a:lnTo>
                  <a:lnTo>
                    <a:pt x="330634" y="354468"/>
                  </a:lnTo>
                  <a:lnTo>
                    <a:pt x="335163" y="352461"/>
                  </a:lnTo>
                  <a:lnTo>
                    <a:pt x="339692" y="350463"/>
                  </a:lnTo>
                  <a:lnTo>
                    <a:pt x="344221" y="348472"/>
                  </a:lnTo>
                  <a:lnTo>
                    <a:pt x="348751" y="346488"/>
                  </a:lnTo>
                  <a:lnTo>
                    <a:pt x="353280" y="344510"/>
                  </a:lnTo>
                  <a:lnTo>
                    <a:pt x="357809" y="342535"/>
                  </a:lnTo>
                  <a:lnTo>
                    <a:pt x="362338" y="340563"/>
                  </a:lnTo>
                  <a:lnTo>
                    <a:pt x="366867" y="338592"/>
                  </a:lnTo>
                  <a:lnTo>
                    <a:pt x="371397" y="336619"/>
                  </a:lnTo>
                  <a:lnTo>
                    <a:pt x="375926" y="334644"/>
                  </a:lnTo>
                  <a:lnTo>
                    <a:pt x="380455" y="332665"/>
                  </a:lnTo>
                  <a:lnTo>
                    <a:pt x="384984" y="330679"/>
                  </a:lnTo>
                  <a:lnTo>
                    <a:pt x="389514" y="328685"/>
                  </a:lnTo>
                  <a:lnTo>
                    <a:pt x="394043" y="326680"/>
                  </a:lnTo>
                  <a:lnTo>
                    <a:pt x="398572" y="324663"/>
                  </a:lnTo>
                  <a:lnTo>
                    <a:pt x="403101" y="322632"/>
                  </a:lnTo>
                  <a:lnTo>
                    <a:pt x="407631" y="320585"/>
                  </a:lnTo>
                  <a:lnTo>
                    <a:pt x="412160" y="318520"/>
                  </a:lnTo>
                  <a:lnTo>
                    <a:pt x="416689" y="316435"/>
                  </a:lnTo>
                  <a:lnTo>
                    <a:pt x="421218" y="314330"/>
                  </a:lnTo>
                  <a:lnTo>
                    <a:pt x="425748" y="312202"/>
                  </a:lnTo>
                  <a:lnTo>
                    <a:pt x="430277" y="310050"/>
                  </a:lnTo>
                  <a:lnTo>
                    <a:pt x="434806" y="307873"/>
                  </a:lnTo>
                  <a:lnTo>
                    <a:pt x="439335" y="305669"/>
                  </a:lnTo>
                  <a:lnTo>
                    <a:pt x="443864" y="303439"/>
                  </a:lnTo>
                  <a:lnTo>
                    <a:pt x="448394" y="301181"/>
                  </a:lnTo>
                  <a:lnTo>
                    <a:pt x="452923" y="298895"/>
                  </a:lnTo>
                  <a:lnTo>
                    <a:pt x="457452" y="296579"/>
                  </a:lnTo>
                  <a:lnTo>
                    <a:pt x="461981" y="294235"/>
                  </a:lnTo>
                  <a:lnTo>
                    <a:pt x="466511" y="291861"/>
                  </a:lnTo>
                  <a:lnTo>
                    <a:pt x="471040" y="289458"/>
                  </a:lnTo>
                  <a:lnTo>
                    <a:pt x="475569" y="287026"/>
                  </a:lnTo>
                  <a:lnTo>
                    <a:pt x="480098" y="284565"/>
                  </a:lnTo>
                  <a:lnTo>
                    <a:pt x="484628" y="282076"/>
                  </a:lnTo>
                  <a:lnTo>
                    <a:pt x="489157" y="279558"/>
                  </a:lnTo>
                  <a:lnTo>
                    <a:pt x="493686" y="277013"/>
                  </a:lnTo>
                  <a:lnTo>
                    <a:pt x="498215" y="274441"/>
                  </a:lnTo>
                  <a:lnTo>
                    <a:pt x="502744" y="271843"/>
                  </a:lnTo>
                  <a:lnTo>
                    <a:pt x="507274" y="269218"/>
                  </a:lnTo>
                  <a:lnTo>
                    <a:pt x="511803" y="266569"/>
                  </a:lnTo>
                  <a:lnTo>
                    <a:pt x="516332" y="263896"/>
                  </a:lnTo>
                  <a:lnTo>
                    <a:pt x="520861" y="261200"/>
                  </a:lnTo>
                  <a:lnTo>
                    <a:pt x="525391" y="258481"/>
                  </a:lnTo>
                  <a:lnTo>
                    <a:pt x="529920" y="255741"/>
                  </a:lnTo>
                  <a:lnTo>
                    <a:pt x="534449" y="252979"/>
                  </a:lnTo>
                  <a:lnTo>
                    <a:pt x="538978" y="250198"/>
                  </a:lnTo>
                  <a:lnTo>
                    <a:pt x="543508" y="247397"/>
                  </a:lnTo>
                  <a:lnTo>
                    <a:pt x="548037" y="244579"/>
                  </a:lnTo>
                  <a:lnTo>
                    <a:pt x="552566" y="241742"/>
                  </a:lnTo>
                  <a:lnTo>
                    <a:pt x="557095" y="238889"/>
                  </a:lnTo>
                  <a:lnTo>
                    <a:pt x="561625" y="236020"/>
                  </a:lnTo>
                  <a:lnTo>
                    <a:pt x="566154" y="233135"/>
                  </a:lnTo>
                  <a:lnTo>
                    <a:pt x="570683" y="230236"/>
                  </a:lnTo>
                  <a:lnTo>
                    <a:pt x="575212" y="227324"/>
                  </a:lnTo>
                  <a:lnTo>
                    <a:pt x="579741" y="224397"/>
                  </a:lnTo>
                  <a:lnTo>
                    <a:pt x="584271" y="221459"/>
                  </a:lnTo>
                  <a:lnTo>
                    <a:pt x="588800" y="218508"/>
                  </a:lnTo>
                  <a:lnTo>
                    <a:pt x="593329" y="215546"/>
                  </a:lnTo>
                  <a:lnTo>
                    <a:pt x="597858" y="212573"/>
                  </a:lnTo>
                  <a:lnTo>
                    <a:pt x="602388" y="209590"/>
                  </a:lnTo>
                  <a:lnTo>
                    <a:pt x="606917" y="206597"/>
                  </a:lnTo>
                  <a:lnTo>
                    <a:pt x="611446" y="203595"/>
                  </a:lnTo>
                  <a:lnTo>
                    <a:pt x="615975" y="200583"/>
                  </a:lnTo>
                  <a:lnTo>
                    <a:pt x="620505" y="197564"/>
                  </a:lnTo>
                  <a:lnTo>
                    <a:pt x="625034" y="194536"/>
                  </a:lnTo>
                  <a:lnTo>
                    <a:pt x="629563" y="191501"/>
                  </a:lnTo>
                  <a:lnTo>
                    <a:pt x="634092" y="188459"/>
                  </a:lnTo>
                  <a:lnTo>
                    <a:pt x="638622" y="185410"/>
                  </a:lnTo>
                  <a:lnTo>
                    <a:pt x="643151" y="182354"/>
                  </a:lnTo>
                  <a:lnTo>
                    <a:pt x="647680" y="179292"/>
                  </a:lnTo>
                  <a:lnTo>
                    <a:pt x="652209" y="176224"/>
                  </a:lnTo>
                  <a:lnTo>
                    <a:pt x="656738" y="173151"/>
                  </a:lnTo>
                  <a:lnTo>
                    <a:pt x="661268" y="170072"/>
                  </a:lnTo>
                  <a:lnTo>
                    <a:pt x="665797" y="166988"/>
                  </a:lnTo>
                  <a:lnTo>
                    <a:pt x="670326" y="163900"/>
                  </a:lnTo>
                  <a:lnTo>
                    <a:pt x="674855" y="160807"/>
                  </a:lnTo>
                  <a:lnTo>
                    <a:pt x="679385" y="157709"/>
                  </a:lnTo>
                  <a:lnTo>
                    <a:pt x="683914" y="154607"/>
                  </a:lnTo>
                  <a:lnTo>
                    <a:pt x="688443" y="151502"/>
                  </a:lnTo>
                  <a:lnTo>
                    <a:pt x="692972" y="148392"/>
                  </a:lnTo>
                  <a:lnTo>
                    <a:pt x="697502" y="145279"/>
                  </a:lnTo>
                  <a:lnTo>
                    <a:pt x="702031" y="142163"/>
                  </a:lnTo>
                  <a:lnTo>
                    <a:pt x="706560" y="139043"/>
                  </a:lnTo>
                  <a:lnTo>
                    <a:pt x="711089" y="135920"/>
                  </a:lnTo>
                  <a:lnTo>
                    <a:pt x="715618" y="132795"/>
                  </a:lnTo>
                  <a:lnTo>
                    <a:pt x="720148" y="129666"/>
                  </a:lnTo>
                  <a:lnTo>
                    <a:pt x="724677" y="126535"/>
                  </a:lnTo>
                  <a:lnTo>
                    <a:pt x="729206" y="123401"/>
                  </a:lnTo>
                  <a:lnTo>
                    <a:pt x="733735" y="120264"/>
                  </a:lnTo>
                  <a:lnTo>
                    <a:pt x="738265" y="117125"/>
                  </a:lnTo>
                  <a:lnTo>
                    <a:pt x="742794" y="113984"/>
                  </a:lnTo>
                  <a:lnTo>
                    <a:pt x="747323" y="110841"/>
                  </a:lnTo>
                  <a:lnTo>
                    <a:pt x="751852" y="107696"/>
                  </a:lnTo>
                  <a:lnTo>
                    <a:pt x="756382" y="104549"/>
                  </a:lnTo>
                  <a:lnTo>
                    <a:pt x="760911" y="101400"/>
                  </a:lnTo>
                  <a:lnTo>
                    <a:pt x="765440" y="98249"/>
                  </a:lnTo>
                  <a:lnTo>
                    <a:pt x="769969" y="95096"/>
                  </a:lnTo>
                  <a:lnTo>
                    <a:pt x="774499" y="91942"/>
                  </a:lnTo>
                  <a:lnTo>
                    <a:pt x="779028" y="88786"/>
                  </a:lnTo>
                  <a:lnTo>
                    <a:pt x="783557" y="85628"/>
                  </a:lnTo>
                  <a:lnTo>
                    <a:pt x="788086" y="82469"/>
                  </a:lnTo>
                  <a:lnTo>
                    <a:pt x="792615" y="79309"/>
                  </a:lnTo>
                  <a:lnTo>
                    <a:pt x="797145" y="76147"/>
                  </a:lnTo>
                  <a:lnTo>
                    <a:pt x="801674" y="72984"/>
                  </a:lnTo>
                  <a:lnTo>
                    <a:pt x="806203" y="69820"/>
                  </a:lnTo>
                  <a:lnTo>
                    <a:pt x="810732" y="66654"/>
                  </a:lnTo>
                  <a:lnTo>
                    <a:pt x="815262" y="63488"/>
                  </a:lnTo>
                  <a:lnTo>
                    <a:pt x="819791" y="60320"/>
                  </a:lnTo>
                  <a:lnTo>
                    <a:pt x="824320" y="57151"/>
                  </a:lnTo>
                  <a:lnTo>
                    <a:pt x="828849" y="53981"/>
                  </a:lnTo>
                  <a:lnTo>
                    <a:pt x="833379" y="50810"/>
                  </a:lnTo>
                  <a:lnTo>
                    <a:pt x="837908" y="47638"/>
                  </a:lnTo>
                  <a:lnTo>
                    <a:pt x="842437" y="44466"/>
                  </a:lnTo>
                  <a:lnTo>
                    <a:pt x="846966" y="41292"/>
                  </a:lnTo>
                  <a:lnTo>
                    <a:pt x="851496" y="38117"/>
                  </a:lnTo>
                  <a:lnTo>
                    <a:pt x="856025" y="34942"/>
                  </a:lnTo>
                  <a:lnTo>
                    <a:pt x="860554" y="31766"/>
                  </a:lnTo>
                  <a:lnTo>
                    <a:pt x="865083" y="28589"/>
                  </a:lnTo>
                  <a:lnTo>
                    <a:pt x="869612" y="25411"/>
                  </a:lnTo>
                  <a:lnTo>
                    <a:pt x="874142" y="22233"/>
                  </a:lnTo>
                  <a:lnTo>
                    <a:pt x="878671" y="19054"/>
                  </a:lnTo>
                  <a:lnTo>
                    <a:pt x="883200" y="15874"/>
                  </a:lnTo>
                  <a:lnTo>
                    <a:pt x="887729" y="12693"/>
                  </a:lnTo>
                  <a:lnTo>
                    <a:pt x="892259" y="9512"/>
                  </a:lnTo>
                  <a:lnTo>
                    <a:pt x="896788" y="6330"/>
                  </a:lnTo>
                  <a:lnTo>
                    <a:pt x="901317" y="3148"/>
                  </a:lnTo>
                  <a:lnTo>
                    <a:pt x="90579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02" name="pl702"/>
            <p:cNvSpPr/>
            <p:nvPr/>
          </p:nvSpPr>
          <p:spPr>
            <a:xfrm>
              <a:off x="5357374" y="7801699"/>
              <a:ext cx="1074278" cy="608905"/>
            </a:xfrm>
            <a:custGeom>
              <a:avLst/>
              <a:pathLst>
                <a:path w="1074278" h="608905">
                  <a:moveTo>
                    <a:pt x="1074278" y="0"/>
                  </a:moveTo>
                  <a:lnTo>
                    <a:pt x="1073428" y="451"/>
                  </a:lnTo>
                  <a:lnTo>
                    <a:pt x="1068899" y="2856"/>
                  </a:lnTo>
                  <a:lnTo>
                    <a:pt x="1064370" y="5262"/>
                  </a:lnTo>
                  <a:lnTo>
                    <a:pt x="1059840" y="7668"/>
                  </a:lnTo>
                  <a:lnTo>
                    <a:pt x="1055311" y="10074"/>
                  </a:lnTo>
                  <a:lnTo>
                    <a:pt x="1050782" y="12480"/>
                  </a:lnTo>
                  <a:lnTo>
                    <a:pt x="1046253" y="14887"/>
                  </a:lnTo>
                  <a:lnTo>
                    <a:pt x="1041723" y="17294"/>
                  </a:lnTo>
                  <a:lnTo>
                    <a:pt x="1037194" y="19700"/>
                  </a:lnTo>
                  <a:lnTo>
                    <a:pt x="1032665" y="22108"/>
                  </a:lnTo>
                  <a:lnTo>
                    <a:pt x="1028136" y="24515"/>
                  </a:lnTo>
                  <a:lnTo>
                    <a:pt x="1023606" y="26922"/>
                  </a:lnTo>
                  <a:lnTo>
                    <a:pt x="1019077" y="29330"/>
                  </a:lnTo>
                  <a:lnTo>
                    <a:pt x="1014548" y="31738"/>
                  </a:lnTo>
                  <a:lnTo>
                    <a:pt x="1010019" y="34146"/>
                  </a:lnTo>
                  <a:lnTo>
                    <a:pt x="1005489" y="36554"/>
                  </a:lnTo>
                  <a:lnTo>
                    <a:pt x="1000960" y="38962"/>
                  </a:lnTo>
                  <a:lnTo>
                    <a:pt x="996431" y="41371"/>
                  </a:lnTo>
                  <a:lnTo>
                    <a:pt x="991902" y="43780"/>
                  </a:lnTo>
                  <a:lnTo>
                    <a:pt x="987373" y="46189"/>
                  </a:lnTo>
                  <a:lnTo>
                    <a:pt x="982843" y="48598"/>
                  </a:lnTo>
                  <a:lnTo>
                    <a:pt x="978314" y="51008"/>
                  </a:lnTo>
                  <a:lnTo>
                    <a:pt x="973785" y="53418"/>
                  </a:lnTo>
                  <a:lnTo>
                    <a:pt x="969256" y="55827"/>
                  </a:lnTo>
                  <a:lnTo>
                    <a:pt x="964726" y="58238"/>
                  </a:lnTo>
                  <a:lnTo>
                    <a:pt x="960197" y="60648"/>
                  </a:lnTo>
                  <a:lnTo>
                    <a:pt x="955668" y="63059"/>
                  </a:lnTo>
                  <a:lnTo>
                    <a:pt x="951139" y="65470"/>
                  </a:lnTo>
                  <a:lnTo>
                    <a:pt x="946609" y="67881"/>
                  </a:lnTo>
                  <a:lnTo>
                    <a:pt x="942080" y="70292"/>
                  </a:lnTo>
                  <a:lnTo>
                    <a:pt x="937551" y="72703"/>
                  </a:lnTo>
                  <a:lnTo>
                    <a:pt x="933022" y="75115"/>
                  </a:lnTo>
                  <a:lnTo>
                    <a:pt x="928493" y="77527"/>
                  </a:lnTo>
                  <a:lnTo>
                    <a:pt x="923963" y="79939"/>
                  </a:lnTo>
                  <a:lnTo>
                    <a:pt x="919434" y="82352"/>
                  </a:lnTo>
                  <a:lnTo>
                    <a:pt x="914905" y="84764"/>
                  </a:lnTo>
                  <a:lnTo>
                    <a:pt x="910376" y="87177"/>
                  </a:lnTo>
                  <a:lnTo>
                    <a:pt x="905846" y="89591"/>
                  </a:lnTo>
                  <a:lnTo>
                    <a:pt x="901317" y="92004"/>
                  </a:lnTo>
                  <a:lnTo>
                    <a:pt x="896788" y="94417"/>
                  </a:lnTo>
                  <a:lnTo>
                    <a:pt x="892259" y="96831"/>
                  </a:lnTo>
                  <a:lnTo>
                    <a:pt x="887729" y="99245"/>
                  </a:lnTo>
                  <a:lnTo>
                    <a:pt x="883200" y="101660"/>
                  </a:lnTo>
                  <a:lnTo>
                    <a:pt x="878671" y="104074"/>
                  </a:lnTo>
                  <a:lnTo>
                    <a:pt x="874142" y="106489"/>
                  </a:lnTo>
                  <a:lnTo>
                    <a:pt x="869612" y="108904"/>
                  </a:lnTo>
                  <a:lnTo>
                    <a:pt x="865083" y="111319"/>
                  </a:lnTo>
                  <a:lnTo>
                    <a:pt x="860554" y="113734"/>
                  </a:lnTo>
                  <a:lnTo>
                    <a:pt x="856025" y="116150"/>
                  </a:lnTo>
                  <a:lnTo>
                    <a:pt x="851496" y="118566"/>
                  </a:lnTo>
                  <a:lnTo>
                    <a:pt x="846966" y="120981"/>
                  </a:lnTo>
                  <a:lnTo>
                    <a:pt x="842437" y="123398"/>
                  </a:lnTo>
                  <a:lnTo>
                    <a:pt x="837908" y="125814"/>
                  </a:lnTo>
                  <a:lnTo>
                    <a:pt x="833379" y="128230"/>
                  </a:lnTo>
                  <a:lnTo>
                    <a:pt x="828849" y="130647"/>
                  </a:lnTo>
                  <a:lnTo>
                    <a:pt x="824320" y="133064"/>
                  </a:lnTo>
                  <a:lnTo>
                    <a:pt x="819791" y="135481"/>
                  </a:lnTo>
                  <a:lnTo>
                    <a:pt x="815262" y="137898"/>
                  </a:lnTo>
                  <a:lnTo>
                    <a:pt x="810732" y="140315"/>
                  </a:lnTo>
                  <a:lnTo>
                    <a:pt x="806203" y="142732"/>
                  </a:lnTo>
                  <a:lnTo>
                    <a:pt x="801674" y="145150"/>
                  </a:lnTo>
                  <a:lnTo>
                    <a:pt x="797145" y="147567"/>
                  </a:lnTo>
                  <a:lnTo>
                    <a:pt x="792615" y="149984"/>
                  </a:lnTo>
                  <a:lnTo>
                    <a:pt x="788086" y="152402"/>
                  </a:lnTo>
                  <a:lnTo>
                    <a:pt x="783557" y="154820"/>
                  </a:lnTo>
                  <a:lnTo>
                    <a:pt x="779028" y="157237"/>
                  </a:lnTo>
                  <a:lnTo>
                    <a:pt x="774499" y="159655"/>
                  </a:lnTo>
                  <a:lnTo>
                    <a:pt x="769969" y="162072"/>
                  </a:lnTo>
                  <a:lnTo>
                    <a:pt x="765440" y="164489"/>
                  </a:lnTo>
                  <a:lnTo>
                    <a:pt x="760911" y="166907"/>
                  </a:lnTo>
                  <a:lnTo>
                    <a:pt x="756382" y="169324"/>
                  </a:lnTo>
                  <a:lnTo>
                    <a:pt x="751852" y="171741"/>
                  </a:lnTo>
                  <a:lnTo>
                    <a:pt x="747323" y="174157"/>
                  </a:lnTo>
                  <a:lnTo>
                    <a:pt x="742794" y="176574"/>
                  </a:lnTo>
                  <a:lnTo>
                    <a:pt x="738265" y="178990"/>
                  </a:lnTo>
                  <a:lnTo>
                    <a:pt x="733735" y="181405"/>
                  </a:lnTo>
                  <a:lnTo>
                    <a:pt x="729206" y="183821"/>
                  </a:lnTo>
                  <a:lnTo>
                    <a:pt x="724677" y="186236"/>
                  </a:lnTo>
                  <a:lnTo>
                    <a:pt x="720148" y="188650"/>
                  </a:lnTo>
                  <a:lnTo>
                    <a:pt x="715618" y="191064"/>
                  </a:lnTo>
                  <a:lnTo>
                    <a:pt x="711089" y="193477"/>
                  </a:lnTo>
                  <a:lnTo>
                    <a:pt x="706560" y="195889"/>
                  </a:lnTo>
                  <a:lnTo>
                    <a:pt x="702031" y="198301"/>
                  </a:lnTo>
                  <a:lnTo>
                    <a:pt x="697502" y="200712"/>
                  </a:lnTo>
                  <a:lnTo>
                    <a:pt x="692972" y="203122"/>
                  </a:lnTo>
                  <a:lnTo>
                    <a:pt x="688443" y="205530"/>
                  </a:lnTo>
                  <a:lnTo>
                    <a:pt x="683914" y="207938"/>
                  </a:lnTo>
                  <a:lnTo>
                    <a:pt x="679385" y="210344"/>
                  </a:lnTo>
                  <a:lnTo>
                    <a:pt x="674855" y="212749"/>
                  </a:lnTo>
                  <a:lnTo>
                    <a:pt x="670326" y="215153"/>
                  </a:lnTo>
                  <a:lnTo>
                    <a:pt x="665797" y="217555"/>
                  </a:lnTo>
                  <a:lnTo>
                    <a:pt x="661268" y="219955"/>
                  </a:lnTo>
                  <a:lnTo>
                    <a:pt x="656738" y="222353"/>
                  </a:lnTo>
                  <a:lnTo>
                    <a:pt x="652209" y="224749"/>
                  </a:lnTo>
                  <a:lnTo>
                    <a:pt x="647680" y="227143"/>
                  </a:lnTo>
                  <a:lnTo>
                    <a:pt x="643151" y="229534"/>
                  </a:lnTo>
                  <a:lnTo>
                    <a:pt x="638622" y="231923"/>
                  </a:lnTo>
                  <a:lnTo>
                    <a:pt x="634092" y="234309"/>
                  </a:lnTo>
                  <a:lnTo>
                    <a:pt x="629563" y="236691"/>
                  </a:lnTo>
                  <a:lnTo>
                    <a:pt x="625034" y="239071"/>
                  </a:lnTo>
                  <a:lnTo>
                    <a:pt x="620505" y="241447"/>
                  </a:lnTo>
                  <a:lnTo>
                    <a:pt x="615975" y="243819"/>
                  </a:lnTo>
                  <a:lnTo>
                    <a:pt x="611446" y="246188"/>
                  </a:lnTo>
                  <a:lnTo>
                    <a:pt x="606917" y="248552"/>
                  </a:lnTo>
                  <a:lnTo>
                    <a:pt x="602388" y="250911"/>
                  </a:lnTo>
                  <a:lnTo>
                    <a:pt x="597858" y="253265"/>
                  </a:lnTo>
                  <a:lnTo>
                    <a:pt x="593329" y="255615"/>
                  </a:lnTo>
                  <a:lnTo>
                    <a:pt x="588800" y="257958"/>
                  </a:lnTo>
                  <a:lnTo>
                    <a:pt x="584271" y="260296"/>
                  </a:lnTo>
                  <a:lnTo>
                    <a:pt x="579741" y="262627"/>
                  </a:lnTo>
                  <a:lnTo>
                    <a:pt x="575212" y="264952"/>
                  </a:lnTo>
                  <a:lnTo>
                    <a:pt x="570683" y="267270"/>
                  </a:lnTo>
                  <a:lnTo>
                    <a:pt x="566154" y="269580"/>
                  </a:lnTo>
                  <a:lnTo>
                    <a:pt x="561625" y="271882"/>
                  </a:lnTo>
                  <a:lnTo>
                    <a:pt x="557095" y="274176"/>
                  </a:lnTo>
                  <a:lnTo>
                    <a:pt x="552566" y="276462"/>
                  </a:lnTo>
                  <a:lnTo>
                    <a:pt x="548037" y="278738"/>
                  </a:lnTo>
                  <a:lnTo>
                    <a:pt x="543508" y="281005"/>
                  </a:lnTo>
                  <a:lnTo>
                    <a:pt x="538978" y="283262"/>
                  </a:lnTo>
                  <a:lnTo>
                    <a:pt x="534449" y="285510"/>
                  </a:lnTo>
                  <a:lnTo>
                    <a:pt x="529920" y="287746"/>
                  </a:lnTo>
                  <a:lnTo>
                    <a:pt x="525391" y="289972"/>
                  </a:lnTo>
                  <a:lnTo>
                    <a:pt x="520861" y="292188"/>
                  </a:lnTo>
                  <a:lnTo>
                    <a:pt x="516332" y="294392"/>
                  </a:lnTo>
                  <a:lnTo>
                    <a:pt x="511803" y="296585"/>
                  </a:lnTo>
                  <a:lnTo>
                    <a:pt x="507274" y="298767"/>
                  </a:lnTo>
                  <a:lnTo>
                    <a:pt x="502744" y="300938"/>
                  </a:lnTo>
                  <a:lnTo>
                    <a:pt x="498215" y="303098"/>
                  </a:lnTo>
                  <a:lnTo>
                    <a:pt x="493686" y="305247"/>
                  </a:lnTo>
                  <a:lnTo>
                    <a:pt x="489157" y="307386"/>
                  </a:lnTo>
                  <a:lnTo>
                    <a:pt x="484628" y="309516"/>
                  </a:lnTo>
                  <a:lnTo>
                    <a:pt x="480098" y="311636"/>
                  </a:lnTo>
                  <a:lnTo>
                    <a:pt x="475569" y="313748"/>
                  </a:lnTo>
                  <a:lnTo>
                    <a:pt x="471040" y="315853"/>
                  </a:lnTo>
                  <a:lnTo>
                    <a:pt x="466511" y="317952"/>
                  </a:lnTo>
                  <a:lnTo>
                    <a:pt x="461981" y="320046"/>
                  </a:lnTo>
                  <a:lnTo>
                    <a:pt x="457452" y="322137"/>
                  </a:lnTo>
                  <a:lnTo>
                    <a:pt x="452923" y="324226"/>
                  </a:lnTo>
                  <a:lnTo>
                    <a:pt x="448394" y="326314"/>
                  </a:lnTo>
                  <a:lnTo>
                    <a:pt x="443864" y="328405"/>
                  </a:lnTo>
                  <a:lnTo>
                    <a:pt x="439335" y="330498"/>
                  </a:lnTo>
                  <a:lnTo>
                    <a:pt x="434806" y="332598"/>
                  </a:lnTo>
                  <a:lnTo>
                    <a:pt x="430277" y="334705"/>
                  </a:lnTo>
                  <a:lnTo>
                    <a:pt x="425748" y="336822"/>
                  </a:lnTo>
                  <a:lnTo>
                    <a:pt x="421218" y="338950"/>
                  </a:lnTo>
                  <a:lnTo>
                    <a:pt x="416689" y="341093"/>
                  </a:lnTo>
                  <a:lnTo>
                    <a:pt x="412160" y="343251"/>
                  </a:lnTo>
                  <a:lnTo>
                    <a:pt x="407631" y="345428"/>
                  </a:lnTo>
                  <a:lnTo>
                    <a:pt x="403101" y="347623"/>
                  </a:lnTo>
                  <a:lnTo>
                    <a:pt x="398572" y="349841"/>
                  </a:lnTo>
                  <a:lnTo>
                    <a:pt x="394043" y="352081"/>
                  </a:lnTo>
                  <a:lnTo>
                    <a:pt x="389514" y="354346"/>
                  </a:lnTo>
                  <a:lnTo>
                    <a:pt x="384984" y="356636"/>
                  </a:lnTo>
                  <a:lnTo>
                    <a:pt x="380455" y="358953"/>
                  </a:lnTo>
                  <a:lnTo>
                    <a:pt x="375926" y="361298"/>
                  </a:lnTo>
                  <a:lnTo>
                    <a:pt x="371397" y="363671"/>
                  </a:lnTo>
                  <a:lnTo>
                    <a:pt x="366867" y="366072"/>
                  </a:lnTo>
                  <a:lnTo>
                    <a:pt x="362338" y="368503"/>
                  </a:lnTo>
                  <a:lnTo>
                    <a:pt x="357809" y="370962"/>
                  </a:lnTo>
                  <a:lnTo>
                    <a:pt x="353280" y="373451"/>
                  </a:lnTo>
                  <a:lnTo>
                    <a:pt x="348751" y="375969"/>
                  </a:lnTo>
                  <a:lnTo>
                    <a:pt x="344221" y="378515"/>
                  </a:lnTo>
                  <a:lnTo>
                    <a:pt x="339692" y="381090"/>
                  </a:lnTo>
                  <a:lnTo>
                    <a:pt x="335163" y="383692"/>
                  </a:lnTo>
                  <a:lnTo>
                    <a:pt x="330634" y="386321"/>
                  </a:lnTo>
                  <a:lnTo>
                    <a:pt x="326104" y="388976"/>
                  </a:lnTo>
                  <a:lnTo>
                    <a:pt x="321575" y="391657"/>
                  </a:lnTo>
                  <a:lnTo>
                    <a:pt x="317046" y="394362"/>
                  </a:lnTo>
                  <a:lnTo>
                    <a:pt x="312517" y="397092"/>
                  </a:lnTo>
                  <a:lnTo>
                    <a:pt x="307987" y="399844"/>
                  </a:lnTo>
                  <a:lnTo>
                    <a:pt x="303458" y="402618"/>
                  </a:lnTo>
                  <a:lnTo>
                    <a:pt x="298929" y="405413"/>
                  </a:lnTo>
                  <a:lnTo>
                    <a:pt x="294400" y="408229"/>
                  </a:lnTo>
                  <a:lnTo>
                    <a:pt x="289870" y="411063"/>
                  </a:lnTo>
                  <a:lnTo>
                    <a:pt x="285341" y="413916"/>
                  </a:lnTo>
                  <a:lnTo>
                    <a:pt x="280812" y="416787"/>
                  </a:lnTo>
                  <a:lnTo>
                    <a:pt x="276283" y="419674"/>
                  </a:lnTo>
                  <a:lnTo>
                    <a:pt x="271754" y="422577"/>
                  </a:lnTo>
                  <a:lnTo>
                    <a:pt x="267224" y="425494"/>
                  </a:lnTo>
                  <a:lnTo>
                    <a:pt x="262695" y="428427"/>
                  </a:lnTo>
                  <a:lnTo>
                    <a:pt x="258166" y="431372"/>
                  </a:lnTo>
                  <a:lnTo>
                    <a:pt x="253637" y="434331"/>
                  </a:lnTo>
                  <a:lnTo>
                    <a:pt x="249107" y="437301"/>
                  </a:lnTo>
                  <a:lnTo>
                    <a:pt x="244578" y="440283"/>
                  </a:lnTo>
                  <a:lnTo>
                    <a:pt x="240049" y="443276"/>
                  </a:lnTo>
                  <a:lnTo>
                    <a:pt x="235520" y="446279"/>
                  </a:lnTo>
                  <a:lnTo>
                    <a:pt x="230990" y="449292"/>
                  </a:lnTo>
                  <a:lnTo>
                    <a:pt x="226461" y="452314"/>
                  </a:lnTo>
                  <a:lnTo>
                    <a:pt x="221932" y="455345"/>
                  </a:lnTo>
                  <a:lnTo>
                    <a:pt x="217403" y="458384"/>
                  </a:lnTo>
                  <a:lnTo>
                    <a:pt x="212874" y="461431"/>
                  </a:lnTo>
                  <a:lnTo>
                    <a:pt x="208344" y="464485"/>
                  </a:lnTo>
                  <a:lnTo>
                    <a:pt x="203815" y="467546"/>
                  </a:lnTo>
                  <a:lnTo>
                    <a:pt x="199286" y="470614"/>
                  </a:lnTo>
                  <a:lnTo>
                    <a:pt x="194757" y="473687"/>
                  </a:lnTo>
                  <a:lnTo>
                    <a:pt x="190227" y="476767"/>
                  </a:lnTo>
                  <a:lnTo>
                    <a:pt x="185698" y="479853"/>
                  </a:lnTo>
                  <a:lnTo>
                    <a:pt x="181169" y="482943"/>
                  </a:lnTo>
                  <a:lnTo>
                    <a:pt x="176640" y="486039"/>
                  </a:lnTo>
                  <a:lnTo>
                    <a:pt x="172110" y="489139"/>
                  </a:lnTo>
                  <a:lnTo>
                    <a:pt x="167581" y="492244"/>
                  </a:lnTo>
                  <a:lnTo>
                    <a:pt x="163052" y="495353"/>
                  </a:lnTo>
                  <a:lnTo>
                    <a:pt x="158523" y="498466"/>
                  </a:lnTo>
                  <a:lnTo>
                    <a:pt x="153993" y="501583"/>
                  </a:lnTo>
                  <a:lnTo>
                    <a:pt x="149464" y="504704"/>
                  </a:lnTo>
                  <a:lnTo>
                    <a:pt x="144935" y="507828"/>
                  </a:lnTo>
                  <a:lnTo>
                    <a:pt x="140406" y="510955"/>
                  </a:lnTo>
                  <a:lnTo>
                    <a:pt x="135877" y="514086"/>
                  </a:lnTo>
                  <a:lnTo>
                    <a:pt x="131347" y="517219"/>
                  </a:lnTo>
                  <a:lnTo>
                    <a:pt x="126818" y="520355"/>
                  </a:lnTo>
                  <a:lnTo>
                    <a:pt x="122289" y="523494"/>
                  </a:lnTo>
                  <a:lnTo>
                    <a:pt x="117760" y="526636"/>
                  </a:lnTo>
                  <a:lnTo>
                    <a:pt x="113230" y="529779"/>
                  </a:lnTo>
                  <a:lnTo>
                    <a:pt x="108701" y="532925"/>
                  </a:lnTo>
                  <a:lnTo>
                    <a:pt x="104172" y="536074"/>
                  </a:lnTo>
                  <a:lnTo>
                    <a:pt x="99643" y="539224"/>
                  </a:lnTo>
                  <a:lnTo>
                    <a:pt x="95113" y="542376"/>
                  </a:lnTo>
                  <a:lnTo>
                    <a:pt x="90584" y="545530"/>
                  </a:lnTo>
                  <a:lnTo>
                    <a:pt x="86055" y="548686"/>
                  </a:lnTo>
                  <a:lnTo>
                    <a:pt x="81526" y="551844"/>
                  </a:lnTo>
                  <a:lnTo>
                    <a:pt x="76996" y="555004"/>
                  </a:lnTo>
                  <a:lnTo>
                    <a:pt x="72467" y="558164"/>
                  </a:lnTo>
                  <a:lnTo>
                    <a:pt x="67938" y="561327"/>
                  </a:lnTo>
                  <a:lnTo>
                    <a:pt x="63409" y="564491"/>
                  </a:lnTo>
                  <a:lnTo>
                    <a:pt x="58880" y="567656"/>
                  </a:lnTo>
                  <a:lnTo>
                    <a:pt x="54350" y="570822"/>
                  </a:lnTo>
                  <a:lnTo>
                    <a:pt x="49821" y="573990"/>
                  </a:lnTo>
                  <a:lnTo>
                    <a:pt x="45292" y="577159"/>
                  </a:lnTo>
                  <a:lnTo>
                    <a:pt x="40763" y="580329"/>
                  </a:lnTo>
                  <a:lnTo>
                    <a:pt x="36233" y="583501"/>
                  </a:lnTo>
                  <a:lnTo>
                    <a:pt x="31704" y="586673"/>
                  </a:lnTo>
                  <a:lnTo>
                    <a:pt x="27175" y="589846"/>
                  </a:lnTo>
                  <a:lnTo>
                    <a:pt x="22646" y="593020"/>
                  </a:lnTo>
                  <a:lnTo>
                    <a:pt x="18116" y="596196"/>
                  </a:lnTo>
                  <a:lnTo>
                    <a:pt x="13587" y="599372"/>
                  </a:lnTo>
                  <a:lnTo>
                    <a:pt x="9058" y="602549"/>
                  </a:lnTo>
                  <a:lnTo>
                    <a:pt x="4529" y="605726"/>
                  </a:lnTo>
                  <a:lnTo>
                    <a:pt x="0" y="608905"/>
                  </a:lnTo>
                  <a:lnTo>
                    <a:pt x="0" y="60890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03" name="pl703"/>
            <p:cNvSpPr/>
            <p:nvPr/>
          </p:nvSpPr>
          <p:spPr>
            <a:xfrm>
              <a:off x="5357374" y="7801699"/>
              <a:ext cx="978315" cy="565492"/>
            </a:xfrm>
            <a:custGeom>
              <a:avLst/>
              <a:pathLst>
                <a:path w="978315" h="565492">
                  <a:moveTo>
                    <a:pt x="0" y="565492"/>
                  </a:moveTo>
                  <a:lnTo>
                    <a:pt x="4529" y="562699"/>
                  </a:lnTo>
                  <a:lnTo>
                    <a:pt x="9058" y="559905"/>
                  </a:lnTo>
                  <a:lnTo>
                    <a:pt x="13587" y="557113"/>
                  </a:lnTo>
                  <a:lnTo>
                    <a:pt x="18116" y="554321"/>
                  </a:lnTo>
                  <a:lnTo>
                    <a:pt x="22646" y="551529"/>
                  </a:lnTo>
                  <a:lnTo>
                    <a:pt x="27175" y="548738"/>
                  </a:lnTo>
                  <a:lnTo>
                    <a:pt x="31704" y="545947"/>
                  </a:lnTo>
                  <a:lnTo>
                    <a:pt x="36233" y="543158"/>
                  </a:lnTo>
                  <a:lnTo>
                    <a:pt x="40763" y="540369"/>
                  </a:lnTo>
                  <a:lnTo>
                    <a:pt x="45292" y="537580"/>
                  </a:lnTo>
                  <a:lnTo>
                    <a:pt x="49821" y="534793"/>
                  </a:lnTo>
                  <a:lnTo>
                    <a:pt x="54350" y="532006"/>
                  </a:lnTo>
                  <a:lnTo>
                    <a:pt x="58880" y="529220"/>
                  </a:lnTo>
                  <a:lnTo>
                    <a:pt x="63409" y="526435"/>
                  </a:lnTo>
                  <a:lnTo>
                    <a:pt x="67938" y="523651"/>
                  </a:lnTo>
                  <a:lnTo>
                    <a:pt x="72467" y="520869"/>
                  </a:lnTo>
                  <a:lnTo>
                    <a:pt x="76996" y="518087"/>
                  </a:lnTo>
                  <a:lnTo>
                    <a:pt x="81526" y="515306"/>
                  </a:lnTo>
                  <a:lnTo>
                    <a:pt x="86055" y="512527"/>
                  </a:lnTo>
                  <a:lnTo>
                    <a:pt x="90584" y="509749"/>
                  </a:lnTo>
                  <a:lnTo>
                    <a:pt x="95113" y="506973"/>
                  </a:lnTo>
                  <a:lnTo>
                    <a:pt x="99643" y="504198"/>
                  </a:lnTo>
                  <a:lnTo>
                    <a:pt x="104172" y="501424"/>
                  </a:lnTo>
                  <a:lnTo>
                    <a:pt x="108701" y="498653"/>
                  </a:lnTo>
                  <a:lnTo>
                    <a:pt x="113230" y="495883"/>
                  </a:lnTo>
                  <a:lnTo>
                    <a:pt x="117760" y="493115"/>
                  </a:lnTo>
                  <a:lnTo>
                    <a:pt x="122289" y="490349"/>
                  </a:lnTo>
                  <a:lnTo>
                    <a:pt x="126818" y="487585"/>
                  </a:lnTo>
                  <a:lnTo>
                    <a:pt x="131347" y="484824"/>
                  </a:lnTo>
                  <a:lnTo>
                    <a:pt x="135877" y="482065"/>
                  </a:lnTo>
                  <a:lnTo>
                    <a:pt x="140406" y="479308"/>
                  </a:lnTo>
                  <a:lnTo>
                    <a:pt x="144935" y="476555"/>
                  </a:lnTo>
                  <a:lnTo>
                    <a:pt x="149464" y="473804"/>
                  </a:lnTo>
                  <a:lnTo>
                    <a:pt x="153993" y="471056"/>
                  </a:lnTo>
                  <a:lnTo>
                    <a:pt x="158523" y="468312"/>
                  </a:lnTo>
                  <a:lnTo>
                    <a:pt x="163052" y="465571"/>
                  </a:lnTo>
                  <a:lnTo>
                    <a:pt x="167581" y="462833"/>
                  </a:lnTo>
                  <a:lnTo>
                    <a:pt x="172110" y="460100"/>
                  </a:lnTo>
                  <a:lnTo>
                    <a:pt x="176640" y="457371"/>
                  </a:lnTo>
                  <a:lnTo>
                    <a:pt x="181169" y="454646"/>
                  </a:lnTo>
                  <a:lnTo>
                    <a:pt x="185698" y="451926"/>
                  </a:lnTo>
                  <a:lnTo>
                    <a:pt x="190227" y="449211"/>
                  </a:lnTo>
                  <a:lnTo>
                    <a:pt x="194757" y="446501"/>
                  </a:lnTo>
                  <a:lnTo>
                    <a:pt x="199286" y="443797"/>
                  </a:lnTo>
                  <a:lnTo>
                    <a:pt x="203815" y="441099"/>
                  </a:lnTo>
                  <a:lnTo>
                    <a:pt x="208344" y="438407"/>
                  </a:lnTo>
                  <a:lnTo>
                    <a:pt x="212874" y="435722"/>
                  </a:lnTo>
                  <a:lnTo>
                    <a:pt x="217403" y="433044"/>
                  </a:lnTo>
                  <a:lnTo>
                    <a:pt x="221932" y="430373"/>
                  </a:lnTo>
                  <a:lnTo>
                    <a:pt x="226461" y="427710"/>
                  </a:lnTo>
                  <a:lnTo>
                    <a:pt x="230990" y="425056"/>
                  </a:lnTo>
                  <a:lnTo>
                    <a:pt x="235520" y="422411"/>
                  </a:lnTo>
                  <a:lnTo>
                    <a:pt x="240049" y="419775"/>
                  </a:lnTo>
                  <a:lnTo>
                    <a:pt x="244578" y="417149"/>
                  </a:lnTo>
                  <a:lnTo>
                    <a:pt x="249107" y="414533"/>
                  </a:lnTo>
                  <a:lnTo>
                    <a:pt x="253637" y="411929"/>
                  </a:lnTo>
                  <a:lnTo>
                    <a:pt x="258166" y="409336"/>
                  </a:lnTo>
                  <a:lnTo>
                    <a:pt x="262695" y="406755"/>
                  </a:lnTo>
                  <a:lnTo>
                    <a:pt x="267224" y="404187"/>
                  </a:lnTo>
                  <a:lnTo>
                    <a:pt x="271754" y="401633"/>
                  </a:lnTo>
                  <a:lnTo>
                    <a:pt x="276283" y="399092"/>
                  </a:lnTo>
                  <a:lnTo>
                    <a:pt x="280812" y="396567"/>
                  </a:lnTo>
                  <a:lnTo>
                    <a:pt x="285341" y="394056"/>
                  </a:lnTo>
                  <a:lnTo>
                    <a:pt x="289870" y="391562"/>
                  </a:lnTo>
                  <a:lnTo>
                    <a:pt x="294400" y="389085"/>
                  </a:lnTo>
                  <a:lnTo>
                    <a:pt x="298929" y="386624"/>
                  </a:lnTo>
                  <a:lnTo>
                    <a:pt x="303458" y="384182"/>
                  </a:lnTo>
                  <a:lnTo>
                    <a:pt x="307987" y="381758"/>
                  </a:lnTo>
                  <a:lnTo>
                    <a:pt x="312517" y="379353"/>
                  </a:lnTo>
                  <a:lnTo>
                    <a:pt x="317046" y="376967"/>
                  </a:lnTo>
                  <a:lnTo>
                    <a:pt x="321575" y="374600"/>
                  </a:lnTo>
                  <a:lnTo>
                    <a:pt x="326104" y="372254"/>
                  </a:lnTo>
                  <a:lnTo>
                    <a:pt x="330634" y="369927"/>
                  </a:lnTo>
                  <a:lnTo>
                    <a:pt x="335163" y="367621"/>
                  </a:lnTo>
                  <a:lnTo>
                    <a:pt x="339692" y="365335"/>
                  </a:lnTo>
                  <a:lnTo>
                    <a:pt x="344221" y="363069"/>
                  </a:lnTo>
                  <a:lnTo>
                    <a:pt x="348751" y="360823"/>
                  </a:lnTo>
                  <a:lnTo>
                    <a:pt x="353280" y="358596"/>
                  </a:lnTo>
                  <a:lnTo>
                    <a:pt x="357809" y="356388"/>
                  </a:lnTo>
                  <a:lnTo>
                    <a:pt x="362338" y="354197"/>
                  </a:lnTo>
                  <a:lnTo>
                    <a:pt x="366867" y="352024"/>
                  </a:lnTo>
                  <a:lnTo>
                    <a:pt x="371397" y="349866"/>
                  </a:lnTo>
                  <a:lnTo>
                    <a:pt x="375926" y="347724"/>
                  </a:lnTo>
                  <a:lnTo>
                    <a:pt x="380455" y="345594"/>
                  </a:lnTo>
                  <a:lnTo>
                    <a:pt x="384984" y="343476"/>
                  </a:lnTo>
                  <a:lnTo>
                    <a:pt x="389514" y="341368"/>
                  </a:lnTo>
                  <a:lnTo>
                    <a:pt x="394043" y="339269"/>
                  </a:lnTo>
                  <a:lnTo>
                    <a:pt x="398572" y="337176"/>
                  </a:lnTo>
                  <a:lnTo>
                    <a:pt x="403101" y="335087"/>
                  </a:lnTo>
                  <a:lnTo>
                    <a:pt x="407631" y="333001"/>
                  </a:lnTo>
                  <a:lnTo>
                    <a:pt x="412160" y="330915"/>
                  </a:lnTo>
                  <a:lnTo>
                    <a:pt x="416689" y="328827"/>
                  </a:lnTo>
                  <a:lnTo>
                    <a:pt x="421218" y="326735"/>
                  </a:lnTo>
                  <a:lnTo>
                    <a:pt x="425748" y="324638"/>
                  </a:lnTo>
                  <a:lnTo>
                    <a:pt x="430277" y="322533"/>
                  </a:lnTo>
                  <a:lnTo>
                    <a:pt x="434806" y="320418"/>
                  </a:lnTo>
                  <a:lnTo>
                    <a:pt x="439335" y="318293"/>
                  </a:lnTo>
                  <a:lnTo>
                    <a:pt x="443864" y="316154"/>
                  </a:lnTo>
                  <a:lnTo>
                    <a:pt x="448394" y="314002"/>
                  </a:lnTo>
                  <a:lnTo>
                    <a:pt x="452923" y="311833"/>
                  </a:lnTo>
                  <a:lnTo>
                    <a:pt x="457452" y="309649"/>
                  </a:lnTo>
                  <a:lnTo>
                    <a:pt x="461981" y="307446"/>
                  </a:lnTo>
                  <a:lnTo>
                    <a:pt x="466511" y="305225"/>
                  </a:lnTo>
                  <a:lnTo>
                    <a:pt x="471040" y="302985"/>
                  </a:lnTo>
                  <a:lnTo>
                    <a:pt x="475569" y="300725"/>
                  </a:lnTo>
                  <a:lnTo>
                    <a:pt x="480098" y="298446"/>
                  </a:lnTo>
                  <a:lnTo>
                    <a:pt x="484628" y="296146"/>
                  </a:lnTo>
                  <a:lnTo>
                    <a:pt x="489157" y="293826"/>
                  </a:lnTo>
                  <a:lnTo>
                    <a:pt x="493686" y="291486"/>
                  </a:lnTo>
                  <a:lnTo>
                    <a:pt x="498215" y="289126"/>
                  </a:lnTo>
                  <a:lnTo>
                    <a:pt x="502744" y="286746"/>
                  </a:lnTo>
                  <a:lnTo>
                    <a:pt x="507274" y="284347"/>
                  </a:lnTo>
                  <a:lnTo>
                    <a:pt x="511803" y="281929"/>
                  </a:lnTo>
                  <a:lnTo>
                    <a:pt x="516332" y="279492"/>
                  </a:lnTo>
                  <a:lnTo>
                    <a:pt x="520861" y="277038"/>
                  </a:lnTo>
                  <a:lnTo>
                    <a:pt x="525391" y="274565"/>
                  </a:lnTo>
                  <a:lnTo>
                    <a:pt x="529920" y="272077"/>
                  </a:lnTo>
                  <a:lnTo>
                    <a:pt x="534449" y="269571"/>
                  </a:lnTo>
                  <a:lnTo>
                    <a:pt x="538978" y="267051"/>
                  </a:lnTo>
                  <a:lnTo>
                    <a:pt x="543508" y="264515"/>
                  </a:lnTo>
                  <a:lnTo>
                    <a:pt x="548037" y="261965"/>
                  </a:lnTo>
                  <a:lnTo>
                    <a:pt x="552566" y="259401"/>
                  </a:lnTo>
                  <a:lnTo>
                    <a:pt x="557095" y="256824"/>
                  </a:lnTo>
                  <a:lnTo>
                    <a:pt x="561625" y="254235"/>
                  </a:lnTo>
                  <a:lnTo>
                    <a:pt x="566154" y="251634"/>
                  </a:lnTo>
                  <a:lnTo>
                    <a:pt x="570683" y="249022"/>
                  </a:lnTo>
                  <a:lnTo>
                    <a:pt x="575212" y="246399"/>
                  </a:lnTo>
                  <a:lnTo>
                    <a:pt x="579741" y="243767"/>
                  </a:lnTo>
                  <a:lnTo>
                    <a:pt x="584271" y="241124"/>
                  </a:lnTo>
                  <a:lnTo>
                    <a:pt x="588800" y="238473"/>
                  </a:lnTo>
                  <a:lnTo>
                    <a:pt x="593329" y="235813"/>
                  </a:lnTo>
                  <a:lnTo>
                    <a:pt x="597858" y="233144"/>
                  </a:lnTo>
                  <a:lnTo>
                    <a:pt x="602388" y="230469"/>
                  </a:lnTo>
                  <a:lnTo>
                    <a:pt x="606917" y="227786"/>
                  </a:lnTo>
                  <a:lnTo>
                    <a:pt x="611446" y="225096"/>
                  </a:lnTo>
                  <a:lnTo>
                    <a:pt x="615975" y="222400"/>
                  </a:lnTo>
                  <a:lnTo>
                    <a:pt x="620505" y="219697"/>
                  </a:lnTo>
                  <a:lnTo>
                    <a:pt x="625034" y="216989"/>
                  </a:lnTo>
                  <a:lnTo>
                    <a:pt x="629563" y="214276"/>
                  </a:lnTo>
                  <a:lnTo>
                    <a:pt x="634092" y="211557"/>
                  </a:lnTo>
                  <a:lnTo>
                    <a:pt x="638622" y="208834"/>
                  </a:lnTo>
                  <a:lnTo>
                    <a:pt x="643151" y="206106"/>
                  </a:lnTo>
                  <a:lnTo>
                    <a:pt x="647680" y="203374"/>
                  </a:lnTo>
                  <a:lnTo>
                    <a:pt x="652209" y="200638"/>
                  </a:lnTo>
                  <a:lnTo>
                    <a:pt x="656738" y="197898"/>
                  </a:lnTo>
                  <a:lnTo>
                    <a:pt x="661268" y="195155"/>
                  </a:lnTo>
                  <a:lnTo>
                    <a:pt x="665797" y="192408"/>
                  </a:lnTo>
                  <a:lnTo>
                    <a:pt x="670326" y="189659"/>
                  </a:lnTo>
                  <a:lnTo>
                    <a:pt x="674855" y="186906"/>
                  </a:lnTo>
                  <a:lnTo>
                    <a:pt x="679385" y="184150"/>
                  </a:lnTo>
                  <a:lnTo>
                    <a:pt x="683914" y="181392"/>
                  </a:lnTo>
                  <a:lnTo>
                    <a:pt x="688443" y="178631"/>
                  </a:lnTo>
                  <a:lnTo>
                    <a:pt x="692972" y="175868"/>
                  </a:lnTo>
                  <a:lnTo>
                    <a:pt x="697502" y="173103"/>
                  </a:lnTo>
                  <a:lnTo>
                    <a:pt x="702031" y="170336"/>
                  </a:lnTo>
                  <a:lnTo>
                    <a:pt x="706560" y="167566"/>
                  </a:lnTo>
                  <a:lnTo>
                    <a:pt x="711089" y="164795"/>
                  </a:lnTo>
                  <a:lnTo>
                    <a:pt x="715618" y="162022"/>
                  </a:lnTo>
                  <a:lnTo>
                    <a:pt x="720148" y="159248"/>
                  </a:lnTo>
                  <a:lnTo>
                    <a:pt x="724677" y="156472"/>
                  </a:lnTo>
                  <a:lnTo>
                    <a:pt x="729206" y="153694"/>
                  </a:lnTo>
                  <a:lnTo>
                    <a:pt x="733735" y="150916"/>
                  </a:lnTo>
                  <a:lnTo>
                    <a:pt x="738265" y="148136"/>
                  </a:lnTo>
                  <a:lnTo>
                    <a:pt x="742794" y="145354"/>
                  </a:lnTo>
                  <a:lnTo>
                    <a:pt x="747323" y="142572"/>
                  </a:lnTo>
                  <a:lnTo>
                    <a:pt x="751852" y="139788"/>
                  </a:lnTo>
                  <a:lnTo>
                    <a:pt x="756382" y="137004"/>
                  </a:lnTo>
                  <a:lnTo>
                    <a:pt x="760911" y="134218"/>
                  </a:lnTo>
                  <a:lnTo>
                    <a:pt x="765440" y="131432"/>
                  </a:lnTo>
                  <a:lnTo>
                    <a:pt x="769969" y="128644"/>
                  </a:lnTo>
                  <a:lnTo>
                    <a:pt x="774499" y="125856"/>
                  </a:lnTo>
                  <a:lnTo>
                    <a:pt x="779028" y="123067"/>
                  </a:lnTo>
                  <a:lnTo>
                    <a:pt x="783557" y="120278"/>
                  </a:lnTo>
                  <a:lnTo>
                    <a:pt x="788086" y="117488"/>
                  </a:lnTo>
                  <a:lnTo>
                    <a:pt x="792615" y="114697"/>
                  </a:lnTo>
                  <a:lnTo>
                    <a:pt x="797145" y="111905"/>
                  </a:lnTo>
                  <a:lnTo>
                    <a:pt x="801674" y="109113"/>
                  </a:lnTo>
                  <a:lnTo>
                    <a:pt x="806203" y="106321"/>
                  </a:lnTo>
                  <a:lnTo>
                    <a:pt x="810732" y="103528"/>
                  </a:lnTo>
                  <a:lnTo>
                    <a:pt x="815262" y="100734"/>
                  </a:lnTo>
                  <a:lnTo>
                    <a:pt x="819791" y="97940"/>
                  </a:lnTo>
                  <a:lnTo>
                    <a:pt x="824320" y="95146"/>
                  </a:lnTo>
                  <a:lnTo>
                    <a:pt x="828849" y="92351"/>
                  </a:lnTo>
                  <a:lnTo>
                    <a:pt x="833379" y="89556"/>
                  </a:lnTo>
                  <a:lnTo>
                    <a:pt x="837908" y="86760"/>
                  </a:lnTo>
                  <a:lnTo>
                    <a:pt x="842437" y="83965"/>
                  </a:lnTo>
                  <a:lnTo>
                    <a:pt x="846966" y="81168"/>
                  </a:lnTo>
                  <a:lnTo>
                    <a:pt x="851496" y="78372"/>
                  </a:lnTo>
                  <a:lnTo>
                    <a:pt x="856025" y="75575"/>
                  </a:lnTo>
                  <a:lnTo>
                    <a:pt x="860554" y="72778"/>
                  </a:lnTo>
                  <a:lnTo>
                    <a:pt x="865083" y="69981"/>
                  </a:lnTo>
                  <a:lnTo>
                    <a:pt x="869612" y="67184"/>
                  </a:lnTo>
                  <a:lnTo>
                    <a:pt x="874142" y="64386"/>
                  </a:lnTo>
                  <a:lnTo>
                    <a:pt x="878671" y="61588"/>
                  </a:lnTo>
                  <a:lnTo>
                    <a:pt x="883200" y="58790"/>
                  </a:lnTo>
                  <a:lnTo>
                    <a:pt x="887729" y="55992"/>
                  </a:lnTo>
                  <a:lnTo>
                    <a:pt x="892259" y="53193"/>
                  </a:lnTo>
                  <a:lnTo>
                    <a:pt x="896788" y="50395"/>
                  </a:lnTo>
                  <a:lnTo>
                    <a:pt x="901317" y="47596"/>
                  </a:lnTo>
                  <a:lnTo>
                    <a:pt x="905846" y="44797"/>
                  </a:lnTo>
                  <a:lnTo>
                    <a:pt x="910376" y="41998"/>
                  </a:lnTo>
                  <a:lnTo>
                    <a:pt x="914905" y="39199"/>
                  </a:lnTo>
                  <a:lnTo>
                    <a:pt x="919434" y="36399"/>
                  </a:lnTo>
                  <a:lnTo>
                    <a:pt x="923963" y="33600"/>
                  </a:lnTo>
                  <a:lnTo>
                    <a:pt x="928493" y="30800"/>
                  </a:lnTo>
                  <a:lnTo>
                    <a:pt x="933022" y="28001"/>
                  </a:lnTo>
                  <a:lnTo>
                    <a:pt x="937551" y="25201"/>
                  </a:lnTo>
                  <a:lnTo>
                    <a:pt x="942080" y="22401"/>
                  </a:lnTo>
                  <a:lnTo>
                    <a:pt x="946609" y="19601"/>
                  </a:lnTo>
                  <a:lnTo>
                    <a:pt x="951139" y="16801"/>
                  </a:lnTo>
                  <a:lnTo>
                    <a:pt x="955668" y="14001"/>
                  </a:lnTo>
                  <a:lnTo>
                    <a:pt x="960197" y="11201"/>
                  </a:lnTo>
                  <a:lnTo>
                    <a:pt x="964726" y="8401"/>
                  </a:lnTo>
                  <a:lnTo>
                    <a:pt x="969256" y="5601"/>
                  </a:lnTo>
                  <a:lnTo>
                    <a:pt x="973785" y="2800"/>
                  </a:lnTo>
                  <a:lnTo>
                    <a:pt x="978314" y="0"/>
                  </a:lnTo>
                  <a:lnTo>
                    <a:pt x="978315" y="0"/>
                  </a:lnTo>
                </a:path>
              </a:pathLst>
            </a:custGeom>
            <a:ln w="13550" cap="flat">
              <a:solidFill>
                <a:srgbClr val="00DA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5341458" y="8552947"/>
              <a:ext cx="49950" cy="49950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5377689" y="8557474"/>
              <a:ext cx="40896" cy="40896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5408974" y="8557054"/>
              <a:ext cx="41736" cy="41736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5441098" y="8557474"/>
              <a:ext cx="40896" cy="40896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5477641" y="8562312"/>
              <a:ext cx="31220" cy="31220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5515097" y="8568063"/>
              <a:ext cx="19718" cy="19718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5536433" y="8557695"/>
              <a:ext cx="40454" cy="40454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5567297" y="8556855"/>
              <a:ext cx="42135" cy="42135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5597136" y="8284013"/>
              <a:ext cx="45867" cy="45867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5617916" y="8252290"/>
              <a:ext cx="67717" cy="67717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5648332" y="8167042"/>
              <a:ext cx="70294" cy="70294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5677084" y="8162845"/>
              <a:ext cx="76199" cy="76199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5709320" y="8109184"/>
              <a:ext cx="75136" cy="75136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5742589" y="8067800"/>
              <a:ext cx="72008" cy="72008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5771253" y="8069003"/>
              <a:ext cx="78089" cy="78089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5799954" y="8047029"/>
              <a:ext cx="84096" cy="84096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5824510" y="8057850"/>
              <a:ext cx="98394" cy="98394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5858381" y="8047958"/>
              <a:ext cx="94060" cy="94060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2"/>
            <p:cNvSpPr/>
            <p:nvPr/>
          </p:nvSpPr>
          <p:spPr>
            <a:xfrm>
              <a:off x="6658915" y="6425361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3"/>
            <p:cNvSpPr/>
            <p:nvPr/>
          </p:nvSpPr>
          <p:spPr>
            <a:xfrm>
              <a:off x="6658915" y="6314428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4"/>
            <p:cNvSpPr/>
            <p:nvPr/>
          </p:nvSpPr>
          <p:spPr>
            <a:xfrm>
              <a:off x="6658915" y="6203103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5"/>
            <p:cNvSpPr/>
            <p:nvPr/>
          </p:nvSpPr>
          <p:spPr>
            <a:xfrm>
              <a:off x="6658915" y="6087623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6"/>
            <p:cNvSpPr/>
            <p:nvPr/>
          </p:nvSpPr>
          <p:spPr>
            <a:xfrm>
              <a:off x="6658915" y="5981808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7"/>
            <p:cNvSpPr/>
            <p:nvPr/>
          </p:nvSpPr>
          <p:spPr>
            <a:xfrm>
              <a:off x="6658915" y="5875992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8"/>
            <p:cNvSpPr/>
            <p:nvPr/>
          </p:nvSpPr>
          <p:spPr>
            <a:xfrm>
              <a:off x="6658915" y="5760512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9"/>
            <p:cNvSpPr/>
            <p:nvPr/>
          </p:nvSpPr>
          <p:spPr>
            <a:xfrm>
              <a:off x="6658915" y="5649187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g730"/>
            <p:cNvSpPr/>
            <p:nvPr/>
          </p:nvSpPr>
          <p:spPr>
            <a:xfrm>
              <a:off x="6658915" y="5687476"/>
              <a:ext cx="1231951" cy="546115"/>
            </a:xfrm>
            <a:custGeom>
              <a:avLst/>
              <a:pathLst>
                <a:path w="1231951" h="546115">
                  <a:moveTo>
                    <a:pt x="0" y="395854"/>
                  </a:moveTo>
                  <a:lnTo>
                    <a:pt x="4529" y="394630"/>
                  </a:lnTo>
                  <a:lnTo>
                    <a:pt x="9058" y="393405"/>
                  </a:lnTo>
                  <a:lnTo>
                    <a:pt x="13587" y="392180"/>
                  </a:lnTo>
                  <a:lnTo>
                    <a:pt x="18116" y="390955"/>
                  </a:lnTo>
                  <a:lnTo>
                    <a:pt x="22646" y="389731"/>
                  </a:lnTo>
                  <a:lnTo>
                    <a:pt x="27175" y="388506"/>
                  </a:lnTo>
                  <a:lnTo>
                    <a:pt x="31704" y="387281"/>
                  </a:lnTo>
                  <a:lnTo>
                    <a:pt x="36233" y="386057"/>
                  </a:lnTo>
                  <a:lnTo>
                    <a:pt x="40763" y="384832"/>
                  </a:lnTo>
                  <a:lnTo>
                    <a:pt x="45292" y="383608"/>
                  </a:lnTo>
                  <a:lnTo>
                    <a:pt x="49821" y="382384"/>
                  </a:lnTo>
                  <a:lnTo>
                    <a:pt x="54350" y="381161"/>
                  </a:lnTo>
                  <a:lnTo>
                    <a:pt x="58880" y="379938"/>
                  </a:lnTo>
                  <a:lnTo>
                    <a:pt x="63409" y="378715"/>
                  </a:lnTo>
                  <a:lnTo>
                    <a:pt x="67938" y="377493"/>
                  </a:lnTo>
                  <a:lnTo>
                    <a:pt x="72467" y="376271"/>
                  </a:lnTo>
                  <a:lnTo>
                    <a:pt x="76996" y="375049"/>
                  </a:lnTo>
                  <a:lnTo>
                    <a:pt x="81526" y="373829"/>
                  </a:lnTo>
                  <a:lnTo>
                    <a:pt x="86055" y="372609"/>
                  </a:lnTo>
                  <a:lnTo>
                    <a:pt x="90584" y="371390"/>
                  </a:lnTo>
                  <a:lnTo>
                    <a:pt x="95113" y="370171"/>
                  </a:lnTo>
                  <a:lnTo>
                    <a:pt x="99643" y="368954"/>
                  </a:lnTo>
                  <a:lnTo>
                    <a:pt x="104172" y="367737"/>
                  </a:lnTo>
                  <a:lnTo>
                    <a:pt x="108701" y="366522"/>
                  </a:lnTo>
                  <a:lnTo>
                    <a:pt x="113230" y="365307"/>
                  </a:lnTo>
                  <a:lnTo>
                    <a:pt x="117760" y="364094"/>
                  </a:lnTo>
                  <a:lnTo>
                    <a:pt x="122289" y="362881"/>
                  </a:lnTo>
                  <a:lnTo>
                    <a:pt x="126818" y="361670"/>
                  </a:lnTo>
                  <a:lnTo>
                    <a:pt x="131347" y="360461"/>
                  </a:lnTo>
                  <a:lnTo>
                    <a:pt x="135877" y="359252"/>
                  </a:lnTo>
                  <a:lnTo>
                    <a:pt x="140406" y="358046"/>
                  </a:lnTo>
                  <a:lnTo>
                    <a:pt x="144935" y="356841"/>
                  </a:lnTo>
                  <a:lnTo>
                    <a:pt x="149464" y="355637"/>
                  </a:lnTo>
                  <a:lnTo>
                    <a:pt x="153993" y="354435"/>
                  </a:lnTo>
                  <a:lnTo>
                    <a:pt x="158523" y="353235"/>
                  </a:lnTo>
                  <a:lnTo>
                    <a:pt x="163052" y="352037"/>
                  </a:lnTo>
                  <a:lnTo>
                    <a:pt x="167581" y="350840"/>
                  </a:lnTo>
                  <a:lnTo>
                    <a:pt x="172110" y="349646"/>
                  </a:lnTo>
                  <a:lnTo>
                    <a:pt x="176640" y="348454"/>
                  </a:lnTo>
                  <a:lnTo>
                    <a:pt x="181169" y="347263"/>
                  </a:lnTo>
                  <a:lnTo>
                    <a:pt x="185698" y="346076"/>
                  </a:lnTo>
                  <a:lnTo>
                    <a:pt x="190227" y="344890"/>
                  </a:lnTo>
                  <a:lnTo>
                    <a:pt x="194757" y="343707"/>
                  </a:lnTo>
                  <a:lnTo>
                    <a:pt x="199286" y="342526"/>
                  </a:lnTo>
                  <a:lnTo>
                    <a:pt x="203815" y="341347"/>
                  </a:lnTo>
                  <a:lnTo>
                    <a:pt x="208344" y="340172"/>
                  </a:lnTo>
                  <a:lnTo>
                    <a:pt x="212874" y="338998"/>
                  </a:lnTo>
                  <a:lnTo>
                    <a:pt x="217403" y="337828"/>
                  </a:lnTo>
                  <a:lnTo>
                    <a:pt x="221932" y="336660"/>
                  </a:lnTo>
                  <a:lnTo>
                    <a:pt x="226461" y="335495"/>
                  </a:lnTo>
                  <a:lnTo>
                    <a:pt x="230990" y="334333"/>
                  </a:lnTo>
                  <a:lnTo>
                    <a:pt x="235520" y="333173"/>
                  </a:lnTo>
                  <a:lnTo>
                    <a:pt x="240049" y="332017"/>
                  </a:lnTo>
                  <a:lnTo>
                    <a:pt x="244578" y="330863"/>
                  </a:lnTo>
                  <a:lnTo>
                    <a:pt x="249107" y="329713"/>
                  </a:lnTo>
                  <a:lnTo>
                    <a:pt x="253637" y="328565"/>
                  </a:lnTo>
                  <a:lnTo>
                    <a:pt x="258166" y="327420"/>
                  </a:lnTo>
                  <a:lnTo>
                    <a:pt x="262695" y="326278"/>
                  </a:lnTo>
                  <a:lnTo>
                    <a:pt x="267224" y="325139"/>
                  </a:lnTo>
                  <a:lnTo>
                    <a:pt x="271754" y="324003"/>
                  </a:lnTo>
                  <a:lnTo>
                    <a:pt x="276283" y="322870"/>
                  </a:lnTo>
                  <a:lnTo>
                    <a:pt x="280812" y="321740"/>
                  </a:lnTo>
                  <a:lnTo>
                    <a:pt x="285341" y="320612"/>
                  </a:lnTo>
                  <a:lnTo>
                    <a:pt x="289870" y="319487"/>
                  </a:lnTo>
                  <a:lnTo>
                    <a:pt x="294400" y="318365"/>
                  </a:lnTo>
                  <a:lnTo>
                    <a:pt x="298929" y="317246"/>
                  </a:lnTo>
                  <a:lnTo>
                    <a:pt x="303458" y="316129"/>
                  </a:lnTo>
                  <a:lnTo>
                    <a:pt x="307987" y="315014"/>
                  </a:lnTo>
                  <a:lnTo>
                    <a:pt x="312517" y="313902"/>
                  </a:lnTo>
                  <a:lnTo>
                    <a:pt x="317046" y="312791"/>
                  </a:lnTo>
                  <a:lnTo>
                    <a:pt x="321575" y="311683"/>
                  </a:lnTo>
                  <a:lnTo>
                    <a:pt x="326104" y="310576"/>
                  </a:lnTo>
                  <a:lnTo>
                    <a:pt x="330634" y="309471"/>
                  </a:lnTo>
                  <a:lnTo>
                    <a:pt x="335163" y="308368"/>
                  </a:lnTo>
                  <a:lnTo>
                    <a:pt x="339692" y="307266"/>
                  </a:lnTo>
                  <a:lnTo>
                    <a:pt x="344221" y="306165"/>
                  </a:lnTo>
                  <a:lnTo>
                    <a:pt x="348751" y="305065"/>
                  </a:lnTo>
                  <a:lnTo>
                    <a:pt x="353280" y="303965"/>
                  </a:lnTo>
                  <a:lnTo>
                    <a:pt x="357809" y="302866"/>
                  </a:lnTo>
                  <a:lnTo>
                    <a:pt x="362338" y="301767"/>
                  </a:lnTo>
                  <a:lnTo>
                    <a:pt x="366867" y="300668"/>
                  </a:lnTo>
                  <a:lnTo>
                    <a:pt x="371397" y="299568"/>
                  </a:lnTo>
                  <a:lnTo>
                    <a:pt x="375926" y="298468"/>
                  </a:lnTo>
                  <a:lnTo>
                    <a:pt x="380455" y="297367"/>
                  </a:lnTo>
                  <a:lnTo>
                    <a:pt x="384984" y="296264"/>
                  </a:lnTo>
                  <a:lnTo>
                    <a:pt x="389514" y="295160"/>
                  </a:lnTo>
                  <a:lnTo>
                    <a:pt x="394043" y="294054"/>
                  </a:lnTo>
                  <a:lnTo>
                    <a:pt x="398572" y="292946"/>
                  </a:lnTo>
                  <a:lnTo>
                    <a:pt x="403101" y="291835"/>
                  </a:lnTo>
                  <a:lnTo>
                    <a:pt x="407631" y="290722"/>
                  </a:lnTo>
                  <a:lnTo>
                    <a:pt x="412160" y="289605"/>
                  </a:lnTo>
                  <a:lnTo>
                    <a:pt x="416689" y="288486"/>
                  </a:lnTo>
                  <a:lnTo>
                    <a:pt x="421218" y="287362"/>
                  </a:lnTo>
                  <a:lnTo>
                    <a:pt x="425748" y="286234"/>
                  </a:lnTo>
                  <a:lnTo>
                    <a:pt x="430277" y="285102"/>
                  </a:lnTo>
                  <a:lnTo>
                    <a:pt x="434806" y="283965"/>
                  </a:lnTo>
                  <a:lnTo>
                    <a:pt x="439335" y="282824"/>
                  </a:lnTo>
                  <a:lnTo>
                    <a:pt x="443864" y="281677"/>
                  </a:lnTo>
                  <a:lnTo>
                    <a:pt x="448394" y="280524"/>
                  </a:lnTo>
                  <a:lnTo>
                    <a:pt x="452923" y="279366"/>
                  </a:lnTo>
                  <a:lnTo>
                    <a:pt x="457452" y="278202"/>
                  </a:lnTo>
                  <a:lnTo>
                    <a:pt x="461981" y="277031"/>
                  </a:lnTo>
                  <a:lnTo>
                    <a:pt x="466511" y="275854"/>
                  </a:lnTo>
                  <a:lnTo>
                    <a:pt x="471040" y="274670"/>
                  </a:lnTo>
                  <a:lnTo>
                    <a:pt x="475569" y="273480"/>
                  </a:lnTo>
                  <a:lnTo>
                    <a:pt x="480098" y="272281"/>
                  </a:lnTo>
                  <a:lnTo>
                    <a:pt x="484628" y="271076"/>
                  </a:lnTo>
                  <a:lnTo>
                    <a:pt x="489157" y="269863"/>
                  </a:lnTo>
                  <a:lnTo>
                    <a:pt x="493686" y="268642"/>
                  </a:lnTo>
                  <a:lnTo>
                    <a:pt x="498215" y="267413"/>
                  </a:lnTo>
                  <a:lnTo>
                    <a:pt x="502744" y="266177"/>
                  </a:lnTo>
                  <a:lnTo>
                    <a:pt x="507274" y="264932"/>
                  </a:lnTo>
                  <a:lnTo>
                    <a:pt x="511803" y="263679"/>
                  </a:lnTo>
                  <a:lnTo>
                    <a:pt x="516332" y="262417"/>
                  </a:lnTo>
                  <a:lnTo>
                    <a:pt x="520861" y="261148"/>
                  </a:lnTo>
                  <a:lnTo>
                    <a:pt x="525391" y="259869"/>
                  </a:lnTo>
                  <a:lnTo>
                    <a:pt x="529920" y="258582"/>
                  </a:lnTo>
                  <a:lnTo>
                    <a:pt x="534449" y="257287"/>
                  </a:lnTo>
                  <a:lnTo>
                    <a:pt x="538978" y="255983"/>
                  </a:lnTo>
                  <a:lnTo>
                    <a:pt x="543508" y="254670"/>
                  </a:lnTo>
                  <a:lnTo>
                    <a:pt x="548037" y="253348"/>
                  </a:lnTo>
                  <a:lnTo>
                    <a:pt x="552566" y="252018"/>
                  </a:lnTo>
                  <a:lnTo>
                    <a:pt x="557095" y="250680"/>
                  </a:lnTo>
                  <a:lnTo>
                    <a:pt x="561625" y="249332"/>
                  </a:lnTo>
                  <a:lnTo>
                    <a:pt x="566154" y="247977"/>
                  </a:lnTo>
                  <a:lnTo>
                    <a:pt x="570683" y="246612"/>
                  </a:lnTo>
                  <a:lnTo>
                    <a:pt x="575212" y="245239"/>
                  </a:lnTo>
                  <a:lnTo>
                    <a:pt x="579741" y="243858"/>
                  </a:lnTo>
                  <a:lnTo>
                    <a:pt x="584271" y="242469"/>
                  </a:lnTo>
                  <a:lnTo>
                    <a:pt x="588800" y="241071"/>
                  </a:lnTo>
                  <a:lnTo>
                    <a:pt x="593329" y="239665"/>
                  </a:lnTo>
                  <a:lnTo>
                    <a:pt x="597858" y="238251"/>
                  </a:lnTo>
                  <a:lnTo>
                    <a:pt x="602388" y="236829"/>
                  </a:lnTo>
                  <a:lnTo>
                    <a:pt x="606917" y="235399"/>
                  </a:lnTo>
                  <a:lnTo>
                    <a:pt x="611446" y="233961"/>
                  </a:lnTo>
                  <a:lnTo>
                    <a:pt x="615975" y="232516"/>
                  </a:lnTo>
                  <a:lnTo>
                    <a:pt x="620505" y="231063"/>
                  </a:lnTo>
                  <a:lnTo>
                    <a:pt x="625034" y="229602"/>
                  </a:lnTo>
                  <a:lnTo>
                    <a:pt x="629563" y="228135"/>
                  </a:lnTo>
                  <a:lnTo>
                    <a:pt x="634092" y="226659"/>
                  </a:lnTo>
                  <a:lnTo>
                    <a:pt x="638622" y="225177"/>
                  </a:lnTo>
                  <a:lnTo>
                    <a:pt x="643151" y="223688"/>
                  </a:lnTo>
                  <a:lnTo>
                    <a:pt x="647680" y="222192"/>
                  </a:lnTo>
                  <a:lnTo>
                    <a:pt x="652209" y="220689"/>
                  </a:lnTo>
                  <a:lnTo>
                    <a:pt x="656738" y="219179"/>
                  </a:lnTo>
                  <a:lnTo>
                    <a:pt x="661268" y="217663"/>
                  </a:lnTo>
                  <a:lnTo>
                    <a:pt x="665797" y="216141"/>
                  </a:lnTo>
                  <a:lnTo>
                    <a:pt x="670326" y="214612"/>
                  </a:lnTo>
                  <a:lnTo>
                    <a:pt x="674855" y="213077"/>
                  </a:lnTo>
                  <a:lnTo>
                    <a:pt x="679385" y="211536"/>
                  </a:lnTo>
                  <a:lnTo>
                    <a:pt x="683914" y="209989"/>
                  </a:lnTo>
                  <a:lnTo>
                    <a:pt x="688443" y="208436"/>
                  </a:lnTo>
                  <a:lnTo>
                    <a:pt x="692972" y="206877"/>
                  </a:lnTo>
                  <a:lnTo>
                    <a:pt x="697502" y="205313"/>
                  </a:lnTo>
                  <a:lnTo>
                    <a:pt x="702031" y="203743"/>
                  </a:lnTo>
                  <a:lnTo>
                    <a:pt x="706560" y="202168"/>
                  </a:lnTo>
                  <a:lnTo>
                    <a:pt x="711089" y="200588"/>
                  </a:lnTo>
                  <a:lnTo>
                    <a:pt x="715618" y="199002"/>
                  </a:lnTo>
                  <a:lnTo>
                    <a:pt x="720148" y="197411"/>
                  </a:lnTo>
                  <a:lnTo>
                    <a:pt x="724677" y="195816"/>
                  </a:lnTo>
                  <a:lnTo>
                    <a:pt x="729206" y="194215"/>
                  </a:lnTo>
                  <a:lnTo>
                    <a:pt x="733735" y="192610"/>
                  </a:lnTo>
                  <a:lnTo>
                    <a:pt x="738265" y="191000"/>
                  </a:lnTo>
                  <a:lnTo>
                    <a:pt x="742794" y="189386"/>
                  </a:lnTo>
                  <a:lnTo>
                    <a:pt x="747323" y="187767"/>
                  </a:lnTo>
                  <a:lnTo>
                    <a:pt x="751852" y="186143"/>
                  </a:lnTo>
                  <a:lnTo>
                    <a:pt x="756382" y="184515"/>
                  </a:lnTo>
                  <a:lnTo>
                    <a:pt x="760911" y="182883"/>
                  </a:lnTo>
                  <a:lnTo>
                    <a:pt x="765440" y="181247"/>
                  </a:lnTo>
                  <a:lnTo>
                    <a:pt x="769969" y="179607"/>
                  </a:lnTo>
                  <a:lnTo>
                    <a:pt x="774499" y="177963"/>
                  </a:lnTo>
                  <a:lnTo>
                    <a:pt x="779028" y="176315"/>
                  </a:lnTo>
                  <a:lnTo>
                    <a:pt x="783557" y="174663"/>
                  </a:lnTo>
                  <a:lnTo>
                    <a:pt x="788086" y="173008"/>
                  </a:lnTo>
                  <a:lnTo>
                    <a:pt x="792615" y="171349"/>
                  </a:lnTo>
                  <a:lnTo>
                    <a:pt x="797145" y="169686"/>
                  </a:lnTo>
                  <a:lnTo>
                    <a:pt x="801674" y="168019"/>
                  </a:lnTo>
                  <a:lnTo>
                    <a:pt x="806203" y="166350"/>
                  </a:lnTo>
                  <a:lnTo>
                    <a:pt x="810732" y="164677"/>
                  </a:lnTo>
                  <a:lnTo>
                    <a:pt x="815262" y="163000"/>
                  </a:lnTo>
                  <a:lnTo>
                    <a:pt x="819791" y="161320"/>
                  </a:lnTo>
                  <a:lnTo>
                    <a:pt x="824320" y="159637"/>
                  </a:lnTo>
                  <a:lnTo>
                    <a:pt x="828849" y="157951"/>
                  </a:lnTo>
                  <a:lnTo>
                    <a:pt x="833379" y="156262"/>
                  </a:lnTo>
                  <a:lnTo>
                    <a:pt x="837908" y="154570"/>
                  </a:lnTo>
                  <a:lnTo>
                    <a:pt x="842437" y="152875"/>
                  </a:lnTo>
                  <a:lnTo>
                    <a:pt x="846966" y="151177"/>
                  </a:lnTo>
                  <a:lnTo>
                    <a:pt x="851496" y="149476"/>
                  </a:lnTo>
                  <a:lnTo>
                    <a:pt x="856025" y="147773"/>
                  </a:lnTo>
                  <a:lnTo>
                    <a:pt x="860554" y="146066"/>
                  </a:lnTo>
                  <a:lnTo>
                    <a:pt x="865083" y="144357"/>
                  </a:lnTo>
                  <a:lnTo>
                    <a:pt x="869612" y="142646"/>
                  </a:lnTo>
                  <a:lnTo>
                    <a:pt x="874142" y="140931"/>
                  </a:lnTo>
                  <a:lnTo>
                    <a:pt x="878671" y="139214"/>
                  </a:lnTo>
                  <a:lnTo>
                    <a:pt x="883200" y="137495"/>
                  </a:lnTo>
                  <a:lnTo>
                    <a:pt x="887729" y="135773"/>
                  </a:lnTo>
                  <a:lnTo>
                    <a:pt x="892259" y="134049"/>
                  </a:lnTo>
                  <a:lnTo>
                    <a:pt x="896788" y="132323"/>
                  </a:lnTo>
                  <a:lnTo>
                    <a:pt x="901317" y="130594"/>
                  </a:lnTo>
                  <a:lnTo>
                    <a:pt x="905846" y="128863"/>
                  </a:lnTo>
                  <a:lnTo>
                    <a:pt x="910376" y="127129"/>
                  </a:lnTo>
                  <a:lnTo>
                    <a:pt x="914905" y="125393"/>
                  </a:lnTo>
                  <a:lnTo>
                    <a:pt x="919434" y="123656"/>
                  </a:lnTo>
                  <a:lnTo>
                    <a:pt x="923963" y="121916"/>
                  </a:lnTo>
                  <a:lnTo>
                    <a:pt x="928493" y="120174"/>
                  </a:lnTo>
                  <a:lnTo>
                    <a:pt x="933022" y="118429"/>
                  </a:lnTo>
                  <a:lnTo>
                    <a:pt x="937551" y="116683"/>
                  </a:lnTo>
                  <a:lnTo>
                    <a:pt x="942080" y="114935"/>
                  </a:lnTo>
                  <a:lnTo>
                    <a:pt x="946609" y="113185"/>
                  </a:lnTo>
                  <a:lnTo>
                    <a:pt x="951139" y="111433"/>
                  </a:lnTo>
                  <a:lnTo>
                    <a:pt x="955668" y="109679"/>
                  </a:lnTo>
                  <a:lnTo>
                    <a:pt x="960197" y="107923"/>
                  </a:lnTo>
                  <a:lnTo>
                    <a:pt x="964726" y="106166"/>
                  </a:lnTo>
                  <a:lnTo>
                    <a:pt x="969256" y="104406"/>
                  </a:lnTo>
                  <a:lnTo>
                    <a:pt x="973785" y="102645"/>
                  </a:lnTo>
                  <a:lnTo>
                    <a:pt x="978314" y="100882"/>
                  </a:lnTo>
                  <a:lnTo>
                    <a:pt x="982843" y="99117"/>
                  </a:lnTo>
                  <a:lnTo>
                    <a:pt x="987373" y="97351"/>
                  </a:lnTo>
                  <a:lnTo>
                    <a:pt x="991902" y="95583"/>
                  </a:lnTo>
                  <a:lnTo>
                    <a:pt x="996431" y="93813"/>
                  </a:lnTo>
                  <a:lnTo>
                    <a:pt x="1000960" y="92041"/>
                  </a:lnTo>
                  <a:lnTo>
                    <a:pt x="1005489" y="90268"/>
                  </a:lnTo>
                  <a:lnTo>
                    <a:pt x="1010019" y="88494"/>
                  </a:lnTo>
                  <a:lnTo>
                    <a:pt x="1014548" y="86718"/>
                  </a:lnTo>
                  <a:lnTo>
                    <a:pt x="1019077" y="84940"/>
                  </a:lnTo>
                  <a:lnTo>
                    <a:pt x="1023606" y="83161"/>
                  </a:lnTo>
                  <a:lnTo>
                    <a:pt x="1028136" y="81380"/>
                  </a:lnTo>
                  <a:lnTo>
                    <a:pt x="1032665" y="79598"/>
                  </a:lnTo>
                  <a:lnTo>
                    <a:pt x="1037194" y="77815"/>
                  </a:lnTo>
                  <a:lnTo>
                    <a:pt x="1041723" y="76030"/>
                  </a:lnTo>
                  <a:lnTo>
                    <a:pt x="1046253" y="74243"/>
                  </a:lnTo>
                  <a:lnTo>
                    <a:pt x="1050782" y="72455"/>
                  </a:lnTo>
                  <a:lnTo>
                    <a:pt x="1055311" y="70666"/>
                  </a:lnTo>
                  <a:lnTo>
                    <a:pt x="1059840" y="68876"/>
                  </a:lnTo>
                  <a:lnTo>
                    <a:pt x="1064370" y="67084"/>
                  </a:lnTo>
                  <a:lnTo>
                    <a:pt x="1068899" y="65291"/>
                  </a:lnTo>
                  <a:lnTo>
                    <a:pt x="1073428" y="63497"/>
                  </a:lnTo>
                  <a:lnTo>
                    <a:pt x="1077957" y="61701"/>
                  </a:lnTo>
                  <a:lnTo>
                    <a:pt x="1082486" y="59904"/>
                  </a:lnTo>
                  <a:lnTo>
                    <a:pt x="1087016" y="58106"/>
                  </a:lnTo>
                  <a:lnTo>
                    <a:pt x="1091545" y="56307"/>
                  </a:lnTo>
                  <a:lnTo>
                    <a:pt x="1096074" y="54506"/>
                  </a:lnTo>
                  <a:lnTo>
                    <a:pt x="1100603" y="52704"/>
                  </a:lnTo>
                  <a:lnTo>
                    <a:pt x="1105133" y="50901"/>
                  </a:lnTo>
                  <a:lnTo>
                    <a:pt x="1109662" y="49097"/>
                  </a:lnTo>
                  <a:lnTo>
                    <a:pt x="1114191" y="47292"/>
                  </a:lnTo>
                  <a:lnTo>
                    <a:pt x="1118720" y="45486"/>
                  </a:lnTo>
                  <a:lnTo>
                    <a:pt x="1123250" y="43678"/>
                  </a:lnTo>
                  <a:lnTo>
                    <a:pt x="1127779" y="41870"/>
                  </a:lnTo>
                  <a:lnTo>
                    <a:pt x="1132308" y="40060"/>
                  </a:lnTo>
                  <a:lnTo>
                    <a:pt x="1136837" y="38249"/>
                  </a:lnTo>
                  <a:lnTo>
                    <a:pt x="1141367" y="36438"/>
                  </a:lnTo>
                  <a:lnTo>
                    <a:pt x="1145896" y="34625"/>
                  </a:lnTo>
                  <a:lnTo>
                    <a:pt x="1150425" y="32811"/>
                  </a:lnTo>
                  <a:lnTo>
                    <a:pt x="1154954" y="30996"/>
                  </a:lnTo>
                  <a:lnTo>
                    <a:pt x="1159483" y="29180"/>
                  </a:lnTo>
                  <a:lnTo>
                    <a:pt x="1164013" y="27363"/>
                  </a:lnTo>
                  <a:lnTo>
                    <a:pt x="1168542" y="25546"/>
                  </a:lnTo>
                  <a:lnTo>
                    <a:pt x="1173071" y="23727"/>
                  </a:lnTo>
                  <a:lnTo>
                    <a:pt x="1177600" y="21907"/>
                  </a:lnTo>
                  <a:lnTo>
                    <a:pt x="1182130" y="20086"/>
                  </a:lnTo>
                  <a:lnTo>
                    <a:pt x="1186659" y="18265"/>
                  </a:lnTo>
                  <a:lnTo>
                    <a:pt x="1191188" y="16442"/>
                  </a:lnTo>
                  <a:lnTo>
                    <a:pt x="1195717" y="14619"/>
                  </a:lnTo>
                  <a:lnTo>
                    <a:pt x="1200247" y="12794"/>
                  </a:lnTo>
                  <a:lnTo>
                    <a:pt x="1204776" y="10969"/>
                  </a:lnTo>
                  <a:lnTo>
                    <a:pt x="1209305" y="9143"/>
                  </a:lnTo>
                  <a:lnTo>
                    <a:pt x="1213834" y="7316"/>
                  </a:lnTo>
                  <a:lnTo>
                    <a:pt x="1218363" y="5488"/>
                  </a:lnTo>
                  <a:lnTo>
                    <a:pt x="1222893" y="3659"/>
                  </a:lnTo>
                  <a:lnTo>
                    <a:pt x="1227422" y="1830"/>
                  </a:lnTo>
                  <a:lnTo>
                    <a:pt x="1231951" y="0"/>
                  </a:lnTo>
                  <a:lnTo>
                    <a:pt x="1231951" y="197237"/>
                  </a:lnTo>
                  <a:lnTo>
                    <a:pt x="1227422" y="198360"/>
                  </a:lnTo>
                  <a:lnTo>
                    <a:pt x="1222893" y="199483"/>
                  </a:lnTo>
                  <a:lnTo>
                    <a:pt x="1218363" y="200605"/>
                  </a:lnTo>
                  <a:lnTo>
                    <a:pt x="1213834" y="201727"/>
                  </a:lnTo>
                  <a:lnTo>
                    <a:pt x="1209305" y="202847"/>
                  </a:lnTo>
                  <a:lnTo>
                    <a:pt x="1204776" y="203967"/>
                  </a:lnTo>
                  <a:lnTo>
                    <a:pt x="1200247" y="205086"/>
                  </a:lnTo>
                  <a:lnTo>
                    <a:pt x="1195717" y="206203"/>
                  </a:lnTo>
                  <a:lnTo>
                    <a:pt x="1191188" y="207320"/>
                  </a:lnTo>
                  <a:lnTo>
                    <a:pt x="1186659" y="208436"/>
                  </a:lnTo>
                  <a:lnTo>
                    <a:pt x="1182130" y="209551"/>
                  </a:lnTo>
                  <a:lnTo>
                    <a:pt x="1177600" y="210664"/>
                  </a:lnTo>
                  <a:lnTo>
                    <a:pt x="1173071" y="211777"/>
                  </a:lnTo>
                  <a:lnTo>
                    <a:pt x="1168542" y="212888"/>
                  </a:lnTo>
                  <a:lnTo>
                    <a:pt x="1164013" y="213999"/>
                  </a:lnTo>
                  <a:lnTo>
                    <a:pt x="1159483" y="215108"/>
                  </a:lnTo>
                  <a:lnTo>
                    <a:pt x="1154954" y="216215"/>
                  </a:lnTo>
                  <a:lnTo>
                    <a:pt x="1150425" y="217322"/>
                  </a:lnTo>
                  <a:lnTo>
                    <a:pt x="1145896" y="218427"/>
                  </a:lnTo>
                  <a:lnTo>
                    <a:pt x="1141367" y="219530"/>
                  </a:lnTo>
                  <a:lnTo>
                    <a:pt x="1136837" y="220633"/>
                  </a:lnTo>
                  <a:lnTo>
                    <a:pt x="1132308" y="221733"/>
                  </a:lnTo>
                  <a:lnTo>
                    <a:pt x="1127779" y="222832"/>
                  </a:lnTo>
                  <a:lnTo>
                    <a:pt x="1123250" y="223930"/>
                  </a:lnTo>
                  <a:lnTo>
                    <a:pt x="1118720" y="225026"/>
                  </a:lnTo>
                  <a:lnTo>
                    <a:pt x="1114191" y="226120"/>
                  </a:lnTo>
                  <a:lnTo>
                    <a:pt x="1109662" y="227212"/>
                  </a:lnTo>
                  <a:lnTo>
                    <a:pt x="1105133" y="228303"/>
                  </a:lnTo>
                  <a:lnTo>
                    <a:pt x="1100603" y="229392"/>
                  </a:lnTo>
                  <a:lnTo>
                    <a:pt x="1096074" y="230479"/>
                  </a:lnTo>
                  <a:lnTo>
                    <a:pt x="1091545" y="231564"/>
                  </a:lnTo>
                  <a:lnTo>
                    <a:pt x="1087016" y="232647"/>
                  </a:lnTo>
                  <a:lnTo>
                    <a:pt x="1082486" y="233728"/>
                  </a:lnTo>
                  <a:lnTo>
                    <a:pt x="1077957" y="234806"/>
                  </a:lnTo>
                  <a:lnTo>
                    <a:pt x="1073428" y="235883"/>
                  </a:lnTo>
                  <a:lnTo>
                    <a:pt x="1068899" y="236958"/>
                  </a:lnTo>
                  <a:lnTo>
                    <a:pt x="1064370" y="238030"/>
                  </a:lnTo>
                  <a:lnTo>
                    <a:pt x="1059840" y="239100"/>
                  </a:lnTo>
                  <a:lnTo>
                    <a:pt x="1055311" y="240168"/>
                  </a:lnTo>
                  <a:lnTo>
                    <a:pt x="1050782" y="241233"/>
                  </a:lnTo>
                  <a:lnTo>
                    <a:pt x="1046253" y="242296"/>
                  </a:lnTo>
                  <a:lnTo>
                    <a:pt x="1041723" y="243357"/>
                  </a:lnTo>
                  <a:lnTo>
                    <a:pt x="1037194" y="244415"/>
                  </a:lnTo>
                  <a:lnTo>
                    <a:pt x="1032665" y="245470"/>
                  </a:lnTo>
                  <a:lnTo>
                    <a:pt x="1028136" y="246523"/>
                  </a:lnTo>
                  <a:lnTo>
                    <a:pt x="1023606" y="247573"/>
                  </a:lnTo>
                  <a:lnTo>
                    <a:pt x="1019077" y="248621"/>
                  </a:lnTo>
                  <a:lnTo>
                    <a:pt x="1014548" y="249666"/>
                  </a:lnTo>
                  <a:lnTo>
                    <a:pt x="1010019" y="250708"/>
                  </a:lnTo>
                  <a:lnTo>
                    <a:pt x="1005489" y="251747"/>
                  </a:lnTo>
                  <a:lnTo>
                    <a:pt x="1000960" y="252784"/>
                  </a:lnTo>
                  <a:lnTo>
                    <a:pt x="996431" y="253818"/>
                  </a:lnTo>
                  <a:lnTo>
                    <a:pt x="991902" y="254849"/>
                  </a:lnTo>
                  <a:lnTo>
                    <a:pt x="987373" y="255877"/>
                  </a:lnTo>
                  <a:lnTo>
                    <a:pt x="982843" y="256902"/>
                  </a:lnTo>
                  <a:lnTo>
                    <a:pt x="978314" y="257925"/>
                  </a:lnTo>
                  <a:lnTo>
                    <a:pt x="973785" y="258944"/>
                  </a:lnTo>
                  <a:lnTo>
                    <a:pt x="969256" y="259961"/>
                  </a:lnTo>
                  <a:lnTo>
                    <a:pt x="964726" y="260975"/>
                  </a:lnTo>
                  <a:lnTo>
                    <a:pt x="960197" y="261986"/>
                  </a:lnTo>
                  <a:lnTo>
                    <a:pt x="955668" y="262995"/>
                  </a:lnTo>
                  <a:lnTo>
                    <a:pt x="951139" y="264000"/>
                  </a:lnTo>
                  <a:lnTo>
                    <a:pt x="946609" y="265003"/>
                  </a:lnTo>
                  <a:lnTo>
                    <a:pt x="942080" y="266003"/>
                  </a:lnTo>
                  <a:lnTo>
                    <a:pt x="937551" y="267000"/>
                  </a:lnTo>
                  <a:lnTo>
                    <a:pt x="933022" y="267995"/>
                  </a:lnTo>
                  <a:lnTo>
                    <a:pt x="928493" y="268987"/>
                  </a:lnTo>
                  <a:lnTo>
                    <a:pt x="923963" y="269976"/>
                  </a:lnTo>
                  <a:lnTo>
                    <a:pt x="919434" y="270963"/>
                  </a:lnTo>
                  <a:lnTo>
                    <a:pt x="914905" y="271948"/>
                  </a:lnTo>
                  <a:lnTo>
                    <a:pt x="910376" y="272930"/>
                  </a:lnTo>
                  <a:lnTo>
                    <a:pt x="905846" y="273910"/>
                  </a:lnTo>
                  <a:lnTo>
                    <a:pt x="901317" y="274888"/>
                  </a:lnTo>
                  <a:lnTo>
                    <a:pt x="896788" y="275864"/>
                  </a:lnTo>
                  <a:lnTo>
                    <a:pt x="892259" y="276838"/>
                  </a:lnTo>
                  <a:lnTo>
                    <a:pt x="887729" y="277810"/>
                  </a:lnTo>
                  <a:lnTo>
                    <a:pt x="883200" y="278781"/>
                  </a:lnTo>
                  <a:lnTo>
                    <a:pt x="878671" y="279750"/>
                  </a:lnTo>
                  <a:lnTo>
                    <a:pt x="874142" y="280717"/>
                  </a:lnTo>
                  <a:lnTo>
                    <a:pt x="869612" y="281684"/>
                  </a:lnTo>
                  <a:lnTo>
                    <a:pt x="865083" y="282649"/>
                  </a:lnTo>
                  <a:lnTo>
                    <a:pt x="860554" y="283613"/>
                  </a:lnTo>
                  <a:lnTo>
                    <a:pt x="856025" y="284576"/>
                  </a:lnTo>
                  <a:lnTo>
                    <a:pt x="851496" y="285539"/>
                  </a:lnTo>
                  <a:lnTo>
                    <a:pt x="846966" y="286501"/>
                  </a:lnTo>
                  <a:lnTo>
                    <a:pt x="842437" y="287463"/>
                  </a:lnTo>
                  <a:lnTo>
                    <a:pt x="837908" y="288425"/>
                  </a:lnTo>
                  <a:lnTo>
                    <a:pt x="833379" y="289387"/>
                  </a:lnTo>
                  <a:lnTo>
                    <a:pt x="828849" y="290350"/>
                  </a:lnTo>
                  <a:lnTo>
                    <a:pt x="824320" y="291313"/>
                  </a:lnTo>
                  <a:lnTo>
                    <a:pt x="819791" y="292276"/>
                  </a:lnTo>
                  <a:lnTo>
                    <a:pt x="815262" y="293241"/>
                  </a:lnTo>
                  <a:lnTo>
                    <a:pt x="810732" y="294207"/>
                  </a:lnTo>
                  <a:lnTo>
                    <a:pt x="806203" y="295174"/>
                  </a:lnTo>
                  <a:lnTo>
                    <a:pt x="801674" y="296143"/>
                  </a:lnTo>
                  <a:lnTo>
                    <a:pt x="797145" y="297113"/>
                  </a:lnTo>
                  <a:lnTo>
                    <a:pt x="792615" y="298086"/>
                  </a:lnTo>
                  <a:lnTo>
                    <a:pt x="788086" y="299060"/>
                  </a:lnTo>
                  <a:lnTo>
                    <a:pt x="783557" y="300038"/>
                  </a:lnTo>
                  <a:lnTo>
                    <a:pt x="779028" y="301018"/>
                  </a:lnTo>
                  <a:lnTo>
                    <a:pt x="774499" y="302000"/>
                  </a:lnTo>
                  <a:lnTo>
                    <a:pt x="769969" y="302986"/>
                  </a:lnTo>
                  <a:lnTo>
                    <a:pt x="765440" y="303976"/>
                  </a:lnTo>
                  <a:lnTo>
                    <a:pt x="760911" y="304968"/>
                  </a:lnTo>
                  <a:lnTo>
                    <a:pt x="756382" y="305965"/>
                  </a:lnTo>
                  <a:lnTo>
                    <a:pt x="751852" y="306965"/>
                  </a:lnTo>
                  <a:lnTo>
                    <a:pt x="747323" y="307970"/>
                  </a:lnTo>
                  <a:lnTo>
                    <a:pt x="742794" y="308979"/>
                  </a:lnTo>
                  <a:lnTo>
                    <a:pt x="738265" y="309993"/>
                  </a:lnTo>
                  <a:lnTo>
                    <a:pt x="733735" y="311011"/>
                  </a:lnTo>
                  <a:lnTo>
                    <a:pt x="729206" y="312034"/>
                  </a:lnTo>
                  <a:lnTo>
                    <a:pt x="724677" y="313062"/>
                  </a:lnTo>
                  <a:lnTo>
                    <a:pt x="720148" y="314095"/>
                  </a:lnTo>
                  <a:lnTo>
                    <a:pt x="715618" y="315134"/>
                  </a:lnTo>
                  <a:lnTo>
                    <a:pt x="711089" y="316179"/>
                  </a:lnTo>
                  <a:lnTo>
                    <a:pt x="706560" y="317228"/>
                  </a:lnTo>
                  <a:lnTo>
                    <a:pt x="702031" y="318284"/>
                  </a:lnTo>
                  <a:lnTo>
                    <a:pt x="697502" y="319346"/>
                  </a:lnTo>
                  <a:lnTo>
                    <a:pt x="692972" y="320414"/>
                  </a:lnTo>
                  <a:lnTo>
                    <a:pt x="688443" y="321488"/>
                  </a:lnTo>
                  <a:lnTo>
                    <a:pt x="683914" y="322568"/>
                  </a:lnTo>
                  <a:lnTo>
                    <a:pt x="679385" y="323655"/>
                  </a:lnTo>
                  <a:lnTo>
                    <a:pt x="674855" y="324748"/>
                  </a:lnTo>
                  <a:lnTo>
                    <a:pt x="670326" y="325847"/>
                  </a:lnTo>
                  <a:lnTo>
                    <a:pt x="665797" y="326953"/>
                  </a:lnTo>
                  <a:lnTo>
                    <a:pt x="661268" y="328066"/>
                  </a:lnTo>
                  <a:lnTo>
                    <a:pt x="656738" y="329186"/>
                  </a:lnTo>
                  <a:lnTo>
                    <a:pt x="652209" y="330313"/>
                  </a:lnTo>
                  <a:lnTo>
                    <a:pt x="647680" y="331446"/>
                  </a:lnTo>
                  <a:lnTo>
                    <a:pt x="643151" y="332586"/>
                  </a:lnTo>
                  <a:lnTo>
                    <a:pt x="638622" y="333733"/>
                  </a:lnTo>
                  <a:lnTo>
                    <a:pt x="634092" y="334887"/>
                  </a:lnTo>
                  <a:lnTo>
                    <a:pt x="629563" y="336048"/>
                  </a:lnTo>
                  <a:lnTo>
                    <a:pt x="625034" y="337216"/>
                  </a:lnTo>
                  <a:lnTo>
                    <a:pt x="620505" y="338391"/>
                  </a:lnTo>
                  <a:lnTo>
                    <a:pt x="615975" y="339573"/>
                  </a:lnTo>
                  <a:lnTo>
                    <a:pt x="611446" y="340762"/>
                  </a:lnTo>
                  <a:lnTo>
                    <a:pt x="606917" y="341958"/>
                  </a:lnTo>
                  <a:lnTo>
                    <a:pt x="602388" y="343161"/>
                  </a:lnTo>
                  <a:lnTo>
                    <a:pt x="597858" y="344370"/>
                  </a:lnTo>
                  <a:lnTo>
                    <a:pt x="593329" y="345587"/>
                  </a:lnTo>
                  <a:lnTo>
                    <a:pt x="588800" y="346811"/>
                  </a:lnTo>
                  <a:lnTo>
                    <a:pt x="584271" y="348041"/>
                  </a:lnTo>
                  <a:lnTo>
                    <a:pt x="579741" y="349278"/>
                  </a:lnTo>
                  <a:lnTo>
                    <a:pt x="575212" y="350522"/>
                  </a:lnTo>
                  <a:lnTo>
                    <a:pt x="570683" y="351773"/>
                  </a:lnTo>
                  <a:lnTo>
                    <a:pt x="566154" y="353030"/>
                  </a:lnTo>
                  <a:lnTo>
                    <a:pt x="561625" y="354294"/>
                  </a:lnTo>
                  <a:lnTo>
                    <a:pt x="557095" y="355565"/>
                  </a:lnTo>
                  <a:lnTo>
                    <a:pt x="552566" y="356842"/>
                  </a:lnTo>
                  <a:lnTo>
                    <a:pt x="548037" y="358126"/>
                  </a:lnTo>
                  <a:lnTo>
                    <a:pt x="543508" y="359416"/>
                  </a:lnTo>
                  <a:lnTo>
                    <a:pt x="538978" y="360713"/>
                  </a:lnTo>
                  <a:lnTo>
                    <a:pt x="534449" y="362016"/>
                  </a:lnTo>
                  <a:lnTo>
                    <a:pt x="529920" y="363325"/>
                  </a:lnTo>
                  <a:lnTo>
                    <a:pt x="525391" y="364641"/>
                  </a:lnTo>
                  <a:lnTo>
                    <a:pt x="520861" y="365962"/>
                  </a:lnTo>
                  <a:lnTo>
                    <a:pt x="516332" y="367290"/>
                  </a:lnTo>
                  <a:lnTo>
                    <a:pt x="511803" y="368624"/>
                  </a:lnTo>
                  <a:lnTo>
                    <a:pt x="507274" y="369963"/>
                  </a:lnTo>
                  <a:lnTo>
                    <a:pt x="502744" y="371309"/>
                  </a:lnTo>
                  <a:lnTo>
                    <a:pt x="498215" y="372660"/>
                  </a:lnTo>
                  <a:lnTo>
                    <a:pt x="493686" y="374018"/>
                  </a:lnTo>
                  <a:lnTo>
                    <a:pt x="489157" y="375381"/>
                  </a:lnTo>
                  <a:lnTo>
                    <a:pt x="484628" y="376749"/>
                  </a:lnTo>
                  <a:lnTo>
                    <a:pt x="480098" y="378124"/>
                  </a:lnTo>
                  <a:lnTo>
                    <a:pt x="475569" y="379504"/>
                  </a:lnTo>
                  <a:lnTo>
                    <a:pt x="471040" y="380889"/>
                  </a:lnTo>
                  <a:lnTo>
                    <a:pt x="466511" y="382280"/>
                  </a:lnTo>
                  <a:lnTo>
                    <a:pt x="461981" y="383676"/>
                  </a:lnTo>
                  <a:lnTo>
                    <a:pt x="457452" y="385077"/>
                  </a:lnTo>
                  <a:lnTo>
                    <a:pt x="452923" y="386484"/>
                  </a:lnTo>
                  <a:lnTo>
                    <a:pt x="448394" y="387896"/>
                  </a:lnTo>
                  <a:lnTo>
                    <a:pt x="443864" y="389313"/>
                  </a:lnTo>
                  <a:lnTo>
                    <a:pt x="439335" y="390735"/>
                  </a:lnTo>
                  <a:lnTo>
                    <a:pt x="434806" y="392162"/>
                  </a:lnTo>
                  <a:lnTo>
                    <a:pt x="430277" y="393594"/>
                  </a:lnTo>
                  <a:lnTo>
                    <a:pt x="425748" y="395031"/>
                  </a:lnTo>
                  <a:lnTo>
                    <a:pt x="421218" y="396473"/>
                  </a:lnTo>
                  <a:lnTo>
                    <a:pt x="416689" y="397920"/>
                  </a:lnTo>
                  <a:lnTo>
                    <a:pt x="412160" y="399371"/>
                  </a:lnTo>
                  <a:lnTo>
                    <a:pt x="407631" y="400827"/>
                  </a:lnTo>
                  <a:lnTo>
                    <a:pt x="403101" y="402288"/>
                  </a:lnTo>
                  <a:lnTo>
                    <a:pt x="398572" y="403753"/>
                  </a:lnTo>
                  <a:lnTo>
                    <a:pt x="394043" y="405223"/>
                  </a:lnTo>
                  <a:lnTo>
                    <a:pt x="389514" y="406697"/>
                  </a:lnTo>
                  <a:lnTo>
                    <a:pt x="384984" y="408176"/>
                  </a:lnTo>
                  <a:lnTo>
                    <a:pt x="380455" y="409659"/>
                  </a:lnTo>
                  <a:lnTo>
                    <a:pt x="375926" y="411147"/>
                  </a:lnTo>
                  <a:lnTo>
                    <a:pt x="371397" y="412639"/>
                  </a:lnTo>
                  <a:lnTo>
                    <a:pt x="366867" y="414135"/>
                  </a:lnTo>
                  <a:lnTo>
                    <a:pt x="362338" y="415635"/>
                  </a:lnTo>
                  <a:lnTo>
                    <a:pt x="357809" y="417139"/>
                  </a:lnTo>
                  <a:lnTo>
                    <a:pt x="353280" y="418648"/>
                  </a:lnTo>
                  <a:lnTo>
                    <a:pt x="348751" y="420160"/>
                  </a:lnTo>
                  <a:lnTo>
                    <a:pt x="344221" y="421677"/>
                  </a:lnTo>
                  <a:lnTo>
                    <a:pt x="339692" y="423198"/>
                  </a:lnTo>
                  <a:lnTo>
                    <a:pt x="335163" y="424722"/>
                  </a:lnTo>
                  <a:lnTo>
                    <a:pt x="330634" y="426251"/>
                  </a:lnTo>
                  <a:lnTo>
                    <a:pt x="326104" y="427783"/>
                  </a:lnTo>
                  <a:lnTo>
                    <a:pt x="321575" y="429319"/>
                  </a:lnTo>
                  <a:lnTo>
                    <a:pt x="317046" y="430859"/>
                  </a:lnTo>
                  <a:lnTo>
                    <a:pt x="312517" y="432403"/>
                  </a:lnTo>
                  <a:lnTo>
                    <a:pt x="307987" y="433950"/>
                  </a:lnTo>
                  <a:lnTo>
                    <a:pt x="303458" y="435501"/>
                  </a:lnTo>
                  <a:lnTo>
                    <a:pt x="298929" y="437056"/>
                  </a:lnTo>
                  <a:lnTo>
                    <a:pt x="294400" y="438614"/>
                  </a:lnTo>
                  <a:lnTo>
                    <a:pt x="289870" y="440176"/>
                  </a:lnTo>
                  <a:lnTo>
                    <a:pt x="285341" y="441741"/>
                  </a:lnTo>
                  <a:lnTo>
                    <a:pt x="280812" y="443310"/>
                  </a:lnTo>
                  <a:lnTo>
                    <a:pt x="276283" y="444882"/>
                  </a:lnTo>
                  <a:lnTo>
                    <a:pt x="271754" y="446457"/>
                  </a:lnTo>
                  <a:lnTo>
                    <a:pt x="267224" y="448036"/>
                  </a:lnTo>
                  <a:lnTo>
                    <a:pt x="262695" y="449619"/>
                  </a:lnTo>
                  <a:lnTo>
                    <a:pt x="258166" y="451204"/>
                  </a:lnTo>
                  <a:lnTo>
                    <a:pt x="253637" y="452793"/>
                  </a:lnTo>
                  <a:lnTo>
                    <a:pt x="249107" y="454386"/>
                  </a:lnTo>
                  <a:lnTo>
                    <a:pt x="244578" y="455981"/>
                  </a:lnTo>
                  <a:lnTo>
                    <a:pt x="240049" y="457580"/>
                  </a:lnTo>
                  <a:lnTo>
                    <a:pt x="235520" y="459181"/>
                  </a:lnTo>
                  <a:lnTo>
                    <a:pt x="230990" y="460786"/>
                  </a:lnTo>
                  <a:lnTo>
                    <a:pt x="226461" y="462394"/>
                  </a:lnTo>
                  <a:lnTo>
                    <a:pt x="221932" y="464005"/>
                  </a:lnTo>
                  <a:lnTo>
                    <a:pt x="217403" y="465619"/>
                  </a:lnTo>
                  <a:lnTo>
                    <a:pt x="212874" y="467236"/>
                  </a:lnTo>
                  <a:lnTo>
                    <a:pt x="208344" y="468856"/>
                  </a:lnTo>
                  <a:lnTo>
                    <a:pt x="203815" y="470479"/>
                  </a:lnTo>
                  <a:lnTo>
                    <a:pt x="199286" y="472105"/>
                  </a:lnTo>
                  <a:lnTo>
                    <a:pt x="194757" y="473733"/>
                  </a:lnTo>
                  <a:lnTo>
                    <a:pt x="190227" y="475365"/>
                  </a:lnTo>
                  <a:lnTo>
                    <a:pt x="185698" y="476999"/>
                  </a:lnTo>
                  <a:lnTo>
                    <a:pt x="181169" y="478636"/>
                  </a:lnTo>
                  <a:lnTo>
                    <a:pt x="176640" y="480276"/>
                  </a:lnTo>
                  <a:lnTo>
                    <a:pt x="172110" y="481919"/>
                  </a:lnTo>
                  <a:lnTo>
                    <a:pt x="167581" y="483564"/>
                  </a:lnTo>
                  <a:lnTo>
                    <a:pt x="163052" y="485212"/>
                  </a:lnTo>
                  <a:lnTo>
                    <a:pt x="158523" y="486863"/>
                  </a:lnTo>
                  <a:lnTo>
                    <a:pt x="153993" y="488516"/>
                  </a:lnTo>
                  <a:lnTo>
                    <a:pt x="149464" y="490172"/>
                  </a:lnTo>
                  <a:lnTo>
                    <a:pt x="144935" y="491830"/>
                  </a:lnTo>
                  <a:lnTo>
                    <a:pt x="140406" y="493491"/>
                  </a:lnTo>
                  <a:lnTo>
                    <a:pt x="135877" y="495155"/>
                  </a:lnTo>
                  <a:lnTo>
                    <a:pt x="131347" y="496821"/>
                  </a:lnTo>
                  <a:lnTo>
                    <a:pt x="126818" y="498489"/>
                  </a:lnTo>
                  <a:lnTo>
                    <a:pt x="122289" y="500160"/>
                  </a:lnTo>
                  <a:lnTo>
                    <a:pt x="117760" y="501833"/>
                  </a:lnTo>
                  <a:lnTo>
                    <a:pt x="113230" y="503509"/>
                  </a:lnTo>
                  <a:lnTo>
                    <a:pt x="108701" y="505187"/>
                  </a:lnTo>
                  <a:lnTo>
                    <a:pt x="104172" y="506868"/>
                  </a:lnTo>
                  <a:lnTo>
                    <a:pt x="99643" y="508551"/>
                  </a:lnTo>
                  <a:lnTo>
                    <a:pt x="95113" y="510236"/>
                  </a:lnTo>
                  <a:lnTo>
                    <a:pt x="90584" y="511923"/>
                  </a:lnTo>
                  <a:lnTo>
                    <a:pt x="86055" y="513613"/>
                  </a:lnTo>
                  <a:lnTo>
                    <a:pt x="81526" y="515305"/>
                  </a:lnTo>
                  <a:lnTo>
                    <a:pt x="76996" y="516999"/>
                  </a:lnTo>
                  <a:lnTo>
                    <a:pt x="72467" y="518695"/>
                  </a:lnTo>
                  <a:lnTo>
                    <a:pt x="67938" y="520393"/>
                  </a:lnTo>
                  <a:lnTo>
                    <a:pt x="63409" y="522094"/>
                  </a:lnTo>
                  <a:lnTo>
                    <a:pt x="58880" y="523797"/>
                  </a:lnTo>
                  <a:lnTo>
                    <a:pt x="54350" y="525501"/>
                  </a:lnTo>
                  <a:lnTo>
                    <a:pt x="49821" y="527208"/>
                  </a:lnTo>
                  <a:lnTo>
                    <a:pt x="45292" y="528917"/>
                  </a:lnTo>
                  <a:lnTo>
                    <a:pt x="40763" y="530628"/>
                  </a:lnTo>
                  <a:lnTo>
                    <a:pt x="36233" y="532341"/>
                  </a:lnTo>
                  <a:lnTo>
                    <a:pt x="31704" y="534056"/>
                  </a:lnTo>
                  <a:lnTo>
                    <a:pt x="27175" y="535773"/>
                  </a:lnTo>
                  <a:lnTo>
                    <a:pt x="22646" y="537492"/>
                  </a:lnTo>
                  <a:lnTo>
                    <a:pt x="18116" y="539213"/>
                  </a:lnTo>
                  <a:lnTo>
                    <a:pt x="13587" y="540936"/>
                  </a:lnTo>
                  <a:lnTo>
                    <a:pt x="9058" y="542661"/>
                  </a:lnTo>
                  <a:lnTo>
                    <a:pt x="4529" y="544387"/>
                  </a:lnTo>
                  <a:lnTo>
                    <a:pt x="0" y="546115"/>
                  </a:lnTo>
                  <a:close/>
                </a:path>
              </a:pathLst>
            </a:custGeom>
            <a:solidFill>
              <a:srgbClr val="FF6C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31" name="pl731"/>
            <p:cNvSpPr/>
            <p:nvPr/>
          </p:nvSpPr>
          <p:spPr>
            <a:xfrm>
              <a:off x="6658915" y="5687476"/>
              <a:ext cx="1231951" cy="395854"/>
            </a:xfrm>
            <a:custGeom>
              <a:avLst/>
              <a:pathLst>
                <a:path w="1231951" h="395854">
                  <a:moveTo>
                    <a:pt x="0" y="395854"/>
                  </a:moveTo>
                  <a:lnTo>
                    <a:pt x="4529" y="394630"/>
                  </a:lnTo>
                  <a:lnTo>
                    <a:pt x="9058" y="393405"/>
                  </a:lnTo>
                  <a:lnTo>
                    <a:pt x="13587" y="392180"/>
                  </a:lnTo>
                  <a:lnTo>
                    <a:pt x="18116" y="390955"/>
                  </a:lnTo>
                  <a:lnTo>
                    <a:pt x="22646" y="389731"/>
                  </a:lnTo>
                  <a:lnTo>
                    <a:pt x="27175" y="388506"/>
                  </a:lnTo>
                  <a:lnTo>
                    <a:pt x="31704" y="387281"/>
                  </a:lnTo>
                  <a:lnTo>
                    <a:pt x="36233" y="386057"/>
                  </a:lnTo>
                  <a:lnTo>
                    <a:pt x="40763" y="384832"/>
                  </a:lnTo>
                  <a:lnTo>
                    <a:pt x="45292" y="383608"/>
                  </a:lnTo>
                  <a:lnTo>
                    <a:pt x="49821" y="382384"/>
                  </a:lnTo>
                  <a:lnTo>
                    <a:pt x="54350" y="381161"/>
                  </a:lnTo>
                  <a:lnTo>
                    <a:pt x="58880" y="379938"/>
                  </a:lnTo>
                  <a:lnTo>
                    <a:pt x="63409" y="378715"/>
                  </a:lnTo>
                  <a:lnTo>
                    <a:pt x="67938" y="377493"/>
                  </a:lnTo>
                  <a:lnTo>
                    <a:pt x="72467" y="376271"/>
                  </a:lnTo>
                  <a:lnTo>
                    <a:pt x="76996" y="375049"/>
                  </a:lnTo>
                  <a:lnTo>
                    <a:pt x="81526" y="373829"/>
                  </a:lnTo>
                  <a:lnTo>
                    <a:pt x="86055" y="372609"/>
                  </a:lnTo>
                  <a:lnTo>
                    <a:pt x="90584" y="371390"/>
                  </a:lnTo>
                  <a:lnTo>
                    <a:pt x="95113" y="370171"/>
                  </a:lnTo>
                  <a:lnTo>
                    <a:pt x="99643" y="368954"/>
                  </a:lnTo>
                  <a:lnTo>
                    <a:pt x="104172" y="367737"/>
                  </a:lnTo>
                  <a:lnTo>
                    <a:pt x="108701" y="366522"/>
                  </a:lnTo>
                  <a:lnTo>
                    <a:pt x="113230" y="365307"/>
                  </a:lnTo>
                  <a:lnTo>
                    <a:pt x="117760" y="364094"/>
                  </a:lnTo>
                  <a:lnTo>
                    <a:pt x="122289" y="362881"/>
                  </a:lnTo>
                  <a:lnTo>
                    <a:pt x="126818" y="361670"/>
                  </a:lnTo>
                  <a:lnTo>
                    <a:pt x="131347" y="360461"/>
                  </a:lnTo>
                  <a:lnTo>
                    <a:pt x="135877" y="359252"/>
                  </a:lnTo>
                  <a:lnTo>
                    <a:pt x="140406" y="358046"/>
                  </a:lnTo>
                  <a:lnTo>
                    <a:pt x="144935" y="356841"/>
                  </a:lnTo>
                  <a:lnTo>
                    <a:pt x="149464" y="355637"/>
                  </a:lnTo>
                  <a:lnTo>
                    <a:pt x="153993" y="354435"/>
                  </a:lnTo>
                  <a:lnTo>
                    <a:pt x="158523" y="353235"/>
                  </a:lnTo>
                  <a:lnTo>
                    <a:pt x="163052" y="352037"/>
                  </a:lnTo>
                  <a:lnTo>
                    <a:pt x="167581" y="350840"/>
                  </a:lnTo>
                  <a:lnTo>
                    <a:pt x="172110" y="349646"/>
                  </a:lnTo>
                  <a:lnTo>
                    <a:pt x="176640" y="348454"/>
                  </a:lnTo>
                  <a:lnTo>
                    <a:pt x="181169" y="347263"/>
                  </a:lnTo>
                  <a:lnTo>
                    <a:pt x="185698" y="346076"/>
                  </a:lnTo>
                  <a:lnTo>
                    <a:pt x="190227" y="344890"/>
                  </a:lnTo>
                  <a:lnTo>
                    <a:pt x="194757" y="343707"/>
                  </a:lnTo>
                  <a:lnTo>
                    <a:pt x="199286" y="342526"/>
                  </a:lnTo>
                  <a:lnTo>
                    <a:pt x="203815" y="341347"/>
                  </a:lnTo>
                  <a:lnTo>
                    <a:pt x="208344" y="340172"/>
                  </a:lnTo>
                  <a:lnTo>
                    <a:pt x="212874" y="338998"/>
                  </a:lnTo>
                  <a:lnTo>
                    <a:pt x="217403" y="337828"/>
                  </a:lnTo>
                  <a:lnTo>
                    <a:pt x="221932" y="336660"/>
                  </a:lnTo>
                  <a:lnTo>
                    <a:pt x="226461" y="335495"/>
                  </a:lnTo>
                  <a:lnTo>
                    <a:pt x="230990" y="334333"/>
                  </a:lnTo>
                  <a:lnTo>
                    <a:pt x="235520" y="333173"/>
                  </a:lnTo>
                  <a:lnTo>
                    <a:pt x="240049" y="332017"/>
                  </a:lnTo>
                  <a:lnTo>
                    <a:pt x="244578" y="330863"/>
                  </a:lnTo>
                  <a:lnTo>
                    <a:pt x="249107" y="329713"/>
                  </a:lnTo>
                  <a:lnTo>
                    <a:pt x="253637" y="328565"/>
                  </a:lnTo>
                  <a:lnTo>
                    <a:pt x="258166" y="327420"/>
                  </a:lnTo>
                  <a:lnTo>
                    <a:pt x="262695" y="326278"/>
                  </a:lnTo>
                  <a:lnTo>
                    <a:pt x="267224" y="325139"/>
                  </a:lnTo>
                  <a:lnTo>
                    <a:pt x="271754" y="324003"/>
                  </a:lnTo>
                  <a:lnTo>
                    <a:pt x="276283" y="322870"/>
                  </a:lnTo>
                  <a:lnTo>
                    <a:pt x="280812" y="321740"/>
                  </a:lnTo>
                  <a:lnTo>
                    <a:pt x="285341" y="320612"/>
                  </a:lnTo>
                  <a:lnTo>
                    <a:pt x="289870" y="319487"/>
                  </a:lnTo>
                  <a:lnTo>
                    <a:pt x="294400" y="318365"/>
                  </a:lnTo>
                  <a:lnTo>
                    <a:pt x="298929" y="317246"/>
                  </a:lnTo>
                  <a:lnTo>
                    <a:pt x="303458" y="316129"/>
                  </a:lnTo>
                  <a:lnTo>
                    <a:pt x="307987" y="315014"/>
                  </a:lnTo>
                  <a:lnTo>
                    <a:pt x="312517" y="313902"/>
                  </a:lnTo>
                  <a:lnTo>
                    <a:pt x="317046" y="312791"/>
                  </a:lnTo>
                  <a:lnTo>
                    <a:pt x="321575" y="311683"/>
                  </a:lnTo>
                  <a:lnTo>
                    <a:pt x="326104" y="310576"/>
                  </a:lnTo>
                  <a:lnTo>
                    <a:pt x="330634" y="309471"/>
                  </a:lnTo>
                  <a:lnTo>
                    <a:pt x="335163" y="308368"/>
                  </a:lnTo>
                  <a:lnTo>
                    <a:pt x="339692" y="307266"/>
                  </a:lnTo>
                  <a:lnTo>
                    <a:pt x="344221" y="306165"/>
                  </a:lnTo>
                  <a:lnTo>
                    <a:pt x="348751" y="305065"/>
                  </a:lnTo>
                  <a:lnTo>
                    <a:pt x="353280" y="303965"/>
                  </a:lnTo>
                  <a:lnTo>
                    <a:pt x="357809" y="302866"/>
                  </a:lnTo>
                  <a:lnTo>
                    <a:pt x="362338" y="301767"/>
                  </a:lnTo>
                  <a:lnTo>
                    <a:pt x="366867" y="300668"/>
                  </a:lnTo>
                  <a:lnTo>
                    <a:pt x="371397" y="299568"/>
                  </a:lnTo>
                  <a:lnTo>
                    <a:pt x="375926" y="298468"/>
                  </a:lnTo>
                  <a:lnTo>
                    <a:pt x="380455" y="297367"/>
                  </a:lnTo>
                  <a:lnTo>
                    <a:pt x="384984" y="296264"/>
                  </a:lnTo>
                  <a:lnTo>
                    <a:pt x="389514" y="295160"/>
                  </a:lnTo>
                  <a:lnTo>
                    <a:pt x="394043" y="294054"/>
                  </a:lnTo>
                  <a:lnTo>
                    <a:pt x="398572" y="292946"/>
                  </a:lnTo>
                  <a:lnTo>
                    <a:pt x="403101" y="291835"/>
                  </a:lnTo>
                  <a:lnTo>
                    <a:pt x="407631" y="290722"/>
                  </a:lnTo>
                  <a:lnTo>
                    <a:pt x="412160" y="289605"/>
                  </a:lnTo>
                  <a:lnTo>
                    <a:pt x="416689" y="288486"/>
                  </a:lnTo>
                  <a:lnTo>
                    <a:pt x="421218" y="287362"/>
                  </a:lnTo>
                  <a:lnTo>
                    <a:pt x="425748" y="286234"/>
                  </a:lnTo>
                  <a:lnTo>
                    <a:pt x="430277" y="285102"/>
                  </a:lnTo>
                  <a:lnTo>
                    <a:pt x="434806" y="283965"/>
                  </a:lnTo>
                  <a:lnTo>
                    <a:pt x="439335" y="282824"/>
                  </a:lnTo>
                  <a:lnTo>
                    <a:pt x="443864" y="281677"/>
                  </a:lnTo>
                  <a:lnTo>
                    <a:pt x="448394" y="280524"/>
                  </a:lnTo>
                  <a:lnTo>
                    <a:pt x="452923" y="279366"/>
                  </a:lnTo>
                  <a:lnTo>
                    <a:pt x="457452" y="278202"/>
                  </a:lnTo>
                  <a:lnTo>
                    <a:pt x="461981" y="277031"/>
                  </a:lnTo>
                  <a:lnTo>
                    <a:pt x="466511" y="275854"/>
                  </a:lnTo>
                  <a:lnTo>
                    <a:pt x="471040" y="274670"/>
                  </a:lnTo>
                  <a:lnTo>
                    <a:pt x="475569" y="273480"/>
                  </a:lnTo>
                  <a:lnTo>
                    <a:pt x="480098" y="272281"/>
                  </a:lnTo>
                  <a:lnTo>
                    <a:pt x="484628" y="271076"/>
                  </a:lnTo>
                  <a:lnTo>
                    <a:pt x="489157" y="269863"/>
                  </a:lnTo>
                  <a:lnTo>
                    <a:pt x="493686" y="268642"/>
                  </a:lnTo>
                  <a:lnTo>
                    <a:pt x="498215" y="267413"/>
                  </a:lnTo>
                  <a:lnTo>
                    <a:pt x="502744" y="266177"/>
                  </a:lnTo>
                  <a:lnTo>
                    <a:pt x="507274" y="264932"/>
                  </a:lnTo>
                  <a:lnTo>
                    <a:pt x="511803" y="263679"/>
                  </a:lnTo>
                  <a:lnTo>
                    <a:pt x="516332" y="262417"/>
                  </a:lnTo>
                  <a:lnTo>
                    <a:pt x="520861" y="261148"/>
                  </a:lnTo>
                  <a:lnTo>
                    <a:pt x="525391" y="259869"/>
                  </a:lnTo>
                  <a:lnTo>
                    <a:pt x="529920" y="258582"/>
                  </a:lnTo>
                  <a:lnTo>
                    <a:pt x="534449" y="257287"/>
                  </a:lnTo>
                  <a:lnTo>
                    <a:pt x="538978" y="255983"/>
                  </a:lnTo>
                  <a:lnTo>
                    <a:pt x="543508" y="254670"/>
                  </a:lnTo>
                  <a:lnTo>
                    <a:pt x="548037" y="253348"/>
                  </a:lnTo>
                  <a:lnTo>
                    <a:pt x="552566" y="252018"/>
                  </a:lnTo>
                  <a:lnTo>
                    <a:pt x="557095" y="250680"/>
                  </a:lnTo>
                  <a:lnTo>
                    <a:pt x="561625" y="249332"/>
                  </a:lnTo>
                  <a:lnTo>
                    <a:pt x="566154" y="247977"/>
                  </a:lnTo>
                  <a:lnTo>
                    <a:pt x="570683" y="246612"/>
                  </a:lnTo>
                  <a:lnTo>
                    <a:pt x="575212" y="245239"/>
                  </a:lnTo>
                  <a:lnTo>
                    <a:pt x="579741" y="243858"/>
                  </a:lnTo>
                  <a:lnTo>
                    <a:pt x="584271" y="242469"/>
                  </a:lnTo>
                  <a:lnTo>
                    <a:pt x="588800" y="241071"/>
                  </a:lnTo>
                  <a:lnTo>
                    <a:pt x="593329" y="239665"/>
                  </a:lnTo>
                  <a:lnTo>
                    <a:pt x="597858" y="238251"/>
                  </a:lnTo>
                  <a:lnTo>
                    <a:pt x="602388" y="236829"/>
                  </a:lnTo>
                  <a:lnTo>
                    <a:pt x="606917" y="235399"/>
                  </a:lnTo>
                  <a:lnTo>
                    <a:pt x="611446" y="233961"/>
                  </a:lnTo>
                  <a:lnTo>
                    <a:pt x="615975" y="232516"/>
                  </a:lnTo>
                  <a:lnTo>
                    <a:pt x="620505" y="231063"/>
                  </a:lnTo>
                  <a:lnTo>
                    <a:pt x="625034" y="229602"/>
                  </a:lnTo>
                  <a:lnTo>
                    <a:pt x="629563" y="228135"/>
                  </a:lnTo>
                  <a:lnTo>
                    <a:pt x="634092" y="226659"/>
                  </a:lnTo>
                  <a:lnTo>
                    <a:pt x="638622" y="225177"/>
                  </a:lnTo>
                  <a:lnTo>
                    <a:pt x="643151" y="223688"/>
                  </a:lnTo>
                  <a:lnTo>
                    <a:pt x="647680" y="222192"/>
                  </a:lnTo>
                  <a:lnTo>
                    <a:pt x="652209" y="220689"/>
                  </a:lnTo>
                  <a:lnTo>
                    <a:pt x="656738" y="219179"/>
                  </a:lnTo>
                  <a:lnTo>
                    <a:pt x="661268" y="217663"/>
                  </a:lnTo>
                  <a:lnTo>
                    <a:pt x="665797" y="216141"/>
                  </a:lnTo>
                  <a:lnTo>
                    <a:pt x="670326" y="214612"/>
                  </a:lnTo>
                  <a:lnTo>
                    <a:pt x="674855" y="213077"/>
                  </a:lnTo>
                  <a:lnTo>
                    <a:pt x="679385" y="211536"/>
                  </a:lnTo>
                  <a:lnTo>
                    <a:pt x="683914" y="209989"/>
                  </a:lnTo>
                  <a:lnTo>
                    <a:pt x="688443" y="208436"/>
                  </a:lnTo>
                  <a:lnTo>
                    <a:pt x="692972" y="206877"/>
                  </a:lnTo>
                  <a:lnTo>
                    <a:pt x="697502" y="205313"/>
                  </a:lnTo>
                  <a:lnTo>
                    <a:pt x="702031" y="203743"/>
                  </a:lnTo>
                  <a:lnTo>
                    <a:pt x="706560" y="202168"/>
                  </a:lnTo>
                  <a:lnTo>
                    <a:pt x="711089" y="200588"/>
                  </a:lnTo>
                  <a:lnTo>
                    <a:pt x="715618" y="199002"/>
                  </a:lnTo>
                  <a:lnTo>
                    <a:pt x="720148" y="197411"/>
                  </a:lnTo>
                  <a:lnTo>
                    <a:pt x="724677" y="195816"/>
                  </a:lnTo>
                  <a:lnTo>
                    <a:pt x="729206" y="194215"/>
                  </a:lnTo>
                  <a:lnTo>
                    <a:pt x="733735" y="192610"/>
                  </a:lnTo>
                  <a:lnTo>
                    <a:pt x="738265" y="191000"/>
                  </a:lnTo>
                  <a:lnTo>
                    <a:pt x="742794" y="189386"/>
                  </a:lnTo>
                  <a:lnTo>
                    <a:pt x="747323" y="187767"/>
                  </a:lnTo>
                  <a:lnTo>
                    <a:pt x="751852" y="186143"/>
                  </a:lnTo>
                  <a:lnTo>
                    <a:pt x="756382" y="184515"/>
                  </a:lnTo>
                  <a:lnTo>
                    <a:pt x="760911" y="182883"/>
                  </a:lnTo>
                  <a:lnTo>
                    <a:pt x="765440" y="181247"/>
                  </a:lnTo>
                  <a:lnTo>
                    <a:pt x="769969" y="179607"/>
                  </a:lnTo>
                  <a:lnTo>
                    <a:pt x="774499" y="177963"/>
                  </a:lnTo>
                  <a:lnTo>
                    <a:pt x="779028" y="176315"/>
                  </a:lnTo>
                  <a:lnTo>
                    <a:pt x="783557" y="174663"/>
                  </a:lnTo>
                  <a:lnTo>
                    <a:pt x="788086" y="173008"/>
                  </a:lnTo>
                  <a:lnTo>
                    <a:pt x="792615" y="171349"/>
                  </a:lnTo>
                  <a:lnTo>
                    <a:pt x="797145" y="169686"/>
                  </a:lnTo>
                  <a:lnTo>
                    <a:pt x="801674" y="168019"/>
                  </a:lnTo>
                  <a:lnTo>
                    <a:pt x="806203" y="166350"/>
                  </a:lnTo>
                  <a:lnTo>
                    <a:pt x="810732" y="164677"/>
                  </a:lnTo>
                  <a:lnTo>
                    <a:pt x="815262" y="163000"/>
                  </a:lnTo>
                  <a:lnTo>
                    <a:pt x="819791" y="161320"/>
                  </a:lnTo>
                  <a:lnTo>
                    <a:pt x="824320" y="159637"/>
                  </a:lnTo>
                  <a:lnTo>
                    <a:pt x="828849" y="157951"/>
                  </a:lnTo>
                  <a:lnTo>
                    <a:pt x="833379" y="156262"/>
                  </a:lnTo>
                  <a:lnTo>
                    <a:pt x="837908" y="154570"/>
                  </a:lnTo>
                  <a:lnTo>
                    <a:pt x="842437" y="152875"/>
                  </a:lnTo>
                  <a:lnTo>
                    <a:pt x="846966" y="151177"/>
                  </a:lnTo>
                  <a:lnTo>
                    <a:pt x="851496" y="149476"/>
                  </a:lnTo>
                  <a:lnTo>
                    <a:pt x="856025" y="147773"/>
                  </a:lnTo>
                  <a:lnTo>
                    <a:pt x="860554" y="146066"/>
                  </a:lnTo>
                  <a:lnTo>
                    <a:pt x="865083" y="144357"/>
                  </a:lnTo>
                  <a:lnTo>
                    <a:pt x="869612" y="142646"/>
                  </a:lnTo>
                  <a:lnTo>
                    <a:pt x="874142" y="140931"/>
                  </a:lnTo>
                  <a:lnTo>
                    <a:pt x="878671" y="139214"/>
                  </a:lnTo>
                  <a:lnTo>
                    <a:pt x="883200" y="137495"/>
                  </a:lnTo>
                  <a:lnTo>
                    <a:pt x="887729" y="135773"/>
                  </a:lnTo>
                  <a:lnTo>
                    <a:pt x="892259" y="134049"/>
                  </a:lnTo>
                  <a:lnTo>
                    <a:pt x="896788" y="132323"/>
                  </a:lnTo>
                  <a:lnTo>
                    <a:pt x="901317" y="130594"/>
                  </a:lnTo>
                  <a:lnTo>
                    <a:pt x="905846" y="128863"/>
                  </a:lnTo>
                  <a:lnTo>
                    <a:pt x="910376" y="127129"/>
                  </a:lnTo>
                  <a:lnTo>
                    <a:pt x="914905" y="125393"/>
                  </a:lnTo>
                  <a:lnTo>
                    <a:pt x="919434" y="123656"/>
                  </a:lnTo>
                  <a:lnTo>
                    <a:pt x="923963" y="121916"/>
                  </a:lnTo>
                  <a:lnTo>
                    <a:pt x="928493" y="120174"/>
                  </a:lnTo>
                  <a:lnTo>
                    <a:pt x="933022" y="118429"/>
                  </a:lnTo>
                  <a:lnTo>
                    <a:pt x="937551" y="116683"/>
                  </a:lnTo>
                  <a:lnTo>
                    <a:pt x="942080" y="114935"/>
                  </a:lnTo>
                  <a:lnTo>
                    <a:pt x="946609" y="113185"/>
                  </a:lnTo>
                  <a:lnTo>
                    <a:pt x="951139" y="111433"/>
                  </a:lnTo>
                  <a:lnTo>
                    <a:pt x="955668" y="109679"/>
                  </a:lnTo>
                  <a:lnTo>
                    <a:pt x="960197" y="107923"/>
                  </a:lnTo>
                  <a:lnTo>
                    <a:pt x="964726" y="106166"/>
                  </a:lnTo>
                  <a:lnTo>
                    <a:pt x="969256" y="104406"/>
                  </a:lnTo>
                  <a:lnTo>
                    <a:pt x="973785" y="102645"/>
                  </a:lnTo>
                  <a:lnTo>
                    <a:pt x="978314" y="100882"/>
                  </a:lnTo>
                  <a:lnTo>
                    <a:pt x="982843" y="99117"/>
                  </a:lnTo>
                  <a:lnTo>
                    <a:pt x="987373" y="97351"/>
                  </a:lnTo>
                  <a:lnTo>
                    <a:pt x="991902" y="95583"/>
                  </a:lnTo>
                  <a:lnTo>
                    <a:pt x="996431" y="93813"/>
                  </a:lnTo>
                  <a:lnTo>
                    <a:pt x="1000960" y="92041"/>
                  </a:lnTo>
                  <a:lnTo>
                    <a:pt x="1005489" y="90268"/>
                  </a:lnTo>
                  <a:lnTo>
                    <a:pt x="1010019" y="88494"/>
                  </a:lnTo>
                  <a:lnTo>
                    <a:pt x="1014548" y="86718"/>
                  </a:lnTo>
                  <a:lnTo>
                    <a:pt x="1019077" y="84940"/>
                  </a:lnTo>
                  <a:lnTo>
                    <a:pt x="1023606" y="83161"/>
                  </a:lnTo>
                  <a:lnTo>
                    <a:pt x="1028136" y="81380"/>
                  </a:lnTo>
                  <a:lnTo>
                    <a:pt x="1032665" y="79598"/>
                  </a:lnTo>
                  <a:lnTo>
                    <a:pt x="1037194" y="77815"/>
                  </a:lnTo>
                  <a:lnTo>
                    <a:pt x="1041723" y="76030"/>
                  </a:lnTo>
                  <a:lnTo>
                    <a:pt x="1046253" y="74243"/>
                  </a:lnTo>
                  <a:lnTo>
                    <a:pt x="1050782" y="72455"/>
                  </a:lnTo>
                  <a:lnTo>
                    <a:pt x="1055311" y="70666"/>
                  </a:lnTo>
                  <a:lnTo>
                    <a:pt x="1059840" y="68876"/>
                  </a:lnTo>
                  <a:lnTo>
                    <a:pt x="1064370" y="67084"/>
                  </a:lnTo>
                  <a:lnTo>
                    <a:pt x="1068899" y="65291"/>
                  </a:lnTo>
                  <a:lnTo>
                    <a:pt x="1073428" y="63497"/>
                  </a:lnTo>
                  <a:lnTo>
                    <a:pt x="1077957" y="61701"/>
                  </a:lnTo>
                  <a:lnTo>
                    <a:pt x="1082486" y="59904"/>
                  </a:lnTo>
                  <a:lnTo>
                    <a:pt x="1087016" y="58106"/>
                  </a:lnTo>
                  <a:lnTo>
                    <a:pt x="1091545" y="56307"/>
                  </a:lnTo>
                  <a:lnTo>
                    <a:pt x="1096074" y="54506"/>
                  </a:lnTo>
                  <a:lnTo>
                    <a:pt x="1100603" y="52704"/>
                  </a:lnTo>
                  <a:lnTo>
                    <a:pt x="1105133" y="50901"/>
                  </a:lnTo>
                  <a:lnTo>
                    <a:pt x="1109662" y="49097"/>
                  </a:lnTo>
                  <a:lnTo>
                    <a:pt x="1114191" y="47292"/>
                  </a:lnTo>
                  <a:lnTo>
                    <a:pt x="1118720" y="45486"/>
                  </a:lnTo>
                  <a:lnTo>
                    <a:pt x="1123250" y="43678"/>
                  </a:lnTo>
                  <a:lnTo>
                    <a:pt x="1127779" y="41870"/>
                  </a:lnTo>
                  <a:lnTo>
                    <a:pt x="1132308" y="40060"/>
                  </a:lnTo>
                  <a:lnTo>
                    <a:pt x="1136837" y="38249"/>
                  </a:lnTo>
                  <a:lnTo>
                    <a:pt x="1141367" y="36438"/>
                  </a:lnTo>
                  <a:lnTo>
                    <a:pt x="1145896" y="34625"/>
                  </a:lnTo>
                  <a:lnTo>
                    <a:pt x="1150425" y="32811"/>
                  </a:lnTo>
                  <a:lnTo>
                    <a:pt x="1154954" y="30996"/>
                  </a:lnTo>
                  <a:lnTo>
                    <a:pt x="1159483" y="29180"/>
                  </a:lnTo>
                  <a:lnTo>
                    <a:pt x="1164013" y="27363"/>
                  </a:lnTo>
                  <a:lnTo>
                    <a:pt x="1168542" y="25546"/>
                  </a:lnTo>
                  <a:lnTo>
                    <a:pt x="1173071" y="23727"/>
                  </a:lnTo>
                  <a:lnTo>
                    <a:pt x="1177600" y="21907"/>
                  </a:lnTo>
                  <a:lnTo>
                    <a:pt x="1182130" y="20086"/>
                  </a:lnTo>
                  <a:lnTo>
                    <a:pt x="1186659" y="18265"/>
                  </a:lnTo>
                  <a:lnTo>
                    <a:pt x="1191188" y="16442"/>
                  </a:lnTo>
                  <a:lnTo>
                    <a:pt x="1195717" y="14619"/>
                  </a:lnTo>
                  <a:lnTo>
                    <a:pt x="1200247" y="12794"/>
                  </a:lnTo>
                  <a:lnTo>
                    <a:pt x="1204776" y="10969"/>
                  </a:lnTo>
                  <a:lnTo>
                    <a:pt x="1209305" y="9143"/>
                  </a:lnTo>
                  <a:lnTo>
                    <a:pt x="1213834" y="7316"/>
                  </a:lnTo>
                  <a:lnTo>
                    <a:pt x="1218363" y="5488"/>
                  </a:lnTo>
                  <a:lnTo>
                    <a:pt x="1222893" y="3659"/>
                  </a:lnTo>
                  <a:lnTo>
                    <a:pt x="1227422" y="1830"/>
                  </a:ln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32" name="pl732"/>
            <p:cNvSpPr/>
            <p:nvPr/>
          </p:nvSpPr>
          <p:spPr>
            <a:xfrm>
              <a:off x="6658915" y="5884713"/>
              <a:ext cx="1231951" cy="348878"/>
            </a:xfrm>
            <a:custGeom>
              <a:avLst/>
              <a:pathLst>
                <a:path w="1231951" h="348878">
                  <a:moveTo>
                    <a:pt x="1231951" y="0"/>
                  </a:moveTo>
                  <a:lnTo>
                    <a:pt x="1231951" y="0"/>
                  </a:lnTo>
                  <a:lnTo>
                    <a:pt x="1227422" y="1123"/>
                  </a:lnTo>
                  <a:lnTo>
                    <a:pt x="1222893" y="2246"/>
                  </a:lnTo>
                  <a:lnTo>
                    <a:pt x="1218363" y="3368"/>
                  </a:lnTo>
                  <a:lnTo>
                    <a:pt x="1213834" y="4489"/>
                  </a:lnTo>
                  <a:lnTo>
                    <a:pt x="1209305" y="5610"/>
                  </a:lnTo>
                  <a:lnTo>
                    <a:pt x="1204776" y="6729"/>
                  </a:lnTo>
                  <a:lnTo>
                    <a:pt x="1200247" y="7848"/>
                  </a:lnTo>
                  <a:lnTo>
                    <a:pt x="1195717" y="8966"/>
                  </a:lnTo>
                  <a:lnTo>
                    <a:pt x="1191188" y="10083"/>
                  </a:lnTo>
                  <a:lnTo>
                    <a:pt x="1186659" y="11199"/>
                  </a:lnTo>
                  <a:lnTo>
                    <a:pt x="1182130" y="12313"/>
                  </a:lnTo>
                  <a:lnTo>
                    <a:pt x="1177600" y="13427"/>
                  </a:lnTo>
                  <a:lnTo>
                    <a:pt x="1173071" y="14540"/>
                  </a:lnTo>
                  <a:lnTo>
                    <a:pt x="1168542" y="15651"/>
                  </a:lnTo>
                  <a:lnTo>
                    <a:pt x="1164013" y="16761"/>
                  </a:lnTo>
                  <a:lnTo>
                    <a:pt x="1159483" y="17870"/>
                  </a:lnTo>
                  <a:lnTo>
                    <a:pt x="1154954" y="18978"/>
                  </a:lnTo>
                  <a:lnTo>
                    <a:pt x="1150425" y="20084"/>
                  </a:lnTo>
                  <a:lnTo>
                    <a:pt x="1145896" y="21189"/>
                  </a:lnTo>
                  <a:lnTo>
                    <a:pt x="1141367" y="22293"/>
                  </a:lnTo>
                  <a:lnTo>
                    <a:pt x="1136837" y="23395"/>
                  </a:lnTo>
                  <a:lnTo>
                    <a:pt x="1132308" y="24496"/>
                  </a:lnTo>
                  <a:lnTo>
                    <a:pt x="1127779" y="25595"/>
                  </a:lnTo>
                  <a:lnTo>
                    <a:pt x="1123250" y="26692"/>
                  </a:lnTo>
                  <a:lnTo>
                    <a:pt x="1118720" y="27788"/>
                  </a:lnTo>
                  <a:lnTo>
                    <a:pt x="1114191" y="28882"/>
                  </a:lnTo>
                  <a:lnTo>
                    <a:pt x="1109662" y="29975"/>
                  </a:lnTo>
                  <a:lnTo>
                    <a:pt x="1105133" y="31066"/>
                  </a:lnTo>
                  <a:lnTo>
                    <a:pt x="1100603" y="32154"/>
                  </a:lnTo>
                  <a:lnTo>
                    <a:pt x="1096074" y="33241"/>
                  </a:lnTo>
                  <a:lnTo>
                    <a:pt x="1091545" y="34326"/>
                  </a:lnTo>
                  <a:lnTo>
                    <a:pt x="1087016" y="35409"/>
                  </a:lnTo>
                  <a:lnTo>
                    <a:pt x="1082486" y="36490"/>
                  </a:lnTo>
                  <a:lnTo>
                    <a:pt x="1077957" y="37569"/>
                  </a:lnTo>
                  <a:lnTo>
                    <a:pt x="1073428" y="38646"/>
                  </a:lnTo>
                  <a:lnTo>
                    <a:pt x="1068899" y="39720"/>
                  </a:lnTo>
                  <a:lnTo>
                    <a:pt x="1064370" y="40793"/>
                  </a:lnTo>
                  <a:lnTo>
                    <a:pt x="1059840" y="41863"/>
                  </a:lnTo>
                  <a:lnTo>
                    <a:pt x="1055311" y="42930"/>
                  </a:lnTo>
                  <a:lnTo>
                    <a:pt x="1050782" y="43996"/>
                  </a:lnTo>
                  <a:lnTo>
                    <a:pt x="1046253" y="45059"/>
                  </a:lnTo>
                  <a:lnTo>
                    <a:pt x="1041723" y="46119"/>
                  </a:lnTo>
                  <a:lnTo>
                    <a:pt x="1037194" y="47177"/>
                  </a:lnTo>
                  <a:lnTo>
                    <a:pt x="1032665" y="48233"/>
                  </a:lnTo>
                  <a:lnTo>
                    <a:pt x="1028136" y="49285"/>
                  </a:lnTo>
                  <a:lnTo>
                    <a:pt x="1023606" y="50336"/>
                  </a:lnTo>
                  <a:lnTo>
                    <a:pt x="1019077" y="51383"/>
                  </a:lnTo>
                  <a:lnTo>
                    <a:pt x="1014548" y="52428"/>
                  </a:lnTo>
                  <a:lnTo>
                    <a:pt x="1010019" y="53470"/>
                  </a:lnTo>
                  <a:lnTo>
                    <a:pt x="1005489" y="54510"/>
                  </a:lnTo>
                  <a:lnTo>
                    <a:pt x="1000960" y="55546"/>
                  </a:lnTo>
                  <a:lnTo>
                    <a:pt x="996431" y="56580"/>
                  </a:lnTo>
                  <a:lnTo>
                    <a:pt x="991902" y="57611"/>
                  </a:lnTo>
                  <a:lnTo>
                    <a:pt x="987373" y="58639"/>
                  </a:lnTo>
                  <a:lnTo>
                    <a:pt x="982843" y="59665"/>
                  </a:lnTo>
                  <a:lnTo>
                    <a:pt x="978314" y="60687"/>
                  </a:lnTo>
                  <a:lnTo>
                    <a:pt x="973785" y="61707"/>
                  </a:lnTo>
                  <a:lnTo>
                    <a:pt x="969256" y="62724"/>
                  </a:lnTo>
                  <a:lnTo>
                    <a:pt x="964726" y="63738"/>
                  </a:lnTo>
                  <a:lnTo>
                    <a:pt x="960197" y="64749"/>
                  </a:lnTo>
                  <a:lnTo>
                    <a:pt x="955668" y="65757"/>
                  </a:lnTo>
                  <a:lnTo>
                    <a:pt x="951139" y="66763"/>
                  </a:lnTo>
                  <a:lnTo>
                    <a:pt x="946609" y="67765"/>
                  </a:lnTo>
                  <a:lnTo>
                    <a:pt x="942080" y="68765"/>
                  </a:lnTo>
                  <a:lnTo>
                    <a:pt x="937551" y="69763"/>
                  </a:lnTo>
                  <a:lnTo>
                    <a:pt x="933022" y="70757"/>
                  </a:lnTo>
                  <a:lnTo>
                    <a:pt x="928493" y="71749"/>
                  </a:lnTo>
                  <a:lnTo>
                    <a:pt x="923963" y="72739"/>
                  </a:lnTo>
                  <a:lnTo>
                    <a:pt x="919434" y="73726"/>
                  </a:lnTo>
                  <a:lnTo>
                    <a:pt x="914905" y="74711"/>
                  </a:lnTo>
                  <a:lnTo>
                    <a:pt x="910376" y="75693"/>
                  </a:lnTo>
                  <a:lnTo>
                    <a:pt x="905846" y="76673"/>
                  </a:lnTo>
                  <a:lnTo>
                    <a:pt x="901317" y="77651"/>
                  </a:lnTo>
                  <a:lnTo>
                    <a:pt x="896788" y="78627"/>
                  </a:lnTo>
                  <a:lnTo>
                    <a:pt x="892259" y="79601"/>
                  </a:lnTo>
                  <a:lnTo>
                    <a:pt x="887729" y="80573"/>
                  </a:lnTo>
                  <a:lnTo>
                    <a:pt x="883200" y="81544"/>
                  </a:lnTo>
                  <a:lnTo>
                    <a:pt x="878671" y="82512"/>
                  </a:lnTo>
                  <a:lnTo>
                    <a:pt x="874142" y="83480"/>
                  </a:lnTo>
                  <a:lnTo>
                    <a:pt x="869612" y="84446"/>
                  </a:lnTo>
                  <a:lnTo>
                    <a:pt x="865083" y="85411"/>
                  </a:lnTo>
                  <a:lnTo>
                    <a:pt x="860554" y="86376"/>
                  </a:lnTo>
                  <a:lnTo>
                    <a:pt x="856025" y="87339"/>
                  </a:lnTo>
                  <a:lnTo>
                    <a:pt x="851496" y="88302"/>
                  </a:lnTo>
                  <a:lnTo>
                    <a:pt x="846966" y="89264"/>
                  </a:lnTo>
                  <a:lnTo>
                    <a:pt x="842437" y="90226"/>
                  </a:lnTo>
                  <a:lnTo>
                    <a:pt x="837908" y="91188"/>
                  </a:lnTo>
                  <a:lnTo>
                    <a:pt x="833379" y="92150"/>
                  </a:lnTo>
                  <a:lnTo>
                    <a:pt x="828849" y="93112"/>
                  </a:lnTo>
                  <a:lnTo>
                    <a:pt x="824320" y="94075"/>
                  </a:lnTo>
                  <a:lnTo>
                    <a:pt x="819791" y="95039"/>
                  </a:lnTo>
                  <a:lnTo>
                    <a:pt x="815262" y="96004"/>
                  </a:lnTo>
                  <a:lnTo>
                    <a:pt x="810732" y="96969"/>
                  </a:lnTo>
                  <a:lnTo>
                    <a:pt x="806203" y="97936"/>
                  </a:lnTo>
                  <a:lnTo>
                    <a:pt x="801674" y="98905"/>
                  </a:lnTo>
                  <a:lnTo>
                    <a:pt x="797145" y="99876"/>
                  </a:lnTo>
                  <a:lnTo>
                    <a:pt x="792615" y="100848"/>
                  </a:lnTo>
                  <a:lnTo>
                    <a:pt x="788086" y="101823"/>
                  </a:lnTo>
                  <a:lnTo>
                    <a:pt x="783557" y="102800"/>
                  </a:lnTo>
                  <a:lnTo>
                    <a:pt x="779028" y="103780"/>
                  </a:lnTo>
                  <a:lnTo>
                    <a:pt x="774499" y="104763"/>
                  </a:lnTo>
                  <a:lnTo>
                    <a:pt x="769969" y="105749"/>
                  </a:lnTo>
                  <a:lnTo>
                    <a:pt x="765440" y="106738"/>
                  </a:lnTo>
                  <a:lnTo>
                    <a:pt x="760911" y="107731"/>
                  </a:lnTo>
                  <a:lnTo>
                    <a:pt x="756382" y="108728"/>
                  </a:lnTo>
                  <a:lnTo>
                    <a:pt x="751852" y="109728"/>
                  </a:lnTo>
                  <a:lnTo>
                    <a:pt x="747323" y="110733"/>
                  </a:lnTo>
                  <a:lnTo>
                    <a:pt x="742794" y="111742"/>
                  </a:lnTo>
                  <a:lnTo>
                    <a:pt x="738265" y="112755"/>
                  </a:lnTo>
                  <a:lnTo>
                    <a:pt x="733735" y="113773"/>
                  </a:lnTo>
                  <a:lnTo>
                    <a:pt x="729206" y="114796"/>
                  </a:lnTo>
                  <a:lnTo>
                    <a:pt x="724677" y="115825"/>
                  </a:lnTo>
                  <a:lnTo>
                    <a:pt x="720148" y="116858"/>
                  </a:lnTo>
                  <a:lnTo>
                    <a:pt x="715618" y="117897"/>
                  </a:lnTo>
                  <a:lnTo>
                    <a:pt x="711089" y="118941"/>
                  </a:lnTo>
                  <a:lnTo>
                    <a:pt x="706560" y="119991"/>
                  </a:lnTo>
                  <a:lnTo>
                    <a:pt x="702031" y="121047"/>
                  </a:lnTo>
                  <a:lnTo>
                    <a:pt x="697502" y="122109"/>
                  </a:lnTo>
                  <a:lnTo>
                    <a:pt x="692972" y="123176"/>
                  </a:lnTo>
                  <a:lnTo>
                    <a:pt x="688443" y="124250"/>
                  </a:lnTo>
                  <a:lnTo>
                    <a:pt x="683914" y="125331"/>
                  </a:lnTo>
                  <a:lnTo>
                    <a:pt x="679385" y="126417"/>
                  </a:lnTo>
                  <a:lnTo>
                    <a:pt x="674855" y="127510"/>
                  </a:lnTo>
                  <a:lnTo>
                    <a:pt x="670326" y="128610"/>
                  </a:lnTo>
                  <a:lnTo>
                    <a:pt x="665797" y="129716"/>
                  </a:lnTo>
                  <a:lnTo>
                    <a:pt x="661268" y="130829"/>
                  </a:lnTo>
                  <a:lnTo>
                    <a:pt x="656738" y="131949"/>
                  </a:lnTo>
                  <a:lnTo>
                    <a:pt x="652209" y="133075"/>
                  </a:lnTo>
                  <a:lnTo>
                    <a:pt x="647680" y="134208"/>
                  </a:lnTo>
                  <a:lnTo>
                    <a:pt x="643151" y="135349"/>
                  </a:lnTo>
                  <a:lnTo>
                    <a:pt x="638622" y="136496"/>
                  </a:lnTo>
                  <a:lnTo>
                    <a:pt x="634092" y="137650"/>
                  </a:lnTo>
                  <a:lnTo>
                    <a:pt x="629563" y="138811"/>
                  </a:lnTo>
                  <a:lnTo>
                    <a:pt x="625034" y="139979"/>
                  </a:lnTo>
                  <a:lnTo>
                    <a:pt x="620505" y="141154"/>
                  </a:lnTo>
                  <a:lnTo>
                    <a:pt x="615975" y="142336"/>
                  </a:lnTo>
                  <a:lnTo>
                    <a:pt x="611446" y="143525"/>
                  </a:lnTo>
                  <a:lnTo>
                    <a:pt x="606917" y="144720"/>
                  </a:lnTo>
                  <a:lnTo>
                    <a:pt x="602388" y="145923"/>
                  </a:lnTo>
                  <a:lnTo>
                    <a:pt x="597858" y="147133"/>
                  </a:lnTo>
                  <a:lnTo>
                    <a:pt x="593329" y="148350"/>
                  </a:lnTo>
                  <a:lnTo>
                    <a:pt x="588800" y="149573"/>
                  </a:lnTo>
                  <a:lnTo>
                    <a:pt x="584271" y="150804"/>
                  </a:lnTo>
                  <a:lnTo>
                    <a:pt x="579741" y="152041"/>
                  </a:lnTo>
                  <a:lnTo>
                    <a:pt x="575212" y="153285"/>
                  </a:lnTo>
                  <a:lnTo>
                    <a:pt x="570683" y="154536"/>
                  </a:lnTo>
                  <a:lnTo>
                    <a:pt x="566154" y="155793"/>
                  </a:lnTo>
                  <a:lnTo>
                    <a:pt x="561625" y="157057"/>
                  </a:lnTo>
                  <a:lnTo>
                    <a:pt x="557095" y="158328"/>
                  </a:lnTo>
                  <a:lnTo>
                    <a:pt x="552566" y="159605"/>
                  </a:lnTo>
                  <a:lnTo>
                    <a:pt x="548037" y="160889"/>
                  </a:lnTo>
                  <a:lnTo>
                    <a:pt x="543508" y="162179"/>
                  </a:lnTo>
                  <a:lnTo>
                    <a:pt x="538978" y="163476"/>
                  </a:lnTo>
                  <a:lnTo>
                    <a:pt x="534449" y="164779"/>
                  </a:lnTo>
                  <a:lnTo>
                    <a:pt x="529920" y="166088"/>
                  </a:lnTo>
                  <a:lnTo>
                    <a:pt x="525391" y="167403"/>
                  </a:lnTo>
                  <a:lnTo>
                    <a:pt x="520861" y="168725"/>
                  </a:lnTo>
                  <a:lnTo>
                    <a:pt x="516332" y="170052"/>
                  </a:lnTo>
                  <a:lnTo>
                    <a:pt x="511803" y="171386"/>
                  </a:lnTo>
                  <a:lnTo>
                    <a:pt x="507274" y="172726"/>
                  </a:lnTo>
                  <a:lnTo>
                    <a:pt x="502744" y="174072"/>
                  </a:lnTo>
                  <a:lnTo>
                    <a:pt x="498215" y="175423"/>
                  </a:lnTo>
                  <a:lnTo>
                    <a:pt x="493686" y="176780"/>
                  </a:lnTo>
                  <a:lnTo>
                    <a:pt x="489157" y="178143"/>
                  </a:lnTo>
                  <a:lnTo>
                    <a:pt x="484628" y="179512"/>
                  </a:lnTo>
                  <a:lnTo>
                    <a:pt x="480098" y="180886"/>
                  </a:lnTo>
                  <a:lnTo>
                    <a:pt x="475569" y="182266"/>
                  </a:lnTo>
                  <a:lnTo>
                    <a:pt x="471040" y="183652"/>
                  </a:lnTo>
                  <a:lnTo>
                    <a:pt x="466511" y="185042"/>
                  </a:lnTo>
                  <a:lnTo>
                    <a:pt x="461981" y="186438"/>
                  </a:lnTo>
                  <a:lnTo>
                    <a:pt x="457452" y="187840"/>
                  </a:lnTo>
                  <a:lnTo>
                    <a:pt x="452923" y="189247"/>
                  </a:lnTo>
                  <a:lnTo>
                    <a:pt x="448394" y="190659"/>
                  </a:lnTo>
                  <a:lnTo>
                    <a:pt x="443864" y="192076"/>
                  </a:lnTo>
                  <a:lnTo>
                    <a:pt x="439335" y="193498"/>
                  </a:lnTo>
                  <a:lnTo>
                    <a:pt x="434806" y="194925"/>
                  </a:lnTo>
                  <a:lnTo>
                    <a:pt x="430277" y="196357"/>
                  </a:lnTo>
                  <a:lnTo>
                    <a:pt x="425748" y="197794"/>
                  </a:lnTo>
                  <a:lnTo>
                    <a:pt x="421218" y="199236"/>
                  </a:lnTo>
                  <a:lnTo>
                    <a:pt x="416689" y="200682"/>
                  </a:lnTo>
                  <a:lnTo>
                    <a:pt x="412160" y="202134"/>
                  </a:lnTo>
                  <a:lnTo>
                    <a:pt x="407631" y="203590"/>
                  </a:lnTo>
                  <a:lnTo>
                    <a:pt x="403101" y="205050"/>
                  </a:lnTo>
                  <a:lnTo>
                    <a:pt x="398572" y="206516"/>
                  </a:lnTo>
                  <a:lnTo>
                    <a:pt x="394043" y="207986"/>
                  </a:lnTo>
                  <a:lnTo>
                    <a:pt x="389514" y="209460"/>
                  </a:lnTo>
                  <a:lnTo>
                    <a:pt x="384984" y="210939"/>
                  </a:lnTo>
                  <a:lnTo>
                    <a:pt x="380455" y="212422"/>
                  </a:lnTo>
                  <a:lnTo>
                    <a:pt x="375926" y="213909"/>
                  </a:lnTo>
                  <a:lnTo>
                    <a:pt x="371397" y="215401"/>
                  </a:lnTo>
                  <a:lnTo>
                    <a:pt x="366867" y="216897"/>
                  </a:lnTo>
                  <a:lnTo>
                    <a:pt x="362338" y="218397"/>
                  </a:lnTo>
                  <a:lnTo>
                    <a:pt x="357809" y="219902"/>
                  </a:lnTo>
                  <a:lnTo>
                    <a:pt x="353280" y="221410"/>
                  </a:lnTo>
                  <a:lnTo>
                    <a:pt x="348751" y="222923"/>
                  </a:lnTo>
                  <a:lnTo>
                    <a:pt x="344221" y="224440"/>
                  </a:lnTo>
                  <a:lnTo>
                    <a:pt x="339692" y="225960"/>
                  </a:lnTo>
                  <a:lnTo>
                    <a:pt x="335163" y="227485"/>
                  </a:lnTo>
                  <a:lnTo>
                    <a:pt x="330634" y="229013"/>
                  </a:lnTo>
                  <a:lnTo>
                    <a:pt x="326104" y="230545"/>
                  </a:lnTo>
                  <a:lnTo>
                    <a:pt x="321575" y="232082"/>
                  </a:lnTo>
                  <a:lnTo>
                    <a:pt x="317046" y="233622"/>
                  </a:lnTo>
                  <a:lnTo>
                    <a:pt x="312517" y="235165"/>
                  </a:lnTo>
                  <a:lnTo>
                    <a:pt x="307987" y="236712"/>
                  </a:lnTo>
                  <a:lnTo>
                    <a:pt x="303458" y="238264"/>
                  </a:lnTo>
                  <a:lnTo>
                    <a:pt x="298929" y="239818"/>
                  </a:lnTo>
                  <a:lnTo>
                    <a:pt x="294400" y="241376"/>
                  </a:lnTo>
                  <a:lnTo>
                    <a:pt x="289870" y="242938"/>
                  </a:lnTo>
                  <a:lnTo>
                    <a:pt x="285341" y="244503"/>
                  </a:lnTo>
                  <a:lnTo>
                    <a:pt x="280812" y="246072"/>
                  </a:lnTo>
                  <a:lnTo>
                    <a:pt x="276283" y="247644"/>
                  </a:lnTo>
                  <a:lnTo>
                    <a:pt x="271754" y="249220"/>
                  </a:lnTo>
                  <a:lnTo>
                    <a:pt x="267224" y="250799"/>
                  </a:lnTo>
                  <a:lnTo>
                    <a:pt x="262695" y="252381"/>
                  </a:lnTo>
                  <a:lnTo>
                    <a:pt x="258166" y="253967"/>
                  </a:lnTo>
                  <a:lnTo>
                    <a:pt x="253637" y="255556"/>
                  </a:lnTo>
                  <a:lnTo>
                    <a:pt x="249107" y="257148"/>
                  </a:lnTo>
                  <a:lnTo>
                    <a:pt x="244578" y="258744"/>
                  </a:lnTo>
                  <a:lnTo>
                    <a:pt x="240049" y="260342"/>
                  </a:lnTo>
                  <a:lnTo>
                    <a:pt x="235520" y="261944"/>
                  </a:lnTo>
                  <a:lnTo>
                    <a:pt x="230990" y="263549"/>
                  </a:lnTo>
                  <a:lnTo>
                    <a:pt x="226461" y="265157"/>
                  </a:lnTo>
                  <a:lnTo>
                    <a:pt x="221932" y="266768"/>
                  </a:lnTo>
                  <a:lnTo>
                    <a:pt x="217403" y="268382"/>
                  </a:lnTo>
                  <a:lnTo>
                    <a:pt x="212874" y="269999"/>
                  </a:lnTo>
                  <a:lnTo>
                    <a:pt x="208344" y="271618"/>
                  </a:lnTo>
                  <a:lnTo>
                    <a:pt x="203815" y="273241"/>
                  </a:lnTo>
                  <a:lnTo>
                    <a:pt x="199286" y="274867"/>
                  </a:lnTo>
                  <a:lnTo>
                    <a:pt x="194757" y="276496"/>
                  </a:lnTo>
                  <a:lnTo>
                    <a:pt x="190227" y="278127"/>
                  </a:lnTo>
                  <a:lnTo>
                    <a:pt x="185698" y="279762"/>
                  </a:lnTo>
                  <a:lnTo>
                    <a:pt x="181169" y="281399"/>
                  </a:lnTo>
                  <a:lnTo>
                    <a:pt x="176640" y="283039"/>
                  </a:lnTo>
                  <a:lnTo>
                    <a:pt x="172110" y="284681"/>
                  </a:lnTo>
                  <a:lnTo>
                    <a:pt x="167581" y="286326"/>
                  </a:lnTo>
                  <a:lnTo>
                    <a:pt x="163052" y="287974"/>
                  </a:lnTo>
                  <a:lnTo>
                    <a:pt x="158523" y="289625"/>
                  </a:lnTo>
                  <a:lnTo>
                    <a:pt x="153993" y="291278"/>
                  </a:lnTo>
                  <a:lnTo>
                    <a:pt x="149464" y="292934"/>
                  </a:lnTo>
                  <a:lnTo>
                    <a:pt x="144935" y="294593"/>
                  </a:lnTo>
                  <a:lnTo>
                    <a:pt x="140406" y="296254"/>
                  </a:lnTo>
                  <a:lnTo>
                    <a:pt x="135877" y="297917"/>
                  </a:lnTo>
                  <a:lnTo>
                    <a:pt x="131347" y="299583"/>
                  </a:lnTo>
                  <a:lnTo>
                    <a:pt x="126818" y="301252"/>
                  </a:lnTo>
                  <a:lnTo>
                    <a:pt x="122289" y="302923"/>
                  </a:lnTo>
                  <a:lnTo>
                    <a:pt x="117760" y="304596"/>
                  </a:lnTo>
                  <a:lnTo>
                    <a:pt x="113230" y="306272"/>
                  </a:lnTo>
                  <a:lnTo>
                    <a:pt x="108701" y="307950"/>
                  </a:lnTo>
                  <a:lnTo>
                    <a:pt x="104172" y="309630"/>
                  </a:lnTo>
                  <a:lnTo>
                    <a:pt x="99643" y="311313"/>
                  </a:lnTo>
                  <a:lnTo>
                    <a:pt x="95113" y="312998"/>
                  </a:lnTo>
                  <a:lnTo>
                    <a:pt x="90584" y="314686"/>
                  </a:lnTo>
                  <a:lnTo>
                    <a:pt x="86055" y="316375"/>
                  </a:lnTo>
                  <a:lnTo>
                    <a:pt x="81526" y="318067"/>
                  </a:lnTo>
                  <a:lnTo>
                    <a:pt x="76996" y="319761"/>
                  </a:lnTo>
                  <a:lnTo>
                    <a:pt x="72467" y="321458"/>
                  </a:lnTo>
                  <a:lnTo>
                    <a:pt x="67938" y="323156"/>
                  </a:lnTo>
                  <a:lnTo>
                    <a:pt x="63409" y="324857"/>
                  </a:lnTo>
                  <a:lnTo>
                    <a:pt x="58880" y="326559"/>
                  </a:lnTo>
                  <a:lnTo>
                    <a:pt x="54350" y="328264"/>
                  </a:lnTo>
                  <a:lnTo>
                    <a:pt x="49821" y="329971"/>
                  </a:lnTo>
                  <a:lnTo>
                    <a:pt x="45292" y="331680"/>
                  </a:lnTo>
                  <a:lnTo>
                    <a:pt x="40763" y="333391"/>
                  </a:lnTo>
                  <a:lnTo>
                    <a:pt x="36233" y="335104"/>
                  </a:lnTo>
                  <a:lnTo>
                    <a:pt x="31704" y="336819"/>
                  </a:lnTo>
                  <a:lnTo>
                    <a:pt x="27175" y="338536"/>
                  </a:lnTo>
                  <a:lnTo>
                    <a:pt x="22646" y="340255"/>
                  </a:lnTo>
                  <a:lnTo>
                    <a:pt x="18116" y="341976"/>
                  </a:lnTo>
                  <a:lnTo>
                    <a:pt x="13587" y="343698"/>
                  </a:lnTo>
                  <a:lnTo>
                    <a:pt x="9058" y="345423"/>
                  </a:lnTo>
                  <a:lnTo>
                    <a:pt x="4529" y="347150"/>
                  </a:lnTo>
                  <a:lnTo>
                    <a:pt x="0" y="348878"/>
                  </a:lnTo>
                  <a:lnTo>
                    <a:pt x="0" y="34887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33" name="pl733"/>
            <p:cNvSpPr/>
            <p:nvPr/>
          </p:nvSpPr>
          <p:spPr>
            <a:xfrm>
              <a:off x="6658915" y="5786982"/>
              <a:ext cx="1231951" cy="370812"/>
            </a:xfrm>
            <a:custGeom>
              <a:avLst/>
              <a:pathLst>
                <a:path w="1231951" h="370812">
                  <a:moveTo>
                    <a:pt x="0" y="370812"/>
                  </a:moveTo>
                  <a:lnTo>
                    <a:pt x="4529" y="369319"/>
                  </a:lnTo>
                  <a:lnTo>
                    <a:pt x="9058" y="367826"/>
                  </a:lnTo>
                  <a:lnTo>
                    <a:pt x="13587" y="366334"/>
                  </a:lnTo>
                  <a:lnTo>
                    <a:pt x="18116" y="364842"/>
                  </a:lnTo>
                  <a:lnTo>
                    <a:pt x="22646" y="363350"/>
                  </a:lnTo>
                  <a:lnTo>
                    <a:pt x="27175" y="361859"/>
                  </a:lnTo>
                  <a:lnTo>
                    <a:pt x="31704" y="360369"/>
                  </a:lnTo>
                  <a:lnTo>
                    <a:pt x="36233" y="358879"/>
                  </a:lnTo>
                  <a:lnTo>
                    <a:pt x="40763" y="357389"/>
                  </a:lnTo>
                  <a:lnTo>
                    <a:pt x="45292" y="355900"/>
                  </a:lnTo>
                  <a:lnTo>
                    <a:pt x="49821" y="354412"/>
                  </a:lnTo>
                  <a:lnTo>
                    <a:pt x="54350" y="352925"/>
                  </a:lnTo>
                  <a:lnTo>
                    <a:pt x="58880" y="351437"/>
                  </a:lnTo>
                  <a:lnTo>
                    <a:pt x="63409" y="349951"/>
                  </a:lnTo>
                  <a:lnTo>
                    <a:pt x="67938" y="348465"/>
                  </a:lnTo>
                  <a:lnTo>
                    <a:pt x="72467" y="346980"/>
                  </a:lnTo>
                  <a:lnTo>
                    <a:pt x="76996" y="345496"/>
                  </a:lnTo>
                  <a:lnTo>
                    <a:pt x="81526" y="344012"/>
                  </a:lnTo>
                  <a:lnTo>
                    <a:pt x="86055" y="342529"/>
                  </a:lnTo>
                  <a:lnTo>
                    <a:pt x="90584" y="341047"/>
                  </a:lnTo>
                  <a:lnTo>
                    <a:pt x="95113" y="339566"/>
                  </a:lnTo>
                  <a:lnTo>
                    <a:pt x="99643" y="338086"/>
                  </a:lnTo>
                  <a:lnTo>
                    <a:pt x="104172" y="336606"/>
                  </a:lnTo>
                  <a:lnTo>
                    <a:pt x="108701" y="335127"/>
                  </a:lnTo>
                  <a:lnTo>
                    <a:pt x="113230" y="333649"/>
                  </a:lnTo>
                  <a:lnTo>
                    <a:pt x="117760" y="332172"/>
                  </a:lnTo>
                  <a:lnTo>
                    <a:pt x="122289" y="330697"/>
                  </a:lnTo>
                  <a:lnTo>
                    <a:pt x="126818" y="329222"/>
                  </a:lnTo>
                  <a:lnTo>
                    <a:pt x="131347" y="327748"/>
                  </a:lnTo>
                  <a:lnTo>
                    <a:pt x="135877" y="326275"/>
                  </a:lnTo>
                  <a:lnTo>
                    <a:pt x="140406" y="324803"/>
                  </a:lnTo>
                  <a:lnTo>
                    <a:pt x="144935" y="323333"/>
                  </a:lnTo>
                  <a:lnTo>
                    <a:pt x="149464" y="321863"/>
                  </a:lnTo>
                  <a:lnTo>
                    <a:pt x="153993" y="320395"/>
                  </a:lnTo>
                  <a:lnTo>
                    <a:pt x="158523" y="318928"/>
                  </a:lnTo>
                  <a:lnTo>
                    <a:pt x="163052" y="317463"/>
                  </a:lnTo>
                  <a:lnTo>
                    <a:pt x="167581" y="315998"/>
                  </a:lnTo>
                  <a:lnTo>
                    <a:pt x="172110" y="314535"/>
                  </a:lnTo>
                  <a:lnTo>
                    <a:pt x="176640" y="313074"/>
                  </a:lnTo>
                  <a:lnTo>
                    <a:pt x="181169" y="311614"/>
                  </a:lnTo>
                  <a:lnTo>
                    <a:pt x="185698" y="310155"/>
                  </a:lnTo>
                  <a:lnTo>
                    <a:pt x="190227" y="308698"/>
                  </a:lnTo>
                  <a:lnTo>
                    <a:pt x="194757" y="307243"/>
                  </a:lnTo>
                  <a:lnTo>
                    <a:pt x="199286" y="305790"/>
                  </a:lnTo>
                  <a:lnTo>
                    <a:pt x="203815" y="304338"/>
                  </a:lnTo>
                  <a:lnTo>
                    <a:pt x="208344" y="302888"/>
                  </a:lnTo>
                  <a:lnTo>
                    <a:pt x="212874" y="301439"/>
                  </a:lnTo>
                  <a:lnTo>
                    <a:pt x="217403" y="299993"/>
                  </a:lnTo>
                  <a:lnTo>
                    <a:pt x="221932" y="298549"/>
                  </a:lnTo>
                  <a:lnTo>
                    <a:pt x="226461" y="297106"/>
                  </a:lnTo>
                  <a:lnTo>
                    <a:pt x="230990" y="295666"/>
                  </a:lnTo>
                  <a:lnTo>
                    <a:pt x="235520" y="294228"/>
                  </a:lnTo>
                  <a:lnTo>
                    <a:pt x="240049" y="292792"/>
                  </a:lnTo>
                  <a:lnTo>
                    <a:pt x="244578" y="291358"/>
                  </a:lnTo>
                  <a:lnTo>
                    <a:pt x="249107" y="289927"/>
                  </a:lnTo>
                  <a:lnTo>
                    <a:pt x="253637" y="288498"/>
                  </a:lnTo>
                  <a:lnTo>
                    <a:pt x="258166" y="287072"/>
                  </a:lnTo>
                  <a:lnTo>
                    <a:pt x="262695" y="285648"/>
                  </a:lnTo>
                  <a:lnTo>
                    <a:pt x="267224" y="284227"/>
                  </a:lnTo>
                  <a:lnTo>
                    <a:pt x="271754" y="282808"/>
                  </a:lnTo>
                  <a:lnTo>
                    <a:pt x="276283" y="281393"/>
                  </a:lnTo>
                  <a:lnTo>
                    <a:pt x="280812" y="279980"/>
                  </a:lnTo>
                  <a:lnTo>
                    <a:pt x="285341" y="278570"/>
                  </a:lnTo>
                  <a:lnTo>
                    <a:pt x="289870" y="277164"/>
                  </a:lnTo>
                  <a:lnTo>
                    <a:pt x="294400" y="275760"/>
                  </a:lnTo>
                  <a:lnTo>
                    <a:pt x="298929" y="274360"/>
                  </a:lnTo>
                  <a:lnTo>
                    <a:pt x="303458" y="272963"/>
                  </a:lnTo>
                  <a:lnTo>
                    <a:pt x="307987" y="271570"/>
                  </a:lnTo>
                  <a:lnTo>
                    <a:pt x="312517" y="270180"/>
                  </a:lnTo>
                  <a:lnTo>
                    <a:pt x="317046" y="268793"/>
                  </a:lnTo>
                  <a:lnTo>
                    <a:pt x="321575" y="267411"/>
                  </a:lnTo>
                  <a:lnTo>
                    <a:pt x="326104" y="266032"/>
                  </a:lnTo>
                  <a:lnTo>
                    <a:pt x="330634" y="264657"/>
                  </a:lnTo>
                  <a:lnTo>
                    <a:pt x="335163" y="263287"/>
                  </a:lnTo>
                  <a:lnTo>
                    <a:pt x="339692" y="261920"/>
                  </a:lnTo>
                  <a:lnTo>
                    <a:pt x="344221" y="260557"/>
                  </a:lnTo>
                  <a:lnTo>
                    <a:pt x="348751" y="259199"/>
                  </a:lnTo>
                  <a:lnTo>
                    <a:pt x="353280" y="257846"/>
                  </a:lnTo>
                  <a:lnTo>
                    <a:pt x="357809" y="256496"/>
                  </a:lnTo>
                  <a:lnTo>
                    <a:pt x="362338" y="255152"/>
                  </a:lnTo>
                  <a:lnTo>
                    <a:pt x="366867" y="253812"/>
                  </a:lnTo>
                  <a:lnTo>
                    <a:pt x="371397" y="252477"/>
                  </a:lnTo>
                  <a:lnTo>
                    <a:pt x="375926" y="251147"/>
                  </a:lnTo>
                  <a:lnTo>
                    <a:pt x="380455" y="249822"/>
                  </a:lnTo>
                  <a:lnTo>
                    <a:pt x="384984" y="248501"/>
                  </a:lnTo>
                  <a:lnTo>
                    <a:pt x="389514" y="247187"/>
                  </a:lnTo>
                  <a:lnTo>
                    <a:pt x="394043" y="245877"/>
                  </a:lnTo>
                  <a:lnTo>
                    <a:pt x="398572" y="244573"/>
                  </a:lnTo>
                  <a:lnTo>
                    <a:pt x="403101" y="243274"/>
                  </a:lnTo>
                  <a:lnTo>
                    <a:pt x="407631" y="241980"/>
                  </a:lnTo>
                  <a:lnTo>
                    <a:pt x="412160" y="240692"/>
                  </a:lnTo>
                  <a:lnTo>
                    <a:pt x="416689" y="239410"/>
                  </a:lnTo>
                  <a:lnTo>
                    <a:pt x="421218" y="238134"/>
                  </a:lnTo>
                  <a:lnTo>
                    <a:pt x="425748" y="236863"/>
                  </a:lnTo>
                  <a:lnTo>
                    <a:pt x="430277" y="235598"/>
                  </a:lnTo>
                  <a:lnTo>
                    <a:pt x="434806" y="234338"/>
                  </a:lnTo>
                  <a:lnTo>
                    <a:pt x="439335" y="233085"/>
                  </a:lnTo>
                  <a:lnTo>
                    <a:pt x="443864" y="231837"/>
                  </a:lnTo>
                  <a:lnTo>
                    <a:pt x="448394" y="230595"/>
                  </a:lnTo>
                  <a:lnTo>
                    <a:pt x="452923" y="229359"/>
                  </a:lnTo>
                  <a:lnTo>
                    <a:pt x="457452" y="228129"/>
                  </a:lnTo>
                  <a:lnTo>
                    <a:pt x="461981" y="226905"/>
                  </a:lnTo>
                  <a:lnTo>
                    <a:pt x="466511" y="225687"/>
                  </a:lnTo>
                  <a:lnTo>
                    <a:pt x="471040" y="224474"/>
                  </a:lnTo>
                  <a:lnTo>
                    <a:pt x="475569" y="223267"/>
                  </a:lnTo>
                  <a:lnTo>
                    <a:pt x="480098" y="222065"/>
                  </a:lnTo>
                  <a:lnTo>
                    <a:pt x="484628" y="220869"/>
                  </a:lnTo>
                  <a:lnTo>
                    <a:pt x="489157" y="219678"/>
                  </a:lnTo>
                  <a:lnTo>
                    <a:pt x="493686" y="218493"/>
                  </a:lnTo>
                  <a:lnTo>
                    <a:pt x="498215" y="217313"/>
                  </a:lnTo>
                  <a:lnTo>
                    <a:pt x="502744" y="216138"/>
                  </a:lnTo>
                  <a:lnTo>
                    <a:pt x="507274" y="214968"/>
                  </a:lnTo>
                  <a:lnTo>
                    <a:pt x="511803" y="213802"/>
                  </a:lnTo>
                  <a:lnTo>
                    <a:pt x="516332" y="212641"/>
                  </a:lnTo>
                  <a:lnTo>
                    <a:pt x="520861" y="211485"/>
                  </a:lnTo>
                  <a:lnTo>
                    <a:pt x="525391" y="210332"/>
                  </a:lnTo>
                  <a:lnTo>
                    <a:pt x="529920" y="209184"/>
                  </a:lnTo>
                  <a:lnTo>
                    <a:pt x="534449" y="208039"/>
                  </a:lnTo>
                  <a:lnTo>
                    <a:pt x="538978" y="206898"/>
                  </a:lnTo>
                  <a:lnTo>
                    <a:pt x="543508" y="205759"/>
                  </a:lnTo>
                  <a:lnTo>
                    <a:pt x="548037" y="204624"/>
                  </a:lnTo>
                  <a:lnTo>
                    <a:pt x="552566" y="203492"/>
                  </a:lnTo>
                  <a:lnTo>
                    <a:pt x="557095" y="202362"/>
                  </a:lnTo>
                  <a:lnTo>
                    <a:pt x="561625" y="201234"/>
                  </a:lnTo>
                  <a:lnTo>
                    <a:pt x="566154" y="200107"/>
                  </a:lnTo>
                  <a:lnTo>
                    <a:pt x="570683" y="198982"/>
                  </a:lnTo>
                  <a:lnTo>
                    <a:pt x="575212" y="197859"/>
                  </a:lnTo>
                  <a:lnTo>
                    <a:pt x="579741" y="196736"/>
                  </a:lnTo>
                  <a:lnTo>
                    <a:pt x="584271" y="195614"/>
                  </a:lnTo>
                  <a:lnTo>
                    <a:pt x="588800" y="194492"/>
                  </a:lnTo>
                  <a:lnTo>
                    <a:pt x="593329" y="193370"/>
                  </a:lnTo>
                  <a:lnTo>
                    <a:pt x="597858" y="192247"/>
                  </a:lnTo>
                  <a:lnTo>
                    <a:pt x="602388" y="191124"/>
                  </a:lnTo>
                  <a:lnTo>
                    <a:pt x="606917" y="190000"/>
                  </a:lnTo>
                  <a:lnTo>
                    <a:pt x="611446" y="188874"/>
                  </a:lnTo>
                  <a:lnTo>
                    <a:pt x="615975" y="187747"/>
                  </a:lnTo>
                  <a:lnTo>
                    <a:pt x="620505" y="186618"/>
                  </a:lnTo>
                  <a:lnTo>
                    <a:pt x="625034" y="185486"/>
                  </a:lnTo>
                  <a:lnTo>
                    <a:pt x="629563" y="184352"/>
                  </a:lnTo>
                  <a:lnTo>
                    <a:pt x="634092" y="183215"/>
                  </a:lnTo>
                  <a:lnTo>
                    <a:pt x="638622" y="182075"/>
                  </a:lnTo>
                  <a:lnTo>
                    <a:pt x="643151" y="180932"/>
                  </a:lnTo>
                  <a:lnTo>
                    <a:pt x="647680" y="179785"/>
                  </a:lnTo>
                  <a:lnTo>
                    <a:pt x="652209" y="178634"/>
                  </a:lnTo>
                  <a:lnTo>
                    <a:pt x="656738" y="177479"/>
                  </a:lnTo>
                  <a:lnTo>
                    <a:pt x="661268" y="176320"/>
                  </a:lnTo>
                  <a:lnTo>
                    <a:pt x="665797" y="175156"/>
                  </a:lnTo>
                  <a:lnTo>
                    <a:pt x="670326" y="173988"/>
                  </a:lnTo>
                  <a:lnTo>
                    <a:pt x="674855" y="172815"/>
                  </a:lnTo>
                  <a:lnTo>
                    <a:pt x="679385" y="171637"/>
                  </a:lnTo>
                  <a:lnTo>
                    <a:pt x="683914" y="170454"/>
                  </a:lnTo>
                  <a:lnTo>
                    <a:pt x="688443" y="169265"/>
                  </a:lnTo>
                  <a:lnTo>
                    <a:pt x="692972" y="168072"/>
                  </a:lnTo>
                  <a:lnTo>
                    <a:pt x="697502" y="166872"/>
                  </a:lnTo>
                  <a:lnTo>
                    <a:pt x="702031" y="165667"/>
                  </a:lnTo>
                  <a:lnTo>
                    <a:pt x="706560" y="164457"/>
                  </a:lnTo>
                  <a:lnTo>
                    <a:pt x="711089" y="163241"/>
                  </a:lnTo>
                  <a:lnTo>
                    <a:pt x="715618" y="162019"/>
                  </a:lnTo>
                  <a:lnTo>
                    <a:pt x="720148" y="160791"/>
                  </a:lnTo>
                  <a:lnTo>
                    <a:pt x="724677" y="159557"/>
                  </a:lnTo>
                  <a:lnTo>
                    <a:pt x="729206" y="158318"/>
                  </a:lnTo>
                  <a:lnTo>
                    <a:pt x="733735" y="157073"/>
                  </a:lnTo>
                  <a:lnTo>
                    <a:pt x="738265" y="155822"/>
                  </a:lnTo>
                  <a:lnTo>
                    <a:pt x="742794" y="154565"/>
                  </a:lnTo>
                  <a:lnTo>
                    <a:pt x="747323" y="153302"/>
                  </a:lnTo>
                  <a:lnTo>
                    <a:pt x="751852" y="152033"/>
                  </a:lnTo>
                  <a:lnTo>
                    <a:pt x="756382" y="150759"/>
                  </a:lnTo>
                  <a:lnTo>
                    <a:pt x="760911" y="149479"/>
                  </a:lnTo>
                  <a:lnTo>
                    <a:pt x="765440" y="148194"/>
                  </a:lnTo>
                  <a:lnTo>
                    <a:pt x="769969" y="146902"/>
                  </a:lnTo>
                  <a:lnTo>
                    <a:pt x="774499" y="145606"/>
                  </a:lnTo>
                  <a:lnTo>
                    <a:pt x="779028" y="144304"/>
                  </a:lnTo>
                  <a:lnTo>
                    <a:pt x="783557" y="142996"/>
                  </a:lnTo>
                  <a:lnTo>
                    <a:pt x="788086" y="141683"/>
                  </a:lnTo>
                  <a:lnTo>
                    <a:pt x="792615" y="140365"/>
                  </a:lnTo>
                  <a:lnTo>
                    <a:pt x="797145" y="139042"/>
                  </a:lnTo>
                  <a:lnTo>
                    <a:pt x="801674" y="137714"/>
                  </a:lnTo>
                  <a:lnTo>
                    <a:pt x="806203" y="136381"/>
                  </a:lnTo>
                  <a:lnTo>
                    <a:pt x="810732" y="135043"/>
                  </a:lnTo>
                  <a:lnTo>
                    <a:pt x="815262" y="133700"/>
                  </a:lnTo>
                  <a:lnTo>
                    <a:pt x="819791" y="132353"/>
                  </a:lnTo>
                  <a:lnTo>
                    <a:pt x="824320" y="131001"/>
                  </a:lnTo>
                  <a:lnTo>
                    <a:pt x="828849" y="129645"/>
                  </a:lnTo>
                  <a:lnTo>
                    <a:pt x="833379" y="128284"/>
                  </a:lnTo>
                  <a:lnTo>
                    <a:pt x="837908" y="126919"/>
                  </a:lnTo>
                  <a:lnTo>
                    <a:pt x="842437" y="125550"/>
                  </a:lnTo>
                  <a:lnTo>
                    <a:pt x="846966" y="124177"/>
                  </a:lnTo>
                  <a:lnTo>
                    <a:pt x="851496" y="122800"/>
                  </a:lnTo>
                  <a:lnTo>
                    <a:pt x="856025" y="121419"/>
                  </a:lnTo>
                  <a:lnTo>
                    <a:pt x="860554" y="120034"/>
                  </a:lnTo>
                  <a:lnTo>
                    <a:pt x="865083" y="118645"/>
                  </a:lnTo>
                  <a:lnTo>
                    <a:pt x="869612" y="117253"/>
                  </a:lnTo>
                  <a:lnTo>
                    <a:pt x="874142" y="115858"/>
                  </a:lnTo>
                  <a:lnTo>
                    <a:pt x="878671" y="114459"/>
                  </a:lnTo>
                  <a:lnTo>
                    <a:pt x="883200" y="113057"/>
                  </a:lnTo>
                  <a:lnTo>
                    <a:pt x="887729" y="111652"/>
                  </a:lnTo>
                  <a:lnTo>
                    <a:pt x="892259" y="110243"/>
                  </a:lnTo>
                  <a:lnTo>
                    <a:pt x="896788" y="108832"/>
                  </a:lnTo>
                  <a:lnTo>
                    <a:pt x="901317" y="107417"/>
                  </a:lnTo>
                  <a:lnTo>
                    <a:pt x="905846" y="106000"/>
                  </a:lnTo>
                  <a:lnTo>
                    <a:pt x="910376" y="104580"/>
                  </a:lnTo>
                  <a:lnTo>
                    <a:pt x="914905" y="103157"/>
                  </a:lnTo>
                  <a:lnTo>
                    <a:pt x="919434" y="101732"/>
                  </a:lnTo>
                  <a:lnTo>
                    <a:pt x="923963" y="100304"/>
                  </a:lnTo>
                  <a:lnTo>
                    <a:pt x="928493" y="98874"/>
                  </a:lnTo>
                  <a:lnTo>
                    <a:pt x="933022" y="97441"/>
                  </a:lnTo>
                  <a:lnTo>
                    <a:pt x="937551" y="96006"/>
                  </a:lnTo>
                  <a:lnTo>
                    <a:pt x="942080" y="94569"/>
                  </a:lnTo>
                  <a:lnTo>
                    <a:pt x="946609" y="93129"/>
                  </a:lnTo>
                  <a:lnTo>
                    <a:pt x="951139" y="91688"/>
                  </a:lnTo>
                  <a:lnTo>
                    <a:pt x="955668" y="90244"/>
                  </a:lnTo>
                  <a:lnTo>
                    <a:pt x="960197" y="88798"/>
                  </a:lnTo>
                  <a:lnTo>
                    <a:pt x="964726" y="87351"/>
                  </a:lnTo>
                  <a:lnTo>
                    <a:pt x="969256" y="85902"/>
                  </a:lnTo>
                  <a:lnTo>
                    <a:pt x="973785" y="84450"/>
                  </a:lnTo>
                  <a:lnTo>
                    <a:pt x="978314" y="82997"/>
                  </a:lnTo>
                  <a:lnTo>
                    <a:pt x="982843" y="81543"/>
                  </a:lnTo>
                  <a:lnTo>
                    <a:pt x="987373" y="80087"/>
                  </a:lnTo>
                  <a:lnTo>
                    <a:pt x="991902" y="78629"/>
                  </a:lnTo>
                  <a:lnTo>
                    <a:pt x="996431" y="77169"/>
                  </a:lnTo>
                  <a:lnTo>
                    <a:pt x="1000960" y="75708"/>
                  </a:lnTo>
                  <a:lnTo>
                    <a:pt x="1005489" y="74246"/>
                  </a:lnTo>
                  <a:lnTo>
                    <a:pt x="1010019" y="72782"/>
                  </a:lnTo>
                  <a:lnTo>
                    <a:pt x="1014548" y="71317"/>
                  </a:lnTo>
                  <a:lnTo>
                    <a:pt x="1019077" y="69851"/>
                  </a:lnTo>
                  <a:lnTo>
                    <a:pt x="1023606" y="68383"/>
                  </a:lnTo>
                  <a:lnTo>
                    <a:pt x="1028136" y="66914"/>
                  </a:lnTo>
                  <a:lnTo>
                    <a:pt x="1032665" y="65444"/>
                  </a:lnTo>
                  <a:lnTo>
                    <a:pt x="1037194" y="63973"/>
                  </a:lnTo>
                  <a:lnTo>
                    <a:pt x="1041723" y="62501"/>
                  </a:lnTo>
                  <a:lnTo>
                    <a:pt x="1046253" y="61027"/>
                  </a:lnTo>
                  <a:lnTo>
                    <a:pt x="1050782" y="59553"/>
                  </a:lnTo>
                  <a:lnTo>
                    <a:pt x="1055311" y="58077"/>
                  </a:lnTo>
                  <a:lnTo>
                    <a:pt x="1059840" y="56601"/>
                  </a:lnTo>
                  <a:lnTo>
                    <a:pt x="1064370" y="55123"/>
                  </a:lnTo>
                  <a:lnTo>
                    <a:pt x="1068899" y="53645"/>
                  </a:lnTo>
                  <a:lnTo>
                    <a:pt x="1073428" y="52166"/>
                  </a:lnTo>
                  <a:lnTo>
                    <a:pt x="1077957" y="50685"/>
                  </a:lnTo>
                  <a:lnTo>
                    <a:pt x="1082486" y="49204"/>
                  </a:lnTo>
                  <a:lnTo>
                    <a:pt x="1087016" y="47723"/>
                  </a:lnTo>
                  <a:lnTo>
                    <a:pt x="1091545" y="46240"/>
                  </a:lnTo>
                  <a:lnTo>
                    <a:pt x="1096074" y="44757"/>
                  </a:lnTo>
                  <a:lnTo>
                    <a:pt x="1100603" y="43273"/>
                  </a:lnTo>
                  <a:lnTo>
                    <a:pt x="1105133" y="41788"/>
                  </a:lnTo>
                  <a:lnTo>
                    <a:pt x="1109662" y="40302"/>
                  </a:lnTo>
                  <a:lnTo>
                    <a:pt x="1114191" y="38816"/>
                  </a:lnTo>
                  <a:lnTo>
                    <a:pt x="1118720" y="37330"/>
                  </a:lnTo>
                  <a:lnTo>
                    <a:pt x="1123250" y="35842"/>
                  </a:lnTo>
                  <a:lnTo>
                    <a:pt x="1127779" y="34354"/>
                  </a:lnTo>
                  <a:lnTo>
                    <a:pt x="1132308" y="32866"/>
                  </a:lnTo>
                  <a:lnTo>
                    <a:pt x="1136837" y="31376"/>
                  </a:lnTo>
                  <a:lnTo>
                    <a:pt x="1141367" y="29887"/>
                  </a:lnTo>
                  <a:lnTo>
                    <a:pt x="1145896" y="28396"/>
                  </a:lnTo>
                  <a:lnTo>
                    <a:pt x="1150425" y="26906"/>
                  </a:lnTo>
                  <a:lnTo>
                    <a:pt x="1154954" y="25414"/>
                  </a:lnTo>
                  <a:lnTo>
                    <a:pt x="1159483" y="23923"/>
                  </a:lnTo>
                  <a:lnTo>
                    <a:pt x="1164013" y="22430"/>
                  </a:lnTo>
                  <a:lnTo>
                    <a:pt x="1168542" y="20938"/>
                  </a:lnTo>
                  <a:lnTo>
                    <a:pt x="1173071" y="19445"/>
                  </a:lnTo>
                  <a:lnTo>
                    <a:pt x="1177600" y="17951"/>
                  </a:lnTo>
                  <a:lnTo>
                    <a:pt x="1182130" y="16457"/>
                  </a:lnTo>
                  <a:lnTo>
                    <a:pt x="1186659" y="14963"/>
                  </a:lnTo>
                  <a:lnTo>
                    <a:pt x="1191188" y="13468"/>
                  </a:lnTo>
                  <a:lnTo>
                    <a:pt x="1195717" y="11973"/>
                  </a:lnTo>
                  <a:lnTo>
                    <a:pt x="1200247" y="10477"/>
                  </a:lnTo>
                  <a:lnTo>
                    <a:pt x="1204776" y="8981"/>
                  </a:lnTo>
                  <a:lnTo>
                    <a:pt x="1209305" y="7485"/>
                  </a:lnTo>
                  <a:lnTo>
                    <a:pt x="1213834" y="5989"/>
                  </a:lnTo>
                  <a:lnTo>
                    <a:pt x="1218363" y="4492"/>
                  </a:lnTo>
                  <a:lnTo>
                    <a:pt x="1222893" y="2995"/>
                  </a:lnTo>
                  <a:lnTo>
                    <a:pt x="1227422" y="1497"/>
                  </a:ln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FF6C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6649899" y="6407287"/>
              <a:ext cx="36148" cy="36148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6675909" y="6401592"/>
              <a:ext cx="47538" cy="47538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6709401" y="6403380"/>
              <a:ext cx="43963" cy="43963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6743577" y="6405851"/>
              <a:ext cx="39020" cy="39020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6769385" y="6150256"/>
              <a:ext cx="50814" cy="50814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6806737" y="6405602"/>
              <a:ext cx="39518" cy="39518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6830144" y="6168267"/>
              <a:ext cx="56113" cy="56113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6863607" y="6075975"/>
              <a:ext cx="52597" cy="52597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6896309" y="6050219"/>
              <a:ext cx="50602" cy="50602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6929163" y="6019343"/>
              <a:ext cx="48304" cy="48304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6954375" y="6021314"/>
              <a:ext cx="61289" cy="61289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6978986" y="6011025"/>
              <a:ext cx="75477" cy="75477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7006440" y="5974973"/>
              <a:ext cx="83977" cy="83977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7037811" y="5982427"/>
              <a:ext cx="84645" cy="84645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7070906" y="5967997"/>
              <a:ext cx="81865" cy="81865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7106090" y="5979425"/>
              <a:ext cx="74906" cy="74906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7133869" y="5973342"/>
              <a:ext cx="82756" cy="82756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7165326" y="5957433"/>
              <a:ext cx="83252" cy="83252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2"/>
            <p:cNvSpPr/>
            <p:nvPr/>
          </p:nvSpPr>
          <p:spPr>
            <a:xfrm>
              <a:off x="6658915" y="7501642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3"/>
            <p:cNvSpPr/>
            <p:nvPr/>
          </p:nvSpPr>
          <p:spPr>
            <a:xfrm>
              <a:off x="6658915" y="7390709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4"/>
            <p:cNvSpPr/>
            <p:nvPr/>
          </p:nvSpPr>
          <p:spPr>
            <a:xfrm>
              <a:off x="6658915" y="7279383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5"/>
            <p:cNvSpPr/>
            <p:nvPr/>
          </p:nvSpPr>
          <p:spPr>
            <a:xfrm>
              <a:off x="6658915" y="7163904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6"/>
            <p:cNvSpPr/>
            <p:nvPr/>
          </p:nvSpPr>
          <p:spPr>
            <a:xfrm>
              <a:off x="6658915" y="7058088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7"/>
            <p:cNvSpPr/>
            <p:nvPr/>
          </p:nvSpPr>
          <p:spPr>
            <a:xfrm>
              <a:off x="6658915" y="6952272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8"/>
            <p:cNvSpPr/>
            <p:nvPr/>
          </p:nvSpPr>
          <p:spPr>
            <a:xfrm>
              <a:off x="6658915" y="6836793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9"/>
            <p:cNvSpPr/>
            <p:nvPr/>
          </p:nvSpPr>
          <p:spPr>
            <a:xfrm>
              <a:off x="6658915" y="6725467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g760"/>
            <p:cNvSpPr/>
            <p:nvPr/>
          </p:nvSpPr>
          <p:spPr>
            <a:xfrm>
              <a:off x="6658915" y="6725419"/>
              <a:ext cx="1143057" cy="744409"/>
            </a:xfrm>
            <a:custGeom>
              <a:avLst/>
              <a:pathLst>
                <a:path w="1143057" h="744409">
                  <a:moveTo>
                    <a:pt x="0" y="633976"/>
                  </a:moveTo>
                  <a:lnTo>
                    <a:pt x="4529" y="631231"/>
                  </a:lnTo>
                  <a:lnTo>
                    <a:pt x="9058" y="628486"/>
                  </a:lnTo>
                  <a:lnTo>
                    <a:pt x="13587" y="625741"/>
                  </a:lnTo>
                  <a:lnTo>
                    <a:pt x="18116" y="622994"/>
                  </a:lnTo>
                  <a:lnTo>
                    <a:pt x="22646" y="620247"/>
                  </a:lnTo>
                  <a:lnTo>
                    <a:pt x="27175" y="617499"/>
                  </a:lnTo>
                  <a:lnTo>
                    <a:pt x="31704" y="614751"/>
                  </a:lnTo>
                  <a:lnTo>
                    <a:pt x="36233" y="612002"/>
                  </a:lnTo>
                  <a:lnTo>
                    <a:pt x="40763" y="609252"/>
                  </a:lnTo>
                  <a:lnTo>
                    <a:pt x="45292" y="606501"/>
                  </a:lnTo>
                  <a:lnTo>
                    <a:pt x="49821" y="603750"/>
                  </a:lnTo>
                  <a:lnTo>
                    <a:pt x="54350" y="600998"/>
                  </a:lnTo>
                  <a:lnTo>
                    <a:pt x="58880" y="598245"/>
                  </a:lnTo>
                  <a:lnTo>
                    <a:pt x="63409" y="595491"/>
                  </a:lnTo>
                  <a:lnTo>
                    <a:pt x="67938" y="592736"/>
                  </a:lnTo>
                  <a:lnTo>
                    <a:pt x="72467" y="589981"/>
                  </a:lnTo>
                  <a:lnTo>
                    <a:pt x="76996" y="587225"/>
                  </a:lnTo>
                  <a:lnTo>
                    <a:pt x="81526" y="584467"/>
                  </a:lnTo>
                  <a:lnTo>
                    <a:pt x="86055" y="581710"/>
                  </a:lnTo>
                  <a:lnTo>
                    <a:pt x="90584" y="578951"/>
                  </a:lnTo>
                  <a:lnTo>
                    <a:pt x="95113" y="576191"/>
                  </a:lnTo>
                  <a:lnTo>
                    <a:pt x="99643" y="573430"/>
                  </a:lnTo>
                  <a:lnTo>
                    <a:pt x="104172" y="570669"/>
                  </a:lnTo>
                  <a:lnTo>
                    <a:pt x="108701" y="567906"/>
                  </a:lnTo>
                  <a:lnTo>
                    <a:pt x="113230" y="565142"/>
                  </a:lnTo>
                  <a:lnTo>
                    <a:pt x="117760" y="562378"/>
                  </a:lnTo>
                  <a:lnTo>
                    <a:pt x="122289" y="559613"/>
                  </a:lnTo>
                  <a:lnTo>
                    <a:pt x="126818" y="556846"/>
                  </a:lnTo>
                  <a:lnTo>
                    <a:pt x="131347" y="554079"/>
                  </a:lnTo>
                  <a:lnTo>
                    <a:pt x="135877" y="551310"/>
                  </a:lnTo>
                  <a:lnTo>
                    <a:pt x="140406" y="548540"/>
                  </a:lnTo>
                  <a:lnTo>
                    <a:pt x="144935" y="545770"/>
                  </a:lnTo>
                  <a:lnTo>
                    <a:pt x="149464" y="542998"/>
                  </a:lnTo>
                  <a:lnTo>
                    <a:pt x="153993" y="540225"/>
                  </a:lnTo>
                  <a:lnTo>
                    <a:pt x="158523" y="537452"/>
                  </a:lnTo>
                  <a:lnTo>
                    <a:pt x="163052" y="534677"/>
                  </a:lnTo>
                  <a:lnTo>
                    <a:pt x="167581" y="531901"/>
                  </a:lnTo>
                  <a:lnTo>
                    <a:pt x="172110" y="529124"/>
                  </a:lnTo>
                  <a:lnTo>
                    <a:pt x="176640" y="526345"/>
                  </a:lnTo>
                  <a:lnTo>
                    <a:pt x="181169" y="523566"/>
                  </a:lnTo>
                  <a:lnTo>
                    <a:pt x="185698" y="520785"/>
                  </a:lnTo>
                  <a:lnTo>
                    <a:pt x="190227" y="518004"/>
                  </a:lnTo>
                  <a:lnTo>
                    <a:pt x="194757" y="515221"/>
                  </a:lnTo>
                  <a:lnTo>
                    <a:pt x="199286" y="512437"/>
                  </a:lnTo>
                  <a:lnTo>
                    <a:pt x="203815" y="509652"/>
                  </a:lnTo>
                  <a:lnTo>
                    <a:pt x="208344" y="506866"/>
                  </a:lnTo>
                  <a:lnTo>
                    <a:pt x="212874" y="504079"/>
                  </a:lnTo>
                  <a:lnTo>
                    <a:pt x="217403" y="501291"/>
                  </a:lnTo>
                  <a:lnTo>
                    <a:pt x="221932" y="498501"/>
                  </a:lnTo>
                  <a:lnTo>
                    <a:pt x="226461" y="495711"/>
                  </a:lnTo>
                  <a:lnTo>
                    <a:pt x="230990" y="492920"/>
                  </a:lnTo>
                  <a:lnTo>
                    <a:pt x="235520" y="490127"/>
                  </a:lnTo>
                  <a:lnTo>
                    <a:pt x="240049" y="487334"/>
                  </a:lnTo>
                  <a:lnTo>
                    <a:pt x="244578" y="484540"/>
                  </a:lnTo>
                  <a:lnTo>
                    <a:pt x="249107" y="481745"/>
                  </a:lnTo>
                  <a:lnTo>
                    <a:pt x="253637" y="478949"/>
                  </a:lnTo>
                  <a:lnTo>
                    <a:pt x="258166" y="476152"/>
                  </a:lnTo>
                  <a:lnTo>
                    <a:pt x="262695" y="473355"/>
                  </a:lnTo>
                  <a:lnTo>
                    <a:pt x="267224" y="470557"/>
                  </a:lnTo>
                  <a:lnTo>
                    <a:pt x="271754" y="467759"/>
                  </a:lnTo>
                  <a:lnTo>
                    <a:pt x="276283" y="464960"/>
                  </a:lnTo>
                  <a:lnTo>
                    <a:pt x="280812" y="462162"/>
                  </a:lnTo>
                  <a:lnTo>
                    <a:pt x="285341" y="459363"/>
                  </a:lnTo>
                  <a:lnTo>
                    <a:pt x="289870" y="456564"/>
                  </a:lnTo>
                  <a:lnTo>
                    <a:pt x="294400" y="453765"/>
                  </a:lnTo>
                  <a:lnTo>
                    <a:pt x="298929" y="450966"/>
                  </a:lnTo>
                  <a:lnTo>
                    <a:pt x="303458" y="448168"/>
                  </a:lnTo>
                  <a:lnTo>
                    <a:pt x="307987" y="445371"/>
                  </a:lnTo>
                  <a:lnTo>
                    <a:pt x="312517" y="442575"/>
                  </a:lnTo>
                  <a:lnTo>
                    <a:pt x="317046" y="439780"/>
                  </a:lnTo>
                  <a:lnTo>
                    <a:pt x="321575" y="436987"/>
                  </a:lnTo>
                  <a:lnTo>
                    <a:pt x="326104" y="434195"/>
                  </a:lnTo>
                  <a:lnTo>
                    <a:pt x="330634" y="431406"/>
                  </a:lnTo>
                  <a:lnTo>
                    <a:pt x="335163" y="428619"/>
                  </a:lnTo>
                  <a:lnTo>
                    <a:pt x="339692" y="425835"/>
                  </a:lnTo>
                  <a:lnTo>
                    <a:pt x="344221" y="423055"/>
                  </a:lnTo>
                  <a:lnTo>
                    <a:pt x="348751" y="420278"/>
                  </a:lnTo>
                  <a:lnTo>
                    <a:pt x="353280" y="417506"/>
                  </a:lnTo>
                  <a:lnTo>
                    <a:pt x="357809" y="414739"/>
                  </a:lnTo>
                  <a:lnTo>
                    <a:pt x="362338" y="411977"/>
                  </a:lnTo>
                  <a:lnTo>
                    <a:pt x="366867" y="409222"/>
                  </a:lnTo>
                  <a:lnTo>
                    <a:pt x="371397" y="406473"/>
                  </a:lnTo>
                  <a:lnTo>
                    <a:pt x="375926" y="403732"/>
                  </a:lnTo>
                  <a:lnTo>
                    <a:pt x="380455" y="400998"/>
                  </a:lnTo>
                  <a:lnTo>
                    <a:pt x="384984" y="398274"/>
                  </a:lnTo>
                  <a:lnTo>
                    <a:pt x="389514" y="395559"/>
                  </a:lnTo>
                  <a:lnTo>
                    <a:pt x="394043" y="392855"/>
                  </a:lnTo>
                  <a:lnTo>
                    <a:pt x="398572" y="390162"/>
                  </a:lnTo>
                  <a:lnTo>
                    <a:pt x="403101" y="387481"/>
                  </a:lnTo>
                  <a:lnTo>
                    <a:pt x="407631" y="384813"/>
                  </a:lnTo>
                  <a:lnTo>
                    <a:pt x="412160" y="382158"/>
                  </a:lnTo>
                  <a:lnTo>
                    <a:pt x="416689" y="379518"/>
                  </a:lnTo>
                  <a:lnTo>
                    <a:pt x="421218" y="376893"/>
                  </a:lnTo>
                  <a:lnTo>
                    <a:pt x="425748" y="374283"/>
                  </a:lnTo>
                  <a:lnTo>
                    <a:pt x="430277" y="371690"/>
                  </a:lnTo>
                  <a:lnTo>
                    <a:pt x="434806" y="369112"/>
                  </a:lnTo>
                  <a:lnTo>
                    <a:pt x="439335" y="366552"/>
                  </a:lnTo>
                  <a:lnTo>
                    <a:pt x="443864" y="364008"/>
                  </a:lnTo>
                  <a:lnTo>
                    <a:pt x="448394" y="361481"/>
                  </a:lnTo>
                  <a:lnTo>
                    <a:pt x="452923" y="358970"/>
                  </a:lnTo>
                  <a:lnTo>
                    <a:pt x="457452" y="356475"/>
                  </a:lnTo>
                  <a:lnTo>
                    <a:pt x="461981" y="353994"/>
                  </a:lnTo>
                  <a:lnTo>
                    <a:pt x="466511" y="351527"/>
                  </a:lnTo>
                  <a:lnTo>
                    <a:pt x="471040" y="349072"/>
                  </a:lnTo>
                  <a:lnTo>
                    <a:pt x="475569" y="346628"/>
                  </a:lnTo>
                  <a:lnTo>
                    <a:pt x="480098" y="344192"/>
                  </a:lnTo>
                  <a:lnTo>
                    <a:pt x="484628" y="341762"/>
                  </a:lnTo>
                  <a:lnTo>
                    <a:pt x="489157" y="339336"/>
                  </a:lnTo>
                  <a:lnTo>
                    <a:pt x="493686" y="336911"/>
                  </a:lnTo>
                  <a:lnTo>
                    <a:pt x="498215" y="334484"/>
                  </a:lnTo>
                  <a:lnTo>
                    <a:pt x="502744" y="332052"/>
                  </a:lnTo>
                  <a:lnTo>
                    <a:pt x="507274" y="329611"/>
                  </a:lnTo>
                  <a:lnTo>
                    <a:pt x="511803" y="327159"/>
                  </a:lnTo>
                  <a:lnTo>
                    <a:pt x="516332" y="324692"/>
                  </a:lnTo>
                  <a:lnTo>
                    <a:pt x="520861" y="322207"/>
                  </a:lnTo>
                  <a:lnTo>
                    <a:pt x="525391" y="319702"/>
                  </a:lnTo>
                  <a:lnTo>
                    <a:pt x="529920" y="317173"/>
                  </a:lnTo>
                  <a:lnTo>
                    <a:pt x="534449" y="314618"/>
                  </a:lnTo>
                  <a:lnTo>
                    <a:pt x="538978" y="312034"/>
                  </a:lnTo>
                  <a:lnTo>
                    <a:pt x="543508" y="309419"/>
                  </a:lnTo>
                  <a:lnTo>
                    <a:pt x="548037" y="306773"/>
                  </a:lnTo>
                  <a:lnTo>
                    <a:pt x="552566" y="304092"/>
                  </a:lnTo>
                  <a:lnTo>
                    <a:pt x="557095" y="301377"/>
                  </a:lnTo>
                  <a:lnTo>
                    <a:pt x="561625" y="298627"/>
                  </a:lnTo>
                  <a:lnTo>
                    <a:pt x="566154" y="295840"/>
                  </a:lnTo>
                  <a:lnTo>
                    <a:pt x="570683" y="293018"/>
                  </a:lnTo>
                  <a:lnTo>
                    <a:pt x="575212" y="290159"/>
                  </a:lnTo>
                  <a:lnTo>
                    <a:pt x="579741" y="287265"/>
                  </a:lnTo>
                  <a:lnTo>
                    <a:pt x="584271" y="284335"/>
                  </a:lnTo>
                  <a:lnTo>
                    <a:pt x="588800" y="281372"/>
                  </a:lnTo>
                  <a:lnTo>
                    <a:pt x="593329" y="278374"/>
                  </a:lnTo>
                  <a:lnTo>
                    <a:pt x="597858" y="275344"/>
                  </a:lnTo>
                  <a:lnTo>
                    <a:pt x="602388" y="272283"/>
                  </a:lnTo>
                  <a:lnTo>
                    <a:pt x="606917" y="269191"/>
                  </a:lnTo>
                  <a:lnTo>
                    <a:pt x="611446" y="266070"/>
                  </a:lnTo>
                  <a:lnTo>
                    <a:pt x="615975" y="262921"/>
                  </a:lnTo>
                  <a:lnTo>
                    <a:pt x="620505" y="259746"/>
                  </a:lnTo>
                  <a:lnTo>
                    <a:pt x="625034" y="256546"/>
                  </a:lnTo>
                  <a:lnTo>
                    <a:pt x="629563" y="253321"/>
                  </a:lnTo>
                  <a:lnTo>
                    <a:pt x="634092" y="250074"/>
                  </a:lnTo>
                  <a:lnTo>
                    <a:pt x="638622" y="246805"/>
                  </a:lnTo>
                  <a:lnTo>
                    <a:pt x="643151" y="243515"/>
                  </a:lnTo>
                  <a:lnTo>
                    <a:pt x="647680" y="240207"/>
                  </a:lnTo>
                  <a:lnTo>
                    <a:pt x="652209" y="236880"/>
                  </a:lnTo>
                  <a:lnTo>
                    <a:pt x="656738" y="233535"/>
                  </a:lnTo>
                  <a:lnTo>
                    <a:pt x="661268" y="230175"/>
                  </a:lnTo>
                  <a:lnTo>
                    <a:pt x="665797" y="226799"/>
                  </a:lnTo>
                  <a:lnTo>
                    <a:pt x="670326" y="223409"/>
                  </a:lnTo>
                  <a:lnTo>
                    <a:pt x="674855" y="220005"/>
                  </a:lnTo>
                  <a:lnTo>
                    <a:pt x="679385" y="216588"/>
                  </a:lnTo>
                  <a:lnTo>
                    <a:pt x="683914" y="213159"/>
                  </a:lnTo>
                  <a:lnTo>
                    <a:pt x="688443" y="209719"/>
                  </a:lnTo>
                  <a:lnTo>
                    <a:pt x="692972" y="206268"/>
                  </a:lnTo>
                  <a:lnTo>
                    <a:pt x="697502" y="202807"/>
                  </a:lnTo>
                  <a:lnTo>
                    <a:pt x="702031" y="199337"/>
                  </a:lnTo>
                  <a:lnTo>
                    <a:pt x="706560" y="195857"/>
                  </a:lnTo>
                  <a:lnTo>
                    <a:pt x="711089" y="192370"/>
                  </a:lnTo>
                  <a:lnTo>
                    <a:pt x="715618" y="188874"/>
                  </a:lnTo>
                  <a:lnTo>
                    <a:pt x="720148" y="185371"/>
                  </a:lnTo>
                  <a:lnTo>
                    <a:pt x="724677" y="181860"/>
                  </a:lnTo>
                  <a:lnTo>
                    <a:pt x="729206" y="178343"/>
                  </a:lnTo>
                  <a:lnTo>
                    <a:pt x="733735" y="174820"/>
                  </a:lnTo>
                  <a:lnTo>
                    <a:pt x="738265" y="171290"/>
                  </a:lnTo>
                  <a:lnTo>
                    <a:pt x="742794" y="167755"/>
                  </a:lnTo>
                  <a:lnTo>
                    <a:pt x="747323" y="164215"/>
                  </a:lnTo>
                  <a:lnTo>
                    <a:pt x="751852" y="160669"/>
                  </a:lnTo>
                  <a:lnTo>
                    <a:pt x="756382" y="157119"/>
                  </a:lnTo>
                  <a:lnTo>
                    <a:pt x="760911" y="153565"/>
                  </a:lnTo>
                  <a:lnTo>
                    <a:pt x="765440" y="150005"/>
                  </a:lnTo>
                  <a:lnTo>
                    <a:pt x="769969" y="146442"/>
                  </a:lnTo>
                  <a:lnTo>
                    <a:pt x="774499" y="142875"/>
                  </a:lnTo>
                  <a:lnTo>
                    <a:pt x="779028" y="139305"/>
                  </a:lnTo>
                  <a:lnTo>
                    <a:pt x="783557" y="135731"/>
                  </a:lnTo>
                  <a:lnTo>
                    <a:pt x="788086" y="132153"/>
                  </a:lnTo>
                  <a:lnTo>
                    <a:pt x="792615" y="128572"/>
                  </a:lnTo>
                  <a:lnTo>
                    <a:pt x="797145" y="124989"/>
                  </a:lnTo>
                  <a:lnTo>
                    <a:pt x="801674" y="121402"/>
                  </a:lnTo>
                  <a:lnTo>
                    <a:pt x="806203" y="117813"/>
                  </a:lnTo>
                  <a:lnTo>
                    <a:pt x="810732" y="114221"/>
                  </a:lnTo>
                  <a:lnTo>
                    <a:pt x="815262" y="110627"/>
                  </a:lnTo>
                  <a:lnTo>
                    <a:pt x="819791" y="107030"/>
                  </a:lnTo>
                  <a:lnTo>
                    <a:pt x="824320" y="103432"/>
                  </a:lnTo>
                  <a:lnTo>
                    <a:pt x="828849" y="99830"/>
                  </a:lnTo>
                  <a:lnTo>
                    <a:pt x="833379" y="96227"/>
                  </a:lnTo>
                  <a:lnTo>
                    <a:pt x="837908" y="92622"/>
                  </a:lnTo>
                  <a:lnTo>
                    <a:pt x="842437" y="89015"/>
                  </a:lnTo>
                  <a:lnTo>
                    <a:pt x="846966" y="85406"/>
                  </a:lnTo>
                  <a:lnTo>
                    <a:pt x="851496" y="81796"/>
                  </a:lnTo>
                  <a:lnTo>
                    <a:pt x="856025" y="78184"/>
                  </a:lnTo>
                  <a:lnTo>
                    <a:pt x="860554" y="74570"/>
                  </a:lnTo>
                  <a:lnTo>
                    <a:pt x="865083" y="70955"/>
                  </a:lnTo>
                  <a:lnTo>
                    <a:pt x="869612" y="67338"/>
                  </a:lnTo>
                  <a:lnTo>
                    <a:pt x="874142" y="63720"/>
                  </a:lnTo>
                  <a:lnTo>
                    <a:pt x="878671" y="60100"/>
                  </a:lnTo>
                  <a:lnTo>
                    <a:pt x="883200" y="56479"/>
                  </a:lnTo>
                  <a:lnTo>
                    <a:pt x="887729" y="52857"/>
                  </a:lnTo>
                  <a:lnTo>
                    <a:pt x="892259" y="49233"/>
                  </a:lnTo>
                  <a:lnTo>
                    <a:pt x="896788" y="45609"/>
                  </a:lnTo>
                  <a:lnTo>
                    <a:pt x="901317" y="41983"/>
                  </a:lnTo>
                  <a:lnTo>
                    <a:pt x="905846" y="38356"/>
                  </a:lnTo>
                  <a:lnTo>
                    <a:pt x="910376" y="34728"/>
                  </a:lnTo>
                  <a:lnTo>
                    <a:pt x="914905" y="31100"/>
                  </a:lnTo>
                  <a:lnTo>
                    <a:pt x="919434" y="27470"/>
                  </a:lnTo>
                  <a:lnTo>
                    <a:pt x="923963" y="23839"/>
                  </a:lnTo>
                  <a:lnTo>
                    <a:pt x="928493" y="20207"/>
                  </a:lnTo>
                  <a:lnTo>
                    <a:pt x="933022" y="16574"/>
                  </a:lnTo>
                  <a:lnTo>
                    <a:pt x="937551" y="12941"/>
                  </a:lnTo>
                  <a:lnTo>
                    <a:pt x="942080" y="9307"/>
                  </a:lnTo>
                  <a:lnTo>
                    <a:pt x="946609" y="5671"/>
                  </a:lnTo>
                  <a:lnTo>
                    <a:pt x="951139" y="2036"/>
                  </a:lnTo>
                  <a:lnTo>
                    <a:pt x="953674" y="0"/>
                  </a:lnTo>
                  <a:lnTo>
                    <a:pt x="1143057" y="0"/>
                  </a:lnTo>
                  <a:lnTo>
                    <a:pt x="1141367" y="1016"/>
                  </a:lnTo>
                  <a:lnTo>
                    <a:pt x="1136837" y="3740"/>
                  </a:lnTo>
                  <a:lnTo>
                    <a:pt x="1132308" y="6465"/>
                  </a:lnTo>
                  <a:lnTo>
                    <a:pt x="1127779" y="9189"/>
                  </a:lnTo>
                  <a:lnTo>
                    <a:pt x="1123250" y="11914"/>
                  </a:lnTo>
                  <a:lnTo>
                    <a:pt x="1118720" y="14639"/>
                  </a:lnTo>
                  <a:lnTo>
                    <a:pt x="1114191" y="17364"/>
                  </a:lnTo>
                  <a:lnTo>
                    <a:pt x="1109662" y="20089"/>
                  </a:lnTo>
                  <a:lnTo>
                    <a:pt x="1105133" y="22815"/>
                  </a:lnTo>
                  <a:lnTo>
                    <a:pt x="1100603" y="25541"/>
                  </a:lnTo>
                  <a:lnTo>
                    <a:pt x="1096074" y="28267"/>
                  </a:lnTo>
                  <a:lnTo>
                    <a:pt x="1091545" y="30994"/>
                  </a:lnTo>
                  <a:lnTo>
                    <a:pt x="1087016" y="33720"/>
                  </a:lnTo>
                  <a:lnTo>
                    <a:pt x="1082486" y="36447"/>
                  </a:lnTo>
                  <a:lnTo>
                    <a:pt x="1077957" y="39174"/>
                  </a:lnTo>
                  <a:lnTo>
                    <a:pt x="1073428" y="41902"/>
                  </a:lnTo>
                  <a:lnTo>
                    <a:pt x="1068899" y="44629"/>
                  </a:lnTo>
                  <a:lnTo>
                    <a:pt x="1064370" y="47357"/>
                  </a:lnTo>
                  <a:lnTo>
                    <a:pt x="1059840" y="50085"/>
                  </a:lnTo>
                  <a:lnTo>
                    <a:pt x="1055311" y="52814"/>
                  </a:lnTo>
                  <a:lnTo>
                    <a:pt x="1050782" y="55542"/>
                  </a:lnTo>
                  <a:lnTo>
                    <a:pt x="1046253" y="58271"/>
                  </a:lnTo>
                  <a:lnTo>
                    <a:pt x="1041723" y="61000"/>
                  </a:lnTo>
                  <a:lnTo>
                    <a:pt x="1037194" y="63730"/>
                  </a:lnTo>
                  <a:lnTo>
                    <a:pt x="1032665" y="66460"/>
                  </a:lnTo>
                  <a:lnTo>
                    <a:pt x="1028136" y="69189"/>
                  </a:lnTo>
                  <a:lnTo>
                    <a:pt x="1023606" y="71919"/>
                  </a:lnTo>
                  <a:lnTo>
                    <a:pt x="1019077" y="74650"/>
                  </a:lnTo>
                  <a:lnTo>
                    <a:pt x="1014548" y="77380"/>
                  </a:lnTo>
                  <a:lnTo>
                    <a:pt x="1010019" y="80111"/>
                  </a:lnTo>
                  <a:lnTo>
                    <a:pt x="1005489" y="82842"/>
                  </a:lnTo>
                  <a:lnTo>
                    <a:pt x="1000960" y="85573"/>
                  </a:lnTo>
                  <a:lnTo>
                    <a:pt x="996431" y="88305"/>
                  </a:lnTo>
                  <a:lnTo>
                    <a:pt x="991902" y="91037"/>
                  </a:lnTo>
                  <a:lnTo>
                    <a:pt x="987373" y="93768"/>
                  </a:lnTo>
                  <a:lnTo>
                    <a:pt x="982843" y="96500"/>
                  </a:lnTo>
                  <a:lnTo>
                    <a:pt x="978314" y="99233"/>
                  </a:lnTo>
                  <a:lnTo>
                    <a:pt x="973785" y="101965"/>
                  </a:lnTo>
                  <a:lnTo>
                    <a:pt x="969256" y="104698"/>
                  </a:lnTo>
                  <a:lnTo>
                    <a:pt x="964726" y="107430"/>
                  </a:lnTo>
                  <a:lnTo>
                    <a:pt x="960197" y="110163"/>
                  </a:lnTo>
                  <a:lnTo>
                    <a:pt x="955668" y="112896"/>
                  </a:lnTo>
                  <a:lnTo>
                    <a:pt x="951139" y="115629"/>
                  </a:lnTo>
                  <a:lnTo>
                    <a:pt x="946609" y="118362"/>
                  </a:lnTo>
                  <a:lnTo>
                    <a:pt x="942080" y="121095"/>
                  </a:lnTo>
                  <a:lnTo>
                    <a:pt x="937551" y="123829"/>
                  </a:lnTo>
                  <a:lnTo>
                    <a:pt x="933022" y="126562"/>
                  </a:lnTo>
                  <a:lnTo>
                    <a:pt x="928493" y="129295"/>
                  </a:lnTo>
                  <a:lnTo>
                    <a:pt x="923963" y="132028"/>
                  </a:lnTo>
                  <a:lnTo>
                    <a:pt x="919434" y="134762"/>
                  </a:lnTo>
                  <a:lnTo>
                    <a:pt x="914905" y="137495"/>
                  </a:lnTo>
                  <a:lnTo>
                    <a:pt x="910376" y="140228"/>
                  </a:lnTo>
                  <a:lnTo>
                    <a:pt x="905846" y="142960"/>
                  </a:lnTo>
                  <a:lnTo>
                    <a:pt x="901317" y="145693"/>
                  </a:lnTo>
                  <a:lnTo>
                    <a:pt x="896788" y="148425"/>
                  </a:lnTo>
                  <a:lnTo>
                    <a:pt x="892259" y="151157"/>
                  </a:lnTo>
                  <a:lnTo>
                    <a:pt x="887729" y="153889"/>
                  </a:lnTo>
                  <a:lnTo>
                    <a:pt x="883200" y="156620"/>
                  </a:lnTo>
                  <a:lnTo>
                    <a:pt x="878671" y="159351"/>
                  </a:lnTo>
                  <a:lnTo>
                    <a:pt x="874142" y="162082"/>
                  </a:lnTo>
                  <a:lnTo>
                    <a:pt x="869612" y="164811"/>
                  </a:lnTo>
                  <a:lnTo>
                    <a:pt x="865083" y="167541"/>
                  </a:lnTo>
                  <a:lnTo>
                    <a:pt x="860554" y="170269"/>
                  </a:lnTo>
                  <a:lnTo>
                    <a:pt x="856025" y="172997"/>
                  </a:lnTo>
                  <a:lnTo>
                    <a:pt x="851496" y="175723"/>
                  </a:lnTo>
                  <a:lnTo>
                    <a:pt x="846966" y="178449"/>
                  </a:lnTo>
                  <a:lnTo>
                    <a:pt x="842437" y="181174"/>
                  </a:lnTo>
                  <a:lnTo>
                    <a:pt x="837908" y="183897"/>
                  </a:lnTo>
                  <a:lnTo>
                    <a:pt x="833379" y="186620"/>
                  </a:lnTo>
                  <a:lnTo>
                    <a:pt x="828849" y="189340"/>
                  </a:lnTo>
                  <a:lnTo>
                    <a:pt x="824320" y="192060"/>
                  </a:lnTo>
                  <a:lnTo>
                    <a:pt x="819791" y="194777"/>
                  </a:lnTo>
                  <a:lnTo>
                    <a:pt x="815262" y="197493"/>
                  </a:lnTo>
                  <a:lnTo>
                    <a:pt x="810732" y="200206"/>
                  </a:lnTo>
                  <a:lnTo>
                    <a:pt x="806203" y="202918"/>
                  </a:lnTo>
                  <a:lnTo>
                    <a:pt x="801674" y="205627"/>
                  </a:lnTo>
                  <a:lnTo>
                    <a:pt x="797145" y="208333"/>
                  </a:lnTo>
                  <a:lnTo>
                    <a:pt x="792615" y="211037"/>
                  </a:lnTo>
                  <a:lnTo>
                    <a:pt x="788086" y="213738"/>
                  </a:lnTo>
                  <a:lnTo>
                    <a:pt x="783557" y="216435"/>
                  </a:lnTo>
                  <a:lnTo>
                    <a:pt x="779028" y="219129"/>
                  </a:lnTo>
                  <a:lnTo>
                    <a:pt x="774499" y="221819"/>
                  </a:lnTo>
                  <a:lnTo>
                    <a:pt x="769969" y="224505"/>
                  </a:lnTo>
                  <a:lnTo>
                    <a:pt x="765440" y="227187"/>
                  </a:lnTo>
                  <a:lnTo>
                    <a:pt x="760911" y="229864"/>
                  </a:lnTo>
                  <a:lnTo>
                    <a:pt x="756382" y="232535"/>
                  </a:lnTo>
                  <a:lnTo>
                    <a:pt x="751852" y="235202"/>
                  </a:lnTo>
                  <a:lnTo>
                    <a:pt x="747323" y="237862"/>
                  </a:lnTo>
                  <a:lnTo>
                    <a:pt x="742794" y="240516"/>
                  </a:lnTo>
                  <a:lnTo>
                    <a:pt x="738265" y="243164"/>
                  </a:lnTo>
                  <a:lnTo>
                    <a:pt x="733735" y="245804"/>
                  </a:lnTo>
                  <a:lnTo>
                    <a:pt x="729206" y="248436"/>
                  </a:lnTo>
                  <a:lnTo>
                    <a:pt x="724677" y="251061"/>
                  </a:lnTo>
                  <a:lnTo>
                    <a:pt x="720148" y="253676"/>
                  </a:lnTo>
                  <a:lnTo>
                    <a:pt x="715618" y="256283"/>
                  </a:lnTo>
                  <a:lnTo>
                    <a:pt x="711089" y="258880"/>
                  </a:lnTo>
                  <a:lnTo>
                    <a:pt x="706560" y="261466"/>
                  </a:lnTo>
                  <a:lnTo>
                    <a:pt x="702031" y="264041"/>
                  </a:lnTo>
                  <a:lnTo>
                    <a:pt x="697502" y="266605"/>
                  </a:lnTo>
                  <a:lnTo>
                    <a:pt x="692972" y="269156"/>
                  </a:lnTo>
                  <a:lnTo>
                    <a:pt x="688443" y="271694"/>
                  </a:lnTo>
                  <a:lnTo>
                    <a:pt x="683914" y="274220"/>
                  </a:lnTo>
                  <a:lnTo>
                    <a:pt x="679385" y="276731"/>
                  </a:lnTo>
                  <a:lnTo>
                    <a:pt x="674855" y="279227"/>
                  </a:lnTo>
                  <a:lnTo>
                    <a:pt x="670326" y="281708"/>
                  </a:lnTo>
                  <a:lnTo>
                    <a:pt x="665797" y="284173"/>
                  </a:lnTo>
                  <a:lnTo>
                    <a:pt x="661268" y="286622"/>
                  </a:lnTo>
                  <a:lnTo>
                    <a:pt x="656738" y="289055"/>
                  </a:lnTo>
                  <a:lnTo>
                    <a:pt x="652209" y="291470"/>
                  </a:lnTo>
                  <a:lnTo>
                    <a:pt x="647680" y="293869"/>
                  </a:lnTo>
                  <a:lnTo>
                    <a:pt x="643151" y="296250"/>
                  </a:lnTo>
                  <a:lnTo>
                    <a:pt x="638622" y="298613"/>
                  </a:lnTo>
                  <a:lnTo>
                    <a:pt x="634092" y="300959"/>
                  </a:lnTo>
                  <a:lnTo>
                    <a:pt x="629563" y="303288"/>
                  </a:lnTo>
                  <a:lnTo>
                    <a:pt x="625034" y="305601"/>
                  </a:lnTo>
                  <a:lnTo>
                    <a:pt x="620505" y="307897"/>
                  </a:lnTo>
                  <a:lnTo>
                    <a:pt x="615975" y="310178"/>
                  </a:lnTo>
                  <a:lnTo>
                    <a:pt x="611446" y="312445"/>
                  </a:lnTo>
                  <a:lnTo>
                    <a:pt x="606917" y="314699"/>
                  </a:lnTo>
                  <a:lnTo>
                    <a:pt x="602388" y="316941"/>
                  </a:lnTo>
                  <a:lnTo>
                    <a:pt x="597858" y="319172"/>
                  </a:lnTo>
                  <a:lnTo>
                    <a:pt x="593329" y="321396"/>
                  </a:lnTo>
                  <a:lnTo>
                    <a:pt x="588800" y="323612"/>
                  </a:lnTo>
                  <a:lnTo>
                    <a:pt x="584271" y="325825"/>
                  </a:lnTo>
                  <a:lnTo>
                    <a:pt x="579741" y="328035"/>
                  </a:lnTo>
                  <a:lnTo>
                    <a:pt x="575212" y="330246"/>
                  </a:lnTo>
                  <a:lnTo>
                    <a:pt x="570683" y="332459"/>
                  </a:lnTo>
                  <a:lnTo>
                    <a:pt x="566154" y="334678"/>
                  </a:lnTo>
                  <a:lnTo>
                    <a:pt x="561625" y="336905"/>
                  </a:lnTo>
                  <a:lnTo>
                    <a:pt x="557095" y="339143"/>
                  </a:lnTo>
                  <a:lnTo>
                    <a:pt x="552566" y="341393"/>
                  </a:lnTo>
                  <a:lnTo>
                    <a:pt x="548037" y="343660"/>
                  </a:lnTo>
                  <a:lnTo>
                    <a:pt x="543508" y="345945"/>
                  </a:lnTo>
                  <a:lnTo>
                    <a:pt x="538978" y="348250"/>
                  </a:lnTo>
                  <a:lnTo>
                    <a:pt x="534449" y="350579"/>
                  </a:lnTo>
                  <a:lnTo>
                    <a:pt x="529920" y="352932"/>
                  </a:lnTo>
                  <a:lnTo>
                    <a:pt x="525391" y="355311"/>
                  </a:lnTo>
                  <a:lnTo>
                    <a:pt x="520861" y="357719"/>
                  </a:lnTo>
                  <a:lnTo>
                    <a:pt x="516332" y="360156"/>
                  </a:lnTo>
                  <a:lnTo>
                    <a:pt x="511803" y="362624"/>
                  </a:lnTo>
                  <a:lnTo>
                    <a:pt x="507274" y="365124"/>
                  </a:lnTo>
                  <a:lnTo>
                    <a:pt x="502744" y="367657"/>
                  </a:lnTo>
                  <a:lnTo>
                    <a:pt x="498215" y="370222"/>
                  </a:lnTo>
                  <a:lnTo>
                    <a:pt x="493686" y="372821"/>
                  </a:lnTo>
                  <a:lnTo>
                    <a:pt x="489157" y="375454"/>
                  </a:lnTo>
                  <a:lnTo>
                    <a:pt x="484628" y="378120"/>
                  </a:lnTo>
                  <a:lnTo>
                    <a:pt x="480098" y="380820"/>
                  </a:lnTo>
                  <a:lnTo>
                    <a:pt x="475569" y="383552"/>
                  </a:lnTo>
                  <a:lnTo>
                    <a:pt x="471040" y="386318"/>
                  </a:lnTo>
                  <a:lnTo>
                    <a:pt x="466511" y="389115"/>
                  </a:lnTo>
                  <a:lnTo>
                    <a:pt x="461981" y="391945"/>
                  </a:lnTo>
                  <a:lnTo>
                    <a:pt x="457452" y="394805"/>
                  </a:lnTo>
                  <a:lnTo>
                    <a:pt x="452923" y="397695"/>
                  </a:lnTo>
                  <a:lnTo>
                    <a:pt x="448394" y="400615"/>
                  </a:lnTo>
                  <a:lnTo>
                    <a:pt x="443864" y="403563"/>
                  </a:lnTo>
                  <a:lnTo>
                    <a:pt x="439335" y="406539"/>
                  </a:lnTo>
                  <a:lnTo>
                    <a:pt x="434806" y="409542"/>
                  </a:lnTo>
                  <a:lnTo>
                    <a:pt x="430277" y="412570"/>
                  </a:lnTo>
                  <a:lnTo>
                    <a:pt x="425748" y="415624"/>
                  </a:lnTo>
                  <a:lnTo>
                    <a:pt x="421218" y="418701"/>
                  </a:lnTo>
                  <a:lnTo>
                    <a:pt x="416689" y="421802"/>
                  </a:lnTo>
                  <a:lnTo>
                    <a:pt x="412160" y="424925"/>
                  </a:lnTo>
                  <a:lnTo>
                    <a:pt x="407631" y="428069"/>
                  </a:lnTo>
                  <a:lnTo>
                    <a:pt x="403101" y="431234"/>
                  </a:lnTo>
                  <a:lnTo>
                    <a:pt x="398572" y="434419"/>
                  </a:lnTo>
                  <a:lnTo>
                    <a:pt x="394043" y="437623"/>
                  </a:lnTo>
                  <a:lnTo>
                    <a:pt x="389514" y="440844"/>
                  </a:lnTo>
                  <a:lnTo>
                    <a:pt x="384984" y="444084"/>
                  </a:lnTo>
                  <a:lnTo>
                    <a:pt x="380455" y="447340"/>
                  </a:lnTo>
                  <a:lnTo>
                    <a:pt x="375926" y="450612"/>
                  </a:lnTo>
                  <a:lnTo>
                    <a:pt x="371397" y="453899"/>
                  </a:lnTo>
                  <a:lnTo>
                    <a:pt x="366867" y="457201"/>
                  </a:lnTo>
                  <a:lnTo>
                    <a:pt x="362338" y="460518"/>
                  </a:lnTo>
                  <a:lnTo>
                    <a:pt x="357809" y="463847"/>
                  </a:lnTo>
                  <a:lnTo>
                    <a:pt x="353280" y="467190"/>
                  </a:lnTo>
                  <a:lnTo>
                    <a:pt x="348751" y="470544"/>
                  </a:lnTo>
                  <a:lnTo>
                    <a:pt x="344221" y="473911"/>
                  </a:lnTo>
                  <a:lnTo>
                    <a:pt x="339692" y="477289"/>
                  </a:lnTo>
                  <a:lnTo>
                    <a:pt x="335163" y="480677"/>
                  </a:lnTo>
                  <a:lnTo>
                    <a:pt x="330634" y="484076"/>
                  </a:lnTo>
                  <a:lnTo>
                    <a:pt x="326104" y="487485"/>
                  </a:lnTo>
                  <a:lnTo>
                    <a:pt x="321575" y="490903"/>
                  </a:lnTo>
                  <a:lnTo>
                    <a:pt x="317046" y="494330"/>
                  </a:lnTo>
                  <a:lnTo>
                    <a:pt x="312517" y="497766"/>
                  </a:lnTo>
                  <a:lnTo>
                    <a:pt x="307987" y="501210"/>
                  </a:lnTo>
                  <a:lnTo>
                    <a:pt x="303458" y="504662"/>
                  </a:lnTo>
                  <a:lnTo>
                    <a:pt x="298929" y="508122"/>
                  </a:lnTo>
                  <a:lnTo>
                    <a:pt x="294400" y="511589"/>
                  </a:lnTo>
                  <a:lnTo>
                    <a:pt x="289870" y="515062"/>
                  </a:lnTo>
                  <a:lnTo>
                    <a:pt x="285341" y="518543"/>
                  </a:lnTo>
                  <a:lnTo>
                    <a:pt x="280812" y="522030"/>
                  </a:lnTo>
                  <a:lnTo>
                    <a:pt x="276283" y="525523"/>
                  </a:lnTo>
                  <a:lnTo>
                    <a:pt x="271754" y="529021"/>
                  </a:lnTo>
                  <a:lnTo>
                    <a:pt x="267224" y="532526"/>
                  </a:lnTo>
                  <a:lnTo>
                    <a:pt x="262695" y="536035"/>
                  </a:lnTo>
                  <a:lnTo>
                    <a:pt x="258166" y="539550"/>
                  </a:lnTo>
                  <a:lnTo>
                    <a:pt x="253637" y="543070"/>
                  </a:lnTo>
                  <a:lnTo>
                    <a:pt x="249107" y="546595"/>
                  </a:lnTo>
                  <a:lnTo>
                    <a:pt x="244578" y="550124"/>
                  </a:lnTo>
                  <a:lnTo>
                    <a:pt x="240049" y="553657"/>
                  </a:lnTo>
                  <a:lnTo>
                    <a:pt x="235520" y="557195"/>
                  </a:lnTo>
                  <a:lnTo>
                    <a:pt x="230990" y="560737"/>
                  </a:lnTo>
                  <a:lnTo>
                    <a:pt x="226461" y="564282"/>
                  </a:lnTo>
                  <a:lnTo>
                    <a:pt x="221932" y="567832"/>
                  </a:lnTo>
                  <a:lnTo>
                    <a:pt x="217403" y="571385"/>
                  </a:lnTo>
                  <a:lnTo>
                    <a:pt x="212874" y="574941"/>
                  </a:lnTo>
                  <a:lnTo>
                    <a:pt x="208344" y="578500"/>
                  </a:lnTo>
                  <a:lnTo>
                    <a:pt x="203815" y="582063"/>
                  </a:lnTo>
                  <a:lnTo>
                    <a:pt x="199286" y="585629"/>
                  </a:lnTo>
                  <a:lnTo>
                    <a:pt x="194757" y="589198"/>
                  </a:lnTo>
                  <a:lnTo>
                    <a:pt x="190227" y="592769"/>
                  </a:lnTo>
                  <a:lnTo>
                    <a:pt x="185698" y="596344"/>
                  </a:lnTo>
                  <a:lnTo>
                    <a:pt x="181169" y="599921"/>
                  </a:lnTo>
                  <a:lnTo>
                    <a:pt x="176640" y="603500"/>
                  </a:lnTo>
                  <a:lnTo>
                    <a:pt x="172110" y="607082"/>
                  </a:lnTo>
                  <a:lnTo>
                    <a:pt x="167581" y="610667"/>
                  </a:lnTo>
                  <a:lnTo>
                    <a:pt x="163052" y="614253"/>
                  </a:lnTo>
                  <a:lnTo>
                    <a:pt x="158523" y="617842"/>
                  </a:lnTo>
                  <a:lnTo>
                    <a:pt x="153993" y="621433"/>
                  </a:lnTo>
                  <a:lnTo>
                    <a:pt x="149464" y="625026"/>
                  </a:lnTo>
                  <a:lnTo>
                    <a:pt x="144935" y="628621"/>
                  </a:lnTo>
                  <a:lnTo>
                    <a:pt x="140406" y="632218"/>
                  </a:lnTo>
                  <a:lnTo>
                    <a:pt x="135877" y="635817"/>
                  </a:lnTo>
                  <a:lnTo>
                    <a:pt x="131347" y="639417"/>
                  </a:lnTo>
                  <a:lnTo>
                    <a:pt x="126818" y="643019"/>
                  </a:lnTo>
                  <a:lnTo>
                    <a:pt x="122289" y="646623"/>
                  </a:lnTo>
                  <a:lnTo>
                    <a:pt x="117760" y="650229"/>
                  </a:lnTo>
                  <a:lnTo>
                    <a:pt x="113230" y="653836"/>
                  </a:lnTo>
                  <a:lnTo>
                    <a:pt x="108701" y="657445"/>
                  </a:lnTo>
                  <a:lnTo>
                    <a:pt x="104172" y="661055"/>
                  </a:lnTo>
                  <a:lnTo>
                    <a:pt x="99643" y="664666"/>
                  </a:lnTo>
                  <a:lnTo>
                    <a:pt x="95113" y="668279"/>
                  </a:lnTo>
                  <a:lnTo>
                    <a:pt x="90584" y="671893"/>
                  </a:lnTo>
                  <a:lnTo>
                    <a:pt x="86055" y="675509"/>
                  </a:lnTo>
                  <a:lnTo>
                    <a:pt x="81526" y="679126"/>
                  </a:lnTo>
                  <a:lnTo>
                    <a:pt x="76996" y="682744"/>
                  </a:lnTo>
                  <a:lnTo>
                    <a:pt x="72467" y="686363"/>
                  </a:lnTo>
                  <a:lnTo>
                    <a:pt x="67938" y="689984"/>
                  </a:lnTo>
                  <a:lnTo>
                    <a:pt x="63409" y="693605"/>
                  </a:lnTo>
                  <a:lnTo>
                    <a:pt x="58880" y="697228"/>
                  </a:lnTo>
                  <a:lnTo>
                    <a:pt x="54350" y="700851"/>
                  </a:lnTo>
                  <a:lnTo>
                    <a:pt x="49821" y="704476"/>
                  </a:lnTo>
                  <a:lnTo>
                    <a:pt x="45292" y="708102"/>
                  </a:lnTo>
                  <a:lnTo>
                    <a:pt x="40763" y="711729"/>
                  </a:lnTo>
                  <a:lnTo>
                    <a:pt x="36233" y="715356"/>
                  </a:lnTo>
                  <a:lnTo>
                    <a:pt x="31704" y="718985"/>
                  </a:lnTo>
                  <a:lnTo>
                    <a:pt x="27175" y="722614"/>
                  </a:lnTo>
                  <a:lnTo>
                    <a:pt x="22646" y="726245"/>
                  </a:lnTo>
                  <a:lnTo>
                    <a:pt x="18116" y="729876"/>
                  </a:lnTo>
                  <a:lnTo>
                    <a:pt x="13587" y="733508"/>
                  </a:lnTo>
                  <a:lnTo>
                    <a:pt x="9058" y="737141"/>
                  </a:lnTo>
                  <a:lnTo>
                    <a:pt x="4529" y="740774"/>
                  </a:lnTo>
                  <a:lnTo>
                    <a:pt x="0" y="744409"/>
                  </a:lnTo>
                  <a:close/>
                </a:path>
              </a:pathLst>
            </a:custGeom>
            <a:solidFill>
              <a:srgbClr val="00C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61" name="pl761"/>
            <p:cNvSpPr/>
            <p:nvPr/>
          </p:nvSpPr>
          <p:spPr>
            <a:xfrm>
              <a:off x="6658915" y="6725419"/>
              <a:ext cx="953674" cy="633976"/>
            </a:xfrm>
            <a:custGeom>
              <a:avLst/>
              <a:pathLst>
                <a:path w="953674" h="633976">
                  <a:moveTo>
                    <a:pt x="0" y="633976"/>
                  </a:moveTo>
                  <a:lnTo>
                    <a:pt x="4529" y="631231"/>
                  </a:lnTo>
                  <a:lnTo>
                    <a:pt x="9058" y="628486"/>
                  </a:lnTo>
                  <a:lnTo>
                    <a:pt x="13587" y="625741"/>
                  </a:lnTo>
                  <a:lnTo>
                    <a:pt x="18116" y="622994"/>
                  </a:lnTo>
                  <a:lnTo>
                    <a:pt x="22646" y="620247"/>
                  </a:lnTo>
                  <a:lnTo>
                    <a:pt x="27175" y="617499"/>
                  </a:lnTo>
                  <a:lnTo>
                    <a:pt x="31704" y="614751"/>
                  </a:lnTo>
                  <a:lnTo>
                    <a:pt x="36233" y="612002"/>
                  </a:lnTo>
                  <a:lnTo>
                    <a:pt x="40763" y="609252"/>
                  </a:lnTo>
                  <a:lnTo>
                    <a:pt x="45292" y="606501"/>
                  </a:lnTo>
                  <a:lnTo>
                    <a:pt x="49821" y="603750"/>
                  </a:lnTo>
                  <a:lnTo>
                    <a:pt x="54350" y="600998"/>
                  </a:lnTo>
                  <a:lnTo>
                    <a:pt x="58880" y="598245"/>
                  </a:lnTo>
                  <a:lnTo>
                    <a:pt x="63409" y="595491"/>
                  </a:lnTo>
                  <a:lnTo>
                    <a:pt x="67938" y="592736"/>
                  </a:lnTo>
                  <a:lnTo>
                    <a:pt x="72467" y="589981"/>
                  </a:lnTo>
                  <a:lnTo>
                    <a:pt x="76996" y="587225"/>
                  </a:lnTo>
                  <a:lnTo>
                    <a:pt x="81526" y="584467"/>
                  </a:lnTo>
                  <a:lnTo>
                    <a:pt x="86055" y="581710"/>
                  </a:lnTo>
                  <a:lnTo>
                    <a:pt x="90584" y="578951"/>
                  </a:lnTo>
                  <a:lnTo>
                    <a:pt x="95113" y="576191"/>
                  </a:lnTo>
                  <a:lnTo>
                    <a:pt x="99643" y="573430"/>
                  </a:lnTo>
                  <a:lnTo>
                    <a:pt x="104172" y="570669"/>
                  </a:lnTo>
                  <a:lnTo>
                    <a:pt x="108701" y="567906"/>
                  </a:lnTo>
                  <a:lnTo>
                    <a:pt x="113230" y="565142"/>
                  </a:lnTo>
                  <a:lnTo>
                    <a:pt x="117760" y="562378"/>
                  </a:lnTo>
                  <a:lnTo>
                    <a:pt x="122289" y="559613"/>
                  </a:lnTo>
                  <a:lnTo>
                    <a:pt x="126818" y="556846"/>
                  </a:lnTo>
                  <a:lnTo>
                    <a:pt x="131347" y="554079"/>
                  </a:lnTo>
                  <a:lnTo>
                    <a:pt x="135877" y="551310"/>
                  </a:lnTo>
                  <a:lnTo>
                    <a:pt x="140406" y="548540"/>
                  </a:lnTo>
                  <a:lnTo>
                    <a:pt x="144935" y="545770"/>
                  </a:lnTo>
                  <a:lnTo>
                    <a:pt x="149464" y="542998"/>
                  </a:lnTo>
                  <a:lnTo>
                    <a:pt x="153993" y="540225"/>
                  </a:lnTo>
                  <a:lnTo>
                    <a:pt x="158523" y="537452"/>
                  </a:lnTo>
                  <a:lnTo>
                    <a:pt x="163052" y="534677"/>
                  </a:lnTo>
                  <a:lnTo>
                    <a:pt x="167581" y="531901"/>
                  </a:lnTo>
                  <a:lnTo>
                    <a:pt x="172110" y="529124"/>
                  </a:lnTo>
                  <a:lnTo>
                    <a:pt x="176640" y="526345"/>
                  </a:lnTo>
                  <a:lnTo>
                    <a:pt x="181169" y="523566"/>
                  </a:lnTo>
                  <a:lnTo>
                    <a:pt x="185698" y="520785"/>
                  </a:lnTo>
                  <a:lnTo>
                    <a:pt x="190227" y="518004"/>
                  </a:lnTo>
                  <a:lnTo>
                    <a:pt x="194757" y="515221"/>
                  </a:lnTo>
                  <a:lnTo>
                    <a:pt x="199286" y="512437"/>
                  </a:lnTo>
                  <a:lnTo>
                    <a:pt x="203815" y="509652"/>
                  </a:lnTo>
                  <a:lnTo>
                    <a:pt x="208344" y="506866"/>
                  </a:lnTo>
                  <a:lnTo>
                    <a:pt x="212874" y="504079"/>
                  </a:lnTo>
                  <a:lnTo>
                    <a:pt x="217403" y="501291"/>
                  </a:lnTo>
                  <a:lnTo>
                    <a:pt x="221932" y="498501"/>
                  </a:lnTo>
                  <a:lnTo>
                    <a:pt x="226461" y="495711"/>
                  </a:lnTo>
                  <a:lnTo>
                    <a:pt x="230990" y="492920"/>
                  </a:lnTo>
                  <a:lnTo>
                    <a:pt x="235520" y="490127"/>
                  </a:lnTo>
                  <a:lnTo>
                    <a:pt x="240049" y="487334"/>
                  </a:lnTo>
                  <a:lnTo>
                    <a:pt x="244578" y="484540"/>
                  </a:lnTo>
                  <a:lnTo>
                    <a:pt x="249107" y="481745"/>
                  </a:lnTo>
                  <a:lnTo>
                    <a:pt x="253637" y="478949"/>
                  </a:lnTo>
                  <a:lnTo>
                    <a:pt x="258166" y="476152"/>
                  </a:lnTo>
                  <a:lnTo>
                    <a:pt x="262695" y="473355"/>
                  </a:lnTo>
                  <a:lnTo>
                    <a:pt x="267224" y="470557"/>
                  </a:lnTo>
                  <a:lnTo>
                    <a:pt x="271754" y="467759"/>
                  </a:lnTo>
                  <a:lnTo>
                    <a:pt x="276283" y="464960"/>
                  </a:lnTo>
                  <a:lnTo>
                    <a:pt x="280812" y="462162"/>
                  </a:lnTo>
                  <a:lnTo>
                    <a:pt x="285341" y="459363"/>
                  </a:lnTo>
                  <a:lnTo>
                    <a:pt x="289870" y="456564"/>
                  </a:lnTo>
                  <a:lnTo>
                    <a:pt x="294400" y="453765"/>
                  </a:lnTo>
                  <a:lnTo>
                    <a:pt x="298929" y="450966"/>
                  </a:lnTo>
                  <a:lnTo>
                    <a:pt x="303458" y="448168"/>
                  </a:lnTo>
                  <a:lnTo>
                    <a:pt x="307987" y="445371"/>
                  </a:lnTo>
                  <a:lnTo>
                    <a:pt x="312517" y="442575"/>
                  </a:lnTo>
                  <a:lnTo>
                    <a:pt x="317046" y="439780"/>
                  </a:lnTo>
                  <a:lnTo>
                    <a:pt x="321575" y="436987"/>
                  </a:lnTo>
                  <a:lnTo>
                    <a:pt x="326104" y="434195"/>
                  </a:lnTo>
                  <a:lnTo>
                    <a:pt x="330634" y="431406"/>
                  </a:lnTo>
                  <a:lnTo>
                    <a:pt x="335163" y="428619"/>
                  </a:lnTo>
                  <a:lnTo>
                    <a:pt x="339692" y="425835"/>
                  </a:lnTo>
                  <a:lnTo>
                    <a:pt x="344221" y="423055"/>
                  </a:lnTo>
                  <a:lnTo>
                    <a:pt x="348751" y="420278"/>
                  </a:lnTo>
                  <a:lnTo>
                    <a:pt x="353280" y="417506"/>
                  </a:lnTo>
                  <a:lnTo>
                    <a:pt x="357809" y="414739"/>
                  </a:lnTo>
                  <a:lnTo>
                    <a:pt x="362338" y="411977"/>
                  </a:lnTo>
                  <a:lnTo>
                    <a:pt x="366867" y="409222"/>
                  </a:lnTo>
                  <a:lnTo>
                    <a:pt x="371397" y="406473"/>
                  </a:lnTo>
                  <a:lnTo>
                    <a:pt x="375926" y="403732"/>
                  </a:lnTo>
                  <a:lnTo>
                    <a:pt x="380455" y="400998"/>
                  </a:lnTo>
                  <a:lnTo>
                    <a:pt x="384984" y="398274"/>
                  </a:lnTo>
                  <a:lnTo>
                    <a:pt x="389514" y="395559"/>
                  </a:lnTo>
                  <a:lnTo>
                    <a:pt x="394043" y="392855"/>
                  </a:lnTo>
                  <a:lnTo>
                    <a:pt x="398572" y="390162"/>
                  </a:lnTo>
                  <a:lnTo>
                    <a:pt x="403101" y="387481"/>
                  </a:lnTo>
                  <a:lnTo>
                    <a:pt x="407631" y="384813"/>
                  </a:lnTo>
                  <a:lnTo>
                    <a:pt x="412160" y="382158"/>
                  </a:lnTo>
                  <a:lnTo>
                    <a:pt x="416689" y="379518"/>
                  </a:lnTo>
                  <a:lnTo>
                    <a:pt x="421218" y="376893"/>
                  </a:lnTo>
                  <a:lnTo>
                    <a:pt x="425748" y="374283"/>
                  </a:lnTo>
                  <a:lnTo>
                    <a:pt x="430277" y="371690"/>
                  </a:lnTo>
                  <a:lnTo>
                    <a:pt x="434806" y="369112"/>
                  </a:lnTo>
                  <a:lnTo>
                    <a:pt x="439335" y="366552"/>
                  </a:lnTo>
                  <a:lnTo>
                    <a:pt x="443864" y="364008"/>
                  </a:lnTo>
                  <a:lnTo>
                    <a:pt x="448394" y="361481"/>
                  </a:lnTo>
                  <a:lnTo>
                    <a:pt x="452923" y="358970"/>
                  </a:lnTo>
                  <a:lnTo>
                    <a:pt x="457452" y="356475"/>
                  </a:lnTo>
                  <a:lnTo>
                    <a:pt x="461981" y="353994"/>
                  </a:lnTo>
                  <a:lnTo>
                    <a:pt x="466511" y="351527"/>
                  </a:lnTo>
                  <a:lnTo>
                    <a:pt x="471040" y="349072"/>
                  </a:lnTo>
                  <a:lnTo>
                    <a:pt x="475569" y="346628"/>
                  </a:lnTo>
                  <a:lnTo>
                    <a:pt x="480098" y="344192"/>
                  </a:lnTo>
                  <a:lnTo>
                    <a:pt x="484628" y="341762"/>
                  </a:lnTo>
                  <a:lnTo>
                    <a:pt x="489157" y="339336"/>
                  </a:lnTo>
                  <a:lnTo>
                    <a:pt x="493686" y="336911"/>
                  </a:lnTo>
                  <a:lnTo>
                    <a:pt x="498215" y="334484"/>
                  </a:lnTo>
                  <a:lnTo>
                    <a:pt x="502744" y="332052"/>
                  </a:lnTo>
                  <a:lnTo>
                    <a:pt x="507274" y="329611"/>
                  </a:lnTo>
                  <a:lnTo>
                    <a:pt x="511803" y="327159"/>
                  </a:lnTo>
                  <a:lnTo>
                    <a:pt x="516332" y="324692"/>
                  </a:lnTo>
                  <a:lnTo>
                    <a:pt x="520861" y="322207"/>
                  </a:lnTo>
                  <a:lnTo>
                    <a:pt x="525391" y="319702"/>
                  </a:lnTo>
                  <a:lnTo>
                    <a:pt x="529920" y="317173"/>
                  </a:lnTo>
                  <a:lnTo>
                    <a:pt x="534449" y="314618"/>
                  </a:lnTo>
                  <a:lnTo>
                    <a:pt x="538978" y="312034"/>
                  </a:lnTo>
                  <a:lnTo>
                    <a:pt x="543508" y="309419"/>
                  </a:lnTo>
                  <a:lnTo>
                    <a:pt x="548037" y="306773"/>
                  </a:lnTo>
                  <a:lnTo>
                    <a:pt x="552566" y="304092"/>
                  </a:lnTo>
                  <a:lnTo>
                    <a:pt x="557095" y="301377"/>
                  </a:lnTo>
                  <a:lnTo>
                    <a:pt x="561625" y="298627"/>
                  </a:lnTo>
                  <a:lnTo>
                    <a:pt x="566154" y="295840"/>
                  </a:lnTo>
                  <a:lnTo>
                    <a:pt x="570683" y="293018"/>
                  </a:lnTo>
                  <a:lnTo>
                    <a:pt x="575212" y="290159"/>
                  </a:lnTo>
                  <a:lnTo>
                    <a:pt x="579741" y="287265"/>
                  </a:lnTo>
                  <a:lnTo>
                    <a:pt x="584271" y="284335"/>
                  </a:lnTo>
                  <a:lnTo>
                    <a:pt x="588800" y="281372"/>
                  </a:lnTo>
                  <a:lnTo>
                    <a:pt x="593329" y="278374"/>
                  </a:lnTo>
                  <a:lnTo>
                    <a:pt x="597858" y="275344"/>
                  </a:lnTo>
                  <a:lnTo>
                    <a:pt x="602388" y="272283"/>
                  </a:lnTo>
                  <a:lnTo>
                    <a:pt x="606917" y="269191"/>
                  </a:lnTo>
                  <a:lnTo>
                    <a:pt x="611446" y="266070"/>
                  </a:lnTo>
                  <a:lnTo>
                    <a:pt x="615975" y="262921"/>
                  </a:lnTo>
                  <a:lnTo>
                    <a:pt x="620505" y="259746"/>
                  </a:lnTo>
                  <a:lnTo>
                    <a:pt x="625034" y="256546"/>
                  </a:lnTo>
                  <a:lnTo>
                    <a:pt x="629563" y="253321"/>
                  </a:lnTo>
                  <a:lnTo>
                    <a:pt x="634092" y="250074"/>
                  </a:lnTo>
                  <a:lnTo>
                    <a:pt x="638622" y="246805"/>
                  </a:lnTo>
                  <a:lnTo>
                    <a:pt x="643151" y="243515"/>
                  </a:lnTo>
                  <a:lnTo>
                    <a:pt x="647680" y="240207"/>
                  </a:lnTo>
                  <a:lnTo>
                    <a:pt x="652209" y="236880"/>
                  </a:lnTo>
                  <a:lnTo>
                    <a:pt x="656738" y="233535"/>
                  </a:lnTo>
                  <a:lnTo>
                    <a:pt x="661268" y="230175"/>
                  </a:lnTo>
                  <a:lnTo>
                    <a:pt x="665797" y="226799"/>
                  </a:lnTo>
                  <a:lnTo>
                    <a:pt x="670326" y="223409"/>
                  </a:lnTo>
                  <a:lnTo>
                    <a:pt x="674855" y="220005"/>
                  </a:lnTo>
                  <a:lnTo>
                    <a:pt x="679385" y="216588"/>
                  </a:lnTo>
                  <a:lnTo>
                    <a:pt x="683914" y="213159"/>
                  </a:lnTo>
                  <a:lnTo>
                    <a:pt x="688443" y="209719"/>
                  </a:lnTo>
                  <a:lnTo>
                    <a:pt x="692972" y="206268"/>
                  </a:lnTo>
                  <a:lnTo>
                    <a:pt x="697502" y="202807"/>
                  </a:lnTo>
                  <a:lnTo>
                    <a:pt x="702031" y="199337"/>
                  </a:lnTo>
                  <a:lnTo>
                    <a:pt x="706560" y="195857"/>
                  </a:lnTo>
                  <a:lnTo>
                    <a:pt x="711089" y="192370"/>
                  </a:lnTo>
                  <a:lnTo>
                    <a:pt x="715618" y="188874"/>
                  </a:lnTo>
                  <a:lnTo>
                    <a:pt x="720148" y="185371"/>
                  </a:lnTo>
                  <a:lnTo>
                    <a:pt x="724677" y="181860"/>
                  </a:lnTo>
                  <a:lnTo>
                    <a:pt x="729206" y="178343"/>
                  </a:lnTo>
                  <a:lnTo>
                    <a:pt x="733735" y="174820"/>
                  </a:lnTo>
                  <a:lnTo>
                    <a:pt x="738265" y="171290"/>
                  </a:lnTo>
                  <a:lnTo>
                    <a:pt x="742794" y="167755"/>
                  </a:lnTo>
                  <a:lnTo>
                    <a:pt x="747323" y="164215"/>
                  </a:lnTo>
                  <a:lnTo>
                    <a:pt x="751852" y="160669"/>
                  </a:lnTo>
                  <a:lnTo>
                    <a:pt x="756382" y="157119"/>
                  </a:lnTo>
                  <a:lnTo>
                    <a:pt x="760911" y="153565"/>
                  </a:lnTo>
                  <a:lnTo>
                    <a:pt x="765440" y="150005"/>
                  </a:lnTo>
                  <a:lnTo>
                    <a:pt x="769969" y="146442"/>
                  </a:lnTo>
                  <a:lnTo>
                    <a:pt x="774499" y="142875"/>
                  </a:lnTo>
                  <a:lnTo>
                    <a:pt x="779028" y="139305"/>
                  </a:lnTo>
                  <a:lnTo>
                    <a:pt x="783557" y="135731"/>
                  </a:lnTo>
                  <a:lnTo>
                    <a:pt x="788086" y="132153"/>
                  </a:lnTo>
                  <a:lnTo>
                    <a:pt x="792615" y="128572"/>
                  </a:lnTo>
                  <a:lnTo>
                    <a:pt x="797145" y="124989"/>
                  </a:lnTo>
                  <a:lnTo>
                    <a:pt x="801674" y="121402"/>
                  </a:lnTo>
                  <a:lnTo>
                    <a:pt x="806203" y="117813"/>
                  </a:lnTo>
                  <a:lnTo>
                    <a:pt x="810732" y="114221"/>
                  </a:lnTo>
                  <a:lnTo>
                    <a:pt x="815262" y="110627"/>
                  </a:lnTo>
                  <a:lnTo>
                    <a:pt x="819791" y="107030"/>
                  </a:lnTo>
                  <a:lnTo>
                    <a:pt x="824320" y="103432"/>
                  </a:lnTo>
                  <a:lnTo>
                    <a:pt x="828849" y="99830"/>
                  </a:lnTo>
                  <a:lnTo>
                    <a:pt x="833379" y="96227"/>
                  </a:lnTo>
                  <a:lnTo>
                    <a:pt x="837908" y="92622"/>
                  </a:lnTo>
                  <a:lnTo>
                    <a:pt x="842437" y="89015"/>
                  </a:lnTo>
                  <a:lnTo>
                    <a:pt x="846966" y="85406"/>
                  </a:lnTo>
                  <a:lnTo>
                    <a:pt x="851496" y="81796"/>
                  </a:lnTo>
                  <a:lnTo>
                    <a:pt x="856025" y="78184"/>
                  </a:lnTo>
                  <a:lnTo>
                    <a:pt x="860554" y="74570"/>
                  </a:lnTo>
                  <a:lnTo>
                    <a:pt x="865083" y="70955"/>
                  </a:lnTo>
                  <a:lnTo>
                    <a:pt x="869612" y="67338"/>
                  </a:lnTo>
                  <a:lnTo>
                    <a:pt x="874142" y="63720"/>
                  </a:lnTo>
                  <a:lnTo>
                    <a:pt x="878671" y="60100"/>
                  </a:lnTo>
                  <a:lnTo>
                    <a:pt x="883200" y="56479"/>
                  </a:lnTo>
                  <a:lnTo>
                    <a:pt x="887729" y="52857"/>
                  </a:lnTo>
                  <a:lnTo>
                    <a:pt x="892259" y="49233"/>
                  </a:lnTo>
                  <a:lnTo>
                    <a:pt x="896788" y="45609"/>
                  </a:lnTo>
                  <a:lnTo>
                    <a:pt x="901317" y="41983"/>
                  </a:lnTo>
                  <a:lnTo>
                    <a:pt x="905846" y="38356"/>
                  </a:lnTo>
                  <a:lnTo>
                    <a:pt x="910376" y="34728"/>
                  </a:lnTo>
                  <a:lnTo>
                    <a:pt x="914905" y="31100"/>
                  </a:lnTo>
                  <a:lnTo>
                    <a:pt x="919434" y="27470"/>
                  </a:lnTo>
                  <a:lnTo>
                    <a:pt x="923963" y="23839"/>
                  </a:lnTo>
                  <a:lnTo>
                    <a:pt x="928493" y="20207"/>
                  </a:lnTo>
                  <a:lnTo>
                    <a:pt x="933022" y="16574"/>
                  </a:lnTo>
                  <a:lnTo>
                    <a:pt x="937551" y="12941"/>
                  </a:lnTo>
                  <a:lnTo>
                    <a:pt x="942080" y="9307"/>
                  </a:lnTo>
                  <a:lnTo>
                    <a:pt x="946609" y="5671"/>
                  </a:lnTo>
                  <a:lnTo>
                    <a:pt x="951139" y="2036"/>
                  </a:lnTo>
                  <a:lnTo>
                    <a:pt x="95367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62" name="pl762"/>
            <p:cNvSpPr/>
            <p:nvPr/>
          </p:nvSpPr>
          <p:spPr>
            <a:xfrm>
              <a:off x="6658915" y="6725419"/>
              <a:ext cx="1143057" cy="744409"/>
            </a:xfrm>
            <a:custGeom>
              <a:avLst/>
              <a:pathLst>
                <a:path w="1143057" h="744409">
                  <a:moveTo>
                    <a:pt x="1143057" y="0"/>
                  </a:moveTo>
                  <a:lnTo>
                    <a:pt x="1141367" y="1016"/>
                  </a:lnTo>
                  <a:lnTo>
                    <a:pt x="1136837" y="3740"/>
                  </a:lnTo>
                  <a:lnTo>
                    <a:pt x="1132308" y="6465"/>
                  </a:lnTo>
                  <a:lnTo>
                    <a:pt x="1127779" y="9189"/>
                  </a:lnTo>
                  <a:lnTo>
                    <a:pt x="1123250" y="11914"/>
                  </a:lnTo>
                  <a:lnTo>
                    <a:pt x="1118720" y="14639"/>
                  </a:lnTo>
                  <a:lnTo>
                    <a:pt x="1114191" y="17364"/>
                  </a:lnTo>
                  <a:lnTo>
                    <a:pt x="1109662" y="20089"/>
                  </a:lnTo>
                  <a:lnTo>
                    <a:pt x="1105133" y="22815"/>
                  </a:lnTo>
                  <a:lnTo>
                    <a:pt x="1100603" y="25541"/>
                  </a:lnTo>
                  <a:lnTo>
                    <a:pt x="1096074" y="28267"/>
                  </a:lnTo>
                  <a:lnTo>
                    <a:pt x="1091545" y="30994"/>
                  </a:lnTo>
                  <a:lnTo>
                    <a:pt x="1087016" y="33720"/>
                  </a:lnTo>
                  <a:lnTo>
                    <a:pt x="1082486" y="36447"/>
                  </a:lnTo>
                  <a:lnTo>
                    <a:pt x="1077957" y="39174"/>
                  </a:lnTo>
                  <a:lnTo>
                    <a:pt x="1073428" y="41902"/>
                  </a:lnTo>
                  <a:lnTo>
                    <a:pt x="1068899" y="44629"/>
                  </a:lnTo>
                  <a:lnTo>
                    <a:pt x="1064370" y="47357"/>
                  </a:lnTo>
                  <a:lnTo>
                    <a:pt x="1059840" y="50085"/>
                  </a:lnTo>
                  <a:lnTo>
                    <a:pt x="1055311" y="52814"/>
                  </a:lnTo>
                  <a:lnTo>
                    <a:pt x="1050782" y="55542"/>
                  </a:lnTo>
                  <a:lnTo>
                    <a:pt x="1046253" y="58271"/>
                  </a:lnTo>
                  <a:lnTo>
                    <a:pt x="1041723" y="61000"/>
                  </a:lnTo>
                  <a:lnTo>
                    <a:pt x="1037194" y="63730"/>
                  </a:lnTo>
                  <a:lnTo>
                    <a:pt x="1032665" y="66460"/>
                  </a:lnTo>
                  <a:lnTo>
                    <a:pt x="1028136" y="69189"/>
                  </a:lnTo>
                  <a:lnTo>
                    <a:pt x="1023606" y="71919"/>
                  </a:lnTo>
                  <a:lnTo>
                    <a:pt x="1019077" y="74650"/>
                  </a:lnTo>
                  <a:lnTo>
                    <a:pt x="1014548" y="77380"/>
                  </a:lnTo>
                  <a:lnTo>
                    <a:pt x="1010019" y="80111"/>
                  </a:lnTo>
                  <a:lnTo>
                    <a:pt x="1005489" y="82842"/>
                  </a:lnTo>
                  <a:lnTo>
                    <a:pt x="1000960" y="85573"/>
                  </a:lnTo>
                  <a:lnTo>
                    <a:pt x="996431" y="88305"/>
                  </a:lnTo>
                  <a:lnTo>
                    <a:pt x="991902" y="91037"/>
                  </a:lnTo>
                  <a:lnTo>
                    <a:pt x="987373" y="93768"/>
                  </a:lnTo>
                  <a:lnTo>
                    <a:pt x="982843" y="96500"/>
                  </a:lnTo>
                  <a:lnTo>
                    <a:pt x="978314" y="99233"/>
                  </a:lnTo>
                  <a:lnTo>
                    <a:pt x="973785" y="101965"/>
                  </a:lnTo>
                  <a:lnTo>
                    <a:pt x="969256" y="104698"/>
                  </a:lnTo>
                  <a:lnTo>
                    <a:pt x="964726" y="107430"/>
                  </a:lnTo>
                  <a:lnTo>
                    <a:pt x="960197" y="110163"/>
                  </a:lnTo>
                  <a:lnTo>
                    <a:pt x="955668" y="112896"/>
                  </a:lnTo>
                  <a:lnTo>
                    <a:pt x="951139" y="115629"/>
                  </a:lnTo>
                  <a:lnTo>
                    <a:pt x="946609" y="118362"/>
                  </a:lnTo>
                  <a:lnTo>
                    <a:pt x="942080" y="121095"/>
                  </a:lnTo>
                  <a:lnTo>
                    <a:pt x="937551" y="123829"/>
                  </a:lnTo>
                  <a:lnTo>
                    <a:pt x="933022" y="126562"/>
                  </a:lnTo>
                  <a:lnTo>
                    <a:pt x="928493" y="129295"/>
                  </a:lnTo>
                  <a:lnTo>
                    <a:pt x="923963" y="132028"/>
                  </a:lnTo>
                  <a:lnTo>
                    <a:pt x="919434" y="134762"/>
                  </a:lnTo>
                  <a:lnTo>
                    <a:pt x="914905" y="137495"/>
                  </a:lnTo>
                  <a:lnTo>
                    <a:pt x="910376" y="140228"/>
                  </a:lnTo>
                  <a:lnTo>
                    <a:pt x="905846" y="142960"/>
                  </a:lnTo>
                  <a:lnTo>
                    <a:pt x="901317" y="145693"/>
                  </a:lnTo>
                  <a:lnTo>
                    <a:pt x="896788" y="148425"/>
                  </a:lnTo>
                  <a:lnTo>
                    <a:pt x="892259" y="151157"/>
                  </a:lnTo>
                  <a:lnTo>
                    <a:pt x="887729" y="153889"/>
                  </a:lnTo>
                  <a:lnTo>
                    <a:pt x="883200" y="156620"/>
                  </a:lnTo>
                  <a:lnTo>
                    <a:pt x="878671" y="159351"/>
                  </a:lnTo>
                  <a:lnTo>
                    <a:pt x="874142" y="162082"/>
                  </a:lnTo>
                  <a:lnTo>
                    <a:pt x="869612" y="164811"/>
                  </a:lnTo>
                  <a:lnTo>
                    <a:pt x="865083" y="167541"/>
                  </a:lnTo>
                  <a:lnTo>
                    <a:pt x="860554" y="170269"/>
                  </a:lnTo>
                  <a:lnTo>
                    <a:pt x="856025" y="172997"/>
                  </a:lnTo>
                  <a:lnTo>
                    <a:pt x="851496" y="175723"/>
                  </a:lnTo>
                  <a:lnTo>
                    <a:pt x="846966" y="178449"/>
                  </a:lnTo>
                  <a:lnTo>
                    <a:pt x="842437" y="181174"/>
                  </a:lnTo>
                  <a:lnTo>
                    <a:pt x="837908" y="183897"/>
                  </a:lnTo>
                  <a:lnTo>
                    <a:pt x="833379" y="186620"/>
                  </a:lnTo>
                  <a:lnTo>
                    <a:pt x="828849" y="189340"/>
                  </a:lnTo>
                  <a:lnTo>
                    <a:pt x="824320" y="192060"/>
                  </a:lnTo>
                  <a:lnTo>
                    <a:pt x="819791" y="194777"/>
                  </a:lnTo>
                  <a:lnTo>
                    <a:pt x="815262" y="197493"/>
                  </a:lnTo>
                  <a:lnTo>
                    <a:pt x="810732" y="200206"/>
                  </a:lnTo>
                  <a:lnTo>
                    <a:pt x="806203" y="202918"/>
                  </a:lnTo>
                  <a:lnTo>
                    <a:pt x="801674" y="205627"/>
                  </a:lnTo>
                  <a:lnTo>
                    <a:pt x="797145" y="208333"/>
                  </a:lnTo>
                  <a:lnTo>
                    <a:pt x="792615" y="211037"/>
                  </a:lnTo>
                  <a:lnTo>
                    <a:pt x="788086" y="213738"/>
                  </a:lnTo>
                  <a:lnTo>
                    <a:pt x="783557" y="216435"/>
                  </a:lnTo>
                  <a:lnTo>
                    <a:pt x="779028" y="219129"/>
                  </a:lnTo>
                  <a:lnTo>
                    <a:pt x="774499" y="221819"/>
                  </a:lnTo>
                  <a:lnTo>
                    <a:pt x="769969" y="224505"/>
                  </a:lnTo>
                  <a:lnTo>
                    <a:pt x="765440" y="227187"/>
                  </a:lnTo>
                  <a:lnTo>
                    <a:pt x="760911" y="229864"/>
                  </a:lnTo>
                  <a:lnTo>
                    <a:pt x="756382" y="232535"/>
                  </a:lnTo>
                  <a:lnTo>
                    <a:pt x="751852" y="235202"/>
                  </a:lnTo>
                  <a:lnTo>
                    <a:pt x="747323" y="237862"/>
                  </a:lnTo>
                  <a:lnTo>
                    <a:pt x="742794" y="240516"/>
                  </a:lnTo>
                  <a:lnTo>
                    <a:pt x="738265" y="243164"/>
                  </a:lnTo>
                  <a:lnTo>
                    <a:pt x="733735" y="245804"/>
                  </a:lnTo>
                  <a:lnTo>
                    <a:pt x="729206" y="248436"/>
                  </a:lnTo>
                  <a:lnTo>
                    <a:pt x="724677" y="251061"/>
                  </a:lnTo>
                  <a:lnTo>
                    <a:pt x="720148" y="253676"/>
                  </a:lnTo>
                  <a:lnTo>
                    <a:pt x="715618" y="256283"/>
                  </a:lnTo>
                  <a:lnTo>
                    <a:pt x="711089" y="258880"/>
                  </a:lnTo>
                  <a:lnTo>
                    <a:pt x="706560" y="261466"/>
                  </a:lnTo>
                  <a:lnTo>
                    <a:pt x="702031" y="264041"/>
                  </a:lnTo>
                  <a:lnTo>
                    <a:pt x="697502" y="266605"/>
                  </a:lnTo>
                  <a:lnTo>
                    <a:pt x="692972" y="269156"/>
                  </a:lnTo>
                  <a:lnTo>
                    <a:pt x="688443" y="271694"/>
                  </a:lnTo>
                  <a:lnTo>
                    <a:pt x="683914" y="274220"/>
                  </a:lnTo>
                  <a:lnTo>
                    <a:pt x="679385" y="276731"/>
                  </a:lnTo>
                  <a:lnTo>
                    <a:pt x="674855" y="279227"/>
                  </a:lnTo>
                  <a:lnTo>
                    <a:pt x="670326" y="281708"/>
                  </a:lnTo>
                  <a:lnTo>
                    <a:pt x="665797" y="284173"/>
                  </a:lnTo>
                  <a:lnTo>
                    <a:pt x="661268" y="286622"/>
                  </a:lnTo>
                  <a:lnTo>
                    <a:pt x="656738" y="289055"/>
                  </a:lnTo>
                  <a:lnTo>
                    <a:pt x="652209" y="291470"/>
                  </a:lnTo>
                  <a:lnTo>
                    <a:pt x="647680" y="293869"/>
                  </a:lnTo>
                  <a:lnTo>
                    <a:pt x="643151" y="296250"/>
                  </a:lnTo>
                  <a:lnTo>
                    <a:pt x="638622" y="298613"/>
                  </a:lnTo>
                  <a:lnTo>
                    <a:pt x="634092" y="300959"/>
                  </a:lnTo>
                  <a:lnTo>
                    <a:pt x="629563" y="303288"/>
                  </a:lnTo>
                  <a:lnTo>
                    <a:pt x="625034" y="305601"/>
                  </a:lnTo>
                  <a:lnTo>
                    <a:pt x="620505" y="307897"/>
                  </a:lnTo>
                  <a:lnTo>
                    <a:pt x="615975" y="310178"/>
                  </a:lnTo>
                  <a:lnTo>
                    <a:pt x="611446" y="312445"/>
                  </a:lnTo>
                  <a:lnTo>
                    <a:pt x="606917" y="314699"/>
                  </a:lnTo>
                  <a:lnTo>
                    <a:pt x="602388" y="316941"/>
                  </a:lnTo>
                  <a:lnTo>
                    <a:pt x="597858" y="319172"/>
                  </a:lnTo>
                  <a:lnTo>
                    <a:pt x="593329" y="321396"/>
                  </a:lnTo>
                  <a:lnTo>
                    <a:pt x="588800" y="323612"/>
                  </a:lnTo>
                  <a:lnTo>
                    <a:pt x="584271" y="325825"/>
                  </a:lnTo>
                  <a:lnTo>
                    <a:pt x="579741" y="328035"/>
                  </a:lnTo>
                  <a:lnTo>
                    <a:pt x="575212" y="330246"/>
                  </a:lnTo>
                  <a:lnTo>
                    <a:pt x="570683" y="332459"/>
                  </a:lnTo>
                  <a:lnTo>
                    <a:pt x="566154" y="334678"/>
                  </a:lnTo>
                  <a:lnTo>
                    <a:pt x="561625" y="336905"/>
                  </a:lnTo>
                  <a:lnTo>
                    <a:pt x="557095" y="339143"/>
                  </a:lnTo>
                  <a:lnTo>
                    <a:pt x="552566" y="341393"/>
                  </a:lnTo>
                  <a:lnTo>
                    <a:pt x="548037" y="343660"/>
                  </a:lnTo>
                  <a:lnTo>
                    <a:pt x="543508" y="345945"/>
                  </a:lnTo>
                  <a:lnTo>
                    <a:pt x="538978" y="348250"/>
                  </a:lnTo>
                  <a:lnTo>
                    <a:pt x="534449" y="350579"/>
                  </a:lnTo>
                  <a:lnTo>
                    <a:pt x="529920" y="352932"/>
                  </a:lnTo>
                  <a:lnTo>
                    <a:pt x="525391" y="355311"/>
                  </a:lnTo>
                  <a:lnTo>
                    <a:pt x="520861" y="357719"/>
                  </a:lnTo>
                  <a:lnTo>
                    <a:pt x="516332" y="360156"/>
                  </a:lnTo>
                  <a:lnTo>
                    <a:pt x="511803" y="362624"/>
                  </a:lnTo>
                  <a:lnTo>
                    <a:pt x="507274" y="365124"/>
                  </a:lnTo>
                  <a:lnTo>
                    <a:pt x="502744" y="367657"/>
                  </a:lnTo>
                  <a:lnTo>
                    <a:pt x="498215" y="370222"/>
                  </a:lnTo>
                  <a:lnTo>
                    <a:pt x="493686" y="372821"/>
                  </a:lnTo>
                  <a:lnTo>
                    <a:pt x="489157" y="375454"/>
                  </a:lnTo>
                  <a:lnTo>
                    <a:pt x="484628" y="378120"/>
                  </a:lnTo>
                  <a:lnTo>
                    <a:pt x="480098" y="380820"/>
                  </a:lnTo>
                  <a:lnTo>
                    <a:pt x="475569" y="383552"/>
                  </a:lnTo>
                  <a:lnTo>
                    <a:pt x="471040" y="386318"/>
                  </a:lnTo>
                  <a:lnTo>
                    <a:pt x="466511" y="389115"/>
                  </a:lnTo>
                  <a:lnTo>
                    <a:pt x="461981" y="391945"/>
                  </a:lnTo>
                  <a:lnTo>
                    <a:pt x="457452" y="394805"/>
                  </a:lnTo>
                  <a:lnTo>
                    <a:pt x="452923" y="397695"/>
                  </a:lnTo>
                  <a:lnTo>
                    <a:pt x="448394" y="400615"/>
                  </a:lnTo>
                  <a:lnTo>
                    <a:pt x="443864" y="403563"/>
                  </a:lnTo>
                  <a:lnTo>
                    <a:pt x="439335" y="406539"/>
                  </a:lnTo>
                  <a:lnTo>
                    <a:pt x="434806" y="409542"/>
                  </a:lnTo>
                  <a:lnTo>
                    <a:pt x="430277" y="412570"/>
                  </a:lnTo>
                  <a:lnTo>
                    <a:pt x="425748" y="415624"/>
                  </a:lnTo>
                  <a:lnTo>
                    <a:pt x="421218" y="418701"/>
                  </a:lnTo>
                  <a:lnTo>
                    <a:pt x="416689" y="421802"/>
                  </a:lnTo>
                  <a:lnTo>
                    <a:pt x="412160" y="424925"/>
                  </a:lnTo>
                  <a:lnTo>
                    <a:pt x="407631" y="428069"/>
                  </a:lnTo>
                  <a:lnTo>
                    <a:pt x="403101" y="431234"/>
                  </a:lnTo>
                  <a:lnTo>
                    <a:pt x="398572" y="434419"/>
                  </a:lnTo>
                  <a:lnTo>
                    <a:pt x="394043" y="437623"/>
                  </a:lnTo>
                  <a:lnTo>
                    <a:pt x="389514" y="440844"/>
                  </a:lnTo>
                  <a:lnTo>
                    <a:pt x="384984" y="444084"/>
                  </a:lnTo>
                  <a:lnTo>
                    <a:pt x="380455" y="447340"/>
                  </a:lnTo>
                  <a:lnTo>
                    <a:pt x="375926" y="450612"/>
                  </a:lnTo>
                  <a:lnTo>
                    <a:pt x="371397" y="453899"/>
                  </a:lnTo>
                  <a:lnTo>
                    <a:pt x="366867" y="457201"/>
                  </a:lnTo>
                  <a:lnTo>
                    <a:pt x="362338" y="460518"/>
                  </a:lnTo>
                  <a:lnTo>
                    <a:pt x="357809" y="463847"/>
                  </a:lnTo>
                  <a:lnTo>
                    <a:pt x="353280" y="467190"/>
                  </a:lnTo>
                  <a:lnTo>
                    <a:pt x="348751" y="470544"/>
                  </a:lnTo>
                  <a:lnTo>
                    <a:pt x="344221" y="473911"/>
                  </a:lnTo>
                  <a:lnTo>
                    <a:pt x="339692" y="477289"/>
                  </a:lnTo>
                  <a:lnTo>
                    <a:pt x="335163" y="480677"/>
                  </a:lnTo>
                  <a:lnTo>
                    <a:pt x="330634" y="484076"/>
                  </a:lnTo>
                  <a:lnTo>
                    <a:pt x="326104" y="487485"/>
                  </a:lnTo>
                  <a:lnTo>
                    <a:pt x="321575" y="490903"/>
                  </a:lnTo>
                  <a:lnTo>
                    <a:pt x="317046" y="494330"/>
                  </a:lnTo>
                  <a:lnTo>
                    <a:pt x="312517" y="497766"/>
                  </a:lnTo>
                  <a:lnTo>
                    <a:pt x="307987" y="501210"/>
                  </a:lnTo>
                  <a:lnTo>
                    <a:pt x="303458" y="504662"/>
                  </a:lnTo>
                  <a:lnTo>
                    <a:pt x="298929" y="508122"/>
                  </a:lnTo>
                  <a:lnTo>
                    <a:pt x="294400" y="511589"/>
                  </a:lnTo>
                  <a:lnTo>
                    <a:pt x="289870" y="515062"/>
                  </a:lnTo>
                  <a:lnTo>
                    <a:pt x="285341" y="518543"/>
                  </a:lnTo>
                  <a:lnTo>
                    <a:pt x="280812" y="522030"/>
                  </a:lnTo>
                  <a:lnTo>
                    <a:pt x="276283" y="525523"/>
                  </a:lnTo>
                  <a:lnTo>
                    <a:pt x="271754" y="529021"/>
                  </a:lnTo>
                  <a:lnTo>
                    <a:pt x="267224" y="532526"/>
                  </a:lnTo>
                  <a:lnTo>
                    <a:pt x="262695" y="536035"/>
                  </a:lnTo>
                  <a:lnTo>
                    <a:pt x="258166" y="539550"/>
                  </a:lnTo>
                  <a:lnTo>
                    <a:pt x="253637" y="543070"/>
                  </a:lnTo>
                  <a:lnTo>
                    <a:pt x="249107" y="546595"/>
                  </a:lnTo>
                  <a:lnTo>
                    <a:pt x="244578" y="550124"/>
                  </a:lnTo>
                  <a:lnTo>
                    <a:pt x="240049" y="553657"/>
                  </a:lnTo>
                  <a:lnTo>
                    <a:pt x="235520" y="557195"/>
                  </a:lnTo>
                  <a:lnTo>
                    <a:pt x="230990" y="560737"/>
                  </a:lnTo>
                  <a:lnTo>
                    <a:pt x="226461" y="564282"/>
                  </a:lnTo>
                  <a:lnTo>
                    <a:pt x="221932" y="567832"/>
                  </a:lnTo>
                  <a:lnTo>
                    <a:pt x="217403" y="571385"/>
                  </a:lnTo>
                  <a:lnTo>
                    <a:pt x="212874" y="574941"/>
                  </a:lnTo>
                  <a:lnTo>
                    <a:pt x="208344" y="578500"/>
                  </a:lnTo>
                  <a:lnTo>
                    <a:pt x="203815" y="582063"/>
                  </a:lnTo>
                  <a:lnTo>
                    <a:pt x="199286" y="585629"/>
                  </a:lnTo>
                  <a:lnTo>
                    <a:pt x="194757" y="589198"/>
                  </a:lnTo>
                  <a:lnTo>
                    <a:pt x="190227" y="592769"/>
                  </a:lnTo>
                  <a:lnTo>
                    <a:pt x="185698" y="596344"/>
                  </a:lnTo>
                  <a:lnTo>
                    <a:pt x="181169" y="599921"/>
                  </a:lnTo>
                  <a:lnTo>
                    <a:pt x="176640" y="603500"/>
                  </a:lnTo>
                  <a:lnTo>
                    <a:pt x="172110" y="607082"/>
                  </a:lnTo>
                  <a:lnTo>
                    <a:pt x="167581" y="610667"/>
                  </a:lnTo>
                  <a:lnTo>
                    <a:pt x="163052" y="614253"/>
                  </a:lnTo>
                  <a:lnTo>
                    <a:pt x="158523" y="617842"/>
                  </a:lnTo>
                  <a:lnTo>
                    <a:pt x="153993" y="621433"/>
                  </a:lnTo>
                  <a:lnTo>
                    <a:pt x="149464" y="625026"/>
                  </a:lnTo>
                  <a:lnTo>
                    <a:pt x="144935" y="628621"/>
                  </a:lnTo>
                  <a:lnTo>
                    <a:pt x="140406" y="632218"/>
                  </a:lnTo>
                  <a:lnTo>
                    <a:pt x="135877" y="635817"/>
                  </a:lnTo>
                  <a:lnTo>
                    <a:pt x="131347" y="639417"/>
                  </a:lnTo>
                  <a:lnTo>
                    <a:pt x="126818" y="643019"/>
                  </a:lnTo>
                  <a:lnTo>
                    <a:pt x="122289" y="646623"/>
                  </a:lnTo>
                  <a:lnTo>
                    <a:pt x="117760" y="650229"/>
                  </a:lnTo>
                  <a:lnTo>
                    <a:pt x="113230" y="653836"/>
                  </a:lnTo>
                  <a:lnTo>
                    <a:pt x="108701" y="657445"/>
                  </a:lnTo>
                  <a:lnTo>
                    <a:pt x="104172" y="661055"/>
                  </a:lnTo>
                  <a:lnTo>
                    <a:pt x="99643" y="664666"/>
                  </a:lnTo>
                  <a:lnTo>
                    <a:pt x="95113" y="668279"/>
                  </a:lnTo>
                  <a:lnTo>
                    <a:pt x="90584" y="671893"/>
                  </a:lnTo>
                  <a:lnTo>
                    <a:pt x="86055" y="675509"/>
                  </a:lnTo>
                  <a:lnTo>
                    <a:pt x="81526" y="679126"/>
                  </a:lnTo>
                  <a:lnTo>
                    <a:pt x="76996" y="682744"/>
                  </a:lnTo>
                  <a:lnTo>
                    <a:pt x="72467" y="686363"/>
                  </a:lnTo>
                  <a:lnTo>
                    <a:pt x="67938" y="689984"/>
                  </a:lnTo>
                  <a:lnTo>
                    <a:pt x="63409" y="693605"/>
                  </a:lnTo>
                  <a:lnTo>
                    <a:pt x="58880" y="697228"/>
                  </a:lnTo>
                  <a:lnTo>
                    <a:pt x="54350" y="700851"/>
                  </a:lnTo>
                  <a:lnTo>
                    <a:pt x="49821" y="704476"/>
                  </a:lnTo>
                  <a:lnTo>
                    <a:pt x="45292" y="708102"/>
                  </a:lnTo>
                  <a:lnTo>
                    <a:pt x="40763" y="711729"/>
                  </a:lnTo>
                  <a:lnTo>
                    <a:pt x="36233" y="715356"/>
                  </a:lnTo>
                  <a:lnTo>
                    <a:pt x="31704" y="718985"/>
                  </a:lnTo>
                  <a:lnTo>
                    <a:pt x="27175" y="722614"/>
                  </a:lnTo>
                  <a:lnTo>
                    <a:pt x="22646" y="726245"/>
                  </a:lnTo>
                  <a:lnTo>
                    <a:pt x="18116" y="729876"/>
                  </a:lnTo>
                  <a:lnTo>
                    <a:pt x="13587" y="733508"/>
                  </a:lnTo>
                  <a:lnTo>
                    <a:pt x="9058" y="737141"/>
                  </a:lnTo>
                  <a:lnTo>
                    <a:pt x="4529" y="740774"/>
                  </a:lnTo>
                  <a:lnTo>
                    <a:pt x="0" y="744409"/>
                  </a:lnTo>
                  <a:lnTo>
                    <a:pt x="0" y="74440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63" name="pl763"/>
            <p:cNvSpPr/>
            <p:nvPr/>
          </p:nvSpPr>
          <p:spPr>
            <a:xfrm>
              <a:off x="6658915" y="6725419"/>
              <a:ext cx="1034775" cy="689185"/>
            </a:xfrm>
            <a:custGeom>
              <a:avLst/>
              <a:pathLst>
                <a:path w="1034775" h="689185">
                  <a:moveTo>
                    <a:pt x="0" y="689185"/>
                  </a:moveTo>
                  <a:lnTo>
                    <a:pt x="4529" y="685995"/>
                  </a:lnTo>
                  <a:lnTo>
                    <a:pt x="9058" y="682806"/>
                  </a:lnTo>
                  <a:lnTo>
                    <a:pt x="13587" y="679616"/>
                  </a:lnTo>
                  <a:lnTo>
                    <a:pt x="18116" y="676426"/>
                  </a:lnTo>
                  <a:lnTo>
                    <a:pt x="22646" y="673237"/>
                  </a:lnTo>
                  <a:lnTo>
                    <a:pt x="27175" y="670047"/>
                  </a:lnTo>
                  <a:lnTo>
                    <a:pt x="31704" y="666858"/>
                  </a:lnTo>
                  <a:lnTo>
                    <a:pt x="36233" y="663668"/>
                  </a:lnTo>
                  <a:lnTo>
                    <a:pt x="40763" y="660479"/>
                  </a:lnTo>
                  <a:lnTo>
                    <a:pt x="45292" y="657290"/>
                  </a:lnTo>
                  <a:lnTo>
                    <a:pt x="49821" y="654101"/>
                  </a:lnTo>
                  <a:lnTo>
                    <a:pt x="54350" y="650912"/>
                  </a:lnTo>
                  <a:lnTo>
                    <a:pt x="58880" y="647723"/>
                  </a:lnTo>
                  <a:lnTo>
                    <a:pt x="63409" y="644534"/>
                  </a:lnTo>
                  <a:lnTo>
                    <a:pt x="67938" y="641345"/>
                  </a:lnTo>
                  <a:lnTo>
                    <a:pt x="72467" y="638157"/>
                  </a:lnTo>
                  <a:lnTo>
                    <a:pt x="76996" y="634968"/>
                  </a:lnTo>
                  <a:lnTo>
                    <a:pt x="81526" y="631780"/>
                  </a:lnTo>
                  <a:lnTo>
                    <a:pt x="86055" y="628591"/>
                  </a:lnTo>
                  <a:lnTo>
                    <a:pt x="90584" y="625403"/>
                  </a:lnTo>
                  <a:lnTo>
                    <a:pt x="95113" y="622215"/>
                  </a:lnTo>
                  <a:lnTo>
                    <a:pt x="99643" y="619028"/>
                  </a:lnTo>
                  <a:lnTo>
                    <a:pt x="104172" y="615840"/>
                  </a:lnTo>
                  <a:lnTo>
                    <a:pt x="108701" y="612653"/>
                  </a:lnTo>
                  <a:lnTo>
                    <a:pt x="113230" y="609466"/>
                  </a:lnTo>
                  <a:lnTo>
                    <a:pt x="117760" y="606279"/>
                  </a:lnTo>
                  <a:lnTo>
                    <a:pt x="122289" y="603092"/>
                  </a:lnTo>
                  <a:lnTo>
                    <a:pt x="126818" y="599906"/>
                  </a:lnTo>
                  <a:lnTo>
                    <a:pt x="131347" y="596720"/>
                  </a:lnTo>
                  <a:lnTo>
                    <a:pt x="135877" y="593534"/>
                  </a:lnTo>
                  <a:lnTo>
                    <a:pt x="140406" y="590348"/>
                  </a:lnTo>
                  <a:lnTo>
                    <a:pt x="144935" y="587163"/>
                  </a:lnTo>
                  <a:lnTo>
                    <a:pt x="149464" y="583978"/>
                  </a:lnTo>
                  <a:lnTo>
                    <a:pt x="153993" y="580794"/>
                  </a:lnTo>
                  <a:lnTo>
                    <a:pt x="158523" y="577610"/>
                  </a:lnTo>
                  <a:lnTo>
                    <a:pt x="163052" y="574426"/>
                  </a:lnTo>
                  <a:lnTo>
                    <a:pt x="167581" y="571243"/>
                  </a:lnTo>
                  <a:lnTo>
                    <a:pt x="172110" y="568060"/>
                  </a:lnTo>
                  <a:lnTo>
                    <a:pt x="176640" y="564878"/>
                  </a:lnTo>
                  <a:lnTo>
                    <a:pt x="181169" y="561697"/>
                  </a:lnTo>
                  <a:lnTo>
                    <a:pt x="185698" y="558516"/>
                  </a:lnTo>
                  <a:lnTo>
                    <a:pt x="190227" y="555336"/>
                  </a:lnTo>
                  <a:lnTo>
                    <a:pt x="194757" y="552156"/>
                  </a:lnTo>
                  <a:lnTo>
                    <a:pt x="199286" y="548977"/>
                  </a:lnTo>
                  <a:lnTo>
                    <a:pt x="203815" y="545799"/>
                  </a:lnTo>
                  <a:lnTo>
                    <a:pt x="208344" y="542622"/>
                  </a:lnTo>
                  <a:lnTo>
                    <a:pt x="212874" y="539446"/>
                  </a:lnTo>
                  <a:lnTo>
                    <a:pt x="217403" y="536271"/>
                  </a:lnTo>
                  <a:lnTo>
                    <a:pt x="221932" y="533096"/>
                  </a:lnTo>
                  <a:lnTo>
                    <a:pt x="226461" y="529923"/>
                  </a:lnTo>
                  <a:lnTo>
                    <a:pt x="230990" y="526752"/>
                  </a:lnTo>
                  <a:lnTo>
                    <a:pt x="235520" y="523581"/>
                  </a:lnTo>
                  <a:lnTo>
                    <a:pt x="240049" y="520412"/>
                  </a:lnTo>
                  <a:lnTo>
                    <a:pt x="244578" y="517244"/>
                  </a:lnTo>
                  <a:lnTo>
                    <a:pt x="249107" y="514078"/>
                  </a:lnTo>
                  <a:lnTo>
                    <a:pt x="253637" y="510913"/>
                  </a:lnTo>
                  <a:lnTo>
                    <a:pt x="258166" y="507751"/>
                  </a:lnTo>
                  <a:lnTo>
                    <a:pt x="262695" y="504590"/>
                  </a:lnTo>
                  <a:lnTo>
                    <a:pt x="267224" y="501431"/>
                  </a:lnTo>
                  <a:lnTo>
                    <a:pt x="271754" y="498275"/>
                  </a:lnTo>
                  <a:lnTo>
                    <a:pt x="276283" y="495121"/>
                  </a:lnTo>
                  <a:lnTo>
                    <a:pt x="280812" y="491969"/>
                  </a:lnTo>
                  <a:lnTo>
                    <a:pt x="285341" y="488820"/>
                  </a:lnTo>
                  <a:lnTo>
                    <a:pt x="289870" y="485674"/>
                  </a:lnTo>
                  <a:lnTo>
                    <a:pt x="294400" y="482531"/>
                  </a:lnTo>
                  <a:lnTo>
                    <a:pt x="298929" y="479392"/>
                  </a:lnTo>
                  <a:lnTo>
                    <a:pt x="303458" y="476256"/>
                  </a:lnTo>
                  <a:lnTo>
                    <a:pt x="307987" y="473123"/>
                  </a:lnTo>
                  <a:lnTo>
                    <a:pt x="312517" y="469995"/>
                  </a:lnTo>
                  <a:lnTo>
                    <a:pt x="317046" y="466871"/>
                  </a:lnTo>
                  <a:lnTo>
                    <a:pt x="321575" y="463752"/>
                  </a:lnTo>
                  <a:lnTo>
                    <a:pt x="326104" y="460638"/>
                  </a:lnTo>
                  <a:lnTo>
                    <a:pt x="330634" y="457529"/>
                  </a:lnTo>
                  <a:lnTo>
                    <a:pt x="335163" y="454426"/>
                  </a:lnTo>
                  <a:lnTo>
                    <a:pt x="339692" y="451329"/>
                  </a:lnTo>
                  <a:lnTo>
                    <a:pt x="344221" y="448239"/>
                  </a:lnTo>
                  <a:lnTo>
                    <a:pt x="348751" y="445155"/>
                  </a:lnTo>
                  <a:lnTo>
                    <a:pt x="353280" y="442079"/>
                  </a:lnTo>
                  <a:lnTo>
                    <a:pt x="357809" y="439011"/>
                  </a:lnTo>
                  <a:lnTo>
                    <a:pt x="362338" y="435952"/>
                  </a:lnTo>
                  <a:lnTo>
                    <a:pt x="366867" y="432902"/>
                  </a:lnTo>
                  <a:lnTo>
                    <a:pt x="371397" y="429861"/>
                  </a:lnTo>
                  <a:lnTo>
                    <a:pt x="375926" y="426831"/>
                  </a:lnTo>
                  <a:lnTo>
                    <a:pt x="380455" y="423812"/>
                  </a:lnTo>
                  <a:lnTo>
                    <a:pt x="384984" y="420805"/>
                  </a:lnTo>
                  <a:lnTo>
                    <a:pt x="389514" y="417811"/>
                  </a:lnTo>
                  <a:lnTo>
                    <a:pt x="394043" y="414830"/>
                  </a:lnTo>
                  <a:lnTo>
                    <a:pt x="398572" y="411863"/>
                  </a:lnTo>
                  <a:lnTo>
                    <a:pt x="403101" y="408911"/>
                  </a:lnTo>
                  <a:lnTo>
                    <a:pt x="407631" y="405975"/>
                  </a:lnTo>
                  <a:lnTo>
                    <a:pt x="412160" y="403056"/>
                  </a:lnTo>
                  <a:lnTo>
                    <a:pt x="416689" y="400155"/>
                  </a:lnTo>
                  <a:lnTo>
                    <a:pt x="421218" y="397273"/>
                  </a:lnTo>
                  <a:lnTo>
                    <a:pt x="425748" y="394410"/>
                  </a:lnTo>
                  <a:lnTo>
                    <a:pt x="430277" y="391568"/>
                  </a:lnTo>
                  <a:lnTo>
                    <a:pt x="434806" y="388748"/>
                  </a:lnTo>
                  <a:lnTo>
                    <a:pt x="439335" y="385950"/>
                  </a:lnTo>
                  <a:lnTo>
                    <a:pt x="443864" y="383176"/>
                  </a:lnTo>
                  <a:lnTo>
                    <a:pt x="448394" y="380425"/>
                  </a:lnTo>
                  <a:lnTo>
                    <a:pt x="452923" y="377700"/>
                  </a:lnTo>
                  <a:lnTo>
                    <a:pt x="457452" y="374999"/>
                  </a:lnTo>
                  <a:lnTo>
                    <a:pt x="461981" y="372325"/>
                  </a:lnTo>
                  <a:lnTo>
                    <a:pt x="466511" y="369676"/>
                  </a:lnTo>
                  <a:lnTo>
                    <a:pt x="471040" y="367054"/>
                  </a:lnTo>
                  <a:lnTo>
                    <a:pt x="475569" y="364457"/>
                  </a:lnTo>
                  <a:lnTo>
                    <a:pt x="480098" y="361887"/>
                  </a:lnTo>
                  <a:lnTo>
                    <a:pt x="484628" y="359342"/>
                  </a:lnTo>
                  <a:lnTo>
                    <a:pt x="489157" y="356821"/>
                  </a:lnTo>
                  <a:lnTo>
                    <a:pt x="493686" y="354324"/>
                  </a:lnTo>
                  <a:lnTo>
                    <a:pt x="498215" y="351849"/>
                  </a:lnTo>
                  <a:lnTo>
                    <a:pt x="502744" y="349395"/>
                  </a:lnTo>
                  <a:lnTo>
                    <a:pt x="507274" y="346959"/>
                  </a:lnTo>
                  <a:lnTo>
                    <a:pt x="511803" y="344539"/>
                  </a:lnTo>
                  <a:lnTo>
                    <a:pt x="516332" y="342134"/>
                  </a:lnTo>
                  <a:lnTo>
                    <a:pt x="520861" y="339740"/>
                  </a:lnTo>
                  <a:lnTo>
                    <a:pt x="525391" y="337355"/>
                  </a:lnTo>
                  <a:lnTo>
                    <a:pt x="529920" y="334976"/>
                  </a:lnTo>
                  <a:lnTo>
                    <a:pt x="534449" y="332600"/>
                  </a:lnTo>
                  <a:lnTo>
                    <a:pt x="538978" y="330224"/>
                  </a:lnTo>
                  <a:lnTo>
                    <a:pt x="543508" y="327845"/>
                  </a:lnTo>
                  <a:lnTo>
                    <a:pt x="548037" y="325460"/>
                  </a:lnTo>
                  <a:lnTo>
                    <a:pt x="552566" y="323065"/>
                  </a:lnTo>
                  <a:lnTo>
                    <a:pt x="557095" y="320659"/>
                  </a:lnTo>
                  <a:lnTo>
                    <a:pt x="561625" y="318239"/>
                  </a:lnTo>
                  <a:lnTo>
                    <a:pt x="566154" y="315802"/>
                  </a:lnTo>
                  <a:lnTo>
                    <a:pt x="570683" y="313346"/>
                  </a:lnTo>
                  <a:lnTo>
                    <a:pt x="575212" y="310870"/>
                  </a:lnTo>
                  <a:lnTo>
                    <a:pt x="579741" y="308372"/>
                  </a:lnTo>
                  <a:lnTo>
                    <a:pt x="584271" y="305850"/>
                  </a:lnTo>
                  <a:lnTo>
                    <a:pt x="588800" y="303303"/>
                  </a:lnTo>
                  <a:lnTo>
                    <a:pt x="593329" y="300731"/>
                  </a:lnTo>
                  <a:lnTo>
                    <a:pt x="597858" y="298134"/>
                  </a:lnTo>
                  <a:lnTo>
                    <a:pt x="602388" y="295510"/>
                  </a:lnTo>
                  <a:lnTo>
                    <a:pt x="606917" y="292860"/>
                  </a:lnTo>
                  <a:lnTo>
                    <a:pt x="611446" y="290184"/>
                  </a:lnTo>
                  <a:lnTo>
                    <a:pt x="615975" y="287482"/>
                  </a:lnTo>
                  <a:lnTo>
                    <a:pt x="620505" y="284755"/>
                  </a:lnTo>
                  <a:lnTo>
                    <a:pt x="625034" y="282003"/>
                  </a:lnTo>
                  <a:lnTo>
                    <a:pt x="629563" y="279227"/>
                  </a:lnTo>
                  <a:lnTo>
                    <a:pt x="634092" y="276428"/>
                  </a:lnTo>
                  <a:lnTo>
                    <a:pt x="638622" y="273606"/>
                  </a:lnTo>
                  <a:lnTo>
                    <a:pt x="643151" y="270763"/>
                  </a:lnTo>
                  <a:lnTo>
                    <a:pt x="647680" y="267899"/>
                  </a:lnTo>
                  <a:lnTo>
                    <a:pt x="652209" y="265016"/>
                  </a:lnTo>
                  <a:lnTo>
                    <a:pt x="656738" y="262114"/>
                  </a:lnTo>
                  <a:lnTo>
                    <a:pt x="661268" y="259194"/>
                  </a:lnTo>
                  <a:lnTo>
                    <a:pt x="665797" y="256257"/>
                  </a:lnTo>
                  <a:lnTo>
                    <a:pt x="670326" y="253304"/>
                  </a:lnTo>
                  <a:lnTo>
                    <a:pt x="674855" y="250336"/>
                  </a:lnTo>
                  <a:lnTo>
                    <a:pt x="679385" y="247355"/>
                  </a:lnTo>
                  <a:lnTo>
                    <a:pt x="683914" y="244359"/>
                  </a:lnTo>
                  <a:lnTo>
                    <a:pt x="688443" y="241352"/>
                  </a:lnTo>
                  <a:lnTo>
                    <a:pt x="692972" y="238332"/>
                  </a:lnTo>
                  <a:lnTo>
                    <a:pt x="697502" y="235301"/>
                  </a:lnTo>
                  <a:lnTo>
                    <a:pt x="702031" y="232260"/>
                  </a:lnTo>
                  <a:lnTo>
                    <a:pt x="706560" y="229209"/>
                  </a:lnTo>
                  <a:lnTo>
                    <a:pt x="711089" y="226150"/>
                  </a:lnTo>
                  <a:lnTo>
                    <a:pt x="715618" y="223081"/>
                  </a:lnTo>
                  <a:lnTo>
                    <a:pt x="720148" y="220005"/>
                  </a:lnTo>
                  <a:lnTo>
                    <a:pt x="724677" y="216921"/>
                  </a:lnTo>
                  <a:lnTo>
                    <a:pt x="729206" y="213830"/>
                  </a:lnTo>
                  <a:lnTo>
                    <a:pt x="733735" y="210733"/>
                  </a:lnTo>
                  <a:lnTo>
                    <a:pt x="738265" y="207629"/>
                  </a:lnTo>
                  <a:lnTo>
                    <a:pt x="742794" y="204520"/>
                  </a:lnTo>
                  <a:lnTo>
                    <a:pt x="747323" y="201406"/>
                  </a:lnTo>
                  <a:lnTo>
                    <a:pt x="751852" y="198286"/>
                  </a:lnTo>
                  <a:lnTo>
                    <a:pt x="756382" y="195162"/>
                  </a:lnTo>
                  <a:lnTo>
                    <a:pt x="760911" y="192034"/>
                  </a:lnTo>
                  <a:lnTo>
                    <a:pt x="765440" y="188901"/>
                  </a:lnTo>
                  <a:lnTo>
                    <a:pt x="769969" y="185765"/>
                  </a:lnTo>
                  <a:lnTo>
                    <a:pt x="774499" y="182625"/>
                  </a:lnTo>
                  <a:lnTo>
                    <a:pt x="779028" y="179482"/>
                  </a:lnTo>
                  <a:lnTo>
                    <a:pt x="783557" y="176336"/>
                  </a:lnTo>
                  <a:lnTo>
                    <a:pt x="788086" y="173187"/>
                  </a:lnTo>
                  <a:lnTo>
                    <a:pt x="792615" y="170035"/>
                  </a:lnTo>
                  <a:lnTo>
                    <a:pt x="797145" y="166881"/>
                  </a:lnTo>
                  <a:lnTo>
                    <a:pt x="801674" y="163724"/>
                  </a:lnTo>
                  <a:lnTo>
                    <a:pt x="806203" y="160566"/>
                  </a:lnTo>
                  <a:lnTo>
                    <a:pt x="810732" y="157405"/>
                  </a:lnTo>
                  <a:lnTo>
                    <a:pt x="815262" y="154242"/>
                  </a:lnTo>
                  <a:lnTo>
                    <a:pt x="819791" y="151077"/>
                  </a:lnTo>
                  <a:lnTo>
                    <a:pt x="824320" y="147911"/>
                  </a:lnTo>
                  <a:lnTo>
                    <a:pt x="828849" y="144743"/>
                  </a:lnTo>
                  <a:lnTo>
                    <a:pt x="833379" y="141574"/>
                  </a:lnTo>
                  <a:lnTo>
                    <a:pt x="837908" y="138403"/>
                  </a:lnTo>
                  <a:lnTo>
                    <a:pt x="842437" y="135231"/>
                  </a:lnTo>
                  <a:lnTo>
                    <a:pt x="846966" y="132058"/>
                  </a:lnTo>
                  <a:lnTo>
                    <a:pt x="851496" y="128884"/>
                  </a:lnTo>
                  <a:lnTo>
                    <a:pt x="856025" y="125709"/>
                  </a:lnTo>
                  <a:lnTo>
                    <a:pt x="860554" y="122533"/>
                  </a:lnTo>
                  <a:lnTo>
                    <a:pt x="865083" y="119355"/>
                  </a:lnTo>
                  <a:lnTo>
                    <a:pt x="869612" y="116177"/>
                  </a:lnTo>
                  <a:lnTo>
                    <a:pt x="874142" y="112998"/>
                  </a:lnTo>
                  <a:lnTo>
                    <a:pt x="878671" y="109819"/>
                  </a:lnTo>
                  <a:lnTo>
                    <a:pt x="883200" y="106639"/>
                  </a:lnTo>
                  <a:lnTo>
                    <a:pt x="887729" y="103458"/>
                  </a:lnTo>
                  <a:lnTo>
                    <a:pt x="892259" y="100276"/>
                  </a:lnTo>
                  <a:lnTo>
                    <a:pt x="896788" y="97094"/>
                  </a:lnTo>
                  <a:lnTo>
                    <a:pt x="901317" y="93911"/>
                  </a:lnTo>
                  <a:lnTo>
                    <a:pt x="905846" y="90728"/>
                  </a:lnTo>
                  <a:lnTo>
                    <a:pt x="910376" y="87545"/>
                  </a:lnTo>
                  <a:lnTo>
                    <a:pt x="914905" y="84360"/>
                  </a:lnTo>
                  <a:lnTo>
                    <a:pt x="919434" y="81176"/>
                  </a:lnTo>
                  <a:lnTo>
                    <a:pt x="923963" y="77991"/>
                  </a:lnTo>
                  <a:lnTo>
                    <a:pt x="928493" y="74806"/>
                  </a:lnTo>
                  <a:lnTo>
                    <a:pt x="933022" y="71620"/>
                  </a:lnTo>
                  <a:lnTo>
                    <a:pt x="937551" y="68435"/>
                  </a:lnTo>
                  <a:lnTo>
                    <a:pt x="942080" y="65248"/>
                  </a:lnTo>
                  <a:lnTo>
                    <a:pt x="946609" y="62062"/>
                  </a:lnTo>
                  <a:lnTo>
                    <a:pt x="951139" y="58875"/>
                  </a:lnTo>
                  <a:lnTo>
                    <a:pt x="955668" y="55688"/>
                  </a:lnTo>
                  <a:lnTo>
                    <a:pt x="960197" y="52501"/>
                  </a:lnTo>
                  <a:lnTo>
                    <a:pt x="964726" y="49314"/>
                  </a:lnTo>
                  <a:lnTo>
                    <a:pt x="969256" y="46126"/>
                  </a:lnTo>
                  <a:lnTo>
                    <a:pt x="973785" y="42938"/>
                  </a:lnTo>
                  <a:lnTo>
                    <a:pt x="978314" y="39751"/>
                  </a:lnTo>
                  <a:lnTo>
                    <a:pt x="982843" y="36562"/>
                  </a:lnTo>
                  <a:lnTo>
                    <a:pt x="987373" y="33374"/>
                  </a:lnTo>
                  <a:lnTo>
                    <a:pt x="991902" y="30186"/>
                  </a:lnTo>
                  <a:lnTo>
                    <a:pt x="996431" y="26997"/>
                  </a:lnTo>
                  <a:lnTo>
                    <a:pt x="1000960" y="23809"/>
                  </a:lnTo>
                  <a:lnTo>
                    <a:pt x="1005489" y="20620"/>
                  </a:lnTo>
                  <a:lnTo>
                    <a:pt x="1010019" y="17431"/>
                  </a:lnTo>
                  <a:lnTo>
                    <a:pt x="1014548" y="14242"/>
                  </a:lnTo>
                  <a:lnTo>
                    <a:pt x="1019077" y="11053"/>
                  </a:lnTo>
                  <a:lnTo>
                    <a:pt x="1023606" y="7864"/>
                  </a:lnTo>
                  <a:lnTo>
                    <a:pt x="1028136" y="4675"/>
                  </a:lnTo>
                  <a:lnTo>
                    <a:pt x="1032665" y="1485"/>
                  </a:lnTo>
                  <a:lnTo>
                    <a:pt x="1034775" y="0"/>
                  </a:lnTo>
                </a:path>
              </a:pathLst>
            </a:custGeom>
            <a:ln w="13550" cap="flat">
              <a:solidFill>
                <a:srgbClr val="00CE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6632755" y="7466423"/>
              <a:ext cx="70437" cy="70437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6653910" y="7455874"/>
              <a:ext cx="91535" cy="91535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6688108" y="7458367"/>
              <a:ext cx="86549" cy="8654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6725927" y="7464482"/>
              <a:ext cx="74320" cy="74320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6755597" y="7462447"/>
              <a:ext cx="78390" cy="78390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6801747" y="7476893"/>
              <a:ext cx="49498" cy="49498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6822464" y="7465905"/>
              <a:ext cx="71474" cy="71474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6859901" y="7222791"/>
              <a:ext cx="60009" cy="6000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6894427" y="7474459"/>
              <a:ext cx="54366" cy="54366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6919701" y="7243017"/>
              <a:ext cx="67227" cy="67227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6953017" y="7172377"/>
              <a:ext cx="64004" cy="64004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6986841" y="7122890"/>
              <a:ext cx="59767" cy="59767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7016525" y="7136030"/>
              <a:ext cx="63809" cy="6380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7045275" y="7122400"/>
              <a:ext cx="69716" cy="69716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7070523" y="7096195"/>
              <a:ext cx="82631" cy="8263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7102983" y="7069832"/>
              <a:ext cx="81119" cy="8111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7128439" y="7044476"/>
              <a:ext cx="93617" cy="93617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t781"/>
            <p:cNvSpPr/>
            <p:nvPr/>
          </p:nvSpPr>
          <p:spPr>
            <a:xfrm>
              <a:off x="7167857" y="7003972"/>
              <a:ext cx="78190" cy="78190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2"/>
            <p:cNvSpPr/>
            <p:nvPr/>
          </p:nvSpPr>
          <p:spPr>
            <a:xfrm>
              <a:off x="6658915" y="8577922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3"/>
            <p:cNvSpPr/>
            <p:nvPr/>
          </p:nvSpPr>
          <p:spPr>
            <a:xfrm>
              <a:off x="6658915" y="8466989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4"/>
            <p:cNvSpPr/>
            <p:nvPr/>
          </p:nvSpPr>
          <p:spPr>
            <a:xfrm>
              <a:off x="6658915" y="8355664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5"/>
            <p:cNvSpPr/>
            <p:nvPr/>
          </p:nvSpPr>
          <p:spPr>
            <a:xfrm>
              <a:off x="6658915" y="8240184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6"/>
            <p:cNvSpPr/>
            <p:nvPr/>
          </p:nvSpPr>
          <p:spPr>
            <a:xfrm>
              <a:off x="6658915" y="8134368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7"/>
            <p:cNvSpPr/>
            <p:nvPr/>
          </p:nvSpPr>
          <p:spPr>
            <a:xfrm>
              <a:off x="6658915" y="8028553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8"/>
            <p:cNvSpPr/>
            <p:nvPr/>
          </p:nvSpPr>
          <p:spPr>
            <a:xfrm>
              <a:off x="6658915" y="7913073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9"/>
            <p:cNvSpPr/>
            <p:nvPr/>
          </p:nvSpPr>
          <p:spPr>
            <a:xfrm>
              <a:off x="6658915" y="7801748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g790"/>
            <p:cNvSpPr/>
            <p:nvPr/>
          </p:nvSpPr>
          <p:spPr>
            <a:xfrm>
              <a:off x="6658915" y="7801699"/>
              <a:ext cx="1022006" cy="773361"/>
            </a:xfrm>
            <a:custGeom>
              <a:avLst/>
              <a:pathLst>
                <a:path w="1022006" h="773361">
                  <a:moveTo>
                    <a:pt x="0" y="659787"/>
                  </a:moveTo>
                  <a:lnTo>
                    <a:pt x="4529" y="656536"/>
                  </a:lnTo>
                  <a:lnTo>
                    <a:pt x="9058" y="653284"/>
                  </a:lnTo>
                  <a:lnTo>
                    <a:pt x="13587" y="650031"/>
                  </a:lnTo>
                  <a:lnTo>
                    <a:pt x="18116" y="646776"/>
                  </a:lnTo>
                  <a:lnTo>
                    <a:pt x="22646" y="643521"/>
                  </a:lnTo>
                  <a:lnTo>
                    <a:pt x="27175" y="640264"/>
                  </a:lnTo>
                  <a:lnTo>
                    <a:pt x="31704" y="637006"/>
                  </a:lnTo>
                  <a:lnTo>
                    <a:pt x="36233" y="633747"/>
                  </a:lnTo>
                  <a:lnTo>
                    <a:pt x="40763" y="630487"/>
                  </a:lnTo>
                  <a:lnTo>
                    <a:pt x="45292" y="627225"/>
                  </a:lnTo>
                  <a:lnTo>
                    <a:pt x="49821" y="623962"/>
                  </a:lnTo>
                  <a:lnTo>
                    <a:pt x="54350" y="620698"/>
                  </a:lnTo>
                  <a:lnTo>
                    <a:pt x="58880" y="617432"/>
                  </a:lnTo>
                  <a:lnTo>
                    <a:pt x="63409" y="614165"/>
                  </a:lnTo>
                  <a:lnTo>
                    <a:pt x="67938" y="610897"/>
                  </a:lnTo>
                  <a:lnTo>
                    <a:pt x="72467" y="607627"/>
                  </a:lnTo>
                  <a:lnTo>
                    <a:pt x="76996" y="604356"/>
                  </a:lnTo>
                  <a:lnTo>
                    <a:pt x="81526" y="601084"/>
                  </a:lnTo>
                  <a:lnTo>
                    <a:pt x="86055" y="597810"/>
                  </a:lnTo>
                  <a:lnTo>
                    <a:pt x="90584" y="594534"/>
                  </a:lnTo>
                  <a:lnTo>
                    <a:pt x="95113" y="591257"/>
                  </a:lnTo>
                  <a:lnTo>
                    <a:pt x="99643" y="587979"/>
                  </a:lnTo>
                  <a:lnTo>
                    <a:pt x="104172" y="584699"/>
                  </a:lnTo>
                  <a:lnTo>
                    <a:pt x="108701" y="581417"/>
                  </a:lnTo>
                  <a:lnTo>
                    <a:pt x="113230" y="578134"/>
                  </a:lnTo>
                  <a:lnTo>
                    <a:pt x="117760" y="574850"/>
                  </a:lnTo>
                  <a:lnTo>
                    <a:pt x="122289" y="571563"/>
                  </a:lnTo>
                  <a:lnTo>
                    <a:pt x="126818" y="568276"/>
                  </a:lnTo>
                  <a:lnTo>
                    <a:pt x="131347" y="564986"/>
                  </a:lnTo>
                  <a:lnTo>
                    <a:pt x="135877" y="561695"/>
                  </a:lnTo>
                  <a:lnTo>
                    <a:pt x="140406" y="558403"/>
                  </a:lnTo>
                  <a:lnTo>
                    <a:pt x="144935" y="555108"/>
                  </a:lnTo>
                  <a:lnTo>
                    <a:pt x="149464" y="551812"/>
                  </a:lnTo>
                  <a:lnTo>
                    <a:pt x="153993" y="548515"/>
                  </a:lnTo>
                  <a:lnTo>
                    <a:pt x="158523" y="545216"/>
                  </a:lnTo>
                  <a:lnTo>
                    <a:pt x="163052" y="541915"/>
                  </a:lnTo>
                  <a:lnTo>
                    <a:pt x="167581" y="538613"/>
                  </a:lnTo>
                  <a:lnTo>
                    <a:pt x="172110" y="535309"/>
                  </a:lnTo>
                  <a:lnTo>
                    <a:pt x="176640" y="532004"/>
                  </a:lnTo>
                  <a:lnTo>
                    <a:pt x="181169" y="528697"/>
                  </a:lnTo>
                  <a:lnTo>
                    <a:pt x="185698" y="525388"/>
                  </a:lnTo>
                  <a:lnTo>
                    <a:pt x="190227" y="522078"/>
                  </a:lnTo>
                  <a:lnTo>
                    <a:pt x="194757" y="518767"/>
                  </a:lnTo>
                  <a:lnTo>
                    <a:pt x="199286" y="515454"/>
                  </a:lnTo>
                  <a:lnTo>
                    <a:pt x="203815" y="512140"/>
                  </a:lnTo>
                  <a:lnTo>
                    <a:pt x="208344" y="508825"/>
                  </a:lnTo>
                  <a:lnTo>
                    <a:pt x="212874" y="505508"/>
                  </a:lnTo>
                  <a:lnTo>
                    <a:pt x="217403" y="502191"/>
                  </a:lnTo>
                  <a:lnTo>
                    <a:pt x="221932" y="498872"/>
                  </a:lnTo>
                  <a:lnTo>
                    <a:pt x="226461" y="495553"/>
                  </a:lnTo>
                  <a:lnTo>
                    <a:pt x="230990" y="492232"/>
                  </a:lnTo>
                  <a:lnTo>
                    <a:pt x="235520" y="488911"/>
                  </a:lnTo>
                  <a:lnTo>
                    <a:pt x="240049" y="485590"/>
                  </a:lnTo>
                  <a:lnTo>
                    <a:pt x="244578" y="482268"/>
                  </a:lnTo>
                  <a:lnTo>
                    <a:pt x="249107" y="478947"/>
                  </a:lnTo>
                  <a:lnTo>
                    <a:pt x="253637" y="475625"/>
                  </a:lnTo>
                  <a:lnTo>
                    <a:pt x="258166" y="472303"/>
                  </a:lnTo>
                  <a:lnTo>
                    <a:pt x="262695" y="468983"/>
                  </a:lnTo>
                  <a:lnTo>
                    <a:pt x="267224" y="465663"/>
                  </a:lnTo>
                  <a:lnTo>
                    <a:pt x="271754" y="462344"/>
                  </a:lnTo>
                  <a:lnTo>
                    <a:pt x="276283" y="459027"/>
                  </a:lnTo>
                  <a:lnTo>
                    <a:pt x="280812" y="455711"/>
                  </a:lnTo>
                  <a:lnTo>
                    <a:pt x="285341" y="452398"/>
                  </a:lnTo>
                  <a:lnTo>
                    <a:pt x="289870" y="449088"/>
                  </a:lnTo>
                  <a:lnTo>
                    <a:pt x="294400" y="445781"/>
                  </a:lnTo>
                  <a:lnTo>
                    <a:pt x="298929" y="442477"/>
                  </a:lnTo>
                  <a:lnTo>
                    <a:pt x="303458" y="439178"/>
                  </a:lnTo>
                  <a:lnTo>
                    <a:pt x="307987" y="435884"/>
                  </a:lnTo>
                  <a:lnTo>
                    <a:pt x="312517" y="432596"/>
                  </a:lnTo>
                  <a:lnTo>
                    <a:pt x="317046" y="429314"/>
                  </a:lnTo>
                  <a:lnTo>
                    <a:pt x="321575" y="426039"/>
                  </a:lnTo>
                  <a:lnTo>
                    <a:pt x="326104" y="422772"/>
                  </a:lnTo>
                  <a:lnTo>
                    <a:pt x="330634" y="419515"/>
                  </a:lnTo>
                  <a:lnTo>
                    <a:pt x="335163" y="416267"/>
                  </a:lnTo>
                  <a:lnTo>
                    <a:pt x="339692" y="413030"/>
                  </a:lnTo>
                  <a:lnTo>
                    <a:pt x="344221" y="409806"/>
                  </a:lnTo>
                  <a:lnTo>
                    <a:pt x="348751" y="406594"/>
                  </a:lnTo>
                  <a:lnTo>
                    <a:pt x="353280" y="403397"/>
                  </a:lnTo>
                  <a:lnTo>
                    <a:pt x="357809" y="400216"/>
                  </a:lnTo>
                  <a:lnTo>
                    <a:pt x="362338" y="397051"/>
                  </a:lnTo>
                  <a:lnTo>
                    <a:pt x="366867" y="393905"/>
                  </a:lnTo>
                  <a:lnTo>
                    <a:pt x="371397" y="390779"/>
                  </a:lnTo>
                  <a:lnTo>
                    <a:pt x="375926" y="387673"/>
                  </a:lnTo>
                  <a:lnTo>
                    <a:pt x="380455" y="384590"/>
                  </a:lnTo>
                  <a:lnTo>
                    <a:pt x="384984" y="381529"/>
                  </a:lnTo>
                  <a:lnTo>
                    <a:pt x="389514" y="378494"/>
                  </a:lnTo>
                  <a:lnTo>
                    <a:pt x="394043" y="375483"/>
                  </a:lnTo>
                  <a:lnTo>
                    <a:pt x="398572" y="372499"/>
                  </a:lnTo>
                  <a:lnTo>
                    <a:pt x="403101" y="369541"/>
                  </a:lnTo>
                  <a:lnTo>
                    <a:pt x="407631" y="366611"/>
                  </a:lnTo>
                  <a:lnTo>
                    <a:pt x="412160" y="363707"/>
                  </a:lnTo>
                  <a:lnTo>
                    <a:pt x="416689" y="360831"/>
                  </a:lnTo>
                  <a:lnTo>
                    <a:pt x="421218" y="357980"/>
                  </a:lnTo>
                  <a:lnTo>
                    <a:pt x="425748" y="355154"/>
                  </a:lnTo>
                  <a:lnTo>
                    <a:pt x="430277" y="352351"/>
                  </a:lnTo>
                  <a:lnTo>
                    <a:pt x="434806" y="349569"/>
                  </a:lnTo>
                  <a:lnTo>
                    <a:pt x="439335" y="346806"/>
                  </a:lnTo>
                  <a:lnTo>
                    <a:pt x="443864" y="344059"/>
                  </a:lnTo>
                  <a:lnTo>
                    <a:pt x="448394" y="341323"/>
                  </a:lnTo>
                  <a:lnTo>
                    <a:pt x="452923" y="338597"/>
                  </a:lnTo>
                  <a:lnTo>
                    <a:pt x="457452" y="335874"/>
                  </a:lnTo>
                  <a:lnTo>
                    <a:pt x="461981" y="333152"/>
                  </a:lnTo>
                  <a:lnTo>
                    <a:pt x="466511" y="330424"/>
                  </a:lnTo>
                  <a:lnTo>
                    <a:pt x="471040" y="327688"/>
                  </a:lnTo>
                  <a:lnTo>
                    <a:pt x="475569" y="324938"/>
                  </a:lnTo>
                  <a:lnTo>
                    <a:pt x="480098" y="322170"/>
                  </a:lnTo>
                  <a:lnTo>
                    <a:pt x="484628" y="319380"/>
                  </a:lnTo>
                  <a:lnTo>
                    <a:pt x="489157" y="316563"/>
                  </a:lnTo>
                  <a:lnTo>
                    <a:pt x="493686" y="313717"/>
                  </a:lnTo>
                  <a:lnTo>
                    <a:pt x="498215" y="310837"/>
                  </a:lnTo>
                  <a:lnTo>
                    <a:pt x="502744" y="307922"/>
                  </a:lnTo>
                  <a:lnTo>
                    <a:pt x="507274" y="304970"/>
                  </a:lnTo>
                  <a:lnTo>
                    <a:pt x="511803" y="301978"/>
                  </a:lnTo>
                  <a:lnTo>
                    <a:pt x="516332" y="298945"/>
                  </a:lnTo>
                  <a:lnTo>
                    <a:pt x="520861" y="295871"/>
                  </a:lnTo>
                  <a:lnTo>
                    <a:pt x="525391" y="292755"/>
                  </a:lnTo>
                  <a:lnTo>
                    <a:pt x="529920" y="289597"/>
                  </a:lnTo>
                  <a:lnTo>
                    <a:pt x="534449" y="286399"/>
                  </a:lnTo>
                  <a:lnTo>
                    <a:pt x="538978" y="283159"/>
                  </a:lnTo>
                  <a:lnTo>
                    <a:pt x="543508" y="279880"/>
                  </a:lnTo>
                  <a:lnTo>
                    <a:pt x="548037" y="276563"/>
                  </a:lnTo>
                  <a:lnTo>
                    <a:pt x="552566" y="273208"/>
                  </a:lnTo>
                  <a:lnTo>
                    <a:pt x="557095" y="269818"/>
                  </a:lnTo>
                  <a:lnTo>
                    <a:pt x="561625" y="266393"/>
                  </a:lnTo>
                  <a:lnTo>
                    <a:pt x="566154" y="262935"/>
                  </a:lnTo>
                  <a:lnTo>
                    <a:pt x="570683" y="259447"/>
                  </a:lnTo>
                  <a:lnTo>
                    <a:pt x="575212" y="255928"/>
                  </a:lnTo>
                  <a:lnTo>
                    <a:pt x="579741" y="252382"/>
                  </a:lnTo>
                  <a:lnTo>
                    <a:pt x="584271" y="248809"/>
                  </a:lnTo>
                  <a:lnTo>
                    <a:pt x="588800" y="245211"/>
                  </a:lnTo>
                  <a:lnTo>
                    <a:pt x="593329" y="241589"/>
                  </a:lnTo>
                  <a:lnTo>
                    <a:pt x="597858" y="237945"/>
                  </a:lnTo>
                  <a:lnTo>
                    <a:pt x="602388" y="234280"/>
                  </a:lnTo>
                  <a:lnTo>
                    <a:pt x="606917" y="230596"/>
                  </a:lnTo>
                  <a:lnTo>
                    <a:pt x="611446" y="226892"/>
                  </a:lnTo>
                  <a:lnTo>
                    <a:pt x="615975" y="223171"/>
                  </a:lnTo>
                  <a:lnTo>
                    <a:pt x="620505" y="219434"/>
                  </a:lnTo>
                  <a:lnTo>
                    <a:pt x="625034" y="215681"/>
                  </a:lnTo>
                  <a:lnTo>
                    <a:pt x="629563" y="211913"/>
                  </a:lnTo>
                  <a:lnTo>
                    <a:pt x="634092" y="208131"/>
                  </a:lnTo>
                  <a:lnTo>
                    <a:pt x="638622" y="204337"/>
                  </a:lnTo>
                  <a:lnTo>
                    <a:pt x="643151" y="200530"/>
                  </a:lnTo>
                  <a:lnTo>
                    <a:pt x="647680" y="196712"/>
                  </a:lnTo>
                  <a:lnTo>
                    <a:pt x="652209" y="192883"/>
                  </a:lnTo>
                  <a:lnTo>
                    <a:pt x="656738" y="189044"/>
                  </a:lnTo>
                  <a:lnTo>
                    <a:pt x="661268" y="185194"/>
                  </a:lnTo>
                  <a:lnTo>
                    <a:pt x="665797" y="181336"/>
                  </a:lnTo>
                  <a:lnTo>
                    <a:pt x="670326" y="177469"/>
                  </a:lnTo>
                  <a:lnTo>
                    <a:pt x="674855" y="173594"/>
                  </a:lnTo>
                  <a:lnTo>
                    <a:pt x="679385" y="169710"/>
                  </a:lnTo>
                  <a:lnTo>
                    <a:pt x="683914" y="165820"/>
                  </a:lnTo>
                  <a:lnTo>
                    <a:pt x="688443" y="161922"/>
                  </a:lnTo>
                  <a:lnTo>
                    <a:pt x="692972" y="158018"/>
                  </a:lnTo>
                  <a:lnTo>
                    <a:pt x="697502" y="154107"/>
                  </a:lnTo>
                  <a:lnTo>
                    <a:pt x="702031" y="150190"/>
                  </a:lnTo>
                  <a:lnTo>
                    <a:pt x="706560" y="146268"/>
                  </a:lnTo>
                  <a:lnTo>
                    <a:pt x="711089" y="142340"/>
                  </a:lnTo>
                  <a:lnTo>
                    <a:pt x="715618" y="138406"/>
                  </a:lnTo>
                  <a:lnTo>
                    <a:pt x="720148" y="134468"/>
                  </a:lnTo>
                  <a:lnTo>
                    <a:pt x="724677" y="130525"/>
                  </a:lnTo>
                  <a:lnTo>
                    <a:pt x="729206" y="126577"/>
                  </a:lnTo>
                  <a:lnTo>
                    <a:pt x="733735" y="122625"/>
                  </a:lnTo>
                  <a:lnTo>
                    <a:pt x="738265" y="118668"/>
                  </a:lnTo>
                  <a:lnTo>
                    <a:pt x="742794" y="114708"/>
                  </a:lnTo>
                  <a:lnTo>
                    <a:pt x="747323" y="110744"/>
                  </a:lnTo>
                  <a:lnTo>
                    <a:pt x="751852" y="106776"/>
                  </a:lnTo>
                  <a:lnTo>
                    <a:pt x="756382" y="102804"/>
                  </a:lnTo>
                  <a:lnTo>
                    <a:pt x="760911" y="98829"/>
                  </a:lnTo>
                  <a:lnTo>
                    <a:pt x="765440" y="94851"/>
                  </a:lnTo>
                  <a:lnTo>
                    <a:pt x="769969" y="90869"/>
                  </a:lnTo>
                  <a:lnTo>
                    <a:pt x="774499" y="86885"/>
                  </a:lnTo>
                  <a:lnTo>
                    <a:pt x="779028" y="82897"/>
                  </a:lnTo>
                  <a:lnTo>
                    <a:pt x="783557" y="78907"/>
                  </a:lnTo>
                  <a:lnTo>
                    <a:pt x="788086" y="74914"/>
                  </a:lnTo>
                  <a:lnTo>
                    <a:pt x="792615" y="70918"/>
                  </a:lnTo>
                  <a:lnTo>
                    <a:pt x="797145" y="66920"/>
                  </a:lnTo>
                  <a:lnTo>
                    <a:pt x="801674" y="62919"/>
                  </a:lnTo>
                  <a:lnTo>
                    <a:pt x="806203" y="58916"/>
                  </a:lnTo>
                  <a:lnTo>
                    <a:pt x="810732" y="54910"/>
                  </a:lnTo>
                  <a:lnTo>
                    <a:pt x="815262" y="50902"/>
                  </a:lnTo>
                  <a:lnTo>
                    <a:pt x="819791" y="46892"/>
                  </a:lnTo>
                  <a:lnTo>
                    <a:pt x="824320" y="42880"/>
                  </a:lnTo>
                  <a:lnTo>
                    <a:pt x="828849" y="38866"/>
                  </a:lnTo>
                  <a:lnTo>
                    <a:pt x="833379" y="34850"/>
                  </a:lnTo>
                  <a:lnTo>
                    <a:pt x="837908" y="30832"/>
                  </a:lnTo>
                  <a:lnTo>
                    <a:pt x="842437" y="26812"/>
                  </a:lnTo>
                  <a:lnTo>
                    <a:pt x="846966" y="22790"/>
                  </a:lnTo>
                  <a:lnTo>
                    <a:pt x="851496" y="18767"/>
                  </a:lnTo>
                  <a:lnTo>
                    <a:pt x="856025" y="14741"/>
                  </a:lnTo>
                  <a:lnTo>
                    <a:pt x="860554" y="10714"/>
                  </a:lnTo>
                  <a:lnTo>
                    <a:pt x="865083" y="6686"/>
                  </a:lnTo>
                  <a:lnTo>
                    <a:pt x="869612" y="2656"/>
                  </a:lnTo>
                  <a:lnTo>
                    <a:pt x="872597" y="0"/>
                  </a:lnTo>
                  <a:lnTo>
                    <a:pt x="1022006" y="0"/>
                  </a:lnTo>
                  <a:lnTo>
                    <a:pt x="1019077" y="2087"/>
                  </a:lnTo>
                  <a:lnTo>
                    <a:pt x="1014548" y="5315"/>
                  </a:lnTo>
                  <a:lnTo>
                    <a:pt x="1010019" y="8544"/>
                  </a:lnTo>
                  <a:lnTo>
                    <a:pt x="1005489" y="11774"/>
                  </a:lnTo>
                  <a:lnTo>
                    <a:pt x="1000960" y="15005"/>
                  </a:lnTo>
                  <a:lnTo>
                    <a:pt x="996431" y="18236"/>
                  </a:lnTo>
                  <a:lnTo>
                    <a:pt x="991902" y="21468"/>
                  </a:lnTo>
                  <a:lnTo>
                    <a:pt x="987373" y="24700"/>
                  </a:lnTo>
                  <a:lnTo>
                    <a:pt x="982843" y="27934"/>
                  </a:lnTo>
                  <a:lnTo>
                    <a:pt x="978314" y="31168"/>
                  </a:lnTo>
                  <a:lnTo>
                    <a:pt x="973785" y="34402"/>
                  </a:lnTo>
                  <a:lnTo>
                    <a:pt x="969256" y="37638"/>
                  </a:lnTo>
                  <a:lnTo>
                    <a:pt x="964726" y="40874"/>
                  </a:lnTo>
                  <a:lnTo>
                    <a:pt x="960197" y="44111"/>
                  </a:lnTo>
                  <a:lnTo>
                    <a:pt x="955668" y="47349"/>
                  </a:lnTo>
                  <a:lnTo>
                    <a:pt x="951139" y="50587"/>
                  </a:lnTo>
                  <a:lnTo>
                    <a:pt x="946609" y="53827"/>
                  </a:lnTo>
                  <a:lnTo>
                    <a:pt x="942080" y="57067"/>
                  </a:lnTo>
                  <a:lnTo>
                    <a:pt x="937551" y="60308"/>
                  </a:lnTo>
                  <a:lnTo>
                    <a:pt x="933022" y="63549"/>
                  </a:lnTo>
                  <a:lnTo>
                    <a:pt x="928493" y="66792"/>
                  </a:lnTo>
                  <a:lnTo>
                    <a:pt x="923963" y="70035"/>
                  </a:lnTo>
                  <a:lnTo>
                    <a:pt x="919434" y="73279"/>
                  </a:lnTo>
                  <a:lnTo>
                    <a:pt x="914905" y="76524"/>
                  </a:lnTo>
                  <a:lnTo>
                    <a:pt x="910376" y="79769"/>
                  </a:lnTo>
                  <a:lnTo>
                    <a:pt x="905846" y="83016"/>
                  </a:lnTo>
                  <a:lnTo>
                    <a:pt x="901317" y="86263"/>
                  </a:lnTo>
                  <a:lnTo>
                    <a:pt x="896788" y="89511"/>
                  </a:lnTo>
                  <a:lnTo>
                    <a:pt x="892259" y="92759"/>
                  </a:lnTo>
                  <a:lnTo>
                    <a:pt x="887729" y="96009"/>
                  </a:lnTo>
                  <a:lnTo>
                    <a:pt x="883200" y="99259"/>
                  </a:lnTo>
                  <a:lnTo>
                    <a:pt x="878671" y="102510"/>
                  </a:lnTo>
                  <a:lnTo>
                    <a:pt x="874142" y="105762"/>
                  </a:lnTo>
                  <a:lnTo>
                    <a:pt x="869612" y="109014"/>
                  </a:lnTo>
                  <a:lnTo>
                    <a:pt x="865083" y="112268"/>
                  </a:lnTo>
                  <a:lnTo>
                    <a:pt x="860554" y="115521"/>
                  </a:lnTo>
                  <a:lnTo>
                    <a:pt x="856025" y="118776"/>
                  </a:lnTo>
                  <a:lnTo>
                    <a:pt x="851496" y="122031"/>
                  </a:lnTo>
                  <a:lnTo>
                    <a:pt x="846966" y="125287"/>
                  </a:lnTo>
                  <a:lnTo>
                    <a:pt x="842437" y="128543"/>
                  </a:lnTo>
                  <a:lnTo>
                    <a:pt x="837908" y="131800"/>
                  </a:lnTo>
                  <a:lnTo>
                    <a:pt x="833379" y="135057"/>
                  </a:lnTo>
                  <a:lnTo>
                    <a:pt x="828849" y="138315"/>
                  </a:lnTo>
                  <a:lnTo>
                    <a:pt x="824320" y="141573"/>
                  </a:lnTo>
                  <a:lnTo>
                    <a:pt x="819791" y="144832"/>
                  </a:lnTo>
                  <a:lnTo>
                    <a:pt x="815262" y="148090"/>
                  </a:lnTo>
                  <a:lnTo>
                    <a:pt x="810732" y="151349"/>
                  </a:lnTo>
                  <a:lnTo>
                    <a:pt x="806203" y="154608"/>
                  </a:lnTo>
                  <a:lnTo>
                    <a:pt x="801674" y="157867"/>
                  </a:lnTo>
                  <a:lnTo>
                    <a:pt x="797145" y="161126"/>
                  </a:lnTo>
                  <a:lnTo>
                    <a:pt x="792615" y="164385"/>
                  </a:lnTo>
                  <a:lnTo>
                    <a:pt x="788086" y="167643"/>
                  </a:lnTo>
                  <a:lnTo>
                    <a:pt x="783557" y="170901"/>
                  </a:lnTo>
                  <a:lnTo>
                    <a:pt x="779028" y="174159"/>
                  </a:lnTo>
                  <a:lnTo>
                    <a:pt x="774499" y="177415"/>
                  </a:lnTo>
                  <a:lnTo>
                    <a:pt x="769969" y="180671"/>
                  </a:lnTo>
                  <a:lnTo>
                    <a:pt x="765440" y="183926"/>
                  </a:lnTo>
                  <a:lnTo>
                    <a:pt x="760911" y="187179"/>
                  </a:lnTo>
                  <a:lnTo>
                    <a:pt x="756382" y="190431"/>
                  </a:lnTo>
                  <a:lnTo>
                    <a:pt x="751852" y="193681"/>
                  </a:lnTo>
                  <a:lnTo>
                    <a:pt x="747323" y="196929"/>
                  </a:lnTo>
                  <a:lnTo>
                    <a:pt x="742794" y="200175"/>
                  </a:lnTo>
                  <a:lnTo>
                    <a:pt x="738265" y="203418"/>
                  </a:lnTo>
                  <a:lnTo>
                    <a:pt x="733735" y="206658"/>
                  </a:lnTo>
                  <a:lnTo>
                    <a:pt x="729206" y="209895"/>
                  </a:lnTo>
                  <a:lnTo>
                    <a:pt x="724677" y="213128"/>
                  </a:lnTo>
                  <a:lnTo>
                    <a:pt x="720148" y="216357"/>
                  </a:lnTo>
                  <a:lnTo>
                    <a:pt x="715618" y="219581"/>
                  </a:lnTo>
                  <a:lnTo>
                    <a:pt x="711089" y="222800"/>
                  </a:lnTo>
                  <a:lnTo>
                    <a:pt x="706560" y="226014"/>
                  </a:lnTo>
                  <a:lnTo>
                    <a:pt x="702031" y="229221"/>
                  </a:lnTo>
                  <a:lnTo>
                    <a:pt x="697502" y="232422"/>
                  </a:lnTo>
                  <a:lnTo>
                    <a:pt x="692972" y="235615"/>
                  </a:lnTo>
                  <a:lnTo>
                    <a:pt x="688443" y="238799"/>
                  </a:lnTo>
                  <a:lnTo>
                    <a:pt x="683914" y="241975"/>
                  </a:lnTo>
                  <a:lnTo>
                    <a:pt x="679385" y="245141"/>
                  </a:lnTo>
                  <a:lnTo>
                    <a:pt x="674855" y="248296"/>
                  </a:lnTo>
                  <a:lnTo>
                    <a:pt x="670326" y="251439"/>
                  </a:lnTo>
                  <a:lnTo>
                    <a:pt x="665797" y="254570"/>
                  </a:lnTo>
                  <a:lnTo>
                    <a:pt x="661268" y="257687"/>
                  </a:lnTo>
                  <a:lnTo>
                    <a:pt x="656738" y="260789"/>
                  </a:lnTo>
                  <a:lnTo>
                    <a:pt x="652209" y="263876"/>
                  </a:lnTo>
                  <a:lnTo>
                    <a:pt x="647680" y="266946"/>
                  </a:lnTo>
                  <a:lnTo>
                    <a:pt x="643151" y="269998"/>
                  </a:lnTo>
                  <a:lnTo>
                    <a:pt x="638622" y="273030"/>
                  </a:lnTo>
                  <a:lnTo>
                    <a:pt x="634092" y="276043"/>
                  </a:lnTo>
                  <a:lnTo>
                    <a:pt x="629563" y="279034"/>
                  </a:lnTo>
                  <a:lnTo>
                    <a:pt x="625034" y="282002"/>
                  </a:lnTo>
                  <a:lnTo>
                    <a:pt x="620505" y="284947"/>
                  </a:lnTo>
                  <a:lnTo>
                    <a:pt x="615975" y="287868"/>
                  </a:lnTo>
                  <a:lnTo>
                    <a:pt x="611446" y="290764"/>
                  </a:lnTo>
                  <a:lnTo>
                    <a:pt x="606917" y="293634"/>
                  </a:lnTo>
                  <a:lnTo>
                    <a:pt x="602388" y="296479"/>
                  </a:lnTo>
                  <a:lnTo>
                    <a:pt x="597858" y="299297"/>
                  </a:lnTo>
                  <a:lnTo>
                    <a:pt x="593329" y="302089"/>
                  </a:lnTo>
                  <a:lnTo>
                    <a:pt x="588800" y="304855"/>
                  </a:lnTo>
                  <a:lnTo>
                    <a:pt x="584271" y="307597"/>
                  </a:lnTo>
                  <a:lnTo>
                    <a:pt x="579741" y="310315"/>
                  </a:lnTo>
                  <a:lnTo>
                    <a:pt x="575212" y="313011"/>
                  </a:lnTo>
                  <a:lnTo>
                    <a:pt x="570683" y="315687"/>
                  </a:lnTo>
                  <a:lnTo>
                    <a:pt x="566154" y="318345"/>
                  </a:lnTo>
                  <a:lnTo>
                    <a:pt x="561625" y="320987"/>
                  </a:lnTo>
                  <a:lnTo>
                    <a:pt x="557095" y="323618"/>
                  </a:lnTo>
                  <a:lnTo>
                    <a:pt x="552566" y="326240"/>
                  </a:lnTo>
                  <a:lnTo>
                    <a:pt x="548037" y="328856"/>
                  </a:lnTo>
                  <a:lnTo>
                    <a:pt x="543508" y="331472"/>
                  </a:lnTo>
                  <a:lnTo>
                    <a:pt x="538978" y="334090"/>
                  </a:lnTo>
                  <a:lnTo>
                    <a:pt x="534449" y="336716"/>
                  </a:lnTo>
                  <a:lnTo>
                    <a:pt x="529920" y="339353"/>
                  </a:lnTo>
                  <a:lnTo>
                    <a:pt x="525391" y="342004"/>
                  </a:lnTo>
                  <a:lnTo>
                    <a:pt x="520861" y="344675"/>
                  </a:lnTo>
                  <a:lnTo>
                    <a:pt x="516332" y="347369"/>
                  </a:lnTo>
                  <a:lnTo>
                    <a:pt x="511803" y="350088"/>
                  </a:lnTo>
                  <a:lnTo>
                    <a:pt x="507274" y="352837"/>
                  </a:lnTo>
                  <a:lnTo>
                    <a:pt x="502744" y="355618"/>
                  </a:lnTo>
                  <a:lnTo>
                    <a:pt x="498215" y="358433"/>
                  </a:lnTo>
                  <a:lnTo>
                    <a:pt x="493686" y="361283"/>
                  </a:lnTo>
                  <a:lnTo>
                    <a:pt x="489157" y="364171"/>
                  </a:lnTo>
                  <a:lnTo>
                    <a:pt x="484628" y="367098"/>
                  </a:lnTo>
                  <a:lnTo>
                    <a:pt x="480098" y="370063"/>
                  </a:lnTo>
                  <a:lnTo>
                    <a:pt x="475569" y="373068"/>
                  </a:lnTo>
                  <a:lnTo>
                    <a:pt x="471040" y="376113"/>
                  </a:lnTo>
                  <a:lnTo>
                    <a:pt x="466511" y="379196"/>
                  </a:lnTo>
                  <a:lnTo>
                    <a:pt x="461981" y="382318"/>
                  </a:lnTo>
                  <a:lnTo>
                    <a:pt x="457452" y="385478"/>
                  </a:lnTo>
                  <a:lnTo>
                    <a:pt x="452923" y="388675"/>
                  </a:lnTo>
                  <a:lnTo>
                    <a:pt x="448394" y="391907"/>
                  </a:lnTo>
                  <a:lnTo>
                    <a:pt x="443864" y="395174"/>
                  </a:lnTo>
                  <a:lnTo>
                    <a:pt x="439335" y="398475"/>
                  </a:lnTo>
                  <a:lnTo>
                    <a:pt x="434806" y="401807"/>
                  </a:lnTo>
                  <a:lnTo>
                    <a:pt x="430277" y="405171"/>
                  </a:lnTo>
                  <a:lnTo>
                    <a:pt x="425748" y="408564"/>
                  </a:lnTo>
                  <a:lnTo>
                    <a:pt x="421218" y="411985"/>
                  </a:lnTo>
                  <a:lnTo>
                    <a:pt x="416689" y="415432"/>
                  </a:lnTo>
                  <a:lnTo>
                    <a:pt x="412160" y="418906"/>
                  </a:lnTo>
                  <a:lnTo>
                    <a:pt x="407631" y="422404"/>
                  </a:lnTo>
                  <a:lnTo>
                    <a:pt x="403101" y="425924"/>
                  </a:lnTo>
                  <a:lnTo>
                    <a:pt x="398572" y="429467"/>
                  </a:lnTo>
                  <a:lnTo>
                    <a:pt x="394043" y="433031"/>
                  </a:lnTo>
                  <a:lnTo>
                    <a:pt x="389514" y="436615"/>
                  </a:lnTo>
                  <a:lnTo>
                    <a:pt x="384984" y="440217"/>
                  </a:lnTo>
                  <a:lnTo>
                    <a:pt x="380455" y="443838"/>
                  </a:lnTo>
                  <a:lnTo>
                    <a:pt x="375926" y="447475"/>
                  </a:lnTo>
                  <a:lnTo>
                    <a:pt x="371397" y="451129"/>
                  </a:lnTo>
                  <a:lnTo>
                    <a:pt x="366867" y="454798"/>
                  </a:lnTo>
                  <a:lnTo>
                    <a:pt x="362338" y="458482"/>
                  </a:lnTo>
                  <a:lnTo>
                    <a:pt x="357809" y="462180"/>
                  </a:lnTo>
                  <a:lnTo>
                    <a:pt x="353280" y="465892"/>
                  </a:lnTo>
                  <a:lnTo>
                    <a:pt x="348751" y="469616"/>
                  </a:lnTo>
                  <a:lnTo>
                    <a:pt x="344221" y="473352"/>
                  </a:lnTo>
                  <a:lnTo>
                    <a:pt x="339692" y="477100"/>
                  </a:lnTo>
                  <a:lnTo>
                    <a:pt x="335163" y="480859"/>
                  </a:lnTo>
                  <a:lnTo>
                    <a:pt x="330634" y="484628"/>
                  </a:lnTo>
                  <a:lnTo>
                    <a:pt x="326104" y="488408"/>
                  </a:lnTo>
                  <a:lnTo>
                    <a:pt x="321575" y="492197"/>
                  </a:lnTo>
                  <a:lnTo>
                    <a:pt x="317046" y="495996"/>
                  </a:lnTo>
                  <a:lnTo>
                    <a:pt x="312517" y="499803"/>
                  </a:lnTo>
                  <a:lnTo>
                    <a:pt x="307987" y="503619"/>
                  </a:lnTo>
                  <a:lnTo>
                    <a:pt x="303458" y="507444"/>
                  </a:lnTo>
                  <a:lnTo>
                    <a:pt x="298929" y="511276"/>
                  </a:lnTo>
                  <a:lnTo>
                    <a:pt x="294400" y="515116"/>
                  </a:lnTo>
                  <a:lnTo>
                    <a:pt x="289870" y="518963"/>
                  </a:lnTo>
                  <a:lnTo>
                    <a:pt x="285341" y="522817"/>
                  </a:lnTo>
                  <a:lnTo>
                    <a:pt x="280812" y="526678"/>
                  </a:lnTo>
                  <a:lnTo>
                    <a:pt x="276283" y="530545"/>
                  </a:lnTo>
                  <a:lnTo>
                    <a:pt x="271754" y="534419"/>
                  </a:lnTo>
                  <a:lnTo>
                    <a:pt x="267224" y="538298"/>
                  </a:lnTo>
                  <a:lnTo>
                    <a:pt x="262695" y="542184"/>
                  </a:lnTo>
                  <a:lnTo>
                    <a:pt x="258166" y="546075"/>
                  </a:lnTo>
                  <a:lnTo>
                    <a:pt x="253637" y="549971"/>
                  </a:lnTo>
                  <a:lnTo>
                    <a:pt x="249107" y="553873"/>
                  </a:lnTo>
                  <a:lnTo>
                    <a:pt x="244578" y="557780"/>
                  </a:lnTo>
                  <a:lnTo>
                    <a:pt x="240049" y="561692"/>
                  </a:lnTo>
                  <a:lnTo>
                    <a:pt x="235520" y="565608"/>
                  </a:lnTo>
                  <a:lnTo>
                    <a:pt x="230990" y="569530"/>
                  </a:lnTo>
                  <a:lnTo>
                    <a:pt x="226461" y="573455"/>
                  </a:lnTo>
                  <a:lnTo>
                    <a:pt x="221932" y="577385"/>
                  </a:lnTo>
                  <a:lnTo>
                    <a:pt x="217403" y="581319"/>
                  </a:lnTo>
                  <a:lnTo>
                    <a:pt x="212874" y="585257"/>
                  </a:lnTo>
                  <a:lnTo>
                    <a:pt x="208344" y="589199"/>
                  </a:lnTo>
                  <a:lnTo>
                    <a:pt x="203815" y="593145"/>
                  </a:lnTo>
                  <a:lnTo>
                    <a:pt x="199286" y="597095"/>
                  </a:lnTo>
                  <a:lnTo>
                    <a:pt x="194757" y="601048"/>
                  </a:lnTo>
                  <a:lnTo>
                    <a:pt x="190227" y="605004"/>
                  </a:lnTo>
                  <a:lnTo>
                    <a:pt x="185698" y="608964"/>
                  </a:lnTo>
                  <a:lnTo>
                    <a:pt x="181169" y="612927"/>
                  </a:lnTo>
                  <a:lnTo>
                    <a:pt x="176640" y="616894"/>
                  </a:lnTo>
                  <a:lnTo>
                    <a:pt x="172110" y="620863"/>
                  </a:lnTo>
                  <a:lnTo>
                    <a:pt x="167581" y="624836"/>
                  </a:lnTo>
                  <a:lnTo>
                    <a:pt x="163052" y="628811"/>
                  </a:lnTo>
                  <a:lnTo>
                    <a:pt x="158523" y="632790"/>
                  </a:lnTo>
                  <a:lnTo>
                    <a:pt x="153993" y="636771"/>
                  </a:lnTo>
                  <a:lnTo>
                    <a:pt x="149464" y="640754"/>
                  </a:lnTo>
                  <a:lnTo>
                    <a:pt x="144935" y="644741"/>
                  </a:lnTo>
                  <a:lnTo>
                    <a:pt x="140406" y="648730"/>
                  </a:lnTo>
                  <a:lnTo>
                    <a:pt x="135877" y="652721"/>
                  </a:lnTo>
                  <a:lnTo>
                    <a:pt x="131347" y="656715"/>
                  </a:lnTo>
                  <a:lnTo>
                    <a:pt x="126818" y="660711"/>
                  </a:lnTo>
                  <a:lnTo>
                    <a:pt x="122289" y="664710"/>
                  </a:lnTo>
                  <a:lnTo>
                    <a:pt x="117760" y="668710"/>
                  </a:lnTo>
                  <a:lnTo>
                    <a:pt x="113230" y="672713"/>
                  </a:lnTo>
                  <a:lnTo>
                    <a:pt x="108701" y="676718"/>
                  </a:lnTo>
                  <a:lnTo>
                    <a:pt x="104172" y="680726"/>
                  </a:lnTo>
                  <a:lnTo>
                    <a:pt x="99643" y="684735"/>
                  </a:lnTo>
                  <a:lnTo>
                    <a:pt x="95113" y="688746"/>
                  </a:lnTo>
                  <a:lnTo>
                    <a:pt x="90584" y="692759"/>
                  </a:lnTo>
                  <a:lnTo>
                    <a:pt x="86055" y="696774"/>
                  </a:lnTo>
                  <a:lnTo>
                    <a:pt x="81526" y="700790"/>
                  </a:lnTo>
                  <a:lnTo>
                    <a:pt x="76996" y="704809"/>
                  </a:lnTo>
                  <a:lnTo>
                    <a:pt x="72467" y="708829"/>
                  </a:lnTo>
                  <a:lnTo>
                    <a:pt x="67938" y="712851"/>
                  </a:lnTo>
                  <a:lnTo>
                    <a:pt x="63409" y="716875"/>
                  </a:lnTo>
                  <a:lnTo>
                    <a:pt x="58880" y="720900"/>
                  </a:lnTo>
                  <a:lnTo>
                    <a:pt x="54350" y="724927"/>
                  </a:lnTo>
                  <a:lnTo>
                    <a:pt x="49821" y="728956"/>
                  </a:lnTo>
                  <a:lnTo>
                    <a:pt x="45292" y="732985"/>
                  </a:lnTo>
                  <a:lnTo>
                    <a:pt x="40763" y="737017"/>
                  </a:lnTo>
                  <a:lnTo>
                    <a:pt x="36233" y="741050"/>
                  </a:lnTo>
                  <a:lnTo>
                    <a:pt x="31704" y="745084"/>
                  </a:lnTo>
                  <a:lnTo>
                    <a:pt x="27175" y="749120"/>
                  </a:lnTo>
                  <a:lnTo>
                    <a:pt x="22646" y="753157"/>
                  </a:lnTo>
                  <a:lnTo>
                    <a:pt x="18116" y="757195"/>
                  </a:lnTo>
                  <a:lnTo>
                    <a:pt x="13587" y="761235"/>
                  </a:lnTo>
                  <a:lnTo>
                    <a:pt x="9058" y="765276"/>
                  </a:lnTo>
                  <a:lnTo>
                    <a:pt x="4529" y="769318"/>
                  </a:lnTo>
                  <a:lnTo>
                    <a:pt x="0" y="773361"/>
                  </a:lnTo>
                  <a:close/>
                </a:path>
              </a:pathLst>
            </a:custGeom>
            <a:solidFill>
              <a:srgbClr val="00B2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1" name="pl791"/>
            <p:cNvSpPr/>
            <p:nvPr/>
          </p:nvSpPr>
          <p:spPr>
            <a:xfrm>
              <a:off x="6658915" y="7801699"/>
              <a:ext cx="872597" cy="659787"/>
            </a:xfrm>
            <a:custGeom>
              <a:avLst/>
              <a:pathLst>
                <a:path w="872597" h="659787">
                  <a:moveTo>
                    <a:pt x="0" y="659787"/>
                  </a:moveTo>
                  <a:lnTo>
                    <a:pt x="4529" y="656536"/>
                  </a:lnTo>
                  <a:lnTo>
                    <a:pt x="9058" y="653284"/>
                  </a:lnTo>
                  <a:lnTo>
                    <a:pt x="13587" y="650031"/>
                  </a:lnTo>
                  <a:lnTo>
                    <a:pt x="18116" y="646776"/>
                  </a:lnTo>
                  <a:lnTo>
                    <a:pt x="22646" y="643521"/>
                  </a:lnTo>
                  <a:lnTo>
                    <a:pt x="27175" y="640264"/>
                  </a:lnTo>
                  <a:lnTo>
                    <a:pt x="31704" y="637006"/>
                  </a:lnTo>
                  <a:lnTo>
                    <a:pt x="36233" y="633747"/>
                  </a:lnTo>
                  <a:lnTo>
                    <a:pt x="40763" y="630487"/>
                  </a:lnTo>
                  <a:lnTo>
                    <a:pt x="45292" y="627225"/>
                  </a:lnTo>
                  <a:lnTo>
                    <a:pt x="49821" y="623962"/>
                  </a:lnTo>
                  <a:lnTo>
                    <a:pt x="54350" y="620698"/>
                  </a:lnTo>
                  <a:lnTo>
                    <a:pt x="58880" y="617432"/>
                  </a:lnTo>
                  <a:lnTo>
                    <a:pt x="63409" y="614165"/>
                  </a:lnTo>
                  <a:lnTo>
                    <a:pt x="67938" y="610897"/>
                  </a:lnTo>
                  <a:lnTo>
                    <a:pt x="72467" y="607627"/>
                  </a:lnTo>
                  <a:lnTo>
                    <a:pt x="76996" y="604356"/>
                  </a:lnTo>
                  <a:lnTo>
                    <a:pt x="81526" y="601084"/>
                  </a:lnTo>
                  <a:lnTo>
                    <a:pt x="86055" y="597810"/>
                  </a:lnTo>
                  <a:lnTo>
                    <a:pt x="90584" y="594534"/>
                  </a:lnTo>
                  <a:lnTo>
                    <a:pt x="95113" y="591257"/>
                  </a:lnTo>
                  <a:lnTo>
                    <a:pt x="99643" y="587979"/>
                  </a:lnTo>
                  <a:lnTo>
                    <a:pt x="104172" y="584699"/>
                  </a:lnTo>
                  <a:lnTo>
                    <a:pt x="108701" y="581417"/>
                  </a:lnTo>
                  <a:lnTo>
                    <a:pt x="113230" y="578134"/>
                  </a:lnTo>
                  <a:lnTo>
                    <a:pt x="117760" y="574850"/>
                  </a:lnTo>
                  <a:lnTo>
                    <a:pt x="122289" y="571563"/>
                  </a:lnTo>
                  <a:lnTo>
                    <a:pt x="126818" y="568276"/>
                  </a:lnTo>
                  <a:lnTo>
                    <a:pt x="131347" y="564986"/>
                  </a:lnTo>
                  <a:lnTo>
                    <a:pt x="135877" y="561695"/>
                  </a:lnTo>
                  <a:lnTo>
                    <a:pt x="140406" y="558403"/>
                  </a:lnTo>
                  <a:lnTo>
                    <a:pt x="144935" y="555108"/>
                  </a:lnTo>
                  <a:lnTo>
                    <a:pt x="149464" y="551812"/>
                  </a:lnTo>
                  <a:lnTo>
                    <a:pt x="153993" y="548515"/>
                  </a:lnTo>
                  <a:lnTo>
                    <a:pt x="158523" y="545216"/>
                  </a:lnTo>
                  <a:lnTo>
                    <a:pt x="163052" y="541915"/>
                  </a:lnTo>
                  <a:lnTo>
                    <a:pt x="167581" y="538613"/>
                  </a:lnTo>
                  <a:lnTo>
                    <a:pt x="172110" y="535309"/>
                  </a:lnTo>
                  <a:lnTo>
                    <a:pt x="176640" y="532004"/>
                  </a:lnTo>
                  <a:lnTo>
                    <a:pt x="181169" y="528697"/>
                  </a:lnTo>
                  <a:lnTo>
                    <a:pt x="185698" y="525388"/>
                  </a:lnTo>
                  <a:lnTo>
                    <a:pt x="190227" y="522078"/>
                  </a:lnTo>
                  <a:lnTo>
                    <a:pt x="194757" y="518767"/>
                  </a:lnTo>
                  <a:lnTo>
                    <a:pt x="199286" y="515454"/>
                  </a:lnTo>
                  <a:lnTo>
                    <a:pt x="203815" y="512140"/>
                  </a:lnTo>
                  <a:lnTo>
                    <a:pt x="208344" y="508825"/>
                  </a:lnTo>
                  <a:lnTo>
                    <a:pt x="212874" y="505508"/>
                  </a:lnTo>
                  <a:lnTo>
                    <a:pt x="217403" y="502191"/>
                  </a:lnTo>
                  <a:lnTo>
                    <a:pt x="221932" y="498872"/>
                  </a:lnTo>
                  <a:lnTo>
                    <a:pt x="226461" y="495553"/>
                  </a:lnTo>
                  <a:lnTo>
                    <a:pt x="230990" y="492232"/>
                  </a:lnTo>
                  <a:lnTo>
                    <a:pt x="235520" y="488911"/>
                  </a:lnTo>
                  <a:lnTo>
                    <a:pt x="240049" y="485590"/>
                  </a:lnTo>
                  <a:lnTo>
                    <a:pt x="244578" y="482268"/>
                  </a:lnTo>
                  <a:lnTo>
                    <a:pt x="249107" y="478947"/>
                  </a:lnTo>
                  <a:lnTo>
                    <a:pt x="253637" y="475625"/>
                  </a:lnTo>
                  <a:lnTo>
                    <a:pt x="258166" y="472303"/>
                  </a:lnTo>
                  <a:lnTo>
                    <a:pt x="262695" y="468983"/>
                  </a:lnTo>
                  <a:lnTo>
                    <a:pt x="267224" y="465663"/>
                  </a:lnTo>
                  <a:lnTo>
                    <a:pt x="271754" y="462344"/>
                  </a:lnTo>
                  <a:lnTo>
                    <a:pt x="276283" y="459027"/>
                  </a:lnTo>
                  <a:lnTo>
                    <a:pt x="280812" y="455711"/>
                  </a:lnTo>
                  <a:lnTo>
                    <a:pt x="285341" y="452398"/>
                  </a:lnTo>
                  <a:lnTo>
                    <a:pt x="289870" y="449088"/>
                  </a:lnTo>
                  <a:lnTo>
                    <a:pt x="294400" y="445781"/>
                  </a:lnTo>
                  <a:lnTo>
                    <a:pt x="298929" y="442477"/>
                  </a:lnTo>
                  <a:lnTo>
                    <a:pt x="303458" y="439178"/>
                  </a:lnTo>
                  <a:lnTo>
                    <a:pt x="307987" y="435884"/>
                  </a:lnTo>
                  <a:lnTo>
                    <a:pt x="312517" y="432596"/>
                  </a:lnTo>
                  <a:lnTo>
                    <a:pt x="317046" y="429314"/>
                  </a:lnTo>
                  <a:lnTo>
                    <a:pt x="321575" y="426039"/>
                  </a:lnTo>
                  <a:lnTo>
                    <a:pt x="326104" y="422772"/>
                  </a:lnTo>
                  <a:lnTo>
                    <a:pt x="330634" y="419515"/>
                  </a:lnTo>
                  <a:lnTo>
                    <a:pt x="335163" y="416267"/>
                  </a:lnTo>
                  <a:lnTo>
                    <a:pt x="339692" y="413030"/>
                  </a:lnTo>
                  <a:lnTo>
                    <a:pt x="344221" y="409806"/>
                  </a:lnTo>
                  <a:lnTo>
                    <a:pt x="348751" y="406594"/>
                  </a:lnTo>
                  <a:lnTo>
                    <a:pt x="353280" y="403397"/>
                  </a:lnTo>
                  <a:lnTo>
                    <a:pt x="357809" y="400216"/>
                  </a:lnTo>
                  <a:lnTo>
                    <a:pt x="362338" y="397051"/>
                  </a:lnTo>
                  <a:lnTo>
                    <a:pt x="366867" y="393905"/>
                  </a:lnTo>
                  <a:lnTo>
                    <a:pt x="371397" y="390779"/>
                  </a:lnTo>
                  <a:lnTo>
                    <a:pt x="375926" y="387673"/>
                  </a:lnTo>
                  <a:lnTo>
                    <a:pt x="380455" y="384590"/>
                  </a:lnTo>
                  <a:lnTo>
                    <a:pt x="384984" y="381529"/>
                  </a:lnTo>
                  <a:lnTo>
                    <a:pt x="389514" y="378494"/>
                  </a:lnTo>
                  <a:lnTo>
                    <a:pt x="394043" y="375483"/>
                  </a:lnTo>
                  <a:lnTo>
                    <a:pt x="398572" y="372499"/>
                  </a:lnTo>
                  <a:lnTo>
                    <a:pt x="403101" y="369541"/>
                  </a:lnTo>
                  <a:lnTo>
                    <a:pt x="407631" y="366611"/>
                  </a:lnTo>
                  <a:lnTo>
                    <a:pt x="412160" y="363707"/>
                  </a:lnTo>
                  <a:lnTo>
                    <a:pt x="416689" y="360831"/>
                  </a:lnTo>
                  <a:lnTo>
                    <a:pt x="421218" y="357980"/>
                  </a:lnTo>
                  <a:lnTo>
                    <a:pt x="425748" y="355154"/>
                  </a:lnTo>
                  <a:lnTo>
                    <a:pt x="430277" y="352351"/>
                  </a:lnTo>
                  <a:lnTo>
                    <a:pt x="434806" y="349569"/>
                  </a:lnTo>
                  <a:lnTo>
                    <a:pt x="439335" y="346806"/>
                  </a:lnTo>
                  <a:lnTo>
                    <a:pt x="443864" y="344059"/>
                  </a:lnTo>
                  <a:lnTo>
                    <a:pt x="448394" y="341323"/>
                  </a:lnTo>
                  <a:lnTo>
                    <a:pt x="452923" y="338597"/>
                  </a:lnTo>
                  <a:lnTo>
                    <a:pt x="457452" y="335874"/>
                  </a:lnTo>
                  <a:lnTo>
                    <a:pt x="461981" y="333152"/>
                  </a:lnTo>
                  <a:lnTo>
                    <a:pt x="466511" y="330424"/>
                  </a:lnTo>
                  <a:lnTo>
                    <a:pt x="471040" y="327688"/>
                  </a:lnTo>
                  <a:lnTo>
                    <a:pt x="475569" y="324938"/>
                  </a:lnTo>
                  <a:lnTo>
                    <a:pt x="480098" y="322170"/>
                  </a:lnTo>
                  <a:lnTo>
                    <a:pt x="484628" y="319380"/>
                  </a:lnTo>
                  <a:lnTo>
                    <a:pt x="489157" y="316563"/>
                  </a:lnTo>
                  <a:lnTo>
                    <a:pt x="493686" y="313717"/>
                  </a:lnTo>
                  <a:lnTo>
                    <a:pt x="498215" y="310837"/>
                  </a:lnTo>
                  <a:lnTo>
                    <a:pt x="502744" y="307922"/>
                  </a:lnTo>
                  <a:lnTo>
                    <a:pt x="507274" y="304970"/>
                  </a:lnTo>
                  <a:lnTo>
                    <a:pt x="511803" y="301978"/>
                  </a:lnTo>
                  <a:lnTo>
                    <a:pt x="516332" y="298945"/>
                  </a:lnTo>
                  <a:lnTo>
                    <a:pt x="520861" y="295871"/>
                  </a:lnTo>
                  <a:lnTo>
                    <a:pt x="525391" y="292755"/>
                  </a:lnTo>
                  <a:lnTo>
                    <a:pt x="529920" y="289597"/>
                  </a:lnTo>
                  <a:lnTo>
                    <a:pt x="534449" y="286399"/>
                  </a:lnTo>
                  <a:lnTo>
                    <a:pt x="538978" y="283159"/>
                  </a:lnTo>
                  <a:lnTo>
                    <a:pt x="543508" y="279880"/>
                  </a:lnTo>
                  <a:lnTo>
                    <a:pt x="548037" y="276563"/>
                  </a:lnTo>
                  <a:lnTo>
                    <a:pt x="552566" y="273208"/>
                  </a:lnTo>
                  <a:lnTo>
                    <a:pt x="557095" y="269818"/>
                  </a:lnTo>
                  <a:lnTo>
                    <a:pt x="561625" y="266393"/>
                  </a:lnTo>
                  <a:lnTo>
                    <a:pt x="566154" y="262935"/>
                  </a:lnTo>
                  <a:lnTo>
                    <a:pt x="570683" y="259447"/>
                  </a:lnTo>
                  <a:lnTo>
                    <a:pt x="575212" y="255928"/>
                  </a:lnTo>
                  <a:lnTo>
                    <a:pt x="579741" y="252382"/>
                  </a:lnTo>
                  <a:lnTo>
                    <a:pt x="584271" y="248809"/>
                  </a:lnTo>
                  <a:lnTo>
                    <a:pt x="588800" y="245211"/>
                  </a:lnTo>
                  <a:lnTo>
                    <a:pt x="593329" y="241589"/>
                  </a:lnTo>
                  <a:lnTo>
                    <a:pt x="597858" y="237945"/>
                  </a:lnTo>
                  <a:lnTo>
                    <a:pt x="602388" y="234280"/>
                  </a:lnTo>
                  <a:lnTo>
                    <a:pt x="606917" y="230596"/>
                  </a:lnTo>
                  <a:lnTo>
                    <a:pt x="611446" y="226892"/>
                  </a:lnTo>
                  <a:lnTo>
                    <a:pt x="615975" y="223171"/>
                  </a:lnTo>
                  <a:lnTo>
                    <a:pt x="620505" y="219434"/>
                  </a:lnTo>
                  <a:lnTo>
                    <a:pt x="625034" y="215681"/>
                  </a:lnTo>
                  <a:lnTo>
                    <a:pt x="629563" y="211913"/>
                  </a:lnTo>
                  <a:lnTo>
                    <a:pt x="634092" y="208131"/>
                  </a:lnTo>
                  <a:lnTo>
                    <a:pt x="638622" y="204337"/>
                  </a:lnTo>
                  <a:lnTo>
                    <a:pt x="643151" y="200530"/>
                  </a:lnTo>
                  <a:lnTo>
                    <a:pt x="647680" y="196712"/>
                  </a:lnTo>
                  <a:lnTo>
                    <a:pt x="652209" y="192883"/>
                  </a:lnTo>
                  <a:lnTo>
                    <a:pt x="656738" y="189044"/>
                  </a:lnTo>
                  <a:lnTo>
                    <a:pt x="661268" y="185194"/>
                  </a:lnTo>
                  <a:lnTo>
                    <a:pt x="665797" y="181336"/>
                  </a:lnTo>
                  <a:lnTo>
                    <a:pt x="670326" y="177469"/>
                  </a:lnTo>
                  <a:lnTo>
                    <a:pt x="674855" y="173594"/>
                  </a:lnTo>
                  <a:lnTo>
                    <a:pt x="679385" y="169710"/>
                  </a:lnTo>
                  <a:lnTo>
                    <a:pt x="683914" y="165820"/>
                  </a:lnTo>
                  <a:lnTo>
                    <a:pt x="688443" y="161922"/>
                  </a:lnTo>
                  <a:lnTo>
                    <a:pt x="692972" y="158018"/>
                  </a:lnTo>
                  <a:lnTo>
                    <a:pt x="697502" y="154107"/>
                  </a:lnTo>
                  <a:lnTo>
                    <a:pt x="702031" y="150190"/>
                  </a:lnTo>
                  <a:lnTo>
                    <a:pt x="706560" y="146268"/>
                  </a:lnTo>
                  <a:lnTo>
                    <a:pt x="711089" y="142340"/>
                  </a:lnTo>
                  <a:lnTo>
                    <a:pt x="715618" y="138406"/>
                  </a:lnTo>
                  <a:lnTo>
                    <a:pt x="720148" y="134468"/>
                  </a:lnTo>
                  <a:lnTo>
                    <a:pt x="724677" y="130525"/>
                  </a:lnTo>
                  <a:lnTo>
                    <a:pt x="729206" y="126577"/>
                  </a:lnTo>
                  <a:lnTo>
                    <a:pt x="733735" y="122625"/>
                  </a:lnTo>
                  <a:lnTo>
                    <a:pt x="738265" y="118668"/>
                  </a:lnTo>
                  <a:lnTo>
                    <a:pt x="742794" y="114708"/>
                  </a:lnTo>
                  <a:lnTo>
                    <a:pt x="747323" y="110744"/>
                  </a:lnTo>
                  <a:lnTo>
                    <a:pt x="751852" y="106776"/>
                  </a:lnTo>
                  <a:lnTo>
                    <a:pt x="756382" y="102804"/>
                  </a:lnTo>
                  <a:lnTo>
                    <a:pt x="760911" y="98829"/>
                  </a:lnTo>
                  <a:lnTo>
                    <a:pt x="765440" y="94851"/>
                  </a:lnTo>
                  <a:lnTo>
                    <a:pt x="769969" y="90869"/>
                  </a:lnTo>
                  <a:lnTo>
                    <a:pt x="774499" y="86885"/>
                  </a:lnTo>
                  <a:lnTo>
                    <a:pt x="779028" y="82897"/>
                  </a:lnTo>
                  <a:lnTo>
                    <a:pt x="783557" y="78907"/>
                  </a:lnTo>
                  <a:lnTo>
                    <a:pt x="788086" y="74914"/>
                  </a:lnTo>
                  <a:lnTo>
                    <a:pt x="792615" y="70918"/>
                  </a:lnTo>
                  <a:lnTo>
                    <a:pt x="797145" y="66920"/>
                  </a:lnTo>
                  <a:lnTo>
                    <a:pt x="801674" y="62919"/>
                  </a:lnTo>
                  <a:lnTo>
                    <a:pt x="806203" y="58916"/>
                  </a:lnTo>
                  <a:lnTo>
                    <a:pt x="810732" y="54910"/>
                  </a:lnTo>
                  <a:lnTo>
                    <a:pt x="815262" y="50902"/>
                  </a:lnTo>
                  <a:lnTo>
                    <a:pt x="819791" y="46892"/>
                  </a:lnTo>
                  <a:lnTo>
                    <a:pt x="824320" y="42880"/>
                  </a:lnTo>
                  <a:lnTo>
                    <a:pt x="828849" y="38866"/>
                  </a:lnTo>
                  <a:lnTo>
                    <a:pt x="833379" y="34850"/>
                  </a:lnTo>
                  <a:lnTo>
                    <a:pt x="837908" y="30832"/>
                  </a:lnTo>
                  <a:lnTo>
                    <a:pt x="842437" y="26812"/>
                  </a:lnTo>
                  <a:lnTo>
                    <a:pt x="846966" y="22790"/>
                  </a:lnTo>
                  <a:lnTo>
                    <a:pt x="851496" y="18767"/>
                  </a:lnTo>
                  <a:lnTo>
                    <a:pt x="856025" y="14741"/>
                  </a:lnTo>
                  <a:lnTo>
                    <a:pt x="860554" y="10714"/>
                  </a:lnTo>
                  <a:lnTo>
                    <a:pt x="865083" y="6686"/>
                  </a:lnTo>
                  <a:lnTo>
                    <a:pt x="869612" y="2656"/>
                  </a:lnTo>
                  <a:lnTo>
                    <a:pt x="87259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92" name="pl792"/>
            <p:cNvSpPr/>
            <p:nvPr/>
          </p:nvSpPr>
          <p:spPr>
            <a:xfrm>
              <a:off x="6658915" y="7801699"/>
              <a:ext cx="1022006" cy="773361"/>
            </a:xfrm>
            <a:custGeom>
              <a:avLst/>
              <a:pathLst>
                <a:path w="1022006" h="773361">
                  <a:moveTo>
                    <a:pt x="1022006" y="0"/>
                  </a:moveTo>
                  <a:lnTo>
                    <a:pt x="1019077" y="2087"/>
                  </a:lnTo>
                  <a:lnTo>
                    <a:pt x="1014548" y="5315"/>
                  </a:lnTo>
                  <a:lnTo>
                    <a:pt x="1010019" y="8544"/>
                  </a:lnTo>
                  <a:lnTo>
                    <a:pt x="1005489" y="11774"/>
                  </a:lnTo>
                  <a:lnTo>
                    <a:pt x="1000960" y="15005"/>
                  </a:lnTo>
                  <a:lnTo>
                    <a:pt x="996431" y="18236"/>
                  </a:lnTo>
                  <a:lnTo>
                    <a:pt x="991902" y="21468"/>
                  </a:lnTo>
                  <a:lnTo>
                    <a:pt x="987373" y="24700"/>
                  </a:lnTo>
                  <a:lnTo>
                    <a:pt x="982843" y="27934"/>
                  </a:lnTo>
                  <a:lnTo>
                    <a:pt x="978314" y="31168"/>
                  </a:lnTo>
                  <a:lnTo>
                    <a:pt x="973785" y="34402"/>
                  </a:lnTo>
                  <a:lnTo>
                    <a:pt x="969256" y="37638"/>
                  </a:lnTo>
                  <a:lnTo>
                    <a:pt x="964726" y="40874"/>
                  </a:lnTo>
                  <a:lnTo>
                    <a:pt x="960197" y="44111"/>
                  </a:lnTo>
                  <a:lnTo>
                    <a:pt x="955668" y="47349"/>
                  </a:lnTo>
                  <a:lnTo>
                    <a:pt x="951139" y="50587"/>
                  </a:lnTo>
                  <a:lnTo>
                    <a:pt x="946609" y="53827"/>
                  </a:lnTo>
                  <a:lnTo>
                    <a:pt x="942080" y="57067"/>
                  </a:lnTo>
                  <a:lnTo>
                    <a:pt x="937551" y="60308"/>
                  </a:lnTo>
                  <a:lnTo>
                    <a:pt x="933022" y="63549"/>
                  </a:lnTo>
                  <a:lnTo>
                    <a:pt x="928493" y="66792"/>
                  </a:lnTo>
                  <a:lnTo>
                    <a:pt x="923963" y="70035"/>
                  </a:lnTo>
                  <a:lnTo>
                    <a:pt x="919434" y="73279"/>
                  </a:lnTo>
                  <a:lnTo>
                    <a:pt x="914905" y="76524"/>
                  </a:lnTo>
                  <a:lnTo>
                    <a:pt x="910376" y="79769"/>
                  </a:lnTo>
                  <a:lnTo>
                    <a:pt x="905846" y="83016"/>
                  </a:lnTo>
                  <a:lnTo>
                    <a:pt x="901317" y="86263"/>
                  </a:lnTo>
                  <a:lnTo>
                    <a:pt x="896788" y="89511"/>
                  </a:lnTo>
                  <a:lnTo>
                    <a:pt x="892259" y="92759"/>
                  </a:lnTo>
                  <a:lnTo>
                    <a:pt x="887729" y="96009"/>
                  </a:lnTo>
                  <a:lnTo>
                    <a:pt x="883200" y="99259"/>
                  </a:lnTo>
                  <a:lnTo>
                    <a:pt x="878671" y="102510"/>
                  </a:lnTo>
                  <a:lnTo>
                    <a:pt x="874142" y="105762"/>
                  </a:lnTo>
                  <a:lnTo>
                    <a:pt x="869612" y="109014"/>
                  </a:lnTo>
                  <a:lnTo>
                    <a:pt x="865083" y="112268"/>
                  </a:lnTo>
                  <a:lnTo>
                    <a:pt x="860554" y="115521"/>
                  </a:lnTo>
                  <a:lnTo>
                    <a:pt x="856025" y="118776"/>
                  </a:lnTo>
                  <a:lnTo>
                    <a:pt x="851496" y="122031"/>
                  </a:lnTo>
                  <a:lnTo>
                    <a:pt x="846966" y="125287"/>
                  </a:lnTo>
                  <a:lnTo>
                    <a:pt x="842437" y="128543"/>
                  </a:lnTo>
                  <a:lnTo>
                    <a:pt x="837908" y="131800"/>
                  </a:lnTo>
                  <a:lnTo>
                    <a:pt x="833379" y="135057"/>
                  </a:lnTo>
                  <a:lnTo>
                    <a:pt x="828849" y="138315"/>
                  </a:lnTo>
                  <a:lnTo>
                    <a:pt x="824320" y="141573"/>
                  </a:lnTo>
                  <a:lnTo>
                    <a:pt x="819791" y="144832"/>
                  </a:lnTo>
                  <a:lnTo>
                    <a:pt x="815262" y="148090"/>
                  </a:lnTo>
                  <a:lnTo>
                    <a:pt x="810732" y="151349"/>
                  </a:lnTo>
                  <a:lnTo>
                    <a:pt x="806203" y="154608"/>
                  </a:lnTo>
                  <a:lnTo>
                    <a:pt x="801674" y="157867"/>
                  </a:lnTo>
                  <a:lnTo>
                    <a:pt x="797145" y="161126"/>
                  </a:lnTo>
                  <a:lnTo>
                    <a:pt x="792615" y="164385"/>
                  </a:lnTo>
                  <a:lnTo>
                    <a:pt x="788086" y="167643"/>
                  </a:lnTo>
                  <a:lnTo>
                    <a:pt x="783557" y="170901"/>
                  </a:lnTo>
                  <a:lnTo>
                    <a:pt x="779028" y="174159"/>
                  </a:lnTo>
                  <a:lnTo>
                    <a:pt x="774499" y="177415"/>
                  </a:lnTo>
                  <a:lnTo>
                    <a:pt x="769969" y="180671"/>
                  </a:lnTo>
                  <a:lnTo>
                    <a:pt x="765440" y="183926"/>
                  </a:lnTo>
                  <a:lnTo>
                    <a:pt x="760911" y="187179"/>
                  </a:lnTo>
                  <a:lnTo>
                    <a:pt x="756382" y="190431"/>
                  </a:lnTo>
                  <a:lnTo>
                    <a:pt x="751852" y="193681"/>
                  </a:lnTo>
                  <a:lnTo>
                    <a:pt x="747323" y="196929"/>
                  </a:lnTo>
                  <a:lnTo>
                    <a:pt x="742794" y="200175"/>
                  </a:lnTo>
                  <a:lnTo>
                    <a:pt x="738265" y="203418"/>
                  </a:lnTo>
                  <a:lnTo>
                    <a:pt x="733735" y="206658"/>
                  </a:lnTo>
                  <a:lnTo>
                    <a:pt x="729206" y="209895"/>
                  </a:lnTo>
                  <a:lnTo>
                    <a:pt x="724677" y="213128"/>
                  </a:lnTo>
                  <a:lnTo>
                    <a:pt x="720148" y="216357"/>
                  </a:lnTo>
                  <a:lnTo>
                    <a:pt x="715618" y="219581"/>
                  </a:lnTo>
                  <a:lnTo>
                    <a:pt x="711089" y="222800"/>
                  </a:lnTo>
                  <a:lnTo>
                    <a:pt x="706560" y="226014"/>
                  </a:lnTo>
                  <a:lnTo>
                    <a:pt x="702031" y="229221"/>
                  </a:lnTo>
                  <a:lnTo>
                    <a:pt x="697502" y="232422"/>
                  </a:lnTo>
                  <a:lnTo>
                    <a:pt x="692972" y="235615"/>
                  </a:lnTo>
                  <a:lnTo>
                    <a:pt x="688443" y="238799"/>
                  </a:lnTo>
                  <a:lnTo>
                    <a:pt x="683914" y="241975"/>
                  </a:lnTo>
                  <a:lnTo>
                    <a:pt x="679385" y="245141"/>
                  </a:lnTo>
                  <a:lnTo>
                    <a:pt x="674855" y="248296"/>
                  </a:lnTo>
                  <a:lnTo>
                    <a:pt x="670326" y="251439"/>
                  </a:lnTo>
                  <a:lnTo>
                    <a:pt x="665797" y="254570"/>
                  </a:lnTo>
                  <a:lnTo>
                    <a:pt x="661268" y="257687"/>
                  </a:lnTo>
                  <a:lnTo>
                    <a:pt x="656738" y="260789"/>
                  </a:lnTo>
                  <a:lnTo>
                    <a:pt x="652209" y="263876"/>
                  </a:lnTo>
                  <a:lnTo>
                    <a:pt x="647680" y="266946"/>
                  </a:lnTo>
                  <a:lnTo>
                    <a:pt x="643151" y="269998"/>
                  </a:lnTo>
                  <a:lnTo>
                    <a:pt x="638622" y="273030"/>
                  </a:lnTo>
                  <a:lnTo>
                    <a:pt x="634092" y="276043"/>
                  </a:lnTo>
                  <a:lnTo>
                    <a:pt x="629563" y="279034"/>
                  </a:lnTo>
                  <a:lnTo>
                    <a:pt x="625034" y="282002"/>
                  </a:lnTo>
                  <a:lnTo>
                    <a:pt x="620505" y="284947"/>
                  </a:lnTo>
                  <a:lnTo>
                    <a:pt x="615975" y="287868"/>
                  </a:lnTo>
                  <a:lnTo>
                    <a:pt x="611446" y="290764"/>
                  </a:lnTo>
                  <a:lnTo>
                    <a:pt x="606917" y="293634"/>
                  </a:lnTo>
                  <a:lnTo>
                    <a:pt x="602388" y="296479"/>
                  </a:lnTo>
                  <a:lnTo>
                    <a:pt x="597858" y="299297"/>
                  </a:lnTo>
                  <a:lnTo>
                    <a:pt x="593329" y="302089"/>
                  </a:lnTo>
                  <a:lnTo>
                    <a:pt x="588800" y="304855"/>
                  </a:lnTo>
                  <a:lnTo>
                    <a:pt x="584271" y="307597"/>
                  </a:lnTo>
                  <a:lnTo>
                    <a:pt x="579741" y="310315"/>
                  </a:lnTo>
                  <a:lnTo>
                    <a:pt x="575212" y="313011"/>
                  </a:lnTo>
                  <a:lnTo>
                    <a:pt x="570683" y="315687"/>
                  </a:lnTo>
                  <a:lnTo>
                    <a:pt x="566154" y="318345"/>
                  </a:lnTo>
                  <a:lnTo>
                    <a:pt x="561625" y="320987"/>
                  </a:lnTo>
                  <a:lnTo>
                    <a:pt x="557095" y="323618"/>
                  </a:lnTo>
                  <a:lnTo>
                    <a:pt x="552566" y="326240"/>
                  </a:lnTo>
                  <a:lnTo>
                    <a:pt x="548037" y="328856"/>
                  </a:lnTo>
                  <a:lnTo>
                    <a:pt x="543508" y="331472"/>
                  </a:lnTo>
                  <a:lnTo>
                    <a:pt x="538978" y="334090"/>
                  </a:lnTo>
                  <a:lnTo>
                    <a:pt x="534449" y="336716"/>
                  </a:lnTo>
                  <a:lnTo>
                    <a:pt x="529920" y="339353"/>
                  </a:lnTo>
                  <a:lnTo>
                    <a:pt x="525391" y="342004"/>
                  </a:lnTo>
                  <a:lnTo>
                    <a:pt x="520861" y="344675"/>
                  </a:lnTo>
                  <a:lnTo>
                    <a:pt x="516332" y="347369"/>
                  </a:lnTo>
                  <a:lnTo>
                    <a:pt x="511803" y="350088"/>
                  </a:lnTo>
                  <a:lnTo>
                    <a:pt x="507274" y="352837"/>
                  </a:lnTo>
                  <a:lnTo>
                    <a:pt x="502744" y="355618"/>
                  </a:lnTo>
                  <a:lnTo>
                    <a:pt x="498215" y="358433"/>
                  </a:lnTo>
                  <a:lnTo>
                    <a:pt x="493686" y="361283"/>
                  </a:lnTo>
                  <a:lnTo>
                    <a:pt x="489157" y="364171"/>
                  </a:lnTo>
                  <a:lnTo>
                    <a:pt x="484628" y="367098"/>
                  </a:lnTo>
                  <a:lnTo>
                    <a:pt x="480098" y="370063"/>
                  </a:lnTo>
                  <a:lnTo>
                    <a:pt x="475569" y="373068"/>
                  </a:lnTo>
                  <a:lnTo>
                    <a:pt x="471040" y="376113"/>
                  </a:lnTo>
                  <a:lnTo>
                    <a:pt x="466511" y="379196"/>
                  </a:lnTo>
                  <a:lnTo>
                    <a:pt x="461981" y="382318"/>
                  </a:lnTo>
                  <a:lnTo>
                    <a:pt x="457452" y="385478"/>
                  </a:lnTo>
                  <a:lnTo>
                    <a:pt x="452923" y="388675"/>
                  </a:lnTo>
                  <a:lnTo>
                    <a:pt x="448394" y="391907"/>
                  </a:lnTo>
                  <a:lnTo>
                    <a:pt x="443864" y="395174"/>
                  </a:lnTo>
                  <a:lnTo>
                    <a:pt x="439335" y="398475"/>
                  </a:lnTo>
                  <a:lnTo>
                    <a:pt x="434806" y="401807"/>
                  </a:lnTo>
                  <a:lnTo>
                    <a:pt x="430277" y="405171"/>
                  </a:lnTo>
                  <a:lnTo>
                    <a:pt x="425748" y="408564"/>
                  </a:lnTo>
                  <a:lnTo>
                    <a:pt x="421218" y="411985"/>
                  </a:lnTo>
                  <a:lnTo>
                    <a:pt x="416689" y="415432"/>
                  </a:lnTo>
                  <a:lnTo>
                    <a:pt x="412160" y="418906"/>
                  </a:lnTo>
                  <a:lnTo>
                    <a:pt x="407631" y="422404"/>
                  </a:lnTo>
                  <a:lnTo>
                    <a:pt x="403101" y="425924"/>
                  </a:lnTo>
                  <a:lnTo>
                    <a:pt x="398572" y="429467"/>
                  </a:lnTo>
                  <a:lnTo>
                    <a:pt x="394043" y="433031"/>
                  </a:lnTo>
                  <a:lnTo>
                    <a:pt x="389514" y="436615"/>
                  </a:lnTo>
                  <a:lnTo>
                    <a:pt x="384984" y="440217"/>
                  </a:lnTo>
                  <a:lnTo>
                    <a:pt x="380455" y="443838"/>
                  </a:lnTo>
                  <a:lnTo>
                    <a:pt x="375926" y="447475"/>
                  </a:lnTo>
                  <a:lnTo>
                    <a:pt x="371397" y="451129"/>
                  </a:lnTo>
                  <a:lnTo>
                    <a:pt x="366867" y="454798"/>
                  </a:lnTo>
                  <a:lnTo>
                    <a:pt x="362338" y="458482"/>
                  </a:lnTo>
                  <a:lnTo>
                    <a:pt x="357809" y="462180"/>
                  </a:lnTo>
                  <a:lnTo>
                    <a:pt x="353280" y="465892"/>
                  </a:lnTo>
                  <a:lnTo>
                    <a:pt x="348751" y="469616"/>
                  </a:lnTo>
                  <a:lnTo>
                    <a:pt x="344221" y="473352"/>
                  </a:lnTo>
                  <a:lnTo>
                    <a:pt x="339692" y="477100"/>
                  </a:lnTo>
                  <a:lnTo>
                    <a:pt x="335163" y="480859"/>
                  </a:lnTo>
                  <a:lnTo>
                    <a:pt x="330634" y="484628"/>
                  </a:lnTo>
                  <a:lnTo>
                    <a:pt x="326104" y="488408"/>
                  </a:lnTo>
                  <a:lnTo>
                    <a:pt x="321575" y="492197"/>
                  </a:lnTo>
                  <a:lnTo>
                    <a:pt x="317046" y="495996"/>
                  </a:lnTo>
                  <a:lnTo>
                    <a:pt x="312517" y="499803"/>
                  </a:lnTo>
                  <a:lnTo>
                    <a:pt x="307987" y="503619"/>
                  </a:lnTo>
                  <a:lnTo>
                    <a:pt x="303458" y="507444"/>
                  </a:lnTo>
                  <a:lnTo>
                    <a:pt x="298929" y="511276"/>
                  </a:lnTo>
                  <a:lnTo>
                    <a:pt x="294400" y="515116"/>
                  </a:lnTo>
                  <a:lnTo>
                    <a:pt x="289870" y="518963"/>
                  </a:lnTo>
                  <a:lnTo>
                    <a:pt x="285341" y="522817"/>
                  </a:lnTo>
                  <a:lnTo>
                    <a:pt x="280812" y="526678"/>
                  </a:lnTo>
                  <a:lnTo>
                    <a:pt x="276283" y="530545"/>
                  </a:lnTo>
                  <a:lnTo>
                    <a:pt x="271754" y="534419"/>
                  </a:lnTo>
                  <a:lnTo>
                    <a:pt x="267224" y="538298"/>
                  </a:lnTo>
                  <a:lnTo>
                    <a:pt x="262695" y="542184"/>
                  </a:lnTo>
                  <a:lnTo>
                    <a:pt x="258166" y="546075"/>
                  </a:lnTo>
                  <a:lnTo>
                    <a:pt x="253637" y="549971"/>
                  </a:lnTo>
                  <a:lnTo>
                    <a:pt x="249107" y="553873"/>
                  </a:lnTo>
                  <a:lnTo>
                    <a:pt x="244578" y="557780"/>
                  </a:lnTo>
                  <a:lnTo>
                    <a:pt x="240049" y="561692"/>
                  </a:lnTo>
                  <a:lnTo>
                    <a:pt x="235520" y="565608"/>
                  </a:lnTo>
                  <a:lnTo>
                    <a:pt x="230990" y="569530"/>
                  </a:lnTo>
                  <a:lnTo>
                    <a:pt x="226461" y="573455"/>
                  </a:lnTo>
                  <a:lnTo>
                    <a:pt x="221932" y="577385"/>
                  </a:lnTo>
                  <a:lnTo>
                    <a:pt x="217403" y="581319"/>
                  </a:lnTo>
                  <a:lnTo>
                    <a:pt x="212874" y="585257"/>
                  </a:lnTo>
                  <a:lnTo>
                    <a:pt x="208344" y="589199"/>
                  </a:lnTo>
                  <a:lnTo>
                    <a:pt x="203815" y="593145"/>
                  </a:lnTo>
                  <a:lnTo>
                    <a:pt x="199286" y="597095"/>
                  </a:lnTo>
                  <a:lnTo>
                    <a:pt x="194757" y="601048"/>
                  </a:lnTo>
                  <a:lnTo>
                    <a:pt x="190227" y="605004"/>
                  </a:lnTo>
                  <a:lnTo>
                    <a:pt x="185698" y="608964"/>
                  </a:lnTo>
                  <a:lnTo>
                    <a:pt x="181169" y="612927"/>
                  </a:lnTo>
                  <a:lnTo>
                    <a:pt x="176640" y="616894"/>
                  </a:lnTo>
                  <a:lnTo>
                    <a:pt x="172110" y="620863"/>
                  </a:lnTo>
                  <a:lnTo>
                    <a:pt x="167581" y="624836"/>
                  </a:lnTo>
                  <a:lnTo>
                    <a:pt x="163052" y="628811"/>
                  </a:lnTo>
                  <a:lnTo>
                    <a:pt x="158523" y="632790"/>
                  </a:lnTo>
                  <a:lnTo>
                    <a:pt x="153993" y="636771"/>
                  </a:lnTo>
                  <a:lnTo>
                    <a:pt x="149464" y="640754"/>
                  </a:lnTo>
                  <a:lnTo>
                    <a:pt x="144935" y="644741"/>
                  </a:lnTo>
                  <a:lnTo>
                    <a:pt x="140406" y="648730"/>
                  </a:lnTo>
                  <a:lnTo>
                    <a:pt x="135877" y="652721"/>
                  </a:lnTo>
                  <a:lnTo>
                    <a:pt x="131347" y="656715"/>
                  </a:lnTo>
                  <a:lnTo>
                    <a:pt x="126818" y="660711"/>
                  </a:lnTo>
                  <a:lnTo>
                    <a:pt x="122289" y="664710"/>
                  </a:lnTo>
                  <a:lnTo>
                    <a:pt x="117760" y="668710"/>
                  </a:lnTo>
                  <a:lnTo>
                    <a:pt x="113230" y="672713"/>
                  </a:lnTo>
                  <a:lnTo>
                    <a:pt x="108701" y="676718"/>
                  </a:lnTo>
                  <a:lnTo>
                    <a:pt x="104172" y="680726"/>
                  </a:lnTo>
                  <a:lnTo>
                    <a:pt x="99643" y="684735"/>
                  </a:lnTo>
                  <a:lnTo>
                    <a:pt x="95113" y="688746"/>
                  </a:lnTo>
                  <a:lnTo>
                    <a:pt x="90584" y="692759"/>
                  </a:lnTo>
                  <a:lnTo>
                    <a:pt x="86055" y="696774"/>
                  </a:lnTo>
                  <a:lnTo>
                    <a:pt x="81526" y="700790"/>
                  </a:lnTo>
                  <a:lnTo>
                    <a:pt x="76996" y="704809"/>
                  </a:lnTo>
                  <a:lnTo>
                    <a:pt x="72467" y="708829"/>
                  </a:lnTo>
                  <a:lnTo>
                    <a:pt x="67938" y="712851"/>
                  </a:lnTo>
                  <a:lnTo>
                    <a:pt x="63409" y="716875"/>
                  </a:lnTo>
                  <a:lnTo>
                    <a:pt x="58880" y="720900"/>
                  </a:lnTo>
                  <a:lnTo>
                    <a:pt x="54350" y="724927"/>
                  </a:lnTo>
                  <a:lnTo>
                    <a:pt x="49821" y="728956"/>
                  </a:lnTo>
                  <a:lnTo>
                    <a:pt x="45292" y="732985"/>
                  </a:lnTo>
                  <a:lnTo>
                    <a:pt x="40763" y="737017"/>
                  </a:lnTo>
                  <a:lnTo>
                    <a:pt x="36233" y="741050"/>
                  </a:lnTo>
                  <a:lnTo>
                    <a:pt x="31704" y="745084"/>
                  </a:lnTo>
                  <a:lnTo>
                    <a:pt x="27175" y="749120"/>
                  </a:lnTo>
                  <a:lnTo>
                    <a:pt x="22646" y="753157"/>
                  </a:lnTo>
                  <a:lnTo>
                    <a:pt x="18116" y="757195"/>
                  </a:lnTo>
                  <a:lnTo>
                    <a:pt x="13587" y="761235"/>
                  </a:lnTo>
                  <a:lnTo>
                    <a:pt x="9058" y="765276"/>
                  </a:lnTo>
                  <a:lnTo>
                    <a:pt x="4529" y="769318"/>
                  </a:lnTo>
                  <a:lnTo>
                    <a:pt x="0" y="77336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93" name="pl793"/>
            <p:cNvSpPr/>
            <p:nvPr/>
          </p:nvSpPr>
          <p:spPr>
            <a:xfrm>
              <a:off x="6658915" y="7801699"/>
              <a:ext cx="939026" cy="716570"/>
            </a:xfrm>
            <a:custGeom>
              <a:avLst/>
              <a:pathLst>
                <a:path w="939026" h="716570">
                  <a:moveTo>
                    <a:pt x="0" y="716570"/>
                  </a:moveTo>
                  <a:lnTo>
                    <a:pt x="4529" y="712922"/>
                  </a:lnTo>
                  <a:lnTo>
                    <a:pt x="9058" y="709275"/>
                  </a:lnTo>
                  <a:lnTo>
                    <a:pt x="13587" y="705628"/>
                  </a:lnTo>
                  <a:lnTo>
                    <a:pt x="18116" y="701980"/>
                  </a:lnTo>
                  <a:lnTo>
                    <a:pt x="22646" y="698333"/>
                  </a:lnTo>
                  <a:lnTo>
                    <a:pt x="27175" y="694686"/>
                  </a:lnTo>
                  <a:lnTo>
                    <a:pt x="31704" y="691039"/>
                  </a:lnTo>
                  <a:lnTo>
                    <a:pt x="36233" y="687391"/>
                  </a:lnTo>
                  <a:lnTo>
                    <a:pt x="40763" y="683744"/>
                  </a:lnTo>
                  <a:lnTo>
                    <a:pt x="45292" y="680097"/>
                  </a:lnTo>
                  <a:lnTo>
                    <a:pt x="49821" y="676450"/>
                  </a:lnTo>
                  <a:lnTo>
                    <a:pt x="54350" y="672804"/>
                  </a:lnTo>
                  <a:lnTo>
                    <a:pt x="58880" y="669157"/>
                  </a:lnTo>
                  <a:lnTo>
                    <a:pt x="63409" y="665510"/>
                  </a:lnTo>
                  <a:lnTo>
                    <a:pt x="67938" y="661864"/>
                  </a:lnTo>
                  <a:lnTo>
                    <a:pt x="72467" y="658217"/>
                  </a:lnTo>
                  <a:lnTo>
                    <a:pt x="76996" y="654571"/>
                  </a:lnTo>
                  <a:lnTo>
                    <a:pt x="81526" y="650924"/>
                  </a:lnTo>
                  <a:lnTo>
                    <a:pt x="86055" y="647278"/>
                  </a:lnTo>
                  <a:lnTo>
                    <a:pt x="90584" y="643632"/>
                  </a:lnTo>
                  <a:lnTo>
                    <a:pt x="95113" y="639986"/>
                  </a:lnTo>
                  <a:lnTo>
                    <a:pt x="99643" y="636341"/>
                  </a:lnTo>
                  <a:lnTo>
                    <a:pt x="104172" y="632695"/>
                  </a:lnTo>
                  <a:lnTo>
                    <a:pt x="108701" y="629050"/>
                  </a:lnTo>
                  <a:lnTo>
                    <a:pt x="113230" y="625404"/>
                  </a:lnTo>
                  <a:lnTo>
                    <a:pt x="117760" y="621760"/>
                  </a:lnTo>
                  <a:lnTo>
                    <a:pt x="122289" y="618115"/>
                  </a:lnTo>
                  <a:lnTo>
                    <a:pt x="126818" y="614470"/>
                  </a:lnTo>
                  <a:lnTo>
                    <a:pt x="131347" y="610826"/>
                  </a:lnTo>
                  <a:lnTo>
                    <a:pt x="135877" y="607182"/>
                  </a:lnTo>
                  <a:lnTo>
                    <a:pt x="140406" y="603539"/>
                  </a:lnTo>
                  <a:lnTo>
                    <a:pt x="144935" y="599895"/>
                  </a:lnTo>
                  <a:lnTo>
                    <a:pt x="149464" y="596252"/>
                  </a:lnTo>
                  <a:lnTo>
                    <a:pt x="153993" y="592610"/>
                  </a:lnTo>
                  <a:lnTo>
                    <a:pt x="158523" y="588968"/>
                  </a:lnTo>
                  <a:lnTo>
                    <a:pt x="163052" y="585326"/>
                  </a:lnTo>
                  <a:lnTo>
                    <a:pt x="167581" y="581685"/>
                  </a:lnTo>
                  <a:lnTo>
                    <a:pt x="172110" y="578044"/>
                  </a:lnTo>
                  <a:lnTo>
                    <a:pt x="176640" y="574404"/>
                  </a:lnTo>
                  <a:lnTo>
                    <a:pt x="181169" y="570765"/>
                  </a:lnTo>
                  <a:lnTo>
                    <a:pt x="185698" y="567126"/>
                  </a:lnTo>
                  <a:lnTo>
                    <a:pt x="190227" y="563488"/>
                  </a:lnTo>
                  <a:lnTo>
                    <a:pt x="194757" y="559850"/>
                  </a:lnTo>
                  <a:lnTo>
                    <a:pt x="199286" y="556214"/>
                  </a:lnTo>
                  <a:lnTo>
                    <a:pt x="203815" y="552578"/>
                  </a:lnTo>
                  <a:lnTo>
                    <a:pt x="208344" y="548944"/>
                  </a:lnTo>
                  <a:lnTo>
                    <a:pt x="212874" y="545310"/>
                  </a:lnTo>
                  <a:lnTo>
                    <a:pt x="217403" y="541678"/>
                  </a:lnTo>
                  <a:lnTo>
                    <a:pt x="221932" y="538047"/>
                  </a:lnTo>
                  <a:lnTo>
                    <a:pt x="226461" y="534417"/>
                  </a:lnTo>
                  <a:lnTo>
                    <a:pt x="230990" y="530788"/>
                  </a:lnTo>
                  <a:lnTo>
                    <a:pt x="235520" y="527161"/>
                  </a:lnTo>
                  <a:lnTo>
                    <a:pt x="240049" y="523536"/>
                  </a:lnTo>
                  <a:lnTo>
                    <a:pt x="244578" y="519913"/>
                  </a:lnTo>
                  <a:lnTo>
                    <a:pt x="249107" y="516291"/>
                  </a:lnTo>
                  <a:lnTo>
                    <a:pt x="253637" y="512672"/>
                  </a:lnTo>
                  <a:lnTo>
                    <a:pt x="258166" y="509055"/>
                  </a:lnTo>
                  <a:lnTo>
                    <a:pt x="262695" y="505440"/>
                  </a:lnTo>
                  <a:lnTo>
                    <a:pt x="267224" y="501828"/>
                  </a:lnTo>
                  <a:lnTo>
                    <a:pt x="271754" y="498219"/>
                  </a:lnTo>
                  <a:lnTo>
                    <a:pt x="276283" y="494613"/>
                  </a:lnTo>
                  <a:lnTo>
                    <a:pt x="280812" y="491010"/>
                  </a:lnTo>
                  <a:lnTo>
                    <a:pt x="285341" y="487411"/>
                  </a:lnTo>
                  <a:lnTo>
                    <a:pt x="289870" y="483816"/>
                  </a:lnTo>
                  <a:lnTo>
                    <a:pt x="294400" y="480225"/>
                  </a:lnTo>
                  <a:lnTo>
                    <a:pt x="298929" y="476638"/>
                  </a:lnTo>
                  <a:lnTo>
                    <a:pt x="303458" y="473056"/>
                  </a:lnTo>
                  <a:lnTo>
                    <a:pt x="307987" y="469480"/>
                  </a:lnTo>
                  <a:lnTo>
                    <a:pt x="312517" y="465910"/>
                  </a:lnTo>
                  <a:lnTo>
                    <a:pt x="317046" y="462346"/>
                  </a:lnTo>
                  <a:lnTo>
                    <a:pt x="321575" y="458788"/>
                  </a:lnTo>
                  <a:lnTo>
                    <a:pt x="326104" y="455238"/>
                  </a:lnTo>
                  <a:lnTo>
                    <a:pt x="330634" y="451696"/>
                  </a:lnTo>
                  <a:lnTo>
                    <a:pt x="335163" y="448162"/>
                  </a:lnTo>
                  <a:lnTo>
                    <a:pt x="339692" y="444637"/>
                  </a:lnTo>
                  <a:lnTo>
                    <a:pt x="344221" y="441122"/>
                  </a:lnTo>
                  <a:lnTo>
                    <a:pt x="348751" y="437618"/>
                  </a:lnTo>
                  <a:lnTo>
                    <a:pt x="353280" y="434126"/>
                  </a:lnTo>
                  <a:lnTo>
                    <a:pt x="357809" y="430645"/>
                  </a:lnTo>
                  <a:lnTo>
                    <a:pt x="362338" y="427179"/>
                  </a:lnTo>
                  <a:lnTo>
                    <a:pt x="366867" y="423726"/>
                  </a:lnTo>
                  <a:lnTo>
                    <a:pt x="371397" y="420290"/>
                  </a:lnTo>
                  <a:lnTo>
                    <a:pt x="375926" y="416869"/>
                  </a:lnTo>
                  <a:lnTo>
                    <a:pt x="380455" y="413467"/>
                  </a:lnTo>
                  <a:lnTo>
                    <a:pt x="384984" y="410084"/>
                  </a:lnTo>
                  <a:lnTo>
                    <a:pt x="389514" y="406721"/>
                  </a:lnTo>
                  <a:lnTo>
                    <a:pt x="394043" y="403380"/>
                  </a:lnTo>
                  <a:lnTo>
                    <a:pt x="398572" y="400062"/>
                  </a:lnTo>
                  <a:lnTo>
                    <a:pt x="403101" y="396769"/>
                  </a:lnTo>
                  <a:lnTo>
                    <a:pt x="407631" y="393502"/>
                  </a:lnTo>
                  <a:lnTo>
                    <a:pt x="412160" y="390262"/>
                  </a:lnTo>
                  <a:lnTo>
                    <a:pt x="416689" y="387051"/>
                  </a:lnTo>
                  <a:lnTo>
                    <a:pt x="421218" y="383870"/>
                  </a:lnTo>
                  <a:lnTo>
                    <a:pt x="425748" y="380720"/>
                  </a:lnTo>
                  <a:lnTo>
                    <a:pt x="430277" y="377602"/>
                  </a:lnTo>
                  <a:lnTo>
                    <a:pt x="434806" y="374518"/>
                  </a:lnTo>
                  <a:lnTo>
                    <a:pt x="439335" y="371467"/>
                  </a:lnTo>
                  <a:lnTo>
                    <a:pt x="443864" y="368451"/>
                  </a:lnTo>
                  <a:lnTo>
                    <a:pt x="448394" y="365469"/>
                  </a:lnTo>
                  <a:lnTo>
                    <a:pt x="452923" y="362520"/>
                  </a:lnTo>
                  <a:lnTo>
                    <a:pt x="457452" y="359605"/>
                  </a:lnTo>
                  <a:lnTo>
                    <a:pt x="461981" y="356722"/>
                  </a:lnTo>
                  <a:lnTo>
                    <a:pt x="466511" y="353870"/>
                  </a:lnTo>
                  <a:lnTo>
                    <a:pt x="471040" y="351046"/>
                  </a:lnTo>
                  <a:lnTo>
                    <a:pt x="475569" y="348249"/>
                  </a:lnTo>
                  <a:lnTo>
                    <a:pt x="480098" y="345474"/>
                  </a:lnTo>
                  <a:lnTo>
                    <a:pt x="484628" y="342719"/>
                  </a:lnTo>
                  <a:lnTo>
                    <a:pt x="489157" y="339980"/>
                  </a:lnTo>
                  <a:lnTo>
                    <a:pt x="493686" y="337253"/>
                  </a:lnTo>
                  <a:lnTo>
                    <a:pt x="498215" y="334533"/>
                  </a:lnTo>
                  <a:lnTo>
                    <a:pt x="502744" y="331817"/>
                  </a:lnTo>
                  <a:lnTo>
                    <a:pt x="507274" y="329099"/>
                  </a:lnTo>
                  <a:lnTo>
                    <a:pt x="511803" y="326375"/>
                  </a:lnTo>
                  <a:lnTo>
                    <a:pt x="516332" y="323641"/>
                  </a:lnTo>
                  <a:lnTo>
                    <a:pt x="520861" y="320893"/>
                  </a:lnTo>
                  <a:lnTo>
                    <a:pt x="525391" y="318126"/>
                  </a:lnTo>
                  <a:lnTo>
                    <a:pt x="529920" y="315337"/>
                  </a:lnTo>
                  <a:lnTo>
                    <a:pt x="534449" y="312523"/>
                  </a:lnTo>
                  <a:lnTo>
                    <a:pt x="538978" y="309682"/>
                  </a:lnTo>
                  <a:lnTo>
                    <a:pt x="543508" y="306810"/>
                  </a:lnTo>
                  <a:lnTo>
                    <a:pt x="548037" y="303908"/>
                  </a:lnTo>
                  <a:lnTo>
                    <a:pt x="552566" y="300972"/>
                  </a:lnTo>
                  <a:lnTo>
                    <a:pt x="557095" y="298002"/>
                  </a:lnTo>
                  <a:lnTo>
                    <a:pt x="561625" y="294999"/>
                  </a:lnTo>
                  <a:lnTo>
                    <a:pt x="566154" y="291961"/>
                  </a:lnTo>
                  <a:lnTo>
                    <a:pt x="570683" y="288889"/>
                  </a:lnTo>
                  <a:lnTo>
                    <a:pt x="575212" y="285784"/>
                  </a:lnTo>
                  <a:lnTo>
                    <a:pt x="579741" y="282646"/>
                  </a:lnTo>
                  <a:lnTo>
                    <a:pt x="584271" y="279476"/>
                  </a:lnTo>
                  <a:lnTo>
                    <a:pt x="588800" y="276276"/>
                  </a:lnTo>
                  <a:lnTo>
                    <a:pt x="593329" y="273047"/>
                  </a:lnTo>
                  <a:lnTo>
                    <a:pt x="597858" y="269790"/>
                  </a:lnTo>
                  <a:lnTo>
                    <a:pt x="602388" y="266506"/>
                  </a:lnTo>
                  <a:lnTo>
                    <a:pt x="606917" y="263197"/>
                  </a:lnTo>
                  <a:lnTo>
                    <a:pt x="611446" y="259865"/>
                  </a:lnTo>
                  <a:lnTo>
                    <a:pt x="615975" y="256510"/>
                  </a:lnTo>
                  <a:lnTo>
                    <a:pt x="620505" y="253134"/>
                  </a:lnTo>
                  <a:lnTo>
                    <a:pt x="625034" y="249739"/>
                  </a:lnTo>
                  <a:lnTo>
                    <a:pt x="629563" y="246325"/>
                  </a:lnTo>
                  <a:lnTo>
                    <a:pt x="634092" y="242894"/>
                  </a:lnTo>
                  <a:lnTo>
                    <a:pt x="638622" y="239448"/>
                  </a:lnTo>
                  <a:lnTo>
                    <a:pt x="643151" y="235986"/>
                  </a:lnTo>
                  <a:lnTo>
                    <a:pt x="647680" y="232511"/>
                  </a:lnTo>
                  <a:lnTo>
                    <a:pt x="652209" y="229023"/>
                  </a:lnTo>
                  <a:lnTo>
                    <a:pt x="656738" y="225523"/>
                  </a:lnTo>
                  <a:lnTo>
                    <a:pt x="661268" y="222012"/>
                  </a:lnTo>
                  <a:lnTo>
                    <a:pt x="665797" y="218491"/>
                  </a:lnTo>
                  <a:lnTo>
                    <a:pt x="670326" y="214960"/>
                  </a:lnTo>
                  <a:lnTo>
                    <a:pt x="674855" y="211421"/>
                  </a:lnTo>
                  <a:lnTo>
                    <a:pt x="679385" y="207874"/>
                  </a:lnTo>
                  <a:lnTo>
                    <a:pt x="683914" y="204319"/>
                  </a:lnTo>
                  <a:lnTo>
                    <a:pt x="688443" y="200757"/>
                  </a:lnTo>
                  <a:lnTo>
                    <a:pt x="692972" y="197189"/>
                  </a:lnTo>
                  <a:lnTo>
                    <a:pt x="697502" y="193615"/>
                  </a:lnTo>
                  <a:lnTo>
                    <a:pt x="702031" y="190035"/>
                  </a:lnTo>
                  <a:lnTo>
                    <a:pt x="706560" y="186451"/>
                  </a:lnTo>
                  <a:lnTo>
                    <a:pt x="711089" y="182861"/>
                  </a:lnTo>
                  <a:lnTo>
                    <a:pt x="715618" y="179267"/>
                  </a:lnTo>
                  <a:lnTo>
                    <a:pt x="720148" y="175670"/>
                  </a:lnTo>
                  <a:lnTo>
                    <a:pt x="724677" y="172068"/>
                  </a:lnTo>
                  <a:lnTo>
                    <a:pt x="729206" y="168463"/>
                  </a:lnTo>
                  <a:lnTo>
                    <a:pt x="733735" y="164855"/>
                  </a:lnTo>
                  <a:lnTo>
                    <a:pt x="738265" y="161244"/>
                  </a:lnTo>
                  <a:lnTo>
                    <a:pt x="742794" y="157631"/>
                  </a:lnTo>
                  <a:lnTo>
                    <a:pt x="747323" y="154014"/>
                  </a:lnTo>
                  <a:lnTo>
                    <a:pt x="751852" y="150396"/>
                  </a:lnTo>
                  <a:lnTo>
                    <a:pt x="756382" y="146775"/>
                  </a:lnTo>
                  <a:lnTo>
                    <a:pt x="760911" y="143152"/>
                  </a:lnTo>
                  <a:lnTo>
                    <a:pt x="765440" y="139528"/>
                  </a:lnTo>
                  <a:lnTo>
                    <a:pt x="769969" y="135901"/>
                  </a:lnTo>
                  <a:lnTo>
                    <a:pt x="774499" y="132274"/>
                  </a:lnTo>
                  <a:lnTo>
                    <a:pt x="779028" y="128644"/>
                  </a:lnTo>
                  <a:lnTo>
                    <a:pt x="783557" y="125014"/>
                  </a:lnTo>
                  <a:lnTo>
                    <a:pt x="788086" y="121382"/>
                  </a:lnTo>
                  <a:lnTo>
                    <a:pt x="792615" y="117748"/>
                  </a:lnTo>
                  <a:lnTo>
                    <a:pt x="797145" y="114114"/>
                  </a:lnTo>
                  <a:lnTo>
                    <a:pt x="801674" y="110479"/>
                  </a:lnTo>
                  <a:lnTo>
                    <a:pt x="806203" y="106843"/>
                  </a:lnTo>
                  <a:lnTo>
                    <a:pt x="810732" y="103206"/>
                  </a:lnTo>
                  <a:lnTo>
                    <a:pt x="815262" y="99568"/>
                  </a:lnTo>
                  <a:lnTo>
                    <a:pt x="819791" y="95929"/>
                  </a:lnTo>
                  <a:lnTo>
                    <a:pt x="824320" y="92290"/>
                  </a:lnTo>
                  <a:lnTo>
                    <a:pt x="828849" y="88650"/>
                  </a:lnTo>
                  <a:lnTo>
                    <a:pt x="833379" y="85010"/>
                  </a:lnTo>
                  <a:lnTo>
                    <a:pt x="837908" y="81369"/>
                  </a:lnTo>
                  <a:lnTo>
                    <a:pt x="842437" y="77727"/>
                  </a:lnTo>
                  <a:lnTo>
                    <a:pt x="846966" y="74086"/>
                  </a:lnTo>
                  <a:lnTo>
                    <a:pt x="851496" y="70443"/>
                  </a:lnTo>
                  <a:lnTo>
                    <a:pt x="856025" y="66800"/>
                  </a:lnTo>
                  <a:lnTo>
                    <a:pt x="860554" y="63157"/>
                  </a:lnTo>
                  <a:lnTo>
                    <a:pt x="865083" y="59514"/>
                  </a:lnTo>
                  <a:lnTo>
                    <a:pt x="869612" y="55870"/>
                  </a:lnTo>
                  <a:lnTo>
                    <a:pt x="874142" y="52226"/>
                  </a:lnTo>
                  <a:lnTo>
                    <a:pt x="878671" y="48581"/>
                  </a:lnTo>
                  <a:lnTo>
                    <a:pt x="883200" y="44937"/>
                  </a:lnTo>
                  <a:lnTo>
                    <a:pt x="887729" y="41292"/>
                  </a:lnTo>
                  <a:lnTo>
                    <a:pt x="892259" y="37647"/>
                  </a:lnTo>
                  <a:lnTo>
                    <a:pt x="896788" y="34001"/>
                  </a:lnTo>
                  <a:lnTo>
                    <a:pt x="901317" y="30356"/>
                  </a:lnTo>
                  <a:lnTo>
                    <a:pt x="905846" y="26710"/>
                  </a:lnTo>
                  <a:lnTo>
                    <a:pt x="910376" y="23065"/>
                  </a:lnTo>
                  <a:lnTo>
                    <a:pt x="914905" y="19419"/>
                  </a:lnTo>
                  <a:lnTo>
                    <a:pt x="919434" y="15772"/>
                  </a:lnTo>
                  <a:lnTo>
                    <a:pt x="923963" y="12126"/>
                  </a:lnTo>
                  <a:lnTo>
                    <a:pt x="928493" y="8480"/>
                  </a:lnTo>
                  <a:lnTo>
                    <a:pt x="933022" y="4833"/>
                  </a:lnTo>
                  <a:lnTo>
                    <a:pt x="937551" y="1187"/>
                  </a:lnTo>
                  <a:lnTo>
                    <a:pt x="939026" y="0"/>
                  </a:lnTo>
                </a:path>
              </a:pathLst>
            </a:custGeom>
            <a:ln w="13550" cap="flat">
              <a:solidFill>
                <a:srgbClr val="00B2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6636217" y="8546166"/>
              <a:ext cx="63511" cy="63511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6658072" y="8536317"/>
              <a:ext cx="83211" cy="83211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6692113" y="8538653"/>
              <a:ext cx="78539" cy="78539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t797"/>
            <p:cNvSpPr/>
            <p:nvPr/>
          </p:nvSpPr>
          <p:spPr>
            <a:xfrm>
              <a:off x="6730246" y="8545081"/>
              <a:ext cx="65681" cy="65681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6759468" y="8542598"/>
              <a:ext cx="70648" cy="70648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6814917" y="8566342"/>
              <a:ext cx="23159" cy="23159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6828692" y="8548413"/>
              <a:ext cx="59018" cy="59018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6859374" y="8547390"/>
              <a:ext cx="61063" cy="61063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6892763" y="8291953"/>
              <a:ext cx="57696" cy="57696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6920885" y="8267932"/>
              <a:ext cx="64861" cy="64861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6949453" y="8240813"/>
              <a:ext cx="71134" cy="71134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6987673" y="8258867"/>
              <a:ext cx="58103" cy="58103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t806"/>
            <p:cNvSpPr/>
            <p:nvPr/>
          </p:nvSpPr>
          <p:spPr>
            <a:xfrm>
              <a:off x="7014292" y="8157698"/>
              <a:ext cx="68275" cy="68275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7049212" y="8135195"/>
              <a:ext cx="61843" cy="61843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7067625" y="8113172"/>
              <a:ext cx="88427" cy="88427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7095947" y="8091810"/>
              <a:ext cx="95192" cy="95192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7124830" y="8070722"/>
              <a:ext cx="100834" cy="100834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7167126" y="8069417"/>
              <a:ext cx="79651" cy="79651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2"/>
            <p:cNvSpPr/>
            <p:nvPr/>
          </p:nvSpPr>
          <p:spPr>
            <a:xfrm>
              <a:off x="7960456" y="6425361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3"/>
            <p:cNvSpPr/>
            <p:nvPr/>
          </p:nvSpPr>
          <p:spPr>
            <a:xfrm>
              <a:off x="7960456" y="6314428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4"/>
            <p:cNvSpPr/>
            <p:nvPr/>
          </p:nvSpPr>
          <p:spPr>
            <a:xfrm>
              <a:off x="7960456" y="6203103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5"/>
            <p:cNvSpPr/>
            <p:nvPr/>
          </p:nvSpPr>
          <p:spPr>
            <a:xfrm>
              <a:off x="7960456" y="6087623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6"/>
            <p:cNvSpPr/>
            <p:nvPr/>
          </p:nvSpPr>
          <p:spPr>
            <a:xfrm>
              <a:off x="7960456" y="5981808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7"/>
            <p:cNvSpPr/>
            <p:nvPr/>
          </p:nvSpPr>
          <p:spPr>
            <a:xfrm>
              <a:off x="7960456" y="5875992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8"/>
            <p:cNvSpPr/>
            <p:nvPr/>
          </p:nvSpPr>
          <p:spPr>
            <a:xfrm>
              <a:off x="7960456" y="5760512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9"/>
            <p:cNvSpPr/>
            <p:nvPr/>
          </p:nvSpPr>
          <p:spPr>
            <a:xfrm>
              <a:off x="7960456" y="5649187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g820"/>
            <p:cNvSpPr/>
            <p:nvPr/>
          </p:nvSpPr>
          <p:spPr>
            <a:xfrm>
              <a:off x="7960456" y="5656153"/>
              <a:ext cx="1231951" cy="602386"/>
            </a:xfrm>
            <a:custGeom>
              <a:avLst/>
              <a:pathLst>
                <a:path w="1231951" h="602386">
                  <a:moveTo>
                    <a:pt x="0" y="486979"/>
                  </a:moveTo>
                  <a:lnTo>
                    <a:pt x="4529" y="485585"/>
                  </a:lnTo>
                  <a:lnTo>
                    <a:pt x="9058" y="484191"/>
                  </a:lnTo>
                  <a:lnTo>
                    <a:pt x="13587" y="482796"/>
                  </a:lnTo>
                  <a:lnTo>
                    <a:pt x="18116" y="481400"/>
                  </a:lnTo>
                  <a:lnTo>
                    <a:pt x="22646" y="480004"/>
                  </a:lnTo>
                  <a:lnTo>
                    <a:pt x="27175" y="478606"/>
                  </a:lnTo>
                  <a:lnTo>
                    <a:pt x="31704" y="477208"/>
                  </a:lnTo>
                  <a:lnTo>
                    <a:pt x="36233" y="475809"/>
                  </a:lnTo>
                  <a:lnTo>
                    <a:pt x="40763" y="474409"/>
                  </a:lnTo>
                  <a:lnTo>
                    <a:pt x="45292" y="473008"/>
                  </a:lnTo>
                  <a:lnTo>
                    <a:pt x="49821" y="471606"/>
                  </a:lnTo>
                  <a:lnTo>
                    <a:pt x="54350" y="470204"/>
                  </a:lnTo>
                  <a:lnTo>
                    <a:pt x="58880" y="468800"/>
                  </a:lnTo>
                  <a:lnTo>
                    <a:pt x="63409" y="467396"/>
                  </a:lnTo>
                  <a:lnTo>
                    <a:pt x="67938" y="465991"/>
                  </a:lnTo>
                  <a:lnTo>
                    <a:pt x="72467" y="464585"/>
                  </a:lnTo>
                  <a:lnTo>
                    <a:pt x="76996" y="463177"/>
                  </a:lnTo>
                  <a:lnTo>
                    <a:pt x="81526" y="461769"/>
                  </a:lnTo>
                  <a:lnTo>
                    <a:pt x="86055" y="460360"/>
                  </a:lnTo>
                  <a:lnTo>
                    <a:pt x="90584" y="458950"/>
                  </a:lnTo>
                  <a:lnTo>
                    <a:pt x="95113" y="457539"/>
                  </a:lnTo>
                  <a:lnTo>
                    <a:pt x="99643" y="456127"/>
                  </a:lnTo>
                  <a:lnTo>
                    <a:pt x="104172" y="454714"/>
                  </a:lnTo>
                  <a:lnTo>
                    <a:pt x="108701" y="453300"/>
                  </a:lnTo>
                  <a:lnTo>
                    <a:pt x="113230" y="451886"/>
                  </a:lnTo>
                  <a:lnTo>
                    <a:pt x="117760" y="450470"/>
                  </a:lnTo>
                  <a:lnTo>
                    <a:pt x="122289" y="449053"/>
                  </a:lnTo>
                  <a:lnTo>
                    <a:pt x="126818" y="447635"/>
                  </a:lnTo>
                  <a:lnTo>
                    <a:pt x="131347" y="446216"/>
                  </a:lnTo>
                  <a:lnTo>
                    <a:pt x="135877" y="444795"/>
                  </a:lnTo>
                  <a:lnTo>
                    <a:pt x="140406" y="443374"/>
                  </a:lnTo>
                  <a:lnTo>
                    <a:pt x="144935" y="441952"/>
                  </a:lnTo>
                  <a:lnTo>
                    <a:pt x="149464" y="440529"/>
                  </a:lnTo>
                  <a:lnTo>
                    <a:pt x="153993" y="439105"/>
                  </a:lnTo>
                  <a:lnTo>
                    <a:pt x="158523" y="437679"/>
                  </a:lnTo>
                  <a:lnTo>
                    <a:pt x="163052" y="436253"/>
                  </a:lnTo>
                  <a:lnTo>
                    <a:pt x="167581" y="434825"/>
                  </a:lnTo>
                  <a:lnTo>
                    <a:pt x="172110" y="433397"/>
                  </a:lnTo>
                  <a:lnTo>
                    <a:pt x="176640" y="431967"/>
                  </a:lnTo>
                  <a:lnTo>
                    <a:pt x="181169" y="430537"/>
                  </a:lnTo>
                  <a:lnTo>
                    <a:pt x="185698" y="429105"/>
                  </a:lnTo>
                  <a:lnTo>
                    <a:pt x="190227" y="427672"/>
                  </a:lnTo>
                  <a:lnTo>
                    <a:pt x="194757" y="426238"/>
                  </a:lnTo>
                  <a:lnTo>
                    <a:pt x="199286" y="424803"/>
                  </a:lnTo>
                  <a:lnTo>
                    <a:pt x="203815" y="423368"/>
                  </a:lnTo>
                  <a:lnTo>
                    <a:pt x="208344" y="421931"/>
                  </a:lnTo>
                  <a:lnTo>
                    <a:pt x="212874" y="420493"/>
                  </a:lnTo>
                  <a:lnTo>
                    <a:pt x="217403" y="419054"/>
                  </a:lnTo>
                  <a:lnTo>
                    <a:pt x="221932" y="417614"/>
                  </a:lnTo>
                  <a:lnTo>
                    <a:pt x="226461" y="416173"/>
                  </a:lnTo>
                  <a:lnTo>
                    <a:pt x="230990" y="414732"/>
                  </a:lnTo>
                  <a:lnTo>
                    <a:pt x="235520" y="413289"/>
                  </a:lnTo>
                  <a:lnTo>
                    <a:pt x="240049" y="411846"/>
                  </a:lnTo>
                  <a:lnTo>
                    <a:pt x="244578" y="410402"/>
                  </a:lnTo>
                  <a:lnTo>
                    <a:pt x="249107" y="408957"/>
                  </a:lnTo>
                  <a:lnTo>
                    <a:pt x="253637" y="407511"/>
                  </a:lnTo>
                  <a:lnTo>
                    <a:pt x="258166" y="406065"/>
                  </a:lnTo>
                  <a:lnTo>
                    <a:pt x="262695" y="404617"/>
                  </a:lnTo>
                  <a:lnTo>
                    <a:pt x="267224" y="403170"/>
                  </a:lnTo>
                  <a:lnTo>
                    <a:pt x="271754" y="401721"/>
                  </a:lnTo>
                  <a:lnTo>
                    <a:pt x="276283" y="400273"/>
                  </a:lnTo>
                  <a:lnTo>
                    <a:pt x="280812" y="398823"/>
                  </a:lnTo>
                  <a:lnTo>
                    <a:pt x="285341" y="397374"/>
                  </a:lnTo>
                  <a:lnTo>
                    <a:pt x="289870" y="395924"/>
                  </a:lnTo>
                  <a:lnTo>
                    <a:pt x="294400" y="394474"/>
                  </a:lnTo>
                  <a:lnTo>
                    <a:pt x="298929" y="393023"/>
                  </a:lnTo>
                  <a:lnTo>
                    <a:pt x="303458" y="391573"/>
                  </a:lnTo>
                  <a:lnTo>
                    <a:pt x="307987" y="390122"/>
                  </a:lnTo>
                  <a:lnTo>
                    <a:pt x="312517" y="388672"/>
                  </a:lnTo>
                  <a:lnTo>
                    <a:pt x="317046" y="387222"/>
                  </a:lnTo>
                  <a:lnTo>
                    <a:pt x="321575" y="385772"/>
                  </a:lnTo>
                  <a:lnTo>
                    <a:pt x="326104" y="384322"/>
                  </a:lnTo>
                  <a:lnTo>
                    <a:pt x="330634" y="382873"/>
                  </a:lnTo>
                  <a:lnTo>
                    <a:pt x="335163" y="381425"/>
                  </a:lnTo>
                  <a:lnTo>
                    <a:pt x="339692" y="379977"/>
                  </a:lnTo>
                  <a:lnTo>
                    <a:pt x="344221" y="378530"/>
                  </a:lnTo>
                  <a:lnTo>
                    <a:pt x="348751" y="377084"/>
                  </a:lnTo>
                  <a:lnTo>
                    <a:pt x="353280" y="375638"/>
                  </a:lnTo>
                  <a:lnTo>
                    <a:pt x="357809" y="374194"/>
                  </a:lnTo>
                  <a:lnTo>
                    <a:pt x="362338" y="372751"/>
                  </a:lnTo>
                  <a:lnTo>
                    <a:pt x="366867" y="371310"/>
                  </a:lnTo>
                  <a:lnTo>
                    <a:pt x="371397" y="369870"/>
                  </a:lnTo>
                  <a:lnTo>
                    <a:pt x="375926" y="368431"/>
                  </a:lnTo>
                  <a:lnTo>
                    <a:pt x="380455" y="366994"/>
                  </a:lnTo>
                  <a:lnTo>
                    <a:pt x="384984" y="365559"/>
                  </a:lnTo>
                  <a:lnTo>
                    <a:pt x="389514" y="364126"/>
                  </a:lnTo>
                  <a:lnTo>
                    <a:pt x="394043" y="362694"/>
                  </a:lnTo>
                  <a:lnTo>
                    <a:pt x="398572" y="361265"/>
                  </a:lnTo>
                  <a:lnTo>
                    <a:pt x="403101" y="359837"/>
                  </a:lnTo>
                  <a:lnTo>
                    <a:pt x="407631" y="358411"/>
                  </a:lnTo>
                  <a:lnTo>
                    <a:pt x="412160" y="356988"/>
                  </a:lnTo>
                  <a:lnTo>
                    <a:pt x="416689" y="355566"/>
                  </a:lnTo>
                  <a:lnTo>
                    <a:pt x="421218" y="354146"/>
                  </a:lnTo>
                  <a:lnTo>
                    <a:pt x="425748" y="352729"/>
                  </a:lnTo>
                  <a:lnTo>
                    <a:pt x="430277" y="351313"/>
                  </a:lnTo>
                  <a:lnTo>
                    <a:pt x="434806" y="349899"/>
                  </a:lnTo>
                  <a:lnTo>
                    <a:pt x="439335" y="348487"/>
                  </a:lnTo>
                  <a:lnTo>
                    <a:pt x="443864" y="347077"/>
                  </a:lnTo>
                  <a:lnTo>
                    <a:pt x="448394" y="345667"/>
                  </a:lnTo>
                  <a:lnTo>
                    <a:pt x="452923" y="344259"/>
                  </a:lnTo>
                  <a:lnTo>
                    <a:pt x="457452" y="342852"/>
                  </a:lnTo>
                  <a:lnTo>
                    <a:pt x="461981" y="341446"/>
                  </a:lnTo>
                  <a:lnTo>
                    <a:pt x="466511" y="340040"/>
                  </a:lnTo>
                  <a:lnTo>
                    <a:pt x="471040" y="338634"/>
                  </a:lnTo>
                  <a:lnTo>
                    <a:pt x="475569" y="337227"/>
                  </a:lnTo>
                  <a:lnTo>
                    <a:pt x="480098" y="335820"/>
                  </a:lnTo>
                  <a:lnTo>
                    <a:pt x="484628" y="334412"/>
                  </a:lnTo>
                  <a:lnTo>
                    <a:pt x="489157" y="333002"/>
                  </a:lnTo>
                  <a:lnTo>
                    <a:pt x="493686" y="331590"/>
                  </a:lnTo>
                  <a:lnTo>
                    <a:pt x="498215" y="330175"/>
                  </a:lnTo>
                  <a:lnTo>
                    <a:pt x="502744" y="328757"/>
                  </a:lnTo>
                  <a:lnTo>
                    <a:pt x="507274" y="327336"/>
                  </a:lnTo>
                  <a:lnTo>
                    <a:pt x="511803" y="325910"/>
                  </a:lnTo>
                  <a:lnTo>
                    <a:pt x="516332" y="324479"/>
                  </a:lnTo>
                  <a:lnTo>
                    <a:pt x="520861" y="323042"/>
                  </a:lnTo>
                  <a:lnTo>
                    <a:pt x="525391" y="321599"/>
                  </a:lnTo>
                  <a:lnTo>
                    <a:pt x="529920" y="320150"/>
                  </a:lnTo>
                  <a:lnTo>
                    <a:pt x="534449" y="318693"/>
                  </a:lnTo>
                  <a:lnTo>
                    <a:pt x="538978" y="317228"/>
                  </a:lnTo>
                  <a:lnTo>
                    <a:pt x="543508" y="315754"/>
                  </a:lnTo>
                  <a:lnTo>
                    <a:pt x="548037" y="314271"/>
                  </a:lnTo>
                  <a:lnTo>
                    <a:pt x="552566" y="312777"/>
                  </a:lnTo>
                  <a:lnTo>
                    <a:pt x="557095" y="311274"/>
                  </a:lnTo>
                  <a:lnTo>
                    <a:pt x="561625" y="309759"/>
                  </a:lnTo>
                  <a:lnTo>
                    <a:pt x="566154" y="308233"/>
                  </a:lnTo>
                  <a:lnTo>
                    <a:pt x="570683" y="306695"/>
                  </a:lnTo>
                  <a:lnTo>
                    <a:pt x="575212" y="305145"/>
                  </a:lnTo>
                  <a:lnTo>
                    <a:pt x="579741" y="303581"/>
                  </a:lnTo>
                  <a:lnTo>
                    <a:pt x="584271" y="302004"/>
                  </a:lnTo>
                  <a:lnTo>
                    <a:pt x="588800" y="300414"/>
                  </a:lnTo>
                  <a:lnTo>
                    <a:pt x="593329" y="298810"/>
                  </a:lnTo>
                  <a:lnTo>
                    <a:pt x="597858" y="297191"/>
                  </a:lnTo>
                  <a:lnTo>
                    <a:pt x="602388" y="295559"/>
                  </a:lnTo>
                  <a:lnTo>
                    <a:pt x="606917" y="293911"/>
                  </a:lnTo>
                  <a:lnTo>
                    <a:pt x="611446" y="292250"/>
                  </a:lnTo>
                  <a:lnTo>
                    <a:pt x="615975" y="290573"/>
                  </a:lnTo>
                  <a:lnTo>
                    <a:pt x="620505" y="288881"/>
                  </a:lnTo>
                  <a:lnTo>
                    <a:pt x="625034" y="287175"/>
                  </a:lnTo>
                  <a:lnTo>
                    <a:pt x="629563" y="285454"/>
                  </a:lnTo>
                  <a:lnTo>
                    <a:pt x="634092" y="283718"/>
                  </a:lnTo>
                  <a:lnTo>
                    <a:pt x="638622" y="281968"/>
                  </a:lnTo>
                  <a:lnTo>
                    <a:pt x="643151" y="280203"/>
                  </a:lnTo>
                  <a:lnTo>
                    <a:pt x="647680" y="278423"/>
                  </a:lnTo>
                  <a:lnTo>
                    <a:pt x="652209" y="276629"/>
                  </a:lnTo>
                  <a:lnTo>
                    <a:pt x="656738" y="274822"/>
                  </a:lnTo>
                  <a:lnTo>
                    <a:pt x="661268" y="273000"/>
                  </a:lnTo>
                  <a:lnTo>
                    <a:pt x="665797" y="271165"/>
                  </a:lnTo>
                  <a:lnTo>
                    <a:pt x="670326" y="269316"/>
                  </a:lnTo>
                  <a:lnTo>
                    <a:pt x="674855" y="267455"/>
                  </a:lnTo>
                  <a:lnTo>
                    <a:pt x="679385" y="265580"/>
                  </a:lnTo>
                  <a:lnTo>
                    <a:pt x="683914" y="263694"/>
                  </a:lnTo>
                  <a:lnTo>
                    <a:pt x="688443" y="261794"/>
                  </a:lnTo>
                  <a:lnTo>
                    <a:pt x="692972" y="259883"/>
                  </a:lnTo>
                  <a:lnTo>
                    <a:pt x="697502" y="257961"/>
                  </a:lnTo>
                  <a:lnTo>
                    <a:pt x="702031" y="256027"/>
                  </a:lnTo>
                  <a:lnTo>
                    <a:pt x="706560" y="254082"/>
                  </a:lnTo>
                  <a:lnTo>
                    <a:pt x="711089" y="252126"/>
                  </a:lnTo>
                  <a:lnTo>
                    <a:pt x="715618" y="250160"/>
                  </a:lnTo>
                  <a:lnTo>
                    <a:pt x="720148" y="248184"/>
                  </a:lnTo>
                  <a:lnTo>
                    <a:pt x="724677" y="246198"/>
                  </a:lnTo>
                  <a:lnTo>
                    <a:pt x="729206" y="244203"/>
                  </a:lnTo>
                  <a:lnTo>
                    <a:pt x="733735" y="242198"/>
                  </a:lnTo>
                  <a:lnTo>
                    <a:pt x="738265" y="240184"/>
                  </a:lnTo>
                  <a:lnTo>
                    <a:pt x="742794" y="238162"/>
                  </a:lnTo>
                  <a:lnTo>
                    <a:pt x="747323" y="236132"/>
                  </a:lnTo>
                  <a:lnTo>
                    <a:pt x="751852" y="234094"/>
                  </a:lnTo>
                  <a:lnTo>
                    <a:pt x="756382" y="232047"/>
                  </a:lnTo>
                  <a:lnTo>
                    <a:pt x="760911" y="229994"/>
                  </a:lnTo>
                  <a:lnTo>
                    <a:pt x="765440" y="227933"/>
                  </a:lnTo>
                  <a:lnTo>
                    <a:pt x="769969" y="225865"/>
                  </a:lnTo>
                  <a:lnTo>
                    <a:pt x="774499" y="223790"/>
                  </a:lnTo>
                  <a:lnTo>
                    <a:pt x="779028" y="221708"/>
                  </a:lnTo>
                  <a:lnTo>
                    <a:pt x="783557" y="219621"/>
                  </a:lnTo>
                  <a:lnTo>
                    <a:pt x="788086" y="217527"/>
                  </a:lnTo>
                  <a:lnTo>
                    <a:pt x="792615" y="215428"/>
                  </a:lnTo>
                  <a:lnTo>
                    <a:pt x="797145" y="213322"/>
                  </a:lnTo>
                  <a:lnTo>
                    <a:pt x="801674" y="211212"/>
                  </a:lnTo>
                  <a:lnTo>
                    <a:pt x="806203" y="209096"/>
                  </a:lnTo>
                  <a:lnTo>
                    <a:pt x="810732" y="206974"/>
                  </a:lnTo>
                  <a:lnTo>
                    <a:pt x="815262" y="204848"/>
                  </a:lnTo>
                  <a:lnTo>
                    <a:pt x="819791" y="202718"/>
                  </a:lnTo>
                  <a:lnTo>
                    <a:pt x="824320" y="200582"/>
                  </a:lnTo>
                  <a:lnTo>
                    <a:pt x="828849" y="198442"/>
                  </a:lnTo>
                  <a:lnTo>
                    <a:pt x="833379" y="196298"/>
                  </a:lnTo>
                  <a:lnTo>
                    <a:pt x="837908" y="194150"/>
                  </a:lnTo>
                  <a:lnTo>
                    <a:pt x="842437" y="191998"/>
                  </a:lnTo>
                  <a:lnTo>
                    <a:pt x="846966" y="189842"/>
                  </a:lnTo>
                  <a:lnTo>
                    <a:pt x="851496" y="187682"/>
                  </a:lnTo>
                  <a:lnTo>
                    <a:pt x="856025" y="185519"/>
                  </a:lnTo>
                  <a:lnTo>
                    <a:pt x="860554" y="183352"/>
                  </a:lnTo>
                  <a:lnTo>
                    <a:pt x="865083" y="181182"/>
                  </a:lnTo>
                  <a:lnTo>
                    <a:pt x="869612" y="179009"/>
                  </a:lnTo>
                  <a:lnTo>
                    <a:pt x="874142" y="176833"/>
                  </a:lnTo>
                  <a:lnTo>
                    <a:pt x="878671" y="174653"/>
                  </a:lnTo>
                  <a:lnTo>
                    <a:pt x="883200" y="172471"/>
                  </a:lnTo>
                  <a:lnTo>
                    <a:pt x="887729" y="170286"/>
                  </a:lnTo>
                  <a:lnTo>
                    <a:pt x="892259" y="168098"/>
                  </a:lnTo>
                  <a:lnTo>
                    <a:pt x="896788" y="165907"/>
                  </a:lnTo>
                  <a:lnTo>
                    <a:pt x="901317" y="163714"/>
                  </a:lnTo>
                  <a:lnTo>
                    <a:pt x="905846" y="161519"/>
                  </a:lnTo>
                  <a:lnTo>
                    <a:pt x="910376" y="159321"/>
                  </a:lnTo>
                  <a:lnTo>
                    <a:pt x="914905" y="157121"/>
                  </a:lnTo>
                  <a:lnTo>
                    <a:pt x="919434" y="154919"/>
                  </a:lnTo>
                  <a:lnTo>
                    <a:pt x="923963" y="152714"/>
                  </a:lnTo>
                  <a:lnTo>
                    <a:pt x="928493" y="150508"/>
                  </a:lnTo>
                  <a:lnTo>
                    <a:pt x="933022" y="148299"/>
                  </a:lnTo>
                  <a:lnTo>
                    <a:pt x="937551" y="146088"/>
                  </a:lnTo>
                  <a:lnTo>
                    <a:pt x="942080" y="143876"/>
                  </a:lnTo>
                  <a:lnTo>
                    <a:pt x="946609" y="141662"/>
                  </a:lnTo>
                  <a:lnTo>
                    <a:pt x="951139" y="139446"/>
                  </a:lnTo>
                  <a:lnTo>
                    <a:pt x="955668" y="137228"/>
                  </a:lnTo>
                  <a:lnTo>
                    <a:pt x="960197" y="135008"/>
                  </a:lnTo>
                  <a:lnTo>
                    <a:pt x="964726" y="132787"/>
                  </a:lnTo>
                  <a:lnTo>
                    <a:pt x="969256" y="130565"/>
                  </a:lnTo>
                  <a:lnTo>
                    <a:pt x="973785" y="128341"/>
                  </a:lnTo>
                  <a:lnTo>
                    <a:pt x="978314" y="126115"/>
                  </a:lnTo>
                  <a:lnTo>
                    <a:pt x="982843" y="123888"/>
                  </a:lnTo>
                  <a:lnTo>
                    <a:pt x="987373" y="121659"/>
                  </a:lnTo>
                  <a:lnTo>
                    <a:pt x="991902" y="119430"/>
                  </a:lnTo>
                  <a:lnTo>
                    <a:pt x="996431" y="117198"/>
                  </a:lnTo>
                  <a:lnTo>
                    <a:pt x="1000960" y="114966"/>
                  </a:lnTo>
                  <a:lnTo>
                    <a:pt x="1005489" y="112732"/>
                  </a:lnTo>
                  <a:lnTo>
                    <a:pt x="1010019" y="110497"/>
                  </a:lnTo>
                  <a:lnTo>
                    <a:pt x="1014548" y="108261"/>
                  </a:lnTo>
                  <a:lnTo>
                    <a:pt x="1019077" y="106024"/>
                  </a:lnTo>
                  <a:lnTo>
                    <a:pt x="1023606" y="103786"/>
                  </a:lnTo>
                  <a:lnTo>
                    <a:pt x="1028136" y="101547"/>
                  </a:lnTo>
                  <a:lnTo>
                    <a:pt x="1032665" y="99306"/>
                  </a:lnTo>
                  <a:lnTo>
                    <a:pt x="1037194" y="97065"/>
                  </a:lnTo>
                  <a:lnTo>
                    <a:pt x="1041723" y="94822"/>
                  </a:lnTo>
                  <a:lnTo>
                    <a:pt x="1046253" y="92579"/>
                  </a:lnTo>
                  <a:lnTo>
                    <a:pt x="1050782" y="90335"/>
                  </a:lnTo>
                  <a:lnTo>
                    <a:pt x="1055311" y="88089"/>
                  </a:lnTo>
                  <a:lnTo>
                    <a:pt x="1059840" y="85843"/>
                  </a:lnTo>
                  <a:lnTo>
                    <a:pt x="1064370" y="83596"/>
                  </a:lnTo>
                  <a:lnTo>
                    <a:pt x="1068899" y="81348"/>
                  </a:lnTo>
                  <a:lnTo>
                    <a:pt x="1073428" y="79100"/>
                  </a:lnTo>
                  <a:lnTo>
                    <a:pt x="1077957" y="76850"/>
                  </a:lnTo>
                  <a:lnTo>
                    <a:pt x="1082486" y="74600"/>
                  </a:lnTo>
                  <a:lnTo>
                    <a:pt x="1087016" y="72349"/>
                  </a:lnTo>
                  <a:lnTo>
                    <a:pt x="1091545" y="70097"/>
                  </a:lnTo>
                  <a:lnTo>
                    <a:pt x="1096074" y="67845"/>
                  </a:lnTo>
                  <a:lnTo>
                    <a:pt x="1100603" y="65591"/>
                  </a:lnTo>
                  <a:lnTo>
                    <a:pt x="1105133" y="63338"/>
                  </a:lnTo>
                  <a:lnTo>
                    <a:pt x="1109662" y="61083"/>
                  </a:lnTo>
                  <a:lnTo>
                    <a:pt x="1114191" y="58828"/>
                  </a:lnTo>
                  <a:lnTo>
                    <a:pt x="1118720" y="56572"/>
                  </a:lnTo>
                  <a:lnTo>
                    <a:pt x="1123250" y="54315"/>
                  </a:lnTo>
                  <a:lnTo>
                    <a:pt x="1127779" y="52058"/>
                  </a:lnTo>
                  <a:lnTo>
                    <a:pt x="1132308" y="49800"/>
                  </a:lnTo>
                  <a:lnTo>
                    <a:pt x="1136837" y="47542"/>
                  </a:lnTo>
                  <a:lnTo>
                    <a:pt x="1141367" y="45283"/>
                  </a:lnTo>
                  <a:lnTo>
                    <a:pt x="1145896" y="43023"/>
                  </a:lnTo>
                  <a:lnTo>
                    <a:pt x="1150425" y="40763"/>
                  </a:lnTo>
                  <a:lnTo>
                    <a:pt x="1154954" y="38503"/>
                  </a:lnTo>
                  <a:lnTo>
                    <a:pt x="1159483" y="36242"/>
                  </a:lnTo>
                  <a:lnTo>
                    <a:pt x="1164013" y="33980"/>
                  </a:lnTo>
                  <a:lnTo>
                    <a:pt x="1168542" y="31718"/>
                  </a:lnTo>
                  <a:lnTo>
                    <a:pt x="1173071" y="29455"/>
                  </a:lnTo>
                  <a:lnTo>
                    <a:pt x="1177600" y="27192"/>
                  </a:lnTo>
                  <a:lnTo>
                    <a:pt x="1182130" y="24928"/>
                  </a:lnTo>
                  <a:lnTo>
                    <a:pt x="1186659" y="22664"/>
                  </a:lnTo>
                  <a:lnTo>
                    <a:pt x="1191188" y="20400"/>
                  </a:lnTo>
                  <a:lnTo>
                    <a:pt x="1195717" y="18135"/>
                  </a:lnTo>
                  <a:lnTo>
                    <a:pt x="1200247" y="15869"/>
                  </a:lnTo>
                  <a:lnTo>
                    <a:pt x="1204776" y="13603"/>
                  </a:lnTo>
                  <a:lnTo>
                    <a:pt x="1209305" y="11337"/>
                  </a:lnTo>
                  <a:lnTo>
                    <a:pt x="1213834" y="9070"/>
                  </a:lnTo>
                  <a:lnTo>
                    <a:pt x="1218363" y="6803"/>
                  </a:lnTo>
                  <a:lnTo>
                    <a:pt x="1222893" y="4536"/>
                  </a:lnTo>
                  <a:lnTo>
                    <a:pt x="1227422" y="2268"/>
                  </a:lnTo>
                  <a:lnTo>
                    <a:pt x="1231951" y="0"/>
                  </a:lnTo>
                  <a:lnTo>
                    <a:pt x="1231951" y="180602"/>
                  </a:lnTo>
                  <a:lnTo>
                    <a:pt x="1227422" y="181937"/>
                  </a:lnTo>
                  <a:lnTo>
                    <a:pt x="1222893" y="183272"/>
                  </a:lnTo>
                  <a:lnTo>
                    <a:pt x="1218363" y="184606"/>
                  </a:lnTo>
                  <a:lnTo>
                    <a:pt x="1213834" y="185940"/>
                  </a:lnTo>
                  <a:lnTo>
                    <a:pt x="1209305" y="187274"/>
                  </a:lnTo>
                  <a:lnTo>
                    <a:pt x="1204776" y="188607"/>
                  </a:lnTo>
                  <a:lnTo>
                    <a:pt x="1200247" y="189940"/>
                  </a:lnTo>
                  <a:lnTo>
                    <a:pt x="1195717" y="191272"/>
                  </a:lnTo>
                  <a:lnTo>
                    <a:pt x="1191188" y="192604"/>
                  </a:lnTo>
                  <a:lnTo>
                    <a:pt x="1186659" y="193936"/>
                  </a:lnTo>
                  <a:lnTo>
                    <a:pt x="1182130" y="195267"/>
                  </a:lnTo>
                  <a:lnTo>
                    <a:pt x="1177600" y="196597"/>
                  </a:lnTo>
                  <a:lnTo>
                    <a:pt x="1173071" y="197927"/>
                  </a:lnTo>
                  <a:lnTo>
                    <a:pt x="1168542" y="199256"/>
                  </a:lnTo>
                  <a:lnTo>
                    <a:pt x="1164013" y="200585"/>
                  </a:lnTo>
                  <a:lnTo>
                    <a:pt x="1159483" y="201913"/>
                  </a:lnTo>
                  <a:lnTo>
                    <a:pt x="1154954" y="203240"/>
                  </a:lnTo>
                  <a:lnTo>
                    <a:pt x="1150425" y="204567"/>
                  </a:lnTo>
                  <a:lnTo>
                    <a:pt x="1145896" y="205892"/>
                  </a:lnTo>
                  <a:lnTo>
                    <a:pt x="1141367" y="207218"/>
                  </a:lnTo>
                  <a:lnTo>
                    <a:pt x="1136837" y="208542"/>
                  </a:lnTo>
                  <a:lnTo>
                    <a:pt x="1132308" y="209866"/>
                  </a:lnTo>
                  <a:lnTo>
                    <a:pt x="1127779" y="211189"/>
                  </a:lnTo>
                  <a:lnTo>
                    <a:pt x="1123250" y="212511"/>
                  </a:lnTo>
                  <a:lnTo>
                    <a:pt x="1118720" y="213832"/>
                  </a:lnTo>
                  <a:lnTo>
                    <a:pt x="1114191" y="215152"/>
                  </a:lnTo>
                  <a:lnTo>
                    <a:pt x="1109662" y="216471"/>
                  </a:lnTo>
                  <a:lnTo>
                    <a:pt x="1105133" y="217790"/>
                  </a:lnTo>
                  <a:lnTo>
                    <a:pt x="1100603" y="219107"/>
                  </a:lnTo>
                  <a:lnTo>
                    <a:pt x="1096074" y="220423"/>
                  </a:lnTo>
                  <a:lnTo>
                    <a:pt x="1091545" y="221738"/>
                  </a:lnTo>
                  <a:lnTo>
                    <a:pt x="1087016" y="223052"/>
                  </a:lnTo>
                  <a:lnTo>
                    <a:pt x="1082486" y="224365"/>
                  </a:lnTo>
                  <a:lnTo>
                    <a:pt x="1077957" y="225677"/>
                  </a:lnTo>
                  <a:lnTo>
                    <a:pt x="1073428" y="226987"/>
                  </a:lnTo>
                  <a:lnTo>
                    <a:pt x="1068899" y="228296"/>
                  </a:lnTo>
                  <a:lnTo>
                    <a:pt x="1064370" y="229604"/>
                  </a:lnTo>
                  <a:lnTo>
                    <a:pt x="1059840" y="230910"/>
                  </a:lnTo>
                  <a:lnTo>
                    <a:pt x="1055311" y="232215"/>
                  </a:lnTo>
                  <a:lnTo>
                    <a:pt x="1050782" y="233518"/>
                  </a:lnTo>
                  <a:lnTo>
                    <a:pt x="1046253" y="234820"/>
                  </a:lnTo>
                  <a:lnTo>
                    <a:pt x="1041723" y="236120"/>
                  </a:lnTo>
                  <a:lnTo>
                    <a:pt x="1037194" y="237418"/>
                  </a:lnTo>
                  <a:lnTo>
                    <a:pt x="1032665" y="238715"/>
                  </a:lnTo>
                  <a:lnTo>
                    <a:pt x="1028136" y="240010"/>
                  </a:lnTo>
                  <a:lnTo>
                    <a:pt x="1023606" y="241304"/>
                  </a:lnTo>
                  <a:lnTo>
                    <a:pt x="1019077" y="242595"/>
                  </a:lnTo>
                  <a:lnTo>
                    <a:pt x="1014548" y="243884"/>
                  </a:lnTo>
                  <a:lnTo>
                    <a:pt x="1010019" y="245172"/>
                  </a:lnTo>
                  <a:lnTo>
                    <a:pt x="1005489" y="246457"/>
                  </a:lnTo>
                  <a:lnTo>
                    <a:pt x="1000960" y="247741"/>
                  </a:lnTo>
                  <a:lnTo>
                    <a:pt x="996431" y="249022"/>
                  </a:lnTo>
                  <a:lnTo>
                    <a:pt x="991902" y="250301"/>
                  </a:lnTo>
                  <a:lnTo>
                    <a:pt x="987373" y="251577"/>
                  </a:lnTo>
                  <a:lnTo>
                    <a:pt x="982843" y="252851"/>
                  </a:lnTo>
                  <a:lnTo>
                    <a:pt x="978314" y="254123"/>
                  </a:lnTo>
                  <a:lnTo>
                    <a:pt x="973785" y="255392"/>
                  </a:lnTo>
                  <a:lnTo>
                    <a:pt x="969256" y="256659"/>
                  </a:lnTo>
                  <a:lnTo>
                    <a:pt x="964726" y="257923"/>
                  </a:lnTo>
                  <a:lnTo>
                    <a:pt x="960197" y="259184"/>
                  </a:lnTo>
                  <a:lnTo>
                    <a:pt x="955668" y="260443"/>
                  </a:lnTo>
                  <a:lnTo>
                    <a:pt x="951139" y="261698"/>
                  </a:lnTo>
                  <a:lnTo>
                    <a:pt x="946609" y="262951"/>
                  </a:lnTo>
                  <a:lnTo>
                    <a:pt x="942080" y="264201"/>
                  </a:lnTo>
                  <a:lnTo>
                    <a:pt x="937551" y="265447"/>
                  </a:lnTo>
                  <a:lnTo>
                    <a:pt x="933022" y="266691"/>
                  </a:lnTo>
                  <a:lnTo>
                    <a:pt x="928493" y="267931"/>
                  </a:lnTo>
                  <a:lnTo>
                    <a:pt x="923963" y="269168"/>
                  </a:lnTo>
                  <a:lnTo>
                    <a:pt x="919434" y="270402"/>
                  </a:lnTo>
                  <a:lnTo>
                    <a:pt x="914905" y="271632"/>
                  </a:lnTo>
                  <a:lnTo>
                    <a:pt x="910376" y="272859"/>
                  </a:lnTo>
                  <a:lnTo>
                    <a:pt x="905846" y="274083"/>
                  </a:lnTo>
                  <a:lnTo>
                    <a:pt x="901317" y="275302"/>
                  </a:lnTo>
                  <a:lnTo>
                    <a:pt x="896788" y="276519"/>
                  </a:lnTo>
                  <a:lnTo>
                    <a:pt x="892259" y="277731"/>
                  </a:lnTo>
                  <a:lnTo>
                    <a:pt x="887729" y="278940"/>
                  </a:lnTo>
                  <a:lnTo>
                    <a:pt x="883200" y="280145"/>
                  </a:lnTo>
                  <a:lnTo>
                    <a:pt x="878671" y="281346"/>
                  </a:lnTo>
                  <a:lnTo>
                    <a:pt x="874142" y="282543"/>
                  </a:lnTo>
                  <a:lnTo>
                    <a:pt x="869612" y="283737"/>
                  </a:lnTo>
                  <a:lnTo>
                    <a:pt x="865083" y="284926"/>
                  </a:lnTo>
                  <a:lnTo>
                    <a:pt x="860554" y="286112"/>
                  </a:lnTo>
                  <a:lnTo>
                    <a:pt x="856025" y="287294"/>
                  </a:lnTo>
                  <a:lnTo>
                    <a:pt x="851496" y="288472"/>
                  </a:lnTo>
                  <a:lnTo>
                    <a:pt x="846966" y="289645"/>
                  </a:lnTo>
                  <a:lnTo>
                    <a:pt x="842437" y="290815"/>
                  </a:lnTo>
                  <a:lnTo>
                    <a:pt x="837908" y="291982"/>
                  </a:lnTo>
                  <a:lnTo>
                    <a:pt x="833379" y="293144"/>
                  </a:lnTo>
                  <a:lnTo>
                    <a:pt x="828849" y="294302"/>
                  </a:lnTo>
                  <a:lnTo>
                    <a:pt x="824320" y="295457"/>
                  </a:lnTo>
                  <a:lnTo>
                    <a:pt x="819791" y="296608"/>
                  </a:lnTo>
                  <a:lnTo>
                    <a:pt x="815262" y="297755"/>
                  </a:lnTo>
                  <a:lnTo>
                    <a:pt x="810732" y="298899"/>
                  </a:lnTo>
                  <a:lnTo>
                    <a:pt x="806203" y="300039"/>
                  </a:lnTo>
                  <a:lnTo>
                    <a:pt x="801674" y="301176"/>
                  </a:lnTo>
                  <a:lnTo>
                    <a:pt x="797145" y="302309"/>
                  </a:lnTo>
                  <a:lnTo>
                    <a:pt x="792615" y="303439"/>
                  </a:lnTo>
                  <a:lnTo>
                    <a:pt x="788086" y="304567"/>
                  </a:lnTo>
                  <a:lnTo>
                    <a:pt x="783557" y="305691"/>
                  </a:lnTo>
                  <a:lnTo>
                    <a:pt x="779028" y="306813"/>
                  </a:lnTo>
                  <a:lnTo>
                    <a:pt x="774499" y="307933"/>
                  </a:lnTo>
                  <a:lnTo>
                    <a:pt x="769969" y="309050"/>
                  </a:lnTo>
                  <a:lnTo>
                    <a:pt x="765440" y="310165"/>
                  </a:lnTo>
                  <a:lnTo>
                    <a:pt x="760911" y="311278"/>
                  </a:lnTo>
                  <a:lnTo>
                    <a:pt x="756382" y="312389"/>
                  </a:lnTo>
                  <a:lnTo>
                    <a:pt x="751852" y="313499"/>
                  </a:lnTo>
                  <a:lnTo>
                    <a:pt x="747323" y="314608"/>
                  </a:lnTo>
                  <a:lnTo>
                    <a:pt x="742794" y="315716"/>
                  </a:lnTo>
                  <a:lnTo>
                    <a:pt x="738265" y="316824"/>
                  </a:lnTo>
                  <a:lnTo>
                    <a:pt x="733735" y="317931"/>
                  </a:lnTo>
                  <a:lnTo>
                    <a:pt x="729206" y="319038"/>
                  </a:lnTo>
                  <a:lnTo>
                    <a:pt x="724677" y="320146"/>
                  </a:lnTo>
                  <a:lnTo>
                    <a:pt x="720148" y="321254"/>
                  </a:lnTo>
                  <a:lnTo>
                    <a:pt x="715618" y="322364"/>
                  </a:lnTo>
                  <a:lnTo>
                    <a:pt x="711089" y="323474"/>
                  </a:lnTo>
                  <a:lnTo>
                    <a:pt x="706560" y="324586"/>
                  </a:lnTo>
                  <a:lnTo>
                    <a:pt x="702031" y="325701"/>
                  </a:lnTo>
                  <a:lnTo>
                    <a:pt x="697502" y="326818"/>
                  </a:lnTo>
                  <a:lnTo>
                    <a:pt x="692972" y="327937"/>
                  </a:lnTo>
                  <a:lnTo>
                    <a:pt x="688443" y="329060"/>
                  </a:lnTo>
                  <a:lnTo>
                    <a:pt x="683914" y="330186"/>
                  </a:lnTo>
                  <a:lnTo>
                    <a:pt x="679385" y="331316"/>
                  </a:lnTo>
                  <a:lnTo>
                    <a:pt x="674855" y="332451"/>
                  </a:lnTo>
                  <a:lnTo>
                    <a:pt x="670326" y="333590"/>
                  </a:lnTo>
                  <a:lnTo>
                    <a:pt x="665797" y="334734"/>
                  </a:lnTo>
                  <a:lnTo>
                    <a:pt x="661268" y="335884"/>
                  </a:lnTo>
                  <a:lnTo>
                    <a:pt x="656738" y="337040"/>
                  </a:lnTo>
                  <a:lnTo>
                    <a:pt x="652209" y="338202"/>
                  </a:lnTo>
                  <a:lnTo>
                    <a:pt x="647680" y="339370"/>
                  </a:lnTo>
                  <a:lnTo>
                    <a:pt x="643151" y="340545"/>
                  </a:lnTo>
                  <a:lnTo>
                    <a:pt x="638622" y="341728"/>
                  </a:lnTo>
                  <a:lnTo>
                    <a:pt x="634092" y="342918"/>
                  </a:lnTo>
                  <a:lnTo>
                    <a:pt x="629563" y="344116"/>
                  </a:lnTo>
                  <a:lnTo>
                    <a:pt x="625034" y="345323"/>
                  </a:lnTo>
                  <a:lnTo>
                    <a:pt x="620505" y="346538"/>
                  </a:lnTo>
                  <a:lnTo>
                    <a:pt x="615975" y="347762"/>
                  </a:lnTo>
                  <a:lnTo>
                    <a:pt x="611446" y="348995"/>
                  </a:lnTo>
                  <a:lnTo>
                    <a:pt x="606917" y="350238"/>
                  </a:lnTo>
                  <a:lnTo>
                    <a:pt x="602388" y="351490"/>
                  </a:lnTo>
                  <a:lnTo>
                    <a:pt x="597858" y="352753"/>
                  </a:lnTo>
                  <a:lnTo>
                    <a:pt x="593329" y="354026"/>
                  </a:lnTo>
                  <a:lnTo>
                    <a:pt x="588800" y="355309"/>
                  </a:lnTo>
                  <a:lnTo>
                    <a:pt x="584271" y="356604"/>
                  </a:lnTo>
                  <a:lnTo>
                    <a:pt x="579741" y="357909"/>
                  </a:lnTo>
                  <a:lnTo>
                    <a:pt x="575212" y="359225"/>
                  </a:lnTo>
                  <a:lnTo>
                    <a:pt x="570683" y="360553"/>
                  </a:lnTo>
                  <a:lnTo>
                    <a:pt x="566154" y="361892"/>
                  </a:lnTo>
                  <a:lnTo>
                    <a:pt x="561625" y="363243"/>
                  </a:lnTo>
                  <a:lnTo>
                    <a:pt x="557095" y="364606"/>
                  </a:lnTo>
                  <a:lnTo>
                    <a:pt x="552566" y="365981"/>
                  </a:lnTo>
                  <a:lnTo>
                    <a:pt x="548037" y="367368"/>
                  </a:lnTo>
                  <a:lnTo>
                    <a:pt x="543508" y="368767"/>
                  </a:lnTo>
                  <a:lnTo>
                    <a:pt x="538978" y="370178"/>
                  </a:lnTo>
                  <a:lnTo>
                    <a:pt x="534449" y="371602"/>
                  </a:lnTo>
                  <a:lnTo>
                    <a:pt x="529920" y="373038"/>
                  </a:lnTo>
                  <a:lnTo>
                    <a:pt x="525391" y="374487"/>
                  </a:lnTo>
                  <a:lnTo>
                    <a:pt x="520861" y="375948"/>
                  </a:lnTo>
                  <a:lnTo>
                    <a:pt x="516332" y="377422"/>
                  </a:lnTo>
                  <a:lnTo>
                    <a:pt x="511803" y="378909"/>
                  </a:lnTo>
                  <a:lnTo>
                    <a:pt x="507274" y="380408"/>
                  </a:lnTo>
                  <a:lnTo>
                    <a:pt x="502744" y="381920"/>
                  </a:lnTo>
                  <a:lnTo>
                    <a:pt x="498215" y="383445"/>
                  </a:lnTo>
                  <a:lnTo>
                    <a:pt x="493686" y="384982"/>
                  </a:lnTo>
                  <a:lnTo>
                    <a:pt x="489157" y="386532"/>
                  </a:lnTo>
                  <a:lnTo>
                    <a:pt x="484628" y="388094"/>
                  </a:lnTo>
                  <a:lnTo>
                    <a:pt x="480098" y="389669"/>
                  </a:lnTo>
                  <a:lnTo>
                    <a:pt x="475569" y="391257"/>
                  </a:lnTo>
                  <a:lnTo>
                    <a:pt x="471040" y="392857"/>
                  </a:lnTo>
                  <a:lnTo>
                    <a:pt x="466511" y="394469"/>
                  </a:lnTo>
                  <a:lnTo>
                    <a:pt x="461981" y="396094"/>
                  </a:lnTo>
                  <a:lnTo>
                    <a:pt x="457452" y="397730"/>
                  </a:lnTo>
                  <a:lnTo>
                    <a:pt x="452923" y="399380"/>
                  </a:lnTo>
                  <a:lnTo>
                    <a:pt x="448394" y="401041"/>
                  </a:lnTo>
                  <a:lnTo>
                    <a:pt x="443864" y="402714"/>
                  </a:lnTo>
                  <a:lnTo>
                    <a:pt x="439335" y="404399"/>
                  </a:lnTo>
                  <a:lnTo>
                    <a:pt x="434806" y="406095"/>
                  </a:lnTo>
                  <a:lnTo>
                    <a:pt x="430277" y="407804"/>
                  </a:lnTo>
                  <a:lnTo>
                    <a:pt x="425748" y="409524"/>
                  </a:lnTo>
                  <a:lnTo>
                    <a:pt x="421218" y="411255"/>
                  </a:lnTo>
                  <a:lnTo>
                    <a:pt x="416689" y="412998"/>
                  </a:lnTo>
                  <a:lnTo>
                    <a:pt x="412160" y="414751"/>
                  </a:lnTo>
                  <a:lnTo>
                    <a:pt x="407631" y="416516"/>
                  </a:lnTo>
                  <a:lnTo>
                    <a:pt x="403101" y="418292"/>
                  </a:lnTo>
                  <a:lnTo>
                    <a:pt x="398572" y="420078"/>
                  </a:lnTo>
                  <a:lnTo>
                    <a:pt x="394043" y="421875"/>
                  </a:lnTo>
                  <a:lnTo>
                    <a:pt x="389514" y="423682"/>
                  </a:lnTo>
                  <a:lnTo>
                    <a:pt x="384984" y="425500"/>
                  </a:lnTo>
                  <a:lnTo>
                    <a:pt x="380455" y="427327"/>
                  </a:lnTo>
                  <a:lnTo>
                    <a:pt x="375926" y="429165"/>
                  </a:lnTo>
                  <a:lnTo>
                    <a:pt x="371397" y="431012"/>
                  </a:lnTo>
                  <a:lnTo>
                    <a:pt x="366867" y="432869"/>
                  </a:lnTo>
                  <a:lnTo>
                    <a:pt x="362338" y="434736"/>
                  </a:lnTo>
                  <a:lnTo>
                    <a:pt x="357809" y="436612"/>
                  </a:lnTo>
                  <a:lnTo>
                    <a:pt x="353280" y="438497"/>
                  </a:lnTo>
                  <a:lnTo>
                    <a:pt x="348751" y="440391"/>
                  </a:lnTo>
                  <a:lnTo>
                    <a:pt x="344221" y="442293"/>
                  </a:lnTo>
                  <a:lnTo>
                    <a:pt x="339692" y="444205"/>
                  </a:lnTo>
                  <a:lnTo>
                    <a:pt x="335163" y="446125"/>
                  </a:lnTo>
                  <a:lnTo>
                    <a:pt x="330634" y="448053"/>
                  </a:lnTo>
                  <a:lnTo>
                    <a:pt x="326104" y="449989"/>
                  </a:lnTo>
                  <a:lnTo>
                    <a:pt x="321575" y="451933"/>
                  </a:lnTo>
                  <a:lnTo>
                    <a:pt x="317046" y="453885"/>
                  </a:lnTo>
                  <a:lnTo>
                    <a:pt x="312517" y="455845"/>
                  </a:lnTo>
                  <a:lnTo>
                    <a:pt x="307987" y="457812"/>
                  </a:lnTo>
                  <a:lnTo>
                    <a:pt x="303458" y="459787"/>
                  </a:lnTo>
                  <a:lnTo>
                    <a:pt x="298929" y="461769"/>
                  </a:lnTo>
                  <a:lnTo>
                    <a:pt x="294400" y="463758"/>
                  </a:lnTo>
                  <a:lnTo>
                    <a:pt x="289870" y="465753"/>
                  </a:lnTo>
                  <a:lnTo>
                    <a:pt x="285341" y="467756"/>
                  </a:lnTo>
                  <a:lnTo>
                    <a:pt x="280812" y="469765"/>
                  </a:lnTo>
                  <a:lnTo>
                    <a:pt x="276283" y="471780"/>
                  </a:lnTo>
                  <a:lnTo>
                    <a:pt x="271754" y="473802"/>
                  </a:lnTo>
                  <a:lnTo>
                    <a:pt x="267224" y="475829"/>
                  </a:lnTo>
                  <a:lnTo>
                    <a:pt x="262695" y="477863"/>
                  </a:lnTo>
                  <a:lnTo>
                    <a:pt x="258166" y="479903"/>
                  </a:lnTo>
                  <a:lnTo>
                    <a:pt x="253637" y="481948"/>
                  </a:lnTo>
                  <a:lnTo>
                    <a:pt x="249107" y="483999"/>
                  </a:lnTo>
                  <a:lnTo>
                    <a:pt x="244578" y="486055"/>
                  </a:lnTo>
                  <a:lnTo>
                    <a:pt x="240049" y="488116"/>
                  </a:lnTo>
                  <a:lnTo>
                    <a:pt x="235520" y="490183"/>
                  </a:lnTo>
                  <a:lnTo>
                    <a:pt x="230990" y="492255"/>
                  </a:lnTo>
                  <a:lnTo>
                    <a:pt x="226461" y="494331"/>
                  </a:lnTo>
                  <a:lnTo>
                    <a:pt x="221932" y="496413"/>
                  </a:lnTo>
                  <a:lnTo>
                    <a:pt x="217403" y="498499"/>
                  </a:lnTo>
                  <a:lnTo>
                    <a:pt x="212874" y="500590"/>
                  </a:lnTo>
                  <a:lnTo>
                    <a:pt x="208344" y="502685"/>
                  </a:lnTo>
                  <a:lnTo>
                    <a:pt x="203815" y="504784"/>
                  </a:lnTo>
                  <a:lnTo>
                    <a:pt x="199286" y="506888"/>
                  </a:lnTo>
                  <a:lnTo>
                    <a:pt x="194757" y="508996"/>
                  </a:lnTo>
                  <a:lnTo>
                    <a:pt x="190227" y="511107"/>
                  </a:lnTo>
                  <a:lnTo>
                    <a:pt x="185698" y="513223"/>
                  </a:lnTo>
                  <a:lnTo>
                    <a:pt x="181169" y="515343"/>
                  </a:lnTo>
                  <a:lnTo>
                    <a:pt x="176640" y="517466"/>
                  </a:lnTo>
                  <a:lnTo>
                    <a:pt x="172110" y="519593"/>
                  </a:lnTo>
                  <a:lnTo>
                    <a:pt x="167581" y="521723"/>
                  </a:lnTo>
                  <a:lnTo>
                    <a:pt x="163052" y="523857"/>
                  </a:lnTo>
                  <a:lnTo>
                    <a:pt x="158523" y="525994"/>
                  </a:lnTo>
                  <a:lnTo>
                    <a:pt x="153993" y="528135"/>
                  </a:lnTo>
                  <a:lnTo>
                    <a:pt x="149464" y="530279"/>
                  </a:lnTo>
                  <a:lnTo>
                    <a:pt x="144935" y="532425"/>
                  </a:lnTo>
                  <a:lnTo>
                    <a:pt x="140406" y="534575"/>
                  </a:lnTo>
                  <a:lnTo>
                    <a:pt x="135877" y="536728"/>
                  </a:lnTo>
                  <a:lnTo>
                    <a:pt x="131347" y="538884"/>
                  </a:lnTo>
                  <a:lnTo>
                    <a:pt x="126818" y="541042"/>
                  </a:lnTo>
                  <a:lnTo>
                    <a:pt x="122289" y="543204"/>
                  </a:lnTo>
                  <a:lnTo>
                    <a:pt x="117760" y="545368"/>
                  </a:lnTo>
                  <a:lnTo>
                    <a:pt x="113230" y="547534"/>
                  </a:lnTo>
                  <a:lnTo>
                    <a:pt x="108701" y="549703"/>
                  </a:lnTo>
                  <a:lnTo>
                    <a:pt x="104172" y="551875"/>
                  </a:lnTo>
                  <a:lnTo>
                    <a:pt x="99643" y="554049"/>
                  </a:lnTo>
                  <a:lnTo>
                    <a:pt x="95113" y="556226"/>
                  </a:lnTo>
                  <a:lnTo>
                    <a:pt x="90584" y="558404"/>
                  </a:lnTo>
                  <a:lnTo>
                    <a:pt x="86055" y="560585"/>
                  </a:lnTo>
                  <a:lnTo>
                    <a:pt x="81526" y="562768"/>
                  </a:lnTo>
                  <a:lnTo>
                    <a:pt x="76996" y="564954"/>
                  </a:lnTo>
                  <a:lnTo>
                    <a:pt x="72467" y="567141"/>
                  </a:lnTo>
                  <a:lnTo>
                    <a:pt x="67938" y="569330"/>
                  </a:lnTo>
                  <a:lnTo>
                    <a:pt x="63409" y="571522"/>
                  </a:lnTo>
                  <a:lnTo>
                    <a:pt x="58880" y="573715"/>
                  </a:lnTo>
                  <a:lnTo>
                    <a:pt x="54350" y="575910"/>
                  </a:lnTo>
                  <a:lnTo>
                    <a:pt x="49821" y="578108"/>
                  </a:lnTo>
                  <a:lnTo>
                    <a:pt x="45292" y="580307"/>
                  </a:lnTo>
                  <a:lnTo>
                    <a:pt x="40763" y="582507"/>
                  </a:lnTo>
                  <a:lnTo>
                    <a:pt x="36233" y="584710"/>
                  </a:lnTo>
                  <a:lnTo>
                    <a:pt x="31704" y="586914"/>
                  </a:lnTo>
                  <a:lnTo>
                    <a:pt x="27175" y="589119"/>
                  </a:lnTo>
                  <a:lnTo>
                    <a:pt x="22646" y="591327"/>
                  </a:lnTo>
                  <a:lnTo>
                    <a:pt x="18116" y="593536"/>
                  </a:lnTo>
                  <a:lnTo>
                    <a:pt x="13587" y="595746"/>
                  </a:lnTo>
                  <a:lnTo>
                    <a:pt x="9058" y="597958"/>
                  </a:lnTo>
                  <a:lnTo>
                    <a:pt x="4529" y="600171"/>
                  </a:lnTo>
                  <a:lnTo>
                    <a:pt x="0" y="602386"/>
                  </a:lnTo>
                  <a:close/>
                </a:path>
              </a:pathLst>
            </a:custGeom>
            <a:solidFill>
              <a:srgbClr val="D29B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21" name="pl821"/>
            <p:cNvSpPr/>
            <p:nvPr/>
          </p:nvSpPr>
          <p:spPr>
            <a:xfrm>
              <a:off x="7960456" y="5656153"/>
              <a:ext cx="1231951" cy="486979"/>
            </a:xfrm>
            <a:custGeom>
              <a:avLst/>
              <a:pathLst>
                <a:path w="1231951" h="486979">
                  <a:moveTo>
                    <a:pt x="0" y="486979"/>
                  </a:moveTo>
                  <a:lnTo>
                    <a:pt x="4529" y="485585"/>
                  </a:lnTo>
                  <a:lnTo>
                    <a:pt x="9058" y="484191"/>
                  </a:lnTo>
                  <a:lnTo>
                    <a:pt x="13587" y="482796"/>
                  </a:lnTo>
                  <a:lnTo>
                    <a:pt x="18116" y="481400"/>
                  </a:lnTo>
                  <a:lnTo>
                    <a:pt x="22646" y="480004"/>
                  </a:lnTo>
                  <a:lnTo>
                    <a:pt x="27175" y="478606"/>
                  </a:lnTo>
                  <a:lnTo>
                    <a:pt x="31704" y="477208"/>
                  </a:lnTo>
                  <a:lnTo>
                    <a:pt x="36233" y="475809"/>
                  </a:lnTo>
                  <a:lnTo>
                    <a:pt x="40763" y="474409"/>
                  </a:lnTo>
                  <a:lnTo>
                    <a:pt x="45292" y="473008"/>
                  </a:lnTo>
                  <a:lnTo>
                    <a:pt x="49821" y="471606"/>
                  </a:lnTo>
                  <a:lnTo>
                    <a:pt x="54350" y="470204"/>
                  </a:lnTo>
                  <a:lnTo>
                    <a:pt x="58880" y="468800"/>
                  </a:lnTo>
                  <a:lnTo>
                    <a:pt x="63409" y="467396"/>
                  </a:lnTo>
                  <a:lnTo>
                    <a:pt x="67938" y="465991"/>
                  </a:lnTo>
                  <a:lnTo>
                    <a:pt x="72467" y="464585"/>
                  </a:lnTo>
                  <a:lnTo>
                    <a:pt x="76996" y="463177"/>
                  </a:lnTo>
                  <a:lnTo>
                    <a:pt x="81526" y="461769"/>
                  </a:lnTo>
                  <a:lnTo>
                    <a:pt x="86055" y="460360"/>
                  </a:lnTo>
                  <a:lnTo>
                    <a:pt x="90584" y="458950"/>
                  </a:lnTo>
                  <a:lnTo>
                    <a:pt x="95113" y="457539"/>
                  </a:lnTo>
                  <a:lnTo>
                    <a:pt x="99643" y="456127"/>
                  </a:lnTo>
                  <a:lnTo>
                    <a:pt x="104172" y="454714"/>
                  </a:lnTo>
                  <a:lnTo>
                    <a:pt x="108701" y="453300"/>
                  </a:lnTo>
                  <a:lnTo>
                    <a:pt x="113230" y="451886"/>
                  </a:lnTo>
                  <a:lnTo>
                    <a:pt x="117760" y="450470"/>
                  </a:lnTo>
                  <a:lnTo>
                    <a:pt x="122289" y="449053"/>
                  </a:lnTo>
                  <a:lnTo>
                    <a:pt x="126818" y="447635"/>
                  </a:lnTo>
                  <a:lnTo>
                    <a:pt x="131347" y="446216"/>
                  </a:lnTo>
                  <a:lnTo>
                    <a:pt x="135877" y="444795"/>
                  </a:lnTo>
                  <a:lnTo>
                    <a:pt x="140406" y="443374"/>
                  </a:lnTo>
                  <a:lnTo>
                    <a:pt x="144935" y="441952"/>
                  </a:lnTo>
                  <a:lnTo>
                    <a:pt x="149464" y="440529"/>
                  </a:lnTo>
                  <a:lnTo>
                    <a:pt x="153993" y="439105"/>
                  </a:lnTo>
                  <a:lnTo>
                    <a:pt x="158523" y="437679"/>
                  </a:lnTo>
                  <a:lnTo>
                    <a:pt x="163052" y="436253"/>
                  </a:lnTo>
                  <a:lnTo>
                    <a:pt x="167581" y="434825"/>
                  </a:lnTo>
                  <a:lnTo>
                    <a:pt x="172110" y="433397"/>
                  </a:lnTo>
                  <a:lnTo>
                    <a:pt x="176640" y="431967"/>
                  </a:lnTo>
                  <a:lnTo>
                    <a:pt x="181169" y="430537"/>
                  </a:lnTo>
                  <a:lnTo>
                    <a:pt x="185698" y="429105"/>
                  </a:lnTo>
                  <a:lnTo>
                    <a:pt x="190227" y="427672"/>
                  </a:lnTo>
                  <a:lnTo>
                    <a:pt x="194757" y="426238"/>
                  </a:lnTo>
                  <a:lnTo>
                    <a:pt x="199286" y="424803"/>
                  </a:lnTo>
                  <a:lnTo>
                    <a:pt x="203815" y="423368"/>
                  </a:lnTo>
                  <a:lnTo>
                    <a:pt x="208344" y="421931"/>
                  </a:lnTo>
                  <a:lnTo>
                    <a:pt x="212874" y="420493"/>
                  </a:lnTo>
                  <a:lnTo>
                    <a:pt x="217403" y="419054"/>
                  </a:lnTo>
                  <a:lnTo>
                    <a:pt x="221932" y="417614"/>
                  </a:lnTo>
                  <a:lnTo>
                    <a:pt x="226461" y="416173"/>
                  </a:lnTo>
                  <a:lnTo>
                    <a:pt x="230990" y="414732"/>
                  </a:lnTo>
                  <a:lnTo>
                    <a:pt x="235520" y="413289"/>
                  </a:lnTo>
                  <a:lnTo>
                    <a:pt x="240049" y="411846"/>
                  </a:lnTo>
                  <a:lnTo>
                    <a:pt x="244578" y="410402"/>
                  </a:lnTo>
                  <a:lnTo>
                    <a:pt x="249107" y="408957"/>
                  </a:lnTo>
                  <a:lnTo>
                    <a:pt x="253637" y="407511"/>
                  </a:lnTo>
                  <a:lnTo>
                    <a:pt x="258166" y="406065"/>
                  </a:lnTo>
                  <a:lnTo>
                    <a:pt x="262695" y="404617"/>
                  </a:lnTo>
                  <a:lnTo>
                    <a:pt x="267224" y="403170"/>
                  </a:lnTo>
                  <a:lnTo>
                    <a:pt x="271754" y="401721"/>
                  </a:lnTo>
                  <a:lnTo>
                    <a:pt x="276283" y="400273"/>
                  </a:lnTo>
                  <a:lnTo>
                    <a:pt x="280812" y="398823"/>
                  </a:lnTo>
                  <a:lnTo>
                    <a:pt x="285341" y="397374"/>
                  </a:lnTo>
                  <a:lnTo>
                    <a:pt x="289870" y="395924"/>
                  </a:lnTo>
                  <a:lnTo>
                    <a:pt x="294400" y="394474"/>
                  </a:lnTo>
                  <a:lnTo>
                    <a:pt x="298929" y="393023"/>
                  </a:lnTo>
                  <a:lnTo>
                    <a:pt x="303458" y="391573"/>
                  </a:lnTo>
                  <a:lnTo>
                    <a:pt x="307987" y="390122"/>
                  </a:lnTo>
                  <a:lnTo>
                    <a:pt x="312517" y="388672"/>
                  </a:lnTo>
                  <a:lnTo>
                    <a:pt x="317046" y="387222"/>
                  </a:lnTo>
                  <a:lnTo>
                    <a:pt x="321575" y="385772"/>
                  </a:lnTo>
                  <a:lnTo>
                    <a:pt x="326104" y="384322"/>
                  </a:lnTo>
                  <a:lnTo>
                    <a:pt x="330634" y="382873"/>
                  </a:lnTo>
                  <a:lnTo>
                    <a:pt x="335163" y="381425"/>
                  </a:lnTo>
                  <a:lnTo>
                    <a:pt x="339692" y="379977"/>
                  </a:lnTo>
                  <a:lnTo>
                    <a:pt x="344221" y="378530"/>
                  </a:lnTo>
                  <a:lnTo>
                    <a:pt x="348751" y="377084"/>
                  </a:lnTo>
                  <a:lnTo>
                    <a:pt x="353280" y="375638"/>
                  </a:lnTo>
                  <a:lnTo>
                    <a:pt x="357809" y="374194"/>
                  </a:lnTo>
                  <a:lnTo>
                    <a:pt x="362338" y="372751"/>
                  </a:lnTo>
                  <a:lnTo>
                    <a:pt x="366867" y="371310"/>
                  </a:lnTo>
                  <a:lnTo>
                    <a:pt x="371397" y="369870"/>
                  </a:lnTo>
                  <a:lnTo>
                    <a:pt x="375926" y="368431"/>
                  </a:lnTo>
                  <a:lnTo>
                    <a:pt x="380455" y="366994"/>
                  </a:lnTo>
                  <a:lnTo>
                    <a:pt x="384984" y="365559"/>
                  </a:lnTo>
                  <a:lnTo>
                    <a:pt x="389514" y="364126"/>
                  </a:lnTo>
                  <a:lnTo>
                    <a:pt x="394043" y="362694"/>
                  </a:lnTo>
                  <a:lnTo>
                    <a:pt x="398572" y="361265"/>
                  </a:lnTo>
                  <a:lnTo>
                    <a:pt x="403101" y="359837"/>
                  </a:lnTo>
                  <a:lnTo>
                    <a:pt x="407631" y="358411"/>
                  </a:lnTo>
                  <a:lnTo>
                    <a:pt x="412160" y="356988"/>
                  </a:lnTo>
                  <a:lnTo>
                    <a:pt x="416689" y="355566"/>
                  </a:lnTo>
                  <a:lnTo>
                    <a:pt x="421218" y="354146"/>
                  </a:lnTo>
                  <a:lnTo>
                    <a:pt x="425748" y="352729"/>
                  </a:lnTo>
                  <a:lnTo>
                    <a:pt x="430277" y="351313"/>
                  </a:lnTo>
                  <a:lnTo>
                    <a:pt x="434806" y="349899"/>
                  </a:lnTo>
                  <a:lnTo>
                    <a:pt x="439335" y="348487"/>
                  </a:lnTo>
                  <a:lnTo>
                    <a:pt x="443864" y="347077"/>
                  </a:lnTo>
                  <a:lnTo>
                    <a:pt x="448394" y="345667"/>
                  </a:lnTo>
                  <a:lnTo>
                    <a:pt x="452923" y="344259"/>
                  </a:lnTo>
                  <a:lnTo>
                    <a:pt x="457452" y="342852"/>
                  </a:lnTo>
                  <a:lnTo>
                    <a:pt x="461981" y="341446"/>
                  </a:lnTo>
                  <a:lnTo>
                    <a:pt x="466511" y="340040"/>
                  </a:lnTo>
                  <a:lnTo>
                    <a:pt x="471040" y="338634"/>
                  </a:lnTo>
                  <a:lnTo>
                    <a:pt x="475569" y="337227"/>
                  </a:lnTo>
                  <a:lnTo>
                    <a:pt x="480098" y="335820"/>
                  </a:lnTo>
                  <a:lnTo>
                    <a:pt x="484628" y="334412"/>
                  </a:lnTo>
                  <a:lnTo>
                    <a:pt x="489157" y="333002"/>
                  </a:lnTo>
                  <a:lnTo>
                    <a:pt x="493686" y="331590"/>
                  </a:lnTo>
                  <a:lnTo>
                    <a:pt x="498215" y="330175"/>
                  </a:lnTo>
                  <a:lnTo>
                    <a:pt x="502744" y="328757"/>
                  </a:lnTo>
                  <a:lnTo>
                    <a:pt x="507274" y="327336"/>
                  </a:lnTo>
                  <a:lnTo>
                    <a:pt x="511803" y="325910"/>
                  </a:lnTo>
                  <a:lnTo>
                    <a:pt x="516332" y="324479"/>
                  </a:lnTo>
                  <a:lnTo>
                    <a:pt x="520861" y="323042"/>
                  </a:lnTo>
                  <a:lnTo>
                    <a:pt x="525391" y="321599"/>
                  </a:lnTo>
                  <a:lnTo>
                    <a:pt x="529920" y="320150"/>
                  </a:lnTo>
                  <a:lnTo>
                    <a:pt x="534449" y="318693"/>
                  </a:lnTo>
                  <a:lnTo>
                    <a:pt x="538978" y="317228"/>
                  </a:lnTo>
                  <a:lnTo>
                    <a:pt x="543508" y="315754"/>
                  </a:lnTo>
                  <a:lnTo>
                    <a:pt x="548037" y="314271"/>
                  </a:lnTo>
                  <a:lnTo>
                    <a:pt x="552566" y="312777"/>
                  </a:lnTo>
                  <a:lnTo>
                    <a:pt x="557095" y="311274"/>
                  </a:lnTo>
                  <a:lnTo>
                    <a:pt x="561625" y="309759"/>
                  </a:lnTo>
                  <a:lnTo>
                    <a:pt x="566154" y="308233"/>
                  </a:lnTo>
                  <a:lnTo>
                    <a:pt x="570683" y="306695"/>
                  </a:lnTo>
                  <a:lnTo>
                    <a:pt x="575212" y="305145"/>
                  </a:lnTo>
                  <a:lnTo>
                    <a:pt x="579741" y="303581"/>
                  </a:lnTo>
                  <a:lnTo>
                    <a:pt x="584271" y="302004"/>
                  </a:lnTo>
                  <a:lnTo>
                    <a:pt x="588800" y="300414"/>
                  </a:lnTo>
                  <a:lnTo>
                    <a:pt x="593329" y="298810"/>
                  </a:lnTo>
                  <a:lnTo>
                    <a:pt x="597858" y="297191"/>
                  </a:lnTo>
                  <a:lnTo>
                    <a:pt x="602388" y="295559"/>
                  </a:lnTo>
                  <a:lnTo>
                    <a:pt x="606917" y="293911"/>
                  </a:lnTo>
                  <a:lnTo>
                    <a:pt x="611446" y="292250"/>
                  </a:lnTo>
                  <a:lnTo>
                    <a:pt x="615975" y="290573"/>
                  </a:lnTo>
                  <a:lnTo>
                    <a:pt x="620505" y="288881"/>
                  </a:lnTo>
                  <a:lnTo>
                    <a:pt x="625034" y="287175"/>
                  </a:lnTo>
                  <a:lnTo>
                    <a:pt x="629563" y="285454"/>
                  </a:lnTo>
                  <a:lnTo>
                    <a:pt x="634092" y="283718"/>
                  </a:lnTo>
                  <a:lnTo>
                    <a:pt x="638622" y="281968"/>
                  </a:lnTo>
                  <a:lnTo>
                    <a:pt x="643151" y="280203"/>
                  </a:lnTo>
                  <a:lnTo>
                    <a:pt x="647680" y="278423"/>
                  </a:lnTo>
                  <a:lnTo>
                    <a:pt x="652209" y="276629"/>
                  </a:lnTo>
                  <a:lnTo>
                    <a:pt x="656738" y="274822"/>
                  </a:lnTo>
                  <a:lnTo>
                    <a:pt x="661268" y="273000"/>
                  </a:lnTo>
                  <a:lnTo>
                    <a:pt x="665797" y="271165"/>
                  </a:lnTo>
                  <a:lnTo>
                    <a:pt x="670326" y="269316"/>
                  </a:lnTo>
                  <a:lnTo>
                    <a:pt x="674855" y="267455"/>
                  </a:lnTo>
                  <a:lnTo>
                    <a:pt x="679385" y="265580"/>
                  </a:lnTo>
                  <a:lnTo>
                    <a:pt x="683914" y="263694"/>
                  </a:lnTo>
                  <a:lnTo>
                    <a:pt x="688443" y="261794"/>
                  </a:lnTo>
                  <a:lnTo>
                    <a:pt x="692972" y="259883"/>
                  </a:lnTo>
                  <a:lnTo>
                    <a:pt x="697502" y="257961"/>
                  </a:lnTo>
                  <a:lnTo>
                    <a:pt x="702031" y="256027"/>
                  </a:lnTo>
                  <a:lnTo>
                    <a:pt x="706560" y="254082"/>
                  </a:lnTo>
                  <a:lnTo>
                    <a:pt x="711089" y="252126"/>
                  </a:lnTo>
                  <a:lnTo>
                    <a:pt x="715618" y="250160"/>
                  </a:lnTo>
                  <a:lnTo>
                    <a:pt x="720148" y="248184"/>
                  </a:lnTo>
                  <a:lnTo>
                    <a:pt x="724677" y="246198"/>
                  </a:lnTo>
                  <a:lnTo>
                    <a:pt x="729206" y="244203"/>
                  </a:lnTo>
                  <a:lnTo>
                    <a:pt x="733735" y="242198"/>
                  </a:lnTo>
                  <a:lnTo>
                    <a:pt x="738265" y="240184"/>
                  </a:lnTo>
                  <a:lnTo>
                    <a:pt x="742794" y="238162"/>
                  </a:lnTo>
                  <a:lnTo>
                    <a:pt x="747323" y="236132"/>
                  </a:lnTo>
                  <a:lnTo>
                    <a:pt x="751852" y="234094"/>
                  </a:lnTo>
                  <a:lnTo>
                    <a:pt x="756382" y="232047"/>
                  </a:lnTo>
                  <a:lnTo>
                    <a:pt x="760911" y="229994"/>
                  </a:lnTo>
                  <a:lnTo>
                    <a:pt x="765440" y="227933"/>
                  </a:lnTo>
                  <a:lnTo>
                    <a:pt x="769969" y="225865"/>
                  </a:lnTo>
                  <a:lnTo>
                    <a:pt x="774499" y="223790"/>
                  </a:lnTo>
                  <a:lnTo>
                    <a:pt x="779028" y="221708"/>
                  </a:lnTo>
                  <a:lnTo>
                    <a:pt x="783557" y="219621"/>
                  </a:lnTo>
                  <a:lnTo>
                    <a:pt x="788086" y="217527"/>
                  </a:lnTo>
                  <a:lnTo>
                    <a:pt x="792615" y="215428"/>
                  </a:lnTo>
                  <a:lnTo>
                    <a:pt x="797145" y="213322"/>
                  </a:lnTo>
                  <a:lnTo>
                    <a:pt x="801674" y="211212"/>
                  </a:lnTo>
                  <a:lnTo>
                    <a:pt x="806203" y="209096"/>
                  </a:lnTo>
                  <a:lnTo>
                    <a:pt x="810732" y="206974"/>
                  </a:lnTo>
                  <a:lnTo>
                    <a:pt x="815262" y="204848"/>
                  </a:lnTo>
                  <a:lnTo>
                    <a:pt x="819791" y="202718"/>
                  </a:lnTo>
                  <a:lnTo>
                    <a:pt x="824320" y="200582"/>
                  </a:lnTo>
                  <a:lnTo>
                    <a:pt x="828849" y="198442"/>
                  </a:lnTo>
                  <a:lnTo>
                    <a:pt x="833379" y="196298"/>
                  </a:lnTo>
                  <a:lnTo>
                    <a:pt x="837908" y="194150"/>
                  </a:lnTo>
                  <a:lnTo>
                    <a:pt x="842437" y="191998"/>
                  </a:lnTo>
                  <a:lnTo>
                    <a:pt x="846966" y="189842"/>
                  </a:lnTo>
                  <a:lnTo>
                    <a:pt x="851496" y="187682"/>
                  </a:lnTo>
                  <a:lnTo>
                    <a:pt x="856025" y="185519"/>
                  </a:lnTo>
                  <a:lnTo>
                    <a:pt x="860554" y="183352"/>
                  </a:lnTo>
                  <a:lnTo>
                    <a:pt x="865083" y="181182"/>
                  </a:lnTo>
                  <a:lnTo>
                    <a:pt x="869612" y="179009"/>
                  </a:lnTo>
                  <a:lnTo>
                    <a:pt x="874142" y="176833"/>
                  </a:lnTo>
                  <a:lnTo>
                    <a:pt x="878671" y="174653"/>
                  </a:lnTo>
                  <a:lnTo>
                    <a:pt x="883200" y="172471"/>
                  </a:lnTo>
                  <a:lnTo>
                    <a:pt x="887729" y="170286"/>
                  </a:lnTo>
                  <a:lnTo>
                    <a:pt x="892259" y="168098"/>
                  </a:lnTo>
                  <a:lnTo>
                    <a:pt x="896788" y="165907"/>
                  </a:lnTo>
                  <a:lnTo>
                    <a:pt x="901317" y="163714"/>
                  </a:lnTo>
                  <a:lnTo>
                    <a:pt x="905846" y="161519"/>
                  </a:lnTo>
                  <a:lnTo>
                    <a:pt x="910376" y="159321"/>
                  </a:lnTo>
                  <a:lnTo>
                    <a:pt x="914905" y="157121"/>
                  </a:lnTo>
                  <a:lnTo>
                    <a:pt x="919434" y="154919"/>
                  </a:lnTo>
                  <a:lnTo>
                    <a:pt x="923963" y="152714"/>
                  </a:lnTo>
                  <a:lnTo>
                    <a:pt x="928493" y="150508"/>
                  </a:lnTo>
                  <a:lnTo>
                    <a:pt x="933022" y="148299"/>
                  </a:lnTo>
                  <a:lnTo>
                    <a:pt x="937551" y="146088"/>
                  </a:lnTo>
                  <a:lnTo>
                    <a:pt x="942080" y="143876"/>
                  </a:lnTo>
                  <a:lnTo>
                    <a:pt x="946609" y="141662"/>
                  </a:lnTo>
                  <a:lnTo>
                    <a:pt x="951139" y="139446"/>
                  </a:lnTo>
                  <a:lnTo>
                    <a:pt x="955668" y="137228"/>
                  </a:lnTo>
                  <a:lnTo>
                    <a:pt x="960197" y="135008"/>
                  </a:lnTo>
                  <a:lnTo>
                    <a:pt x="964726" y="132787"/>
                  </a:lnTo>
                  <a:lnTo>
                    <a:pt x="969256" y="130565"/>
                  </a:lnTo>
                  <a:lnTo>
                    <a:pt x="973785" y="128341"/>
                  </a:lnTo>
                  <a:lnTo>
                    <a:pt x="978314" y="126115"/>
                  </a:lnTo>
                  <a:lnTo>
                    <a:pt x="982843" y="123888"/>
                  </a:lnTo>
                  <a:lnTo>
                    <a:pt x="987373" y="121659"/>
                  </a:lnTo>
                  <a:lnTo>
                    <a:pt x="991902" y="119430"/>
                  </a:lnTo>
                  <a:lnTo>
                    <a:pt x="996431" y="117198"/>
                  </a:lnTo>
                  <a:lnTo>
                    <a:pt x="1000960" y="114966"/>
                  </a:lnTo>
                  <a:lnTo>
                    <a:pt x="1005489" y="112732"/>
                  </a:lnTo>
                  <a:lnTo>
                    <a:pt x="1010019" y="110497"/>
                  </a:lnTo>
                  <a:lnTo>
                    <a:pt x="1014548" y="108261"/>
                  </a:lnTo>
                  <a:lnTo>
                    <a:pt x="1019077" y="106024"/>
                  </a:lnTo>
                  <a:lnTo>
                    <a:pt x="1023606" y="103786"/>
                  </a:lnTo>
                  <a:lnTo>
                    <a:pt x="1028136" y="101547"/>
                  </a:lnTo>
                  <a:lnTo>
                    <a:pt x="1032665" y="99306"/>
                  </a:lnTo>
                  <a:lnTo>
                    <a:pt x="1037194" y="97065"/>
                  </a:lnTo>
                  <a:lnTo>
                    <a:pt x="1041723" y="94822"/>
                  </a:lnTo>
                  <a:lnTo>
                    <a:pt x="1046253" y="92579"/>
                  </a:lnTo>
                  <a:lnTo>
                    <a:pt x="1050782" y="90335"/>
                  </a:lnTo>
                  <a:lnTo>
                    <a:pt x="1055311" y="88089"/>
                  </a:lnTo>
                  <a:lnTo>
                    <a:pt x="1059840" y="85843"/>
                  </a:lnTo>
                  <a:lnTo>
                    <a:pt x="1064370" y="83596"/>
                  </a:lnTo>
                  <a:lnTo>
                    <a:pt x="1068899" y="81348"/>
                  </a:lnTo>
                  <a:lnTo>
                    <a:pt x="1073428" y="79100"/>
                  </a:lnTo>
                  <a:lnTo>
                    <a:pt x="1077957" y="76850"/>
                  </a:lnTo>
                  <a:lnTo>
                    <a:pt x="1082486" y="74600"/>
                  </a:lnTo>
                  <a:lnTo>
                    <a:pt x="1087016" y="72349"/>
                  </a:lnTo>
                  <a:lnTo>
                    <a:pt x="1091545" y="70097"/>
                  </a:lnTo>
                  <a:lnTo>
                    <a:pt x="1096074" y="67845"/>
                  </a:lnTo>
                  <a:lnTo>
                    <a:pt x="1100603" y="65591"/>
                  </a:lnTo>
                  <a:lnTo>
                    <a:pt x="1105133" y="63338"/>
                  </a:lnTo>
                  <a:lnTo>
                    <a:pt x="1109662" y="61083"/>
                  </a:lnTo>
                  <a:lnTo>
                    <a:pt x="1114191" y="58828"/>
                  </a:lnTo>
                  <a:lnTo>
                    <a:pt x="1118720" y="56572"/>
                  </a:lnTo>
                  <a:lnTo>
                    <a:pt x="1123250" y="54315"/>
                  </a:lnTo>
                  <a:lnTo>
                    <a:pt x="1127779" y="52058"/>
                  </a:lnTo>
                  <a:lnTo>
                    <a:pt x="1132308" y="49800"/>
                  </a:lnTo>
                  <a:lnTo>
                    <a:pt x="1136837" y="47542"/>
                  </a:lnTo>
                  <a:lnTo>
                    <a:pt x="1141367" y="45283"/>
                  </a:lnTo>
                  <a:lnTo>
                    <a:pt x="1145896" y="43023"/>
                  </a:lnTo>
                  <a:lnTo>
                    <a:pt x="1150425" y="40763"/>
                  </a:lnTo>
                  <a:lnTo>
                    <a:pt x="1154954" y="38503"/>
                  </a:lnTo>
                  <a:lnTo>
                    <a:pt x="1159483" y="36242"/>
                  </a:lnTo>
                  <a:lnTo>
                    <a:pt x="1164013" y="33980"/>
                  </a:lnTo>
                  <a:lnTo>
                    <a:pt x="1168542" y="31718"/>
                  </a:lnTo>
                  <a:lnTo>
                    <a:pt x="1173071" y="29455"/>
                  </a:lnTo>
                  <a:lnTo>
                    <a:pt x="1177600" y="27192"/>
                  </a:lnTo>
                  <a:lnTo>
                    <a:pt x="1182130" y="24928"/>
                  </a:lnTo>
                  <a:lnTo>
                    <a:pt x="1186659" y="22664"/>
                  </a:lnTo>
                  <a:lnTo>
                    <a:pt x="1191188" y="20400"/>
                  </a:lnTo>
                  <a:lnTo>
                    <a:pt x="1195717" y="18135"/>
                  </a:lnTo>
                  <a:lnTo>
                    <a:pt x="1200247" y="15869"/>
                  </a:lnTo>
                  <a:lnTo>
                    <a:pt x="1204776" y="13603"/>
                  </a:lnTo>
                  <a:lnTo>
                    <a:pt x="1209305" y="11337"/>
                  </a:lnTo>
                  <a:lnTo>
                    <a:pt x="1213834" y="9070"/>
                  </a:lnTo>
                  <a:lnTo>
                    <a:pt x="1218363" y="6803"/>
                  </a:lnTo>
                  <a:lnTo>
                    <a:pt x="1222893" y="4536"/>
                  </a:lnTo>
                  <a:lnTo>
                    <a:pt x="1227422" y="2268"/>
                  </a:ln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22" name="pl822"/>
            <p:cNvSpPr/>
            <p:nvPr/>
          </p:nvSpPr>
          <p:spPr>
            <a:xfrm>
              <a:off x="7960456" y="5836755"/>
              <a:ext cx="1231951" cy="421784"/>
            </a:xfrm>
            <a:custGeom>
              <a:avLst/>
              <a:pathLst>
                <a:path w="1231951" h="421784">
                  <a:moveTo>
                    <a:pt x="1231951" y="0"/>
                  </a:moveTo>
                  <a:lnTo>
                    <a:pt x="1231951" y="0"/>
                  </a:lnTo>
                  <a:lnTo>
                    <a:pt x="1227422" y="1335"/>
                  </a:lnTo>
                  <a:lnTo>
                    <a:pt x="1222893" y="2670"/>
                  </a:lnTo>
                  <a:lnTo>
                    <a:pt x="1218363" y="4004"/>
                  </a:lnTo>
                  <a:lnTo>
                    <a:pt x="1213834" y="5338"/>
                  </a:lnTo>
                  <a:lnTo>
                    <a:pt x="1209305" y="6672"/>
                  </a:lnTo>
                  <a:lnTo>
                    <a:pt x="1204776" y="8005"/>
                  </a:lnTo>
                  <a:lnTo>
                    <a:pt x="1200247" y="9338"/>
                  </a:lnTo>
                  <a:lnTo>
                    <a:pt x="1195717" y="10670"/>
                  </a:lnTo>
                  <a:lnTo>
                    <a:pt x="1191188" y="12002"/>
                  </a:lnTo>
                  <a:lnTo>
                    <a:pt x="1186659" y="13333"/>
                  </a:lnTo>
                  <a:lnTo>
                    <a:pt x="1182130" y="14664"/>
                  </a:lnTo>
                  <a:lnTo>
                    <a:pt x="1177600" y="15995"/>
                  </a:lnTo>
                  <a:lnTo>
                    <a:pt x="1173071" y="17325"/>
                  </a:lnTo>
                  <a:lnTo>
                    <a:pt x="1168542" y="18654"/>
                  </a:lnTo>
                  <a:lnTo>
                    <a:pt x="1164013" y="19982"/>
                  </a:lnTo>
                  <a:lnTo>
                    <a:pt x="1159483" y="21310"/>
                  </a:lnTo>
                  <a:lnTo>
                    <a:pt x="1154954" y="22638"/>
                  </a:lnTo>
                  <a:lnTo>
                    <a:pt x="1150425" y="23964"/>
                  </a:lnTo>
                  <a:lnTo>
                    <a:pt x="1145896" y="25290"/>
                  </a:lnTo>
                  <a:lnTo>
                    <a:pt x="1141367" y="26616"/>
                  </a:lnTo>
                  <a:lnTo>
                    <a:pt x="1136837" y="27940"/>
                  </a:lnTo>
                  <a:lnTo>
                    <a:pt x="1132308" y="29264"/>
                  </a:lnTo>
                  <a:lnTo>
                    <a:pt x="1127779" y="30587"/>
                  </a:lnTo>
                  <a:lnTo>
                    <a:pt x="1123250" y="31909"/>
                  </a:lnTo>
                  <a:lnTo>
                    <a:pt x="1118720" y="33230"/>
                  </a:lnTo>
                  <a:lnTo>
                    <a:pt x="1114191" y="34550"/>
                  </a:lnTo>
                  <a:lnTo>
                    <a:pt x="1109662" y="35869"/>
                  </a:lnTo>
                  <a:lnTo>
                    <a:pt x="1105133" y="37188"/>
                  </a:lnTo>
                  <a:lnTo>
                    <a:pt x="1100603" y="38505"/>
                  </a:lnTo>
                  <a:lnTo>
                    <a:pt x="1096074" y="39821"/>
                  </a:lnTo>
                  <a:lnTo>
                    <a:pt x="1091545" y="41136"/>
                  </a:lnTo>
                  <a:lnTo>
                    <a:pt x="1087016" y="42450"/>
                  </a:lnTo>
                  <a:lnTo>
                    <a:pt x="1082486" y="43763"/>
                  </a:lnTo>
                  <a:lnTo>
                    <a:pt x="1077957" y="45074"/>
                  </a:lnTo>
                  <a:lnTo>
                    <a:pt x="1073428" y="46385"/>
                  </a:lnTo>
                  <a:lnTo>
                    <a:pt x="1068899" y="47694"/>
                  </a:lnTo>
                  <a:lnTo>
                    <a:pt x="1064370" y="49001"/>
                  </a:lnTo>
                  <a:lnTo>
                    <a:pt x="1059840" y="50308"/>
                  </a:lnTo>
                  <a:lnTo>
                    <a:pt x="1055311" y="51613"/>
                  </a:lnTo>
                  <a:lnTo>
                    <a:pt x="1050782" y="52916"/>
                  </a:lnTo>
                  <a:lnTo>
                    <a:pt x="1046253" y="54218"/>
                  </a:lnTo>
                  <a:lnTo>
                    <a:pt x="1041723" y="55518"/>
                  </a:lnTo>
                  <a:lnTo>
                    <a:pt x="1037194" y="56816"/>
                  </a:lnTo>
                  <a:lnTo>
                    <a:pt x="1032665" y="58113"/>
                  </a:lnTo>
                  <a:lnTo>
                    <a:pt x="1028136" y="59408"/>
                  </a:lnTo>
                  <a:lnTo>
                    <a:pt x="1023606" y="60702"/>
                  </a:lnTo>
                  <a:lnTo>
                    <a:pt x="1019077" y="61993"/>
                  </a:lnTo>
                  <a:lnTo>
                    <a:pt x="1014548" y="63282"/>
                  </a:lnTo>
                  <a:lnTo>
                    <a:pt x="1010019" y="64570"/>
                  </a:lnTo>
                  <a:lnTo>
                    <a:pt x="1005489" y="65855"/>
                  </a:lnTo>
                  <a:lnTo>
                    <a:pt x="1000960" y="67138"/>
                  </a:lnTo>
                  <a:lnTo>
                    <a:pt x="996431" y="68420"/>
                  </a:lnTo>
                  <a:lnTo>
                    <a:pt x="991902" y="69698"/>
                  </a:lnTo>
                  <a:lnTo>
                    <a:pt x="987373" y="70975"/>
                  </a:lnTo>
                  <a:lnTo>
                    <a:pt x="982843" y="72249"/>
                  </a:lnTo>
                  <a:lnTo>
                    <a:pt x="978314" y="73521"/>
                  </a:lnTo>
                  <a:lnTo>
                    <a:pt x="973785" y="74790"/>
                  </a:lnTo>
                  <a:lnTo>
                    <a:pt x="969256" y="76057"/>
                  </a:lnTo>
                  <a:lnTo>
                    <a:pt x="964726" y="77321"/>
                  </a:lnTo>
                  <a:lnTo>
                    <a:pt x="960197" y="78582"/>
                  </a:lnTo>
                  <a:lnTo>
                    <a:pt x="955668" y="79841"/>
                  </a:lnTo>
                  <a:lnTo>
                    <a:pt x="951139" y="81096"/>
                  </a:lnTo>
                  <a:lnTo>
                    <a:pt x="946609" y="82349"/>
                  </a:lnTo>
                  <a:lnTo>
                    <a:pt x="942080" y="83599"/>
                  </a:lnTo>
                  <a:lnTo>
                    <a:pt x="937551" y="84845"/>
                  </a:lnTo>
                  <a:lnTo>
                    <a:pt x="933022" y="86089"/>
                  </a:lnTo>
                  <a:lnTo>
                    <a:pt x="928493" y="87329"/>
                  </a:lnTo>
                  <a:lnTo>
                    <a:pt x="923963" y="88566"/>
                  </a:lnTo>
                  <a:lnTo>
                    <a:pt x="919434" y="89800"/>
                  </a:lnTo>
                  <a:lnTo>
                    <a:pt x="914905" y="91030"/>
                  </a:lnTo>
                  <a:lnTo>
                    <a:pt x="910376" y="92257"/>
                  </a:lnTo>
                  <a:lnTo>
                    <a:pt x="905846" y="93481"/>
                  </a:lnTo>
                  <a:lnTo>
                    <a:pt x="901317" y="94700"/>
                  </a:lnTo>
                  <a:lnTo>
                    <a:pt x="896788" y="95916"/>
                  </a:lnTo>
                  <a:lnTo>
                    <a:pt x="892259" y="97129"/>
                  </a:lnTo>
                  <a:lnTo>
                    <a:pt x="887729" y="98338"/>
                  </a:lnTo>
                  <a:lnTo>
                    <a:pt x="883200" y="99543"/>
                  </a:lnTo>
                  <a:lnTo>
                    <a:pt x="878671" y="100744"/>
                  </a:lnTo>
                  <a:lnTo>
                    <a:pt x="874142" y="101941"/>
                  </a:lnTo>
                  <a:lnTo>
                    <a:pt x="869612" y="103135"/>
                  </a:lnTo>
                  <a:lnTo>
                    <a:pt x="865083" y="104324"/>
                  </a:lnTo>
                  <a:lnTo>
                    <a:pt x="860554" y="105510"/>
                  </a:lnTo>
                  <a:lnTo>
                    <a:pt x="856025" y="106692"/>
                  </a:lnTo>
                  <a:lnTo>
                    <a:pt x="851496" y="107869"/>
                  </a:lnTo>
                  <a:lnTo>
                    <a:pt x="846966" y="109043"/>
                  </a:lnTo>
                  <a:lnTo>
                    <a:pt x="842437" y="110213"/>
                  </a:lnTo>
                  <a:lnTo>
                    <a:pt x="837908" y="111379"/>
                  </a:lnTo>
                  <a:lnTo>
                    <a:pt x="833379" y="112542"/>
                  </a:lnTo>
                  <a:lnTo>
                    <a:pt x="828849" y="113700"/>
                  </a:lnTo>
                  <a:lnTo>
                    <a:pt x="824320" y="114855"/>
                  </a:lnTo>
                  <a:lnTo>
                    <a:pt x="819791" y="116006"/>
                  </a:lnTo>
                  <a:lnTo>
                    <a:pt x="815262" y="117153"/>
                  </a:lnTo>
                  <a:lnTo>
                    <a:pt x="810732" y="118296"/>
                  </a:lnTo>
                  <a:lnTo>
                    <a:pt x="806203" y="119437"/>
                  </a:lnTo>
                  <a:lnTo>
                    <a:pt x="801674" y="120573"/>
                  </a:lnTo>
                  <a:lnTo>
                    <a:pt x="797145" y="121707"/>
                  </a:lnTo>
                  <a:lnTo>
                    <a:pt x="792615" y="122837"/>
                  </a:lnTo>
                  <a:lnTo>
                    <a:pt x="788086" y="123965"/>
                  </a:lnTo>
                  <a:lnTo>
                    <a:pt x="783557" y="125089"/>
                  </a:lnTo>
                  <a:lnTo>
                    <a:pt x="779028" y="126211"/>
                  </a:lnTo>
                  <a:lnTo>
                    <a:pt x="774499" y="127331"/>
                  </a:lnTo>
                  <a:lnTo>
                    <a:pt x="769969" y="128448"/>
                  </a:lnTo>
                  <a:lnTo>
                    <a:pt x="765440" y="129563"/>
                  </a:lnTo>
                  <a:lnTo>
                    <a:pt x="760911" y="130676"/>
                  </a:lnTo>
                  <a:lnTo>
                    <a:pt x="756382" y="131787"/>
                  </a:lnTo>
                  <a:lnTo>
                    <a:pt x="751852" y="132897"/>
                  </a:lnTo>
                  <a:lnTo>
                    <a:pt x="747323" y="134006"/>
                  </a:lnTo>
                  <a:lnTo>
                    <a:pt x="742794" y="135114"/>
                  </a:lnTo>
                  <a:lnTo>
                    <a:pt x="738265" y="136222"/>
                  </a:lnTo>
                  <a:lnTo>
                    <a:pt x="733735" y="137329"/>
                  </a:lnTo>
                  <a:lnTo>
                    <a:pt x="729206" y="138436"/>
                  </a:lnTo>
                  <a:lnTo>
                    <a:pt x="724677" y="139544"/>
                  </a:lnTo>
                  <a:lnTo>
                    <a:pt x="720148" y="140652"/>
                  </a:lnTo>
                  <a:lnTo>
                    <a:pt x="715618" y="141761"/>
                  </a:lnTo>
                  <a:lnTo>
                    <a:pt x="711089" y="142872"/>
                  </a:lnTo>
                  <a:lnTo>
                    <a:pt x="706560" y="143984"/>
                  </a:lnTo>
                  <a:lnTo>
                    <a:pt x="702031" y="145099"/>
                  </a:lnTo>
                  <a:lnTo>
                    <a:pt x="697502" y="146215"/>
                  </a:lnTo>
                  <a:lnTo>
                    <a:pt x="692972" y="147335"/>
                  </a:lnTo>
                  <a:lnTo>
                    <a:pt x="688443" y="148458"/>
                  </a:lnTo>
                  <a:lnTo>
                    <a:pt x="683914" y="149584"/>
                  </a:lnTo>
                  <a:lnTo>
                    <a:pt x="679385" y="150714"/>
                  </a:lnTo>
                  <a:lnTo>
                    <a:pt x="674855" y="151849"/>
                  </a:lnTo>
                  <a:lnTo>
                    <a:pt x="670326" y="152988"/>
                  </a:lnTo>
                  <a:lnTo>
                    <a:pt x="665797" y="154132"/>
                  </a:lnTo>
                  <a:lnTo>
                    <a:pt x="661268" y="155282"/>
                  </a:lnTo>
                  <a:lnTo>
                    <a:pt x="656738" y="156438"/>
                  </a:lnTo>
                  <a:lnTo>
                    <a:pt x="652209" y="157600"/>
                  </a:lnTo>
                  <a:lnTo>
                    <a:pt x="647680" y="158768"/>
                  </a:lnTo>
                  <a:lnTo>
                    <a:pt x="643151" y="159943"/>
                  </a:lnTo>
                  <a:lnTo>
                    <a:pt x="638622" y="161126"/>
                  </a:lnTo>
                  <a:lnTo>
                    <a:pt x="634092" y="162316"/>
                  </a:lnTo>
                  <a:lnTo>
                    <a:pt x="629563" y="163514"/>
                  </a:lnTo>
                  <a:lnTo>
                    <a:pt x="625034" y="164721"/>
                  </a:lnTo>
                  <a:lnTo>
                    <a:pt x="620505" y="165936"/>
                  </a:lnTo>
                  <a:lnTo>
                    <a:pt x="615975" y="167160"/>
                  </a:lnTo>
                  <a:lnTo>
                    <a:pt x="611446" y="168393"/>
                  </a:lnTo>
                  <a:lnTo>
                    <a:pt x="606917" y="169636"/>
                  </a:lnTo>
                  <a:lnTo>
                    <a:pt x="602388" y="170888"/>
                  </a:lnTo>
                  <a:lnTo>
                    <a:pt x="597858" y="172151"/>
                  </a:lnTo>
                  <a:lnTo>
                    <a:pt x="593329" y="173424"/>
                  </a:lnTo>
                  <a:lnTo>
                    <a:pt x="588800" y="174707"/>
                  </a:lnTo>
                  <a:lnTo>
                    <a:pt x="584271" y="176001"/>
                  </a:lnTo>
                  <a:lnTo>
                    <a:pt x="579741" y="177307"/>
                  </a:lnTo>
                  <a:lnTo>
                    <a:pt x="575212" y="178623"/>
                  </a:lnTo>
                  <a:lnTo>
                    <a:pt x="570683" y="179951"/>
                  </a:lnTo>
                  <a:lnTo>
                    <a:pt x="566154" y="181290"/>
                  </a:lnTo>
                  <a:lnTo>
                    <a:pt x="561625" y="182641"/>
                  </a:lnTo>
                  <a:lnTo>
                    <a:pt x="557095" y="184004"/>
                  </a:lnTo>
                  <a:lnTo>
                    <a:pt x="552566" y="185379"/>
                  </a:lnTo>
                  <a:lnTo>
                    <a:pt x="548037" y="186765"/>
                  </a:lnTo>
                  <a:lnTo>
                    <a:pt x="543508" y="188165"/>
                  </a:lnTo>
                  <a:lnTo>
                    <a:pt x="538978" y="189576"/>
                  </a:lnTo>
                  <a:lnTo>
                    <a:pt x="534449" y="191000"/>
                  </a:lnTo>
                  <a:lnTo>
                    <a:pt x="529920" y="192436"/>
                  </a:lnTo>
                  <a:lnTo>
                    <a:pt x="525391" y="193885"/>
                  </a:lnTo>
                  <a:lnTo>
                    <a:pt x="520861" y="195346"/>
                  </a:lnTo>
                  <a:lnTo>
                    <a:pt x="516332" y="196820"/>
                  </a:lnTo>
                  <a:lnTo>
                    <a:pt x="511803" y="198307"/>
                  </a:lnTo>
                  <a:lnTo>
                    <a:pt x="507274" y="199806"/>
                  </a:lnTo>
                  <a:lnTo>
                    <a:pt x="502744" y="201318"/>
                  </a:lnTo>
                  <a:lnTo>
                    <a:pt x="498215" y="202842"/>
                  </a:lnTo>
                  <a:lnTo>
                    <a:pt x="493686" y="204380"/>
                  </a:lnTo>
                  <a:lnTo>
                    <a:pt x="489157" y="205930"/>
                  </a:lnTo>
                  <a:lnTo>
                    <a:pt x="484628" y="207492"/>
                  </a:lnTo>
                  <a:lnTo>
                    <a:pt x="480098" y="209067"/>
                  </a:lnTo>
                  <a:lnTo>
                    <a:pt x="475569" y="210654"/>
                  </a:lnTo>
                  <a:lnTo>
                    <a:pt x="471040" y="212254"/>
                  </a:lnTo>
                  <a:lnTo>
                    <a:pt x="466511" y="213867"/>
                  </a:lnTo>
                  <a:lnTo>
                    <a:pt x="461981" y="215491"/>
                  </a:lnTo>
                  <a:lnTo>
                    <a:pt x="457452" y="217128"/>
                  </a:lnTo>
                  <a:lnTo>
                    <a:pt x="452923" y="218777"/>
                  </a:lnTo>
                  <a:lnTo>
                    <a:pt x="448394" y="220439"/>
                  </a:lnTo>
                  <a:lnTo>
                    <a:pt x="443864" y="222112"/>
                  </a:lnTo>
                  <a:lnTo>
                    <a:pt x="439335" y="223797"/>
                  </a:lnTo>
                  <a:lnTo>
                    <a:pt x="434806" y="225493"/>
                  </a:lnTo>
                  <a:lnTo>
                    <a:pt x="430277" y="227202"/>
                  </a:lnTo>
                  <a:lnTo>
                    <a:pt x="425748" y="228922"/>
                  </a:lnTo>
                  <a:lnTo>
                    <a:pt x="421218" y="230653"/>
                  </a:lnTo>
                  <a:lnTo>
                    <a:pt x="416689" y="232396"/>
                  </a:lnTo>
                  <a:lnTo>
                    <a:pt x="412160" y="234149"/>
                  </a:lnTo>
                  <a:lnTo>
                    <a:pt x="407631" y="235914"/>
                  </a:lnTo>
                  <a:lnTo>
                    <a:pt x="403101" y="237690"/>
                  </a:lnTo>
                  <a:lnTo>
                    <a:pt x="398572" y="239476"/>
                  </a:lnTo>
                  <a:lnTo>
                    <a:pt x="394043" y="241273"/>
                  </a:lnTo>
                  <a:lnTo>
                    <a:pt x="389514" y="243080"/>
                  </a:lnTo>
                  <a:lnTo>
                    <a:pt x="384984" y="244898"/>
                  </a:lnTo>
                  <a:lnTo>
                    <a:pt x="380455" y="246725"/>
                  </a:lnTo>
                  <a:lnTo>
                    <a:pt x="375926" y="248563"/>
                  </a:lnTo>
                  <a:lnTo>
                    <a:pt x="371397" y="250410"/>
                  </a:lnTo>
                  <a:lnTo>
                    <a:pt x="366867" y="252267"/>
                  </a:lnTo>
                  <a:lnTo>
                    <a:pt x="362338" y="254134"/>
                  </a:lnTo>
                  <a:lnTo>
                    <a:pt x="357809" y="256010"/>
                  </a:lnTo>
                  <a:lnTo>
                    <a:pt x="353280" y="257894"/>
                  </a:lnTo>
                  <a:lnTo>
                    <a:pt x="348751" y="259788"/>
                  </a:lnTo>
                  <a:lnTo>
                    <a:pt x="344221" y="261691"/>
                  </a:lnTo>
                  <a:lnTo>
                    <a:pt x="339692" y="263603"/>
                  </a:lnTo>
                  <a:lnTo>
                    <a:pt x="335163" y="265522"/>
                  </a:lnTo>
                  <a:lnTo>
                    <a:pt x="330634" y="267451"/>
                  </a:lnTo>
                  <a:lnTo>
                    <a:pt x="326104" y="269387"/>
                  </a:lnTo>
                  <a:lnTo>
                    <a:pt x="321575" y="271331"/>
                  </a:lnTo>
                  <a:lnTo>
                    <a:pt x="317046" y="273283"/>
                  </a:lnTo>
                  <a:lnTo>
                    <a:pt x="312517" y="275243"/>
                  </a:lnTo>
                  <a:lnTo>
                    <a:pt x="307987" y="277210"/>
                  </a:lnTo>
                  <a:lnTo>
                    <a:pt x="303458" y="279185"/>
                  </a:lnTo>
                  <a:lnTo>
                    <a:pt x="298929" y="281167"/>
                  </a:lnTo>
                  <a:lnTo>
                    <a:pt x="294400" y="283156"/>
                  </a:lnTo>
                  <a:lnTo>
                    <a:pt x="289870" y="285151"/>
                  </a:lnTo>
                  <a:lnTo>
                    <a:pt x="285341" y="287154"/>
                  </a:lnTo>
                  <a:lnTo>
                    <a:pt x="280812" y="289163"/>
                  </a:lnTo>
                  <a:lnTo>
                    <a:pt x="276283" y="291178"/>
                  </a:lnTo>
                  <a:lnTo>
                    <a:pt x="271754" y="293199"/>
                  </a:lnTo>
                  <a:lnTo>
                    <a:pt x="267224" y="295227"/>
                  </a:lnTo>
                  <a:lnTo>
                    <a:pt x="262695" y="297261"/>
                  </a:lnTo>
                  <a:lnTo>
                    <a:pt x="258166" y="299300"/>
                  </a:lnTo>
                  <a:lnTo>
                    <a:pt x="253637" y="301346"/>
                  </a:lnTo>
                  <a:lnTo>
                    <a:pt x="249107" y="303396"/>
                  </a:lnTo>
                  <a:lnTo>
                    <a:pt x="244578" y="305453"/>
                  </a:lnTo>
                  <a:lnTo>
                    <a:pt x="240049" y="307514"/>
                  </a:lnTo>
                  <a:lnTo>
                    <a:pt x="235520" y="309581"/>
                  </a:lnTo>
                  <a:lnTo>
                    <a:pt x="230990" y="311653"/>
                  </a:lnTo>
                  <a:lnTo>
                    <a:pt x="226461" y="313729"/>
                  </a:lnTo>
                  <a:lnTo>
                    <a:pt x="221932" y="315811"/>
                  </a:lnTo>
                  <a:lnTo>
                    <a:pt x="217403" y="317897"/>
                  </a:lnTo>
                  <a:lnTo>
                    <a:pt x="212874" y="319987"/>
                  </a:lnTo>
                  <a:lnTo>
                    <a:pt x="208344" y="322082"/>
                  </a:lnTo>
                  <a:lnTo>
                    <a:pt x="203815" y="324182"/>
                  </a:lnTo>
                  <a:lnTo>
                    <a:pt x="199286" y="326286"/>
                  </a:lnTo>
                  <a:lnTo>
                    <a:pt x="194757" y="328393"/>
                  </a:lnTo>
                  <a:lnTo>
                    <a:pt x="190227" y="330505"/>
                  </a:lnTo>
                  <a:lnTo>
                    <a:pt x="185698" y="332621"/>
                  </a:lnTo>
                  <a:lnTo>
                    <a:pt x="181169" y="334740"/>
                  </a:lnTo>
                  <a:lnTo>
                    <a:pt x="176640" y="336864"/>
                  </a:lnTo>
                  <a:lnTo>
                    <a:pt x="172110" y="338991"/>
                  </a:lnTo>
                  <a:lnTo>
                    <a:pt x="167581" y="341121"/>
                  </a:lnTo>
                  <a:lnTo>
                    <a:pt x="163052" y="343255"/>
                  </a:lnTo>
                  <a:lnTo>
                    <a:pt x="158523" y="345392"/>
                  </a:lnTo>
                  <a:lnTo>
                    <a:pt x="153993" y="347533"/>
                  </a:lnTo>
                  <a:lnTo>
                    <a:pt x="149464" y="349676"/>
                  </a:lnTo>
                  <a:lnTo>
                    <a:pt x="144935" y="351823"/>
                  </a:lnTo>
                  <a:lnTo>
                    <a:pt x="140406" y="353973"/>
                  </a:lnTo>
                  <a:lnTo>
                    <a:pt x="135877" y="356126"/>
                  </a:lnTo>
                  <a:lnTo>
                    <a:pt x="131347" y="358282"/>
                  </a:lnTo>
                  <a:lnTo>
                    <a:pt x="126818" y="360440"/>
                  </a:lnTo>
                  <a:lnTo>
                    <a:pt x="122289" y="362602"/>
                  </a:lnTo>
                  <a:lnTo>
                    <a:pt x="117760" y="364766"/>
                  </a:lnTo>
                  <a:lnTo>
                    <a:pt x="113230" y="366932"/>
                  </a:lnTo>
                  <a:lnTo>
                    <a:pt x="108701" y="369101"/>
                  </a:lnTo>
                  <a:lnTo>
                    <a:pt x="104172" y="371273"/>
                  </a:lnTo>
                  <a:lnTo>
                    <a:pt x="99643" y="373447"/>
                  </a:lnTo>
                  <a:lnTo>
                    <a:pt x="95113" y="375623"/>
                  </a:lnTo>
                  <a:lnTo>
                    <a:pt x="90584" y="377802"/>
                  </a:lnTo>
                  <a:lnTo>
                    <a:pt x="86055" y="379983"/>
                  </a:lnTo>
                  <a:lnTo>
                    <a:pt x="81526" y="382166"/>
                  </a:lnTo>
                  <a:lnTo>
                    <a:pt x="76996" y="384352"/>
                  </a:lnTo>
                  <a:lnTo>
                    <a:pt x="72467" y="386539"/>
                  </a:lnTo>
                  <a:lnTo>
                    <a:pt x="67938" y="388728"/>
                  </a:lnTo>
                  <a:lnTo>
                    <a:pt x="63409" y="390920"/>
                  </a:lnTo>
                  <a:lnTo>
                    <a:pt x="58880" y="393113"/>
                  </a:lnTo>
                  <a:lnTo>
                    <a:pt x="54350" y="395308"/>
                  </a:lnTo>
                  <a:lnTo>
                    <a:pt x="49821" y="397505"/>
                  </a:lnTo>
                  <a:lnTo>
                    <a:pt x="45292" y="399704"/>
                  </a:lnTo>
                  <a:lnTo>
                    <a:pt x="40763" y="401905"/>
                  </a:lnTo>
                  <a:lnTo>
                    <a:pt x="36233" y="404107"/>
                  </a:lnTo>
                  <a:lnTo>
                    <a:pt x="31704" y="406312"/>
                  </a:lnTo>
                  <a:lnTo>
                    <a:pt x="27175" y="408517"/>
                  </a:lnTo>
                  <a:lnTo>
                    <a:pt x="22646" y="410725"/>
                  </a:lnTo>
                  <a:lnTo>
                    <a:pt x="18116" y="412933"/>
                  </a:lnTo>
                  <a:lnTo>
                    <a:pt x="13587" y="415144"/>
                  </a:lnTo>
                  <a:lnTo>
                    <a:pt x="9058" y="417356"/>
                  </a:lnTo>
                  <a:lnTo>
                    <a:pt x="4529" y="419569"/>
                  </a:lnTo>
                  <a:lnTo>
                    <a:pt x="0" y="421784"/>
                  </a:lnTo>
                  <a:lnTo>
                    <a:pt x="0" y="42178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23" name="pl823"/>
            <p:cNvSpPr/>
            <p:nvPr/>
          </p:nvSpPr>
          <p:spPr>
            <a:xfrm>
              <a:off x="7960456" y="5746747"/>
              <a:ext cx="1231951" cy="453946"/>
            </a:xfrm>
            <a:custGeom>
              <a:avLst/>
              <a:pathLst>
                <a:path w="1231951" h="453946">
                  <a:moveTo>
                    <a:pt x="0" y="453946"/>
                  </a:moveTo>
                  <a:lnTo>
                    <a:pt x="4529" y="452138"/>
                  </a:lnTo>
                  <a:lnTo>
                    <a:pt x="9058" y="450331"/>
                  </a:lnTo>
                  <a:lnTo>
                    <a:pt x="13587" y="448524"/>
                  </a:lnTo>
                  <a:lnTo>
                    <a:pt x="18116" y="446718"/>
                  </a:lnTo>
                  <a:lnTo>
                    <a:pt x="22646" y="444912"/>
                  </a:lnTo>
                  <a:lnTo>
                    <a:pt x="27175" y="443106"/>
                  </a:lnTo>
                  <a:lnTo>
                    <a:pt x="31704" y="441300"/>
                  </a:lnTo>
                  <a:lnTo>
                    <a:pt x="36233" y="439495"/>
                  </a:lnTo>
                  <a:lnTo>
                    <a:pt x="40763" y="437690"/>
                  </a:lnTo>
                  <a:lnTo>
                    <a:pt x="45292" y="435885"/>
                  </a:lnTo>
                  <a:lnTo>
                    <a:pt x="49821" y="434081"/>
                  </a:lnTo>
                  <a:lnTo>
                    <a:pt x="54350" y="432277"/>
                  </a:lnTo>
                  <a:lnTo>
                    <a:pt x="58880" y="430473"/>
                  </a:lnTo>
                  <a:lnTo>
                    <a:pt x="63409" y="428670"/>
                  </a:lnTo>
                  <a:lnTo>
                    <a:pt x="67938" y="426867"/>
                  </a:lnTo>
                  <a:lnTo>
                    <a:pt x="72467" y="425065"/>
                  </a:lnTo>
                  <a:lnTo>
                    <a:pt x="76996" y="423263"/>
                  </a:lnTo>
                  <a:lnTo>
                    <a:pt x="81526" y="421462"/>
                  </a:lnTo>
                  <a:lnTo>
                    <a:pt x="86055" y="419661"/>
                  </a:lnTo>
                  <a:lnTo>
                    <a:pt x="90584" y="417861"/>
                  </a:lnTo>
                  <a:lnTo>
                    <a:pt x="95113" y="416061"/>
                  </a:lnTo>
                  <a:lnTo>
                    <a:pt x="99643" y="414261"/>
                  </a:lnTo>
                  <a:lnTo>
                    <a:pt x="104172" y="412463"/>
                  </a:lnTo>
                  <a:lnTo>
                    <a:pt x="108701" y="410665"/>
                  </a:lnTo>
                  <a:lnTo>
                    <a:pt x="113230" y="408867"/>
                  </a:lnTo>
                  <a:lnTo>
                    <a:pt x="117760" y="407070"/>
                  </a:lnTo>
                  <a:lnTo>
                    <a:pt x="122289" y="405274"/>
                  </a:lnTo>
                  <a:lnTo>
                    <a:pt x="126818" y="403478"/>
                  </a:lnTo>
                  <a:lnTo>
                    <a:pt x="131347" y="401684"/>
                  </a:lnTo>
                  <a:lnTo>
                    <a:pt x="135877" y="399890"/>
                  </a:lnTo>
                  <a:lnTo>
                    <a:pt x="140406" y="398096"/>
                  </a:lnTo>
                  <a:lnTo>
                    <a:pt x="144935" y="396304"/>
                  </a:lnTo>
                  <a:lnTo>
                    <a:pt x="149464" y="394512"/>
                  </a:lnTo>
                  <a:lnTo>
                    <a:pt x="153993" y="392721"/>
                  </a:lnTo>
                  <a:lnTo>
                    <a:pt x="158523" y="390932"/>
                  </a:lnTo>
                  <a:lnTo>
                    <a:pt x="163052" y="389143"/>
                  </a:lnTo>
                  <a:lnTo>
                    <a:pt x="167581" y="387355"/>
                  </a:lnTo>
                  <a:lnTo>
                    <a:pt x="172110" y="385568"/>
                  </a:lnTo>
                  <a:lnTo>
                    <a:pt x="176640" y="383782"/>
                  </a:lnTo>
                  <a:lnTo>
                    <a:pt x="181169" y="381997"/>
                  </a:lnTo>
                  <a:lnTo>
                    <a:pt x="185698" y="380213"/>
                  </a:lnTo>
                  <a:lnTo>
                    <a:pt x="190227" y="378431"/>
                  </a:lnTo>
                  <a:lnTo>
                    <a:pt x="194757" y="376650"/>
                  </a:lnTo>
                  <a:lnTo>
                    <a:pt x="199286" y="374870"/>
                  </a:lnTo>
                  <a:lnTo>
                    <a:pt x="203815" y="373091"/>
                  </a:lnTo>
                  <a:lnTo>
                    <a:pt x="208344" y="371314"/>
                  </a:lnTo>
                  <a:lnTo>
                    <a:pt x="212874" y="369538"/>
                  </a:lnTo>
                  <a:lnTo>
                    <a:pt x="217403" y="367764"/>
                  </a:lnTo>
                  <a:lnTo>
                    <a:pt x="221932" y="365991"/>
                  </a:lnTo>
                  <a:lnTo>
                    <a:pt x="226461" y="364220"/>
                  </a:lnTo>
                  <a:lnTo>
                    <a:pt x="230990" y="362451"/>
                  </a:lnTo>
                  <a:lnTo>
                    <a:pt x="235520" y="360683"/>
                  </a:lnTo>
                  <a:lnTo>
                    <a:pt x="240049" y="358917"/>
                  </a:lnTo>
                  <a:lnTo>
                    <a:pt x="244578" y="357153"/>
                  </a:lnTo>
                  <a:lnTo>
                    <a:pt x="249107" y="355391"/>
                  </a:lnTo>
                  <a:lnTo>
                    <a:pt x="253637" y="353632"/>
                  </a:lnTo>
                  <a:lnTo>
                    <a:pt x="258166" y="351874"/>
                  </a:lnTo>
                  <a:lnTo>
                    <a:pt x="262695" y="350118"/>
                  </a:lnTo>
                  <a:lnTo>
                    <a:pt x="267224" y="348365"/>
                  </a:lnTo>
                  <a:lnTo>
                    <a:pt x="271754" y="346614"/>
                  </a:lnTo>
                  <a:lnTo>
                    <a:pt x="276283" y="344865"/>
                  </a:lnTo>
                  <a:lnTo>
                    <a:pt x="280812" y="343119"/>
                  </a:lnTo>
                  <a:lnTo>
                    <a:pt x="285341" y="341376"/>
                  </a:lnTo>
                  <a:lnTo>
                    <a:pt x="289870" y="339636"/>
                  </a:lnTo>
                  <a:lnTo>
                    <a:pt x="294400" y="337898"/>
                  </a:lnTo>
                  <a:lnTo>
                    <a:pt x="298929" y="336163"/>
                  </a:lnTo>
                  <a:lnTo>
                    <a:pt x="303458" y="334432"/>
                  </a:lnTo>
                  <a:lnTo>
                    <a:pt x="307987" y="332704"/>
                  </a:lnTo>
                  <a:lnTo>
                    <a:pt x="312517" y="330979"/>
                  </a:lnTo>
                  <a:lnTo>
                    <a:pt x="317046" y="329257"/>
                  </a:lnTo>
                  <a:lnTo>
                    <a:pt x="321575" y="327539"/>
                  </a:lnTo>
                  <a:lnTo>
                    <a:pt x="326104" y="325825"/>
                  </a:lnTo>
                  <a:lnTo>
                    <a:pt x="330634" y="324115"/>
                  </a:lnTo>
                  <a:lnTo>
                    <a:pt x="335163" y="322408"/>
                  </a:lnTo>
                  <a:lnTo>
                    <a:pt x="339692" y="320706"/>
                  </a:lnTo>
                  <a:lnTo>
                    <a:pt x="344221" y="319008"/>
                  </a:lnTo>
                  <a:lnTo>
                    <a:pt x="348751" y="317314"/>
                  </a:lnTo>
                  <a:lnTo>
                    <a:pt x="353280" y="315626"/>
                  </a:lnTo>
                  <a:lnTo>
                    <a:pt x="357809" y="313941"/>
                  </a:lnTo>
                  <a:lnTo>
                    <a:pt x="362338" y="312262"/>
                  </a:lnTo>
                  <a:lnTo>
                    <a:pt x="366867" y="310588"/>
                  </a:lnTo>
                  <a:lnTo>
                    <a:pt x="371397" y="308919"/>
                  </a:lnTo>
                  <a:lnTo>
                    <a:pt x="375926" y="307255"/>
                  </a:lnTo>
                  <a:lnTo>
                    <a:pt x="380455" y="305597"/>
                  </a:lnTo>
                  <a:lnTo>
                    <a:pt x="384984" y="303945"/>
                  </a:lnTo>
                  <a:lnTo>
                    <a:pt x="389514" y="302299"/>
                  </a:lnTo>
                  <a:lnTo>
                    <a:pt x="394043" y="300659"/>
                  </a:lnTo>
                  <a:lnTo>
                    <a:pt x="398572" y="299025"/>
                  </a:lnTo>
                  <a:lnTo>
                    <a:pt x="403101" y="297397"/>
                  </a:lnTo>
                  <a:lnTo>
                    <a:pt x="407631" y="295776"/>
                  </a:lnTo>
                  <a:lnTo>
                    <a:pt x="412160" y="294162"/>
                  </a:lnTo>
                  <a:lnTo>
                    <a:pt x="416689" y="292555"/>
                  </a:lnTo>
                  <a:lnTo>
                    <a:pt x="421218" y="290955"/>
                  </a:lnTo>
                  <a:lnTo>
                    <a:pt x="425748" y="289363"/>
                  </a:lnTo>
                  <a:lnTo>
                    <a:pt x="430277" y="287777"/>
                  </a:lnTo>
                  <a:lnTo>
                    <a:pt x="434806" y="286200"/>
                  </a:lnTo>
                  <a:lnTo>
                    <a:pt x="439335" y="284630"/>
                  </a:lnTo>
                  <a:lnTo>
                    <a:pt x="443864" y="283067"/>
                  </a:lnTo>
                  <a:lnTo>
                    <a:pt x="448394" y="281513"/>
                  </a:lnTo>
                  <a:lnTo>
                    <a:pt x="452923" y="279967"/>
                  </a:lnTo>
                  <a:lnTo>
                    <a:pt x="457452" y="278429"/>
                  </a:lnTo>
                  <a:lnTo>
                    <a:pt x="461981" y="276900"/>
                  </a:lnTo>
                  <a:lnTo>
                    <a:pt x="466511" y="275379"/>
                  </a:lnTo>
                  <a:lnTo>
                    <a:pt x="471040" y="273866"/>
                  </a:lnTo>
                  <a:lnTo>
                    <a:pt x="475569" y="272362"/>
                  </a:lnTo>
                  <a:lnTo>
                    <a:pt x="480098" y="270866"/>
                  </a:lnTo>
                  <a:lnTo>
                    <a:pt x="484628" y="269378"/>
                  </a:lnTo>
                  <a:lnTo>
                    <a:pt x="489157" y="267900"/>
                  </a:lnTo>
                  <a:lnTo>
                    <a:pt x="493686" y="266429"/>
                  </a:lnTo>
                  <a:lnTo>
                    <a:pt x="498215" y="264967"/>
                  </a:lnTo>
                  <a:lnTo>
                    <a:pt x="502744" y="263513"/>
                  </a:lnTo>
                  <a:lnTo>
                    <a:pt x="507274" y="262067"/>
                  </a:lnTo>
                  <a:lnTo>
                    <a:pt x="511803" y="260629"/>
                  </a:lnTo>
                  <a:lnTo>
                    <a:pt x="516332" y="259199"/>
                  </a:lnTo>
                  <a:lnTo>
                    <a:pt x="520861" y="257776"/>
                  </a:lnTo>
                  <a:lnTo>
                    <a:pt x="525391" y="256361"/>
                  </a:lnTo>
                  <a:lnTo>
                    <a:pt x="529920" y="254953"/>
                  </a:lnTo>
                  <a:lnTo>
                    <a:pt x="534449" y="253552"/>
                  </a:lnTo>
                  <a:lnTo>
                    <a:pt x="538978" y="252157"/>
                  </a:lnTo>
                  <a:lnTo>
                    <a:pt x="543508" y="250768"/>
                  </a:lnTo>
                  <a:lnTo>
                    <a:pt x="548037" y="249385"/>
                  </a:lnTo>
                  <a:lnTo>
                    <a:pt x="552566" y="248008"/>
                  </a:lnTo>
                  <a:lnTo>
                    <a:pt x="557095" y="246635"/>
                  </a:lnTo>
                  <a:lnTo>
                    <a:pt x="561625" y="245267"/>
                  </a:lnTo>
                  <a:lnTo>
                    <a:pt x="566154" y="243903"/>
                  </a:lnTo>
                  <a:lnTo>
                    <a:pt x="570683" y="242542"/>
                  </a:lnTo>
                  <a:lnTo>
                    <a:pt x="575212" y="241184"/>
                  </a:lnTo>
                  <a:lnTo>
                    <a:pt x="579741" y="239829"/>
                  </a:lnTo>
                  <a:lnTo>
                    <a:pt x="584271" y="238476"/>
                  </a:lnTo>
                  <a:lnTo>
                    <a:pt x="588800" y="237124"/>
                  </a:lnTo>
                  <a:lnTo>
                    <a:pt x="593329" y="235773"/>
                  </a:lnTo>
                  <a:lnTo>
                    <a:pt x="597858" y="234423"/>
                  </a:lnTo>
                  <a:lnTo>
                    <a:pt x="602388" y="233072"/>
                  </a:lnTo>
                  <a:lnTo>
                    <a:pt x="606917" y="231720"/>
                  </a:lnTo>
                  <a:lnTo>
                    <a:pt x="611446" y="230367"/>
                  </a:lnTo>
                  <a:lnTo>
                    <a:pt x="615975" y="229012"/>
                  </a:lnTo>
                  <a:lnTo>
                    <a:pt x="620505" y="227654"/>
                  </a:lnTo>
                  <a:lnTo>
                    <a:pt x="625034" y="226294"/>
                  </a:lnTo>
                  <a:lnTo>
                    <a:pt x="629563" y="224930"/>
                  </a:lnTo>
                  <a:lnTo>
                    <a:pt x="634092" y="223562"/>
                  </a:lnTo>
                  <a:lnTo>
                    <a:pt x="638622" y="222189"/>
                  </a:lnTo>
                  <a:lnTo>
                    <a:pt x="643151" y="220812"/>
                  </a:lnTo>
                  <a:lnTo>
                    <a:pt x="647680" y="219429"/>
                  </a:lnTo>
                  <a:lnTo>
                    <a:pt x="652209" y="218041"/>
                  </a:lnTo>
                  <a:lnTo>
                    <a:pt x="656738" y="216646"/>
                  </a:lnTo>
                  <a:lnTo>
                    <a:pt x="661268" y="215246"/>
                  </a:lnTo>
                  <a:lnTo>
                    <a:pt x="665797" y="213838"/>
                  </a:lnTo>
                  <a:lnTo>
                    <a:pt x="670326" y="212423"/>
                  </a:lnTo>
                  <a:lnTo>
                    <a:pt x="674855" y="211001"/>
                  </a:lnTo>
                  <a:lnTo>
                    <a:pt x="679385" y="209571"/>
                  </a:lnTo>
                  <a:lnTo>
                    <a:pt x="683914" y="208134"/>
                  </a:lnTo>
                  <a:lnTo>
                    <a:pt x="688443" y="206688"/>
                  </a:lnTo>
                  <a:lnTo>
                    <a:pt x="692972" y="205235"/>
                  </a:lnTo>
                  <a:lnTo>
                    <a:pt x="697502" y="203773"/>
                  </a:lnTo>
                  <a:lnTo>
                    <a:pt x="702031" y="202303"/>
                  </a:lnTo>
                  <a:lnTo>
                    <a:pt x="706560" y="200825"/>
                  </a:lnTo>
                  <a:lnTo>
                    <a:pt x="711089" y="199338"/>
                  </a:lnTo>
                  <a:lnTo>
                    <a:pt x="715618" y="197842"/>
                  </a:lnTo>
                  <a:lnTo>
                    <a:pt x="720148" y="196339"/>
                  </a:lnTo>
                  <a:lnTo>
                    <a:pt x="724677" y="194826"/>
                  </a:lnTo>
                  <a:lnTo>
                    <a:pt x="729206" y="193306"/>
                  </a:lnTo>
                  <a:lnTo>
                    <a:pt x="733735" y="191777"/>
                  </a:lnTo>
                  <a:lnTo>
                    <a:pt x="738265" y="190239"/>
                  </a:lnTo>
                  <a:lnTo>
                    <a:pt x="742794" y="188694"/>
                  </a:lnTo>
                  <a:lnTo>
                    <a:pt x="747323" y="187140"/>
                  </a:lnTo>
                  <a:lnTo>
                    <a:pt x="751852" y="185578"/>
                  </a:lnTo>
                  <a:lnTo>
                    <a:pt x="756382" y="184009"/>
                  </a:lnTo>
                  <a:lnTo>
                    <a:pt x="760911" y="182431"/>
                  </a:lnTo>
                  <a:lnTo>
                    <a:pt x="765440" y="180847"/>
                  </a:lnTo>
                  <a:lnTo>
                    <a:pt x="769969" y="179254"/>
                  </a:lnTo>
                  <a:lnTo>
                    <a:pt x="774499" y="177655"/>
                  </a:lnTo>
                  <a:lnTo>
                    <a:pt x="779028" y="176048"/>
                  </a:lnTo>
                  <a:lnTo>
                    <a:pt x="783557" y="174434"/>
                  </a:lnTo>
                  <a:lnTo>
                    <a:pt x="788086" y="172814"/>
                  </a:lnTo>
                  <a:lnTo>
                    <a:pt x="792615" y="171187"/>
                  </a:lnTo>
                  <a:lnTo>
                    <a:pt x="797145" y="169553"/>
                  </a:lnTo>
                  <a:lnTo>
                    <a:pt x="801674" y="167913"/>
                  </a:lnTo>
                  <a:lnTo>
                    <a:pt x="806203" y="166267"/>
                  </a:lnTo>
                  <a:lnTo>
                    <a:pt x="810732" y="164615"/>
                  </a:lnTo>
                  <a:lnTo>
                    <a:pt x="815262" y="162958"/>
                  </a:lnTo>
                  <a:lnTo>
                    <a:pt x="819791" y="161294"/>
                  </a:lnTo>
                  <a:lnTo>
                    <a:pt x="824320" y="159626"/>
                  </a:lnTo>
                  <a:lnTo>
                    <a:pt x="828849" y="157952"/>
                  </a:lnTo>
                  <a:lnTo>
                    <a:pt x="833379" y="156273"/>
                  </a:lnTo>
                  <a:lnTo>
                    <a:pt x="837908" y="154589"/>
                  </a:lnTo>
                  <a:lnTo>
                    <a:pt x="842437" y="152900"/>
                  </a:lnTo>
                  <a:lnTo>
                    <a:pt x="846966" y="151207"/>
                  </a:lnTo>
                  <a:lnTo>
                    <a:pt x="851496" y="149509"/>
                  </a:lnTo>
                  <a:lnTo>
                    <a:pt x="856025" y="147807"/>
                  </a:lnTo>
                  <a:lnTo>
                    <a:pt x="860554" y="146101"/>
                  </a:lnTo>
                  <a:lnTo>
                    <a:pt x="865083" y="144391"/>
                  </a:lnTo>
                  <a:lnTo>
                    <a:pt x="869612" y="142677"/>
                  </a:lnTo>
                  <a:lnTo>
                    <a:pt x="874142" y="140959"/>
                  </a:lnTo>
                  <a:lnTo>
                    <a:pt x="878671" y="139238"/>
                  </a:lnTo>
                  <a:lnTo>
                    <a:pt x="883200" y="137513"/>
                  </a:lnTo>
                  <a:lnTo>
                    <a:pt x="887729" y="135785"/>
                  </a:lnTo>
                  <a:lnTo>
                    <a:pt x="892259" y="134054"/>
                  </a:lnTo>
                  <a:lnTo>
                    <a:pt x="896788" y="132319"/>
                  </a:lnTo>
                  <a:lnTo>
                    <a:pt x="901317" y="130582"/>
                  </a:lnTo>
                  <a:lnTo>
                    <a:pt x="905846" y="128842"/>
                  </a:lnTo>
                  <a:lnTo>
                    <a:pt x="910376" y="127098"/>
                  </a:lnTo>
                  <a:lnTo>
                    <a:pt x="914905" y="125353"/>
                  </a:lnTo>
                  <a:lnTo>
                    <a:pt x="919434" y="123604"/>
                  </a:lnTo>
                  <a:lnTo>
                    <a:pt x="923963" y="121854"/>
                  </a:lnTo>
                  <a:lnTo>
                    <a:pt x="928493" y="120100"/>
                  </a:lnTo>
                  <a:lnTo>
                    <a:pt x="933022" y="118345"/>
                  </a:lnTo>
                  <a:lnTo>
                    <a:pt x="937551" y="116587"/>
                  </a:lnTo>
                  <a:lnTo>
                    <a:pt x="942080" y="114827"/>
                  </a:lnTo>
                  <a:lnTo>
                    <a:pt x="946609" y="113065"/>
                  </a:lnTo>
                  <a:lnTo>
                    <a:pt x="951139" y="111302"/>
                  </a:lnTo>
                  <a:lnTo>
                    <a:pt x="955668" y="109536"/>
                  </a:lnTo>
                  <a:lnTo>
                    <a:pt x="960197" y="107768"/>
                  </a:lnTo>
                  <a:lnTo>
                    <a:pt x="964726" y="105999"/>
                  </a:lnTo>
                  <a:lnTo>
                    <a:pt x="969256" y="104228"/>
                  </a:lnTo>
                  <a:lnTo>
                    <a:pt x="973785" y="102455"/>
                  </a:lnTo>
                  <a:lnTo>
                    <a:pt x="978314" y="100681"/>
                  </a:lnTo>
                  <a:lnTo>
                    <a:pt x="982843" y="98906"/>
                  </a:lnTo>
                  <a:lnTo>
                    <a:pt x="987373" y="97128"/>
                  </a:lnTo>
                  <a:lnTo>
                    <a:pt x="991902" y="95350"/>
                  </a:lnTo>
                  <a:lnTo>
                    <a:pt x="996431" y="93570"/>
                  </a:lnTo>
                  <a:lnTo>
                    <a:pt x="1000960" y="91789"/>
                  </a:lnTo>
                  <a:lnTo>
                    <a:pt x="1005489" y="90007"/>
                  </a:lnTo>
                  <a:lnTo>
                    <a:pt x="1010019" y="88223"/>
                  </a:lnTo>
                  <a:lnTo>
                    <a:pt x="1014548" y="86438"/>
                  </a:lnTo>
                  <a:lnTo>
                    <a:pt x="1019077" y="84652"/>
                  </a:lnTo>
                  <a:lnTo>
                    <a:pt x="1023606" y="82866"/>
                  </a:lnTo>
                  <a:lnTo>
                    <a:pt x="1028136" y="81078"/>
                  </a:lnTo>
                  <a:lnTo>
                    <a:pt x="1032665" y="79289"/>
                  </a:lnTo>
                  <a:lnTo>
                    <a:pt x="1037194" y="77499"/>
                  </a:lnTo>
                  <a:lnTo>
                    <a:pt x="1041723" y="75708"/>
                  </a:lnTo>
                  <a:lnTo>
                    <a:pt x="1046253" y="73917"/>
                  </a:lnTo>
                  <a:lnTo>
                    <a:pt x="1050782" y="72124"/>
                  </a:lnTo>
                  <a:lnTo>
                    <a:pt x="1055311" y="70331"/>
                  </a:lnTo>
                  <a:lnTo>
                    <a:pt x="1059840" y="68537"/>
                  </a:lnTo>
                  <a:lnTo>
                    <a:pt x="1064370" y="66742"/>
                  </a:lnTo>
                  <a:lnTo>
                    <a:pt x="1068899" y="64947"/>
                  </a:lnTo>
                  <a:lnTo>
                    <a:pt x="1073428" y="63151"/>
                  </a:lnTo>
                  <a:lnTo>
                    <a:pt x="1077957" y="61354"/>
                  </a:lnTo>
                  <a:lnTo>
                    <a:pt x="1082486" y="59556"/>
                  </a:lnTo>
                  <a:lnTo>
                    <a:pt x="1087016" y="57758"/>
                  </a:lnTo>
                  <a:lnTo>
                    <a:pt x="1091545" y="55960"/>
                  </a:lnTo>
                  <a:lnTo>
                    <a:pt x="1096074" y="54160"/>
                  </a:lnTo>
                  <a:lnTo>
                    <a:pt x="1100603" y="52360"/>
                  </a:lnTo>
                  <a:lnTo>
                    <a:pt x="1105133" y="50560"/>
                  </a:lnTo>
                  <a:lnTo>
                    <a:pt x="1109662" y="48759"/>
                  </a:lnTo>
                  <a:lnTo>
                    <a:pt x="1114191" y="46958"/>
                  </a:lnTo>
                  <a:lnTo>
                    <a:pt x="1118720" y="45156"/>
                  </a:lnTo>
                  <a:lnTo>
                    <a:pt x="1123250" y="43354"/>
                  </a:lnTo>
                  <a:lnTo>
                    <a:pt x="1127779" y="41551"/>
                  </a:lnTo>
                  <a:lnTo>
                    <a:pt x="1132308" y="39748"/>
                  </a:lnTo>
                  <a:lnTo>
                    <a:pt x="1136837" y="37945"/>
                  </a:lnTo>
                  <a:lnTo>
                    <a:pt x="1141367" y="36141"/>
                  </a:lnTo>
                  <a:lnTo>
                    <a:pt x="1145896" y="34336"/>
                  </a:lnTo>
                  <a:lnTo>
                    <a:pt x="1150425" y="32532"/>
                  </a:lnTo>
                  <a:lnTo>
                    <a:pt x="1154954" y="30727"/>
                  </a:lnTo>
                  <a:lnTo>
                    <a:pt x="1159483" y="28921"/>
                  </a:lnTo>
                  <a:lnTo>
                    <a:pt x="1164013" y="27116"/>
                  </a:lnTo>
                  <a:lnTo>
                    <a:pt x="1168542" y="25310"/>
                  </a:lnTo>
                  <a:lnTo>
                    <a:pt x="1173071" y="23503"/>
                  </a:lnTo>
                  <a:lnTo>
                    <a:pt x="1177600" y="21697"/>
                  </a:lnTo>
                  <a:lnTo>
                    <a:pt x="1182130" y="19890"/>
                  </a:lnTo>
                  <a:lnTo>
                    <a:pt x="1186659" y="18083"/>
                  </a:lnTo>
                  <a:lnTo>
                    <a:pt x="1191188" y="16276"/>
                  </a:lnTo>
                  <a:lnTo>
                    <a:pt x="1195717" y="14468"/>
                  </a:lnTo>
                  <a:lnTo>
                    <a:pt x="1200247" y="12660"/>
                  </a:lnTo>
                  <a:lnTo>
                    <a:pt x="1204776" y="10852"/>
                  </a:lnTo>
                  <a:lnTo>
                    <a:pt x="1209305" y="9044"/>
                  </a:lnTo>
                  <a:lnTo>
                    <a:pt x="1213834" y="7235"/>
                  </a:lnTo>
                  <a:lnTo>
                    <a:pt x="1218363" y="5427"/>
                  </a:lnTo>
                  <a:lnTo>
                    <a:pt x="1222893" y="3618"/>
                  </a:lnTo>
                  <a:lnTo>
                    <a:pt x="1227422" y="1809"/>
                  </a:ln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29B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7943405" y="6399252"/>
              <a:ext cx="52218" cy="52218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7971094" y="6395237"/>
              <a:ext cx="60249" cy="60249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8004498" y="6396936"/>
              <a:ext cx="56851" cy="56851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8044630" y="6405364"/>
              <a:ext cx="39995" cy="39995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8070320" y="6399349"/>
              <a:ext cx="52025" cy="52025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8109344" y="6406668"/>
              <a:ext cx="37386" cy="37386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8130826" y="6396445"/>
              <a:ext cx="57832" cy="57832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8169638" y="6403552"/>
              <a:ext cx="43618" cy="43618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8203154" y="6405364"/>
              <a:ext cx="39995" cy="39995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8235877" y="6096353"/>
              <a:ext cx="37957" cy="37957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8265899" y="6076625"/>
              <a:ext cx="41323" cy="41323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8287964" y="5987296"/>
              <a:ext cx="60602" cy="60602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8313172" y="6019475"/>
              <a:ext cx="73596" cy="73596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8347342" y="6019343"/>
              <a:ext cx="68664" cy="68664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8381377" y="6004835"/>
              <a:ext cx="64004" cy="64004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8415200" y="5981551"/>
              <a:ext cx="59767" cy="59767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8442152" y="5975270"/>
              <a:ext cx="69271" cy="69271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t841"/>
            <p:cNvSpPr/>
            <p:nvPr/>
          </p:nvSpPr>
          <p:spPr>
            <a:xfrm>
              <a:off x="8472588" y="5968975"/>
              <a:ext cx="71809" cy="71809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2"/>
            <p:cNvSpPr/>
            <p:nvPr/>
          </p:nvSpPr>
          <p:spPr>
            <a:xfrm>
              <a:off x="7960456" y="7501642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3"/>
            <p:cNvSpPr/>
            <p:nvPr/>
          </p:nvSpPr>
          <p:spPr>
            <a:xfrm>
              <a:off x="7960456" y="7390709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4"/>
            <p:cNvSpPr/>
            <p:nvPr/>
          </p:nvSpPr>
          <p:spPr>
            <a:xfrm>
              <a:off x="7960456" y="7279383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5"/>
            <p:cNvSpPr/>
            <p:nvPr/>
          </p:nvSpPr>
          <p:spPr>
            <a:xfrm>
              <a:off x="7960456" y="7163904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6"/>
            <p:cNvSpPr/>
            <p:nvPr/>
          </p:nvSpPr>
          <p:spPr>
            <a:xfrm>
              <a:off x="7960456" y="7058088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7"/>
            <p:cNvSpPr/>
            <p:nvPr/>
          </p:nvSpPr>
          <p:spPr>
            <a:xfrm>
              <a:off x="7960456" y="6952272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l848"/>
            <p:cNvSpPr/>
            <p:nvPr/>
          </p:nvSpPr>
          <p:spPr>
            <a:xfrm>
              <a:off x="7960456" y="6836793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9"/>
            <p:cNvSpPr/>
            <p:nvPr/>
          </p:nvSpPr>
          <p:spPr>
            <a:xfrm>
              <a:off x="7960456" y="6725467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g850"/>
            <p:cNvSpPr/>
            <p:nvPr/>
          </p:nvSpPr>
          <p:spPr>
            <a:xfrm>
              <a:off x="7960456" y="6725419"/>
              <a:ext cx="1231951" cy="699496"/>
            </a:xfrm>
            <a:custGeom>
              <a:avLst/>
              <a:pathLst>
                <a:path w="1231951" h="699496">
                  <a:moveTo>
                    <a:pt x="0" y="598254"/>
                  </a:moveTo>
                  <a:lnTo>
                    <a:pt x="4529" y="595862"/>
                  </a:lnTo>
                  <a:lnTo>
                    <a:pt x="9058" y="593469"/>
                  </a:lnTo>
                  <a:lnTo>
                    <a:pt x="13587" y="591074"/>
                  </a:lnTo>
                  <a:lnTo>
                    <a:pt x="18116" y="588680"/>
                  </a:lnTo>
                  <a:lnTo>
                    <a:pt x="22646" y="586284"/>
                  </a:lnTo>
                  <a:lnTo>
                    <a:pt x="27175" y="583887"/>
                  </a:lnTo>
                  <a:lnTo>
                    <a:pt x="31704" y="581490"/>
                  </a:lnTo>
                  <a:lnTo>
                    <a:pt x="36233" y="579091"/>
                  </a:lnTo>
                  <a:lnTo>
                    <a:pt x="40763" y="576692"/>
                  </a:lnTo>
                  <a:lnTo>
                    <a:pt x="45292" y="574292"/>
                  </a:lnTo>
                  <a:lnTo>
                    <a:pt x="49821" y="571891"/>
                  </a:lnTo>
                  <a:lnTo>
                    <a:pt x="54350" y="569489"/>
                  </a:lnTo>
                  <a:lnTo>
                    <a:pt x="58880" y="567086"/>
                  </a:lnTo>
                  <a:lnTo>
                    <a:pt x="63409" y="564682"/>
                  </a:lnTo>
                  <a:lnTo>
                    <a:pt x="67938" y="562278"/>
                  </a:lnTo>
                  <a:lnTo>
                    <a:pt x="72467" y="559872"/>
                  </a:lnTo>
                  <a:lnTo>
                    <a:pt x="76996" y="557465"/>
                  </a:lnTo>
                  <a:lnTo>
                    <a:pt x="81526" y="555057"/>
                  </a:lnTo>
                  <a:lnTo>
                    <a:pt x="86055" y="552649"/>
                  </a:lnTo>
                  <a:lnTo>
                    <a:pt x="90584" y="550239"/>
                  </a:lnTo>
                  <a:lnTo>
                    <a:pt x="95113" y="547828"/>
                  </a:lnTo>
                  <a:lnTo>
                    <a:pt x="99643" y="545417"/>
                  </a:lnTo>
                  <a:lnTo>
                    <a:pt x="104172" y="543004"/>
                  </a:lnTo>
                  <a:lnTo>
                    <a:pt x="108701" y="540590"/>
                  </a:lnTo>
                  <a:lnTo>
                    <a:pt x="113230" y="538175"/>
                  </a:lnTo>
                  <a:lnTo>
                    <a:pt x="117760" y="535760"/>
                  </a:lnTo>
                  <a:lnTo>
                    <a:pt x="122289" y="533343"/>
                  </a:lnTo>
                  <a:lnTo>
                    <a:pt x="126818" y="530925"/>
                  </a:lnTo>
                  <a:lnTo>
                    <a:pt x="131347" y="528506"/>
                  </a:lnTo>
                  <a:lnTo>
                    <a:pt x="135877" y="526086"/>
                  </a:lnTo>
                  <a:lnTo>
                    <a:pt x="140406" y="523665"/>
                  </a:lnTo>
                  <a:lnTo>
                    <a:pt x="144935" y="521242"/>
                  </a:lnTo>
                  <a:lnTo>
                    <a:pt x="149464" y="518819"/>
                  </a:lnTo>
                  <a:lnTo>
                    <a:pt x="153993" y="516395"/>
                  </a:lnTo>
                  <a:lnTo>
                    <a:pt x="158523" y="513970"/>
                  </a:lnTo>
                  <a:lnTo>
                    <a:pt x="163052" y="511543"/>
                  </a:lnTo>
                  <a:lnTo>
                    <a:pt x="167581" y="509116"/>
                  </a:lnTo>
                  <a:lnTo>
                    <a:pt x="172110" y="506688"/>
                  </a:lnTo>
                  <a:lnTo>
                    <a:pt x="176640" y="504258"/>
                  </a:lnTo>
                  <a:lnTo>
                    <a:pt x="181169" y="501828"/>
                  </a:lnTo>
                  <a:lnTo>
                    <a:pt x="185698" y="499396"/>
                  </a:lnTo>
                  <a:lnTo>
                    <a:pt x="190227" y="496964"/>
                  </a:lnTo>
                  <a:lnTo>
                    <a:pt x="194757" y="494531"/>
                  </a:lnTo>
                  <a:lnTo>
                    <a:pt x="199286" y="492097"/>
                  </a:lnTo>
                  <a:lnTo>
                    <a:pt x="203815" y="489661"/>
                  </a:lnTo>
                  <a:lnTo>
                    <a:pt x="208344" y="487226"/>
                  </a:lnTo>
                  <a:lnTo>
                    <a:pt x="212874" y="484789"/>
                  </a:lnTo>
                  <a:lnTo>
                    <a:pt x="217403" y="482352"/>
                  </a:lnTo>
                  <a:lnTo>
                    <a:pt x="221932" y="479913"/>
                  </a:lnTo>
                  <a:lnTo>
                    <a:pt x="226461" y="477475"/>
                  </a:lnTo>
                  <a:lnTo>
                    <a:pt x="230990" y="475035"/>
                  </a:lnTo>
                  <a:lnTo>
                    <a:pt x="235520" y="472595"/>
                  </a:lnTo>
                  <a:lnTo>
                    <a:pt x="240049" y="470155"/>
                  </a:lnTo>
                  <a:lnTo>
                    <a:pt x="244578" y="467714"/>
                  </a:lnTo>
                  <a:lnTo>
                    <a:pt x="249107" y="465274"/>
                  </a:lnTo>
                  <a:lnTo>
                    <a:pt x="253637" y="462832"/>
                  </a:lnTo>
                  <a:lnTo>
                    <a:pt x="258166" y="460391"/>
                  </a:lnTo>
                  <a:lnTo>
                    <a:pt x="262695" y="457950"/>
                  </a:lnTo>
                  <a:lnTo>
                    <a:pt x="267224" y="455509"/>
                  </a:lnTo>
                  <a:lnTo>
                    <a:pt x="271754" y="453068"/>
                  </a:lnTo>
                  <a:lnTo>
                    <a:pt x="276283" y="450628"/>
                  </a:lnTo>
                  <a:lnTo>
                    <a:pt x="280812" y="448189"/>
                  </a:lnTo>
                  <a:lnTo>
                    <a:pt x="285341" y="445750"/>
                  </a:lnTo>
                  <a:lnTo>
                    <a:pt x="289870" y="443312"/>
                  </a:lnTo>
                  <a:lnTo>
                    <a:pt x="294400" y="440875"/>
                  </a:lnTo>
                  <a:lnTo>
                    <a:pt x="298929" y="438440"/>
                  </a:lnTo>
                  <a:lnTo>
                    <a:pt x="303458" y="436006"/>
                  </a:lnTo>
                  <a:lnTo>
                    <a:pt x="307987" y="433574"/>
                  </a:lnTo>
                  <a:lnTo>
                    <a:pt x="312517" y="431144"/>
                  </a:lnTo>
                  <a:lnTo>
                    <a:pt x="317046" y="428717"/>
                  </a:lnTo>
                  <a:lnTo>
                    <a:pt x="321575" y="426292"/>
                  </a:lnTo>
                  <a:lnTo>
                    <a:pt x="326104" y="423871"/>
                  </a:lnTo>
                  <a:lnTo>
                    <a:pt x="330634" y="421452"/>
                  </a:lnTo>
                  <a:lnTo>
                    <a:pt x="335163" y="419038"/>
                  </a:lnTo>
                  <a:lnTo>
                    <a:pt x="339692" y="416627"/>
                  </a:lnTo>
                  <a:lnTo>
                    <a:pt x="344221" y="414221"/>
                  </a:lnTo>
                  <a:lnTo>
                    <a:pt x="348751" y="411820"/>
                  </a:lnTo>
                  <a:lnTo>
                    <a:pt x="353280" y="409425"/>
                  </a:lnTo>
                  <a:lnTo>
                    <a:pt x="357809" y="407035"/>
                  </a:lnTo>
                  <a:lnTo>
                    <a:pt x="362338" y="404651"/>
                  </a:lnTo>
                  <a:lnTo>
                    <a:pt x="366867" y="402275"/>
                  </a:lnTo>
                  <a:lnTo>
                    <a:pt x="371397" y="399905"/>
                  </a:lnTo>
                  <a:lnTo>
                    <a:pt x="375926" y="397544"/>
                  </a:lnTo>
                  <a:lnTo>
                    <a:pt x="380455" y="395190"/>
                  </a:lnTo>
                  <a:lnTo>
                    <a:pt x="384984" y="392846"/>
                  </a:lnTo>
                  <a:lnTo>
                    <a:pt x="389514" y="390511"/>
                  </a:lnTo>
                  <a:lnTo>
                    <a:pt x="394043" y="388186"/>
                  </a:lnTo>
                  <a:lnTo>
                    <a:pt x="398572" y="385872"/>
                  </a:lnTo>
                  <a:lnTo>
                    <a:pt x="403101" y="383569"/>
                  </a:lnTo>
                  <a:lnTo>
                    <a:pt x="407631" y="381277"/>
                  </a:lnTo>
                  <a:lnTo>
                    <a:pt x="412160" y="378998"/>
                  </a:lnTo>
                  <a:lnTo>
                    <a:pt x="416689" y="376730"/>
                  </a:lnTo>
                  <a:lnTo>
                    <a:pt x="421218" y="374476"/>
                  </a:lnTo>
                  <a:lnTo>
                    <a:pt x="425748" y="372235"/>
                  </a:lnTo>
                  <a:lnTo>
                    <a:pt x="430277" y="370007"/>
                  </a:lnTo>
                  <a:lnTo>
                    <a:pt x="434806" y="367793"/>
                  </a:lnTo>
                  <a:lnTo>
                    <a:pt x="439335" y="365592"/>
                  </a:lnTo>
                  <a:lnTo>
                    <a:pt x="443864" y="363405"/>
                  </a:lnTo>
                  <a:lnTo>
                    <a:pt x="448394" y="361231"/>
                  </a:lnTo>
                  <a:lnTo>
                    <a:pt x="452923" y="359071"/>
                  </a:lnTo>
                  <a:lnTo>
                    <a:pt x="457452" y="356924"/>
                  </a:lnTo>
                  <a:lnTo>
                    <a:pt x="461981" y="354788"/>
                  </a:lnTo>
                  <a:lnTo>
                    <a:pt x="466511" y="352664"/>
                  </a:lnTo>
                  <a:lnTo>
                    <a:pt x="471040" y="350551"/>
                  </a:lnTo>
                  <a:lnTo>
                    <a:pt x="475569" y="348448"/>
                  </a:lnTo>
                  <a:lnTo>
                    <a:pt x="480098" y="346353"/>
                  </a:lnTo>
                  <a:lnTo>
                    <a:pt x="484628" y="344265"/>
                  </a:lnTo>
                  <a:lnTo>
                    <a:pt x="489157" y="342183"/>
                  </a:lnTo>
                  <a:lnTo>
                    <a:pt x="493686" y="340105"/>
                  </a:lnTo>
                  <a:lnTo>
                    <a:pt x="498215" y="338029"/>
                  </a:lnTo>
                  <a:lnTo>
                    <a:pt x="502744" y="335954"/>
                  </a:lnTo>
                  <a:lnTo>
                    <a:pt x="507274" y="333878"/>
                  </a:lnTo>
                  <a:lnTo>
                    <a:pt x="511803" y="331798"/>
                  </a:lnTo>
                  <a:lnTo>
                    <a:pt x="516332" y="329713"/>
                  </a:lnTo>
                  <a:lnTo>
                    <a:pt x="520861" y="327620"/>
                  </a:lnTo>
                  <a:lnTo>
                    <a:pt x="525391" y="325518"/>
                  </a:lnTo>
                  <a:lnTo>
                    <a:pt x="529920" y="323405"/>
                  </a:lnTo>
                  <a:lnTo>
                    <a:pt x="534449" y="321278"/>
                  </a:lnTo>
                  <a:lnTo>
                    <a:pt x="538978" y="319136"/>
                  </a:lnTo>
                  <a:lnTo>
                    <a:pt x="543508" y="316977"/>
                  </a:lnTo>
                  <a:lnTo>
                    <a:pt x="548037" y="314800"/>
                  </a:lnTo>
                  <a:lnTo>
                    <a:pt x="552566" y="312604"/>
                  </a:lnTo>
                  <a:lnTo>
                    <a:pt x="557095" y="310385"/>
                  </a:lnTo>
                  <a:lnTo>
                    <a:pt x="561625" y="308145"/>
                  </a:lnTo>
                  <a:lnTo>
                    <a:pt x="566154" y="305881"/>
                  </a:lnTo>
                  <a:lnTo>
                    <a:pt x="570683" y="303594"/>
                  </a:lnTo>
                  <a:lnTo>
                    <a:pt x="575212" y="301281"/>
                  </a:lnTo>
                  <a:lnTo>
                    <a:pt x="579741" y="298944"/>
                  </a:lnTo>
                  <a:lnTo>
                    <a:pt x="584271" y="296581"/>
                  </a:lnTo>
                  <a:lnTo>
                    <a:pt x="588800" y="294192"/>
                  </a:lnTo>
                  <a:lnTo>
                    <a:pt x="593329" y="291778"/>
                  </a:lnTo>
                  <a:lnTo>
                    <a:pt x="597858" y="289338"/>
                  </a:lnTo>
                  <a:lnTo>
                    <a:pt x="602388" y="286872"/>
                  </a:lnTo>
                  <a:lnTo>
                    <a:pt x="606917" y="284382"/>
                  </a:lnTo>
                  <a:lnTo>
                    <a:pt x="611446" y="281868"/>
                  </a:lnTo>
                  <a:lnTo>
                    <a:pt x="615975" y="279329"/>
                  </a:lnTo>
                  <a:lnTo>
                    <a:pt x="620505" y="276767"/>
                  </a:lnTo>
                  <a:lnTo>
                    <a:pt x="625034" y="274181"/>
                  </a:lnTo>
                  <a:lnTo>
                    <a:pt x="629563" y="271574"/>
                  </a:lnTo>
                  <a:lnTo>
                    <a:pt x="634092" y="268945"/>
                  </a:lnTo>
                  <a:lnTo>
                    <a:pt x="638622" y="266296"/>
                  </a:lnTo>
                  <a:lnTo>
                    <a:pt x="643151" y="263626"/>
                  </a:lnTo>
                  <a:lnTo>
                    <a:pt x="647680" y="260937"/>
                  </a:lnTo>
                  <a:lnTo>
                    <a:pt x="652209" y="258230"/>
                  </a:lnTo>
                  <a:lnTo>
                    <a:pt x="656738" y="255505"/>
                  </a:lnTo>
                  <a:lnTo>
                    <a:pt x="661268" y="252763"/>
                  </a:lnTo>
                  <a:lnTo>
                    <a:pt x="665797" y="250005"/>
                  </a:lnTo>
                  <a:lnTo>
                    <a:pt x="670326" y="247230"/>
                  </a:lnTo>
                  <a:lnTo>
                    <a:pt x="674855" y="244442"/>
                  </a:lnTo>
                  <a:lnTo>
                    <a:pt x="679385" y="241638"/>
                  </a:lnTo>
                  <a:lnTo>
                    <a:pt x="683914" y="238822"/>
                  </a:lnTo>
                  <a:lnTo>
                    <a:pt x="688443" y="235992"/>
                  </a:lnTo>
                  <a:lnTo>
                    <a:pt x="692972" y="233150"/>
                  </a:lnTo>
                  <a:lnTo>
                    <a:pt x="697502" y="230296"/>
                  </a:lnTo>
                  <a:lnTo>
                    <a:pt x="702031" y="227431"/>
                  </a:lnTo>
                  <a:lnTo>
                    <a:pt x="706560" y="224556"/>
                  </a:lnTo>
                  <a:lnTo>
                    <a:pt x="711089" y="221670"/>
                  </a:lnTo>
                  <a:lnTo>
                    <a:pt x="715618" y="218774"/>
                  </a:lnTo>
                  <a:lnTo>
                    <a:pt x="720148" y="215869"/>
                  </a:lnTo>
                  <a:lnTo>
                    <a:pt x="724677" y="212956"/>
                  </a:lnTo>
                  <a:lnTo>
                    <a:pt x="729206" y="210034"/>
                  </a:lnTo>
                  <a:lnTo>
                    <a:pt x="733735" y="207104"/>
                  </a:lnTo>
                  <a:lnTo>
                    <a:pt x="738265" y="204167"/>
                  </a:lnTo>
                  <a:lnTo>
                    <a:pt x="742794" y="201222"/>
                  </a:lnTo>
                  <a:lnTo>
                    <a:pt x="747323" y="198270"/>
                  </a:lnTo>
                  <a:lnTo>
                    <a:pt x="751852" y="195312"/>
                  </a:lnTo>
                  <a:lnTo>
                    <a:pt x="756382" y="192348"/>
                  </a:lnTo>
                  <a:lnTo>
                    <a:pt x="760911" y="189377"/>
                  </a:lnTo>
                  <a:lnTo>
                    <a:pt x="765440" y="186401"/>
                  </a:lnTo>
                  <a:lnTo>
                    <a:pt x="769969" y="183419"/>
                  </a:lnTo>
                  <a:lnTo>
                    <a:pt x="774499" y="180432"/>
                  </a:lnTo>
                  <a:lnTo>
                    <a:pt x="779028" y="177441"/>
                  </a:lnTo>
                  <a:lnTo>
                    <a:pt x="783557" y="174444"/>
                  </a:lnTo>
                  <a:lnTo>
                    <a:pt x="788086" y="171443"/>
                  </a:lnTo>
                  <a:lnTo>
                    <a:pt x="792615" y="168437"/>
                  </a:lnTo>
                  <a:lnTo>
                    <a:pt x="797145" y="165428"/>
                  </a:lnTo>
                  <a:lnTo>
                    <a:pt x="801674" y="162414"/>
                  </a:lnTo>
                  <a:lnTo>
                    <a:pt x="806203" y="159397"/>
                  </a:lnTo>
                  <a:lnTo>
                    <a:pt x="810732" y="156376"/>
                  </a:lnTo>
                  <a:lnTo>
                    <a:pt x="815262" y="153351"/>
                  </a:lnTo>
                  <a:lnTo>
                    <a:pt x="819791" y="150323"/>
                  </a:lnTo>
                  <a:lnTo>
                    <a:pt x="824320" y="147292"/>
                  </a:lnTo>
                  <a:lnTo>
                    <a:pt x="828849" y="144258"/>
                  </a:lnTo>
                  <a:lnTo>
                    <a:pt x="833379" y="141220"/>
                  </a:lnTo>
                  <a:lnTo>
                    <a:pt x="837908" y="138180"/>
                  </a:lnTo>
                  <a:lnTo>
                    <a:pt x="842437" y="135137"/>
                  </a:lnTo>
                  <a:lnTo>
                    <a:pt x="846966" y="132092"/>
                  </a:lnTo>
                  <a:lnTo>
                    <a:pt x="851496" y="129044"/>
                  </a:lnTo>
                  <a:lnTo>
                    <a:pt x="856025" y="125994"/>
                  </a:lnTo>
                  <a:lnTo>
                    <a:pt x="860554" y="122941"/>
                  </a:lnTo>
                  <a:lnTo>
                    <a:pt x="865083" y="119886"/>
                  </a:lnTo>
                  <a:lnTo>
                    <a:pt x="869612" y="116829"/>
                  </a:lnTo>
                  <a:lnTo>
                    <a:pt x="874142" y="113769"/>
                  </a:lnTo>
                  <a:lnTo>
                    <a:pt x="878671" y="110708"/>
                  </a:lnTo>
                  <a:lnTo>
                    <a:pt x="883200" y="107645"/>
                  </a:lnTo>
                  <a:lnTo>
                    <a:pt x="887729" y="104580"/>
                  </a:lnTo>
                  <a:lnTo>
                    <a:pt x="892259" y="101513"/>
                  </a:lnTo>
                  <a:lnTo>
                    <a:pt x="896788" y="98444"/>
                  </a:lnTo>
                  <a:lnTo>
                    <a:pt x="901317" y="95374"/>
                  </a:lnTo>
                  <a:lnTo>
                    <a:pt x="905846" y="92301"/>
                  </a:lnTo>
                  <a:lnTo>
                    <a:pt x="910376" y="89228"/>
                  </a:lnTo>
                  <a:lnTo>
                    <a:pt x="914905" y="86153"/>
                  </a:lnTo>
                  <a:lnTo>
                    <a:pt x="919434" y="83076"/>
                  </a:lnTo>
                  <a:lnTo>
                    <a:pt x="923963" y="79998"/>
                  </a:lnTo>
                  <a:lnTo>
                    <a:pt x="928493" y="76918"/>
                  </a:lnTo>
                  <a:lnTo>
                    <a:pt x="933022" y="73838"/>
                  </a:lnTo>
                  <a:lnTo>
                    <a:pt x="937551" y="70756"/>
                  </a:lnTo>
                  <a:lnTo>
                    <a:pt x="942080" y="67672"/>
                  </a:lnTo>
                  <a:lnTo>
                    <a:pt x="946609" y="64587"/>
                  </a:lnTo>
                  <a:lnTo>
                    <a:pt x="951139" y="61502"/>
                  </a:lnTo>
                  <a:lnTo>
                    <a:pt x="955668" y="58415"/>
                  </a:lnTo>
                  <a:lnTo>
                    <a:pt x="960197" y="55326"/>
                  </a:lnTo>
                  <a:lnTo>
                    <a:pt x="964726" y="52237"/>
                  </a:lnTo>
                  <a:lnTo>
                    <a:pt x="969256" y="49147"/>
                  </a:lnTo>
                  <a:lnTo>
                    <a:pt x="973785" y="46056"/>
                  </a:lnTo>
                  <a:lnTo>
                    <a:pt x="978314" y="42963"/>
                  </a:lnTo>
                  <a:lnTo>
                    <a:pt x="982843" y="39870"/>
                  </a:lnTo>
                  <a:lnTo>
                    <a:pt x="987373" y="36776"/>
                  </a:lnTo>
                  <a:lnTo>
                    <a:pt x="991902" y="33681"/>
                  </a:lnTo>
                  <a:lnTo>
                    <a:pt x="996431" y="30584"/>
                  </a:lnTo>
                  <a:lnTo>
                    <a:pt x="1000960" y="27488"/>
                  </a:lnTo>
                  <a:lnTo>
                    <a:pt x="1005489" y="24390"/>
                  </a:lnTo>
                  <a:lnTo>
                    <a:pt x="1010019" y="21291"/>
                  </a:lnTo>
                  <a:lnTo>
                    <a:pt x="1014548" y="18192"/>
                  </a:lnTo>
                  <a:lnTo>
                    <a:pt x="1019077" y="15091"/>
                  </a:lnTo>
                  <a:lnTo>
                    <a:pt x="1023606" y="11990"/>
                  </a:lnTo>
                  <a:lnTo>
                    <a:pt x="1028136" y="8888"/>
                  </a:lnTo>
                  <a:lnTo>
                    <a:pt x="1032665" y="5786"/>
                  </a:lnTo>
                  <a:lnTo>
                    <a:pt x="1037194" y="2682"/>
                  </a:lnTo>
                  <a:lnTo>
                    <a:pt x="1041109" y="0"/>
                  </a:lnTo>
                  <a:lnTo>
                    <a:pt x="1231951" y="0"/>
                  </a:lnTo>
                  <a:lnTo>
                    <a:pt x="1231951" y="16792"/>
                  </a:lnTo>
                  <a:lnTo>
                    <a:pt x="1227422" y="19151"/>
                  </a:lnTo>
                  <a:lnTo>
                    <a:pt x="1222893" y="21511"/>
                  </a:lnTo>
                  <a:lnTo>
                    <a:pt x="1218363" y="23870"/>
                  </a:lnTo>
                  <a:lnTo>
                    <a:pt x="1213834" y="26230"/>
                  </a:lnTo>
                  <a:lnTo>
                    <a:pt x="1209305" y="28590"/>
                  </a:lnTo>
                  <a:lnTo>
                    <a:pt x="1204776" y="30950"/>
                  </a:lnTo>
                  <a:lnTo>
                    <a:pt x="1200247" y="33311"/>
                  </a:lnTo>
                  <a:lnTo>
                    <a:pt x="1195717" y="35672"/>
                  </a:lnTo>
                  <a:lnTo>
                    <a:pt x="1191188" y="38033"/>
                  </a:lnTo>
                  <a:lnTo>
                    <a:pt x="1186659" y="40394"/>
                  </a:lnTo>
                  <a:lnTo>
                    <a:pt x="1182130" y="42756"/>
                  </a:lnTo>
                  <a:lnTo>
                    <a:pt x="1177600" y="45117"/>
                  </a:lnTo>
                  <a:lnTo>
                    <a:pt x="1173071" y="47480"/>
                  </a:lnTo>
                  <a:lnTo>
                    <a:pt x="1168542" y="49842"/>
                  </a:lnTo>
                  <a:lnTo>
                    <a:pt x="1164013" y="52205"/>
                  </a:lnTo>
                  <a:lnTo>
                    <a:pt x="1159483" y="54568"/>
                  </a:lnTo>
                  <a:lnTo>
                    <a:pt x="1154954" y="56931"/>
                  </a:lnTo>
                  <a:lnTo>
                    <a:pt x="1150425" y="59294"/>
                  </a:lnTo>
                  <a:lnTo>
                    <a:pt x="1145896" y="61658"/>
                  </a:lnTo>
                  <a:lnTo>
                    <a:pt x="1141367" y="64022"/>
                  </a:lnTo>
                  <a:lnTo>
                    <a:pt x="1136837" y="66387"/>
                  </a:lnTo>
                  <a:lnTo>
                    <a:pt x="1132308" y="68751"/>
                  </a:lnTo>
                  <a:lnTo>
                    <a:pt x="1127779" y="71116"/>
                  </a:lnTo>
                  <a:lnTo>
                    <a:pt x="1123250" y="73481"/>
                  </a:lnTo>
                  <a:lnTo>
                    <a:pt x="1118720" y="75847"/>
                  </a:lnTo>
                  <a:lnTo>
                    <a:pt x="1114191" y="78212"/>
                  </a:lnTo>
                  <a:lnTo>
                    <a:pt x="1109662" y="80578"/>
                  </a:lnTo>
                  <a:lnTo>
                    <a:pt x="1105133" y="82945"/>
                  </a:lnTo>
                  <a:lnTo>
                    <a:pt x="1100603" y="85311"/>
                  </a:lnTo>
                  <a:lnTo>
                    <a:pt x="1096074" y="87678"/>
                  </a:lnTo>
                  <a:lnTo>
                    <a:pt x="1091545" y="90045"/>
                  </a:lnTo>
                  <a:lnTo>
                    <a:pt x="1087016" y="92412"/>
                  </a:lnTo>
                  <a:lnTo>
                    <a:pt x="1082486" y="94780"/>
                  </a:lnTo>
                  <a:lnTo>
                    <a:pt x="1077957" y="97147"/>
                  </a:lnTo>
                  <a:lnTo>
                    <a:pt x="1073428" y="99515"/>
                  </a:lnTo>
                  <a:lnTo>
                    <a:pt x="1068899" y="101884"/>
                  </a:lnTo>
                  <a:lnTo>
                    <a:pt x="1064370" y="104252"/>
                  </a:lnTo>
                  <a:lnTo>
                    <a:pt x="1059840" y="106621"/>
                  </a:lnTo>
                  <a:lnTo>
                    <a:pt x="1055311" y="108990"/>
                  </a:lnTo>
                  <a:lnTo>
                    <a:pt x="1050782" y="111359"/>
                  </a:lnTo>
                  <a:lnTo>
                    <a:pt x="1046253" y="113728"/>
                  </a:lnTo>
                  <a:lnTo>
                    <a:pt x="1041723" y="116098"/>
                  </a:lnTo>
                  <a:lnTo>
                    <a:pt x="1037194" y="118467"/>
                  </a:lnTo>
                  <a:lnTo>
                    <a:pt x="1032665" y="120837"/>
                  </a:lnTo>
                  <a:lnTo>
                    <a:pt x="1028136" y="123207"/>
                  </a:lnTo>
                  <a:lnTo>
                    <a:pt x="1023606" y="125578"/>
                  </a:lnTo>
                  <a:lnTo>
                    <a:pt x="1019077" y="127948"/>
                  </a:lnTo>
                  <a:lnTo>
                    <a:pt x="1014548" y="130318"/>
                  </a:lnTo>
                  <a:lnTo>
                    <a:pt x="1010019" y="132689"/>
                  </a:lnTo>
                  <a:lnTo>
                    <a:pt x="1005489" y="135059"/>
                  </a:lnTo>
                  <a:lnTo>
                    <a:pt x="1000960" y="137430"/>
                  </a:lnTo>
                  <a:lnTo>
                    <a:pt x="996431" y="139801"/>
                  </a:lnTo>
                  <a:lnTo>
                    <a:pt x="991902" y="142171"/>
                  </a:lnTo>
                  <a:lnTo>
                    <a:pt x="987373" y="144542"/>
                  </a:lnTo>
                  <a:lnTo>
                    <a:pt x="982843" y="146913"/>
                  </a:lnTo>
                  <a:lnTo>
                    <a:pt x="978314" y="149283"/>
                  </a:lnTo>
                  <a:lnTo>
                    <a:pt x="973785" y="151654"/>
                  </a:lnTo>
                  <a:lnTo>
                    <a:pt x="969256" y="154024"/>
                  </a:lnTo>
                  <a:lnTo>
                    <a:pt x="964726" y="156394"/>
                  </a:lnTo>
                  <a:lnTo>
                    <a:pt x="960197" y="158764"/>
                  </a:lnTo>
                  <a:lnTo>
                    <a:pt x="955668" y="161134"/>
                  </a:lnTo>
                  <a:lnTo>
                    <a:pt x="951139" y="163504"/>
                  </a:lnTo>
                  <a:lnTo>
                    <a:pt x="946609" y="165873"/>
                  </a:lnTo>
                  <a:lnTo>
                    <a:pt x="942080" y="168242"/>
                  </a:lnTo>
                  <a:lnTo>
                    <a:pt x="937551" y="170610"/>
                  </a:lnTo>
                  <a:lnTo>
                    <a:pt x="933022" y="172978"/>
                  </a:lnTo>
                  <a:lnTo>
                    <a:pt x="928493" y="175345"/>
                  </a:lnTo>
                  <a:lnTo>
                    <a:pt x="923963" y="177712"/>
                  </a:lnTo>
                  <a:lnTo>
                    <a:pt x="919434" y="180078"/>
                  </a:lnTo>
                  <a:lnTo>
                    <a:pt x="914905" y="182444"/>
                  </a:lnTo>
                  <a:lnTo>
                    <a:pt x="910376" y="184809"/>
                  </a:lnTo>
                  <a:lnTo>
                    <a:pt x="905846" y="187172"/>
                  </a:lnTo>
                  <a:lnTo>
                    <a:pt x="901317" y="189535"/>
                  </a:lnTo>
                  <a:lnTo>
                    <a:pt x="896788" y="191897"/>
                  </a:lnTo>
                  <a:lnTo>
                    <a:pt x="892259" y="194258"/>
                  </a:lnTo>
                  <a:lnTo>
                    <a:pt x="887729" y="196617"/>
                  </a:lnTo>
                  <a:lnTo>
                    <a:pt x="883200" y="198975"/>
                  </a:lnTo>
                  <a:lnTo>
                    <a:pt x="878671" y="201332"/>
                  </a:lnTo>
                  <a:lnTo>
                    <a:pt x="874142" y="203687"/>
                  </a:lnTo>
                  <a:lnTo>
                    <a:pt x="869612" y="206040"/>
                  </a:lnTo>
                  <a:lnTo>
                    <a:pt x="865083" y="208392"/>
                  </a:lnTo>
                  <a:lnTo>
                    <a:pt x="860554" y="210742"/>
                  </a:lnTo>
                  <a:lnTo>
                    <a:pt x="856025" y="213089"/>
                  </a:lnTo>
                  <a:lnTo>
                    <a:pt x="851496" y="215434"/>
                  </a:lnTo>
                  <a:lnTo>
                    <a:pt x="846966" y="217777"/>
                  </a:lnTo>
                  <a:lnTo>
                    <a:pt x="842437" y="220117"/>
                  </a:lnTo>
                  <a:lnTo>
                    <a:pt x="837908" y="222454"/>
                  </a:lnTo>
                  <a:lnTo>
                    <a:pt x="833379" y="224788"/>
                  </a:lnTo>
                  <a:lnTo>
                    <a:pt x="828849" y="227119"/>
                  </a:lnTo>
                  <a:lnTo>
                    <a:pt x="824320" y="229447"/>
                  </a:lnTo>
                  <a:lnTo>
                    <a:pt x="819791" y="231771"/>
                  </a:lnTo>
                  <a:lnTo>
                    <a:pt x="815262" y="234091"/>
                  </a:lnTo>
                  <a:lnTo>
                    <a:pt x="810732" y="236406"/>
                  </a:lnTo>
                  <a:lnTo>
                    <a:pt x="806203" y="238718"/>
                  </a:lnTo>
                  <a:lnTo>
                    <a:pt x="801674" y="241024"/>
                  </a:lnTo>
                  <a:lnTo>
                    <a:pt x="797145" y="243325"/>
                  </a:lnTo>
                  <a:lnTo>
                    <a:pt x="792615" y="245622"/>
                  </a:lnTo>
                  <a:lnTo>
                    <a:pt x="788086" y="247912"/>
                  </a:lnTo>
                  <a:lnTo>
                    <a:pt x="783557" y="250196"/>
                  </a:lnTo>
                  <a:lnTo>
                    <a:pt x="779028" y="252474"/>
                  </a:lnTo>
                  <a:lnTo>
                    <a:pt x="774499" y="254745"/>
                  </a:lnTo>
                  <a:lnTo>
                    <a:pt x="769969" y="257009"/>
                  </a:lnTo>
                  <a:lnTo>
                    <a:pt x="765440" y="259266"/>
                  </a:lnTo>
                  <a:lnTo>
                    <a:pt x="760911" y="261515"/>
                  </a:lnTo>
                  <a:lnTo>
                    <a:pt x="756382" y="263755"/>
                  </a:lnTo>
                  <a:lnTo>
                    <a:pt x="751852" y="265987"/>
                  </a:lnTo>
                  <a:lnTo>
                    <a:pt x="747323" y="268209"/>
                  </a:lnTo>
                  <a:lnTo>
                    <a:pt x="742794" y="270422"/>
                  </a:lnTo>
                  <a:lnTo>
                    <a:pt x="738265" y="272625"/>
                  </a:lnTo>
                  <a:lnTo>
                    <a:pt x="733735" y="274817"/>
                  </a:lnTo>
                  <a:lnTo>
                    <a:pt x="729206" y="276999"/>
                  </a:lnTo>
                  <a:lnTo>
                    <a:pt x="724677" y="279169"/>
                  </a:lnTo>
                  <a:lnTo>
                    <a:pt x="720148" y="281328"/>
                  </a:lnTo>
                  <a:lnTo>
                    <a:pt x="715618" y="283475"/>
                  </a:lnTo>
                  <a:lnTo>
                    <a:pt x="711089" y="285610"/>
                  </a:lnTo>
                  <a:lnTo>
                    <a:pt x="706560" y="287732"/>
                  </a:lnTo>
                  <a:lnTo>
                    <a:pt x="702031" y="289841"/>
                  </a:lnTo>
                  <a:lnTo>
                    <a:pt x="697502" y="291937"/>
                  </a:lnTo>
                  <a:lnTo>
                    <a:pt x="692972" y="294020"/>
                  </a:lnTo>
                  <a:lnTo>
                    <a:pt x="688443" y="296090"/>
                  </a:lnTo>
                  <a:lnTo>
                    <a:pt x="683914" y="298146"/>
                  </a:lnTo>
                  <a:lnTo>
                    <a:pt x="679385" y="300189"/>
                  </a:lnTo>
                  <a:lnTo>
                    <a:pt x="674855" y="302218"/>
                  </a:lnTo>
                  <a:lnTo>
                    <a:pt x="670326" y="304235"/>
                  </a:lnTo>
                  <a:lnTo>
                    <a:pt x="665797" y="306239"/>
                  </a:lnTo>
                  <a:lnTo>
                    <a:pt x="661268" y="308230"/>
                  </a:lnTo>
                  <a:lnTo>
                    <a:pt x="656738" y="310210"/>
                  </a:lnTo>
                  <a:lnTo>
                    <a:pt x="652209" y="312179"/>
                  </a:lnTo>
                  <a:lnTo>
                    <a:pt x="647680" y="314137"/>
                  </a:lnTo>
                  <a:lnTo>
                    <a:pt x="643151" y="316086"/>
                  </a:lnTo>
                  <a:lnTo>
                    <a:pt x="638622" y="318026"/>
                  </a:lnTo>
                  <a:lnTo>
                    <a:pt x="634092" y="319958"/>
                  </a:lnTo>
                  <a:lnTo>
                    <a:pt x="629563" y="321884"/>
                  </a:lnTo>
                  <a:lnTo>
                    <a:pt x="625034" y="323805"/>
                  </a:lnTo>
                  <a:lnTo>
                    <a:pt x="620505" y="325723"/>
                  </a:lnTo>
                  <a:lnTo>
                    <a:pt x="615975" y="327638"/>
                  </a:lnTo>
                  <a:lnTo>
                    <a:pt x="611446" y="329552"/>
                  </a:lnTo>
                  <a:lnTo>
                    <a:pt x="606917" y="331467"/>
                  </a:lnTo>
                  <a:lnTo>
                    <a:pt x="602388" y="333385"/>
                  </a:lnTo>
                  <a:lnTo>
                    <a:pt x="597858" y="335307"/>
                  </a:lnTo>
                  <a:lnTo>
                    <a:pt x="593329" y="337235"/>
                  </a:lnTo>
                  <a:lnTo>
                    <a:pt x="588800" y="339170"/>
                  </a:lnTo>
                  <a:lnTo>
                    <a:pt x="584271" y="341114"/>
                  </a:lnTo>
                  <a:lnTo>
                    <a:pt x="579741" y="343069"/>
                  </a:lnTo>
                  <a:lnTo>
                    <a:pt x="575212" y="345037"/>
                  </a:lnTo>
                  <a:lnTo>
                    <a:pt x="570683" y="347018"/>
                  </a:lnTo>
                  <a:lnTo>
                    <a:pt x="566154" y="349014"/>
                  </a:lnTo>
                  <a:lnTo>
                    <a:pt x="561625" y="351027"/>
                  </a:lnTo>
                  <a:lnTo>
                    <a:pt x="557095" y="353058"/>
                  </a:lnTo>
                  <a:lnTo>
                    <a:pt x="552566" y="355107"/>
                  </a:lnTo>
                  <a:lnTo>
                    <a:pt x="548037" y="357176"/>
                  </a:lnTo>
                  <a:lnTo>
                    <a:pt x="543508" y="359266"/>
                  </a:lnTo>
                  <a:lnTo>
                    <a:pt x="538978" y="361377"/>
                  </a:lnTo>
                  <a:lnTo>
                    <a:pt x="534449" y="363510"/>
                  </a:lnTo>
                  <a:lnTo>
                    <a:pt x="529920" y="365665"/>
                  </a:lnTo>
                  <a:lnTo>
                    <a:pt x="525391" y="367844"/>
                  </a:lnTo>
                  <a:lnTo>
                    <a:pt x="520861" y="370045"/>
                  </a:lnTo>
                  <a:lnTo>
                    <a:pt x="516332" y="372270"/>
                  </a:lnTo>
                  <a:lnTo>
                    <a:pt x="511803" y="374519"/>
                  </a:lnTo>
                  <a:lnTo>
                    <a:pt x="507274" y="376791"/>
                  </a:lnTo>
                  <a:lnTo>
                    <a:pt x="502744" y="379086"/>
                  </a:lnTo>
                  <a:lnTo>
                    <a:pt x="498215" y="381404"/>
                  </a:lnTo>
                  <a:lnTo>
                    <a:pt x="493686" y="383745"/>
                  </a:lnTo>
                  <a:lnTo>
                    <a:pt x="489157" y="386109"/>
                  </a:lnTo>
                  <a:lnTo>
                    <a:pt x="484628" y="388496"/>
                  </a:lnTo>
                  <a:lnTo>
                    <a:pt x="480098" y="390904"/>
                  </a:lnTo>
                  <a:lnTo>
                    <a:pt x="475569" y="393333"/>
                  </a:lnTo>
                  <a:lnTo>
                    <a:pt x="471040" y="395784"/>
                  </a:lnTo>
                  <a:lnTo>
                    <a:pt x="466511" y="398255"/>
                  </a:lnTo>
                  <a:lnTo>
                    <a:pt x="461981" y="400746"/>
                  </a:lnTo>
                  <a:lnTo>
                    <a:pt x="457452" y="403257"/>
                  </a:lnTo>
                  <a:lnTo>
                    <a:pt x="452923" y="405786"/>
                  </a:lnTo>
                  <a:lnTo>
                    <a:pt x="448394" y="408334"/>
                  </a:lnTo>
                  <a:lnTo>
                    <a:pt x="443864" y="410900"/>
                  </a:lnTo>
                  <a:lnTo>
                    <a:pt x="439335" y="413483"/>
                  </a:lnTo>
                  <a:lnTo>
                    <a:pt x="434806" y="416083"/>
                  </a:lnTo>
                  <a:lnTo>
                    <a:pt x="430277" y="418699"/>
                  </a:lnTo>
                  <a:lnTo>
                    <a:pt x="425748" y="421332"/>
                  </a:lnTo>
                  <a:lnTo>
                    <a:pt x="421218" y="423979"/>
                  </a:lnTo>
                  <a:lnTo>
                    <a:pt x="416689" y="426641"/>
                  </a:lnTo>
                  <a:lnTo>
                    <a:pt x="412160" y="429317"/>
                  </a:lnTo>
                  <a:lnTo>
                    <a:pt x="407631" y="432008"/>
                  </a:lnTo>
                  <a:lnTo>
                    <a:pt x="403101" y="434711"/>
                  </a:lnTo>
                  <a:lnTo>
                    <a:pt x="398572" y="437428"/>
                  </a:lnTo>
                  <a:lnTo>
                    <a:pt x="394043" y="440157"/>
                  </a:lnTo>
                  <a:lnTo>
                    <a:pt x="389514" y="442898"/>
                  </a:lnTo>
                  <a:lnTo>
                    <a:pt x="384984" y="445651"/>
                  </a:lnTo>
                  <a:lnTo>
                    <a:pt x="380455" y="448414"/>
                  </a:lnTo>
                  <a:lnTo>
                    <a:pt x="375926" y="451189"/>
                  </a:lnTo>
                  <a:lnTo>
                    <a:pt x="371397" y="453975"/>
                  </a:lnTo>
                  <a:lnTo>
                    <a:pt x="366867" y="456770"/>
                  </a:lnTo>
                  <a:lnTo>
                    <a:pt x="362338" y="459575"/>
                  </a:lnTo>
                  <a:lnTo>
                    <a:pt x="357809" y="462390"/>
                  </a:lnTo>
                  <a:lnTo>
                    <a:pt x="353280" y="465214"/>
                  </a:lnTo>
                  <a:lnTo>
                    <a:pt x="348751" y="468047"/>
                  </a:lnTo>
                  <a:lnTo>
                    <a:pt x="344221" y="470888"/>
                  </a:lnTo>
                  <a:lnTo>
                    <a:pt x="339692" y="473738"/>
                  </a:lnTo>
                  <a:lnTo>
                    <a:pt x="335163" y="476595"/>
                  </a:lnTo>
                  <a:lnTo>
                    <a:pt x="330634" y="479461"/>
                  </a:lnTo>
                  <a:lnTo>
                    <a:pt x="326104" y="482333"/>
                  </a:lnTo>
                  <a:lnTo>
                    <a:pt x="321575" y="485213"/>
                  </a:lnTo>
                  <a:lnTo>
                    <a:pt x="317046" y="488100"/>
                  </a:lnTo>
                  <a:lnTo>
                    <a:pt x="312517" y="490994"/>
                  </a:lnTo>
                  <a:lnTo>
                    <a:pt x="307987" y="493895"/>
                  </a:lnTo>
                  <a:lnTo>
                    <a:pt x="303458" y="496801"/>
                  </a:lnTo>
                  <a:lnTo>
                    <a:pt x="298929" y="499714"/>
                  </a:lnTo>
                  <a:lnTo>
                    <a:pt x="294400" y="502633"/>
                  </a:lnTo>
                  <a:lnTo>
                    <a:pt x="289870" y="505558"/>
                  </a:lnTo>
                  <a:lnTo>
                    <a:pt x="285341" y="508488"/>
                  </a:lnTo>
                  <a:lnTo>
                    <a:pt x="280812" y="511423"/>
                  </a:lnTo>
                  <a:lnTo>
                    <a:pt x="276283" y="514364"/>
                  </a:lnTo>
                  <a:lnTo>
                    <a:pt x="271754" y="517310"/>
                  </a:lnTo>
                  <a:lnTo>
                    <a:pt x="267224" y="520261"/>
                  </a:lnTo>
                  <a:lnTo>
                    <a:pt x="262695" y="523216"/>
                  </a:lnTo>
                  <a:lnTo>
                    <a:pt x="258166" y="526176"/>
                  </a:lnTo>
                  <a:lnTo>
                    <a:pt x="253637" y="529141"/>
                  </a:lnTo>
                  <a:lnTo>
                    <a:pt x="249107" y="532109"/>
                  </a:lnTo>
                  <a:lnTo>
                    <a:pt x="244578" y="535082"/>
                  </a:lnTo>
                  <a:lnTo>
                    <a:pt x="240049" y="538060"/>
                  </a:lnTo>
                  <a:lnTo>
                    <a:pt x="235520" y="541041"/>
                  </a:lnTo>
                  <a:lnTo>
                    <a:pt x="230990" y="544026"/>
                  </a:lnTo>
                  <a:lnTo>
                    <a:pt x="226461" y="547014"/>
                  </a:lnTo>
                  <a:lnTo>
                    <a:pt x="221932" y="550006"/>
                  </a:lnTo>
                  <a:lnTo>
                    <a:pt x="217403" y="553002"/>
                  </a:lnTo>
                  <a:lnTo>
                    <a:pt x="212874" y="556001"/>
                  </a:lnTo>
                  <a:lnTo>
                    <a:pt x="208344" y="559004"/>
                  </a:lnTo>
                  <a:lnTo>
                    <a:pt x="203815" y="562009"/>
                  </a:lnTo>
                  <a:lnTo>
                    <a:pt x="199286" y="565018"/>
                  </a:lnTo>
                  <a:lnTo>
                    <a:pt x="194757" y="568029"/>
                  </a:lnTo>
                  <a:lnTo>
                    <a:pt x="190227" y="571044"/>
                  </a:lnTo>
                  <a:lnTo>
                    <a:pt x="185698" y="574062"/>
                  </a:lnTo>
                  <a:lnTo>
                    <a:pt x="181169" y="577082"/>
                  </a:lnTo>
                  <a:lnTo>
                    <a:pt x="176640" y="580105"/>
                  </a:lnTo>
                  <a:lnTo>
                    <a:pt x="172110" y="583130"/>
                  </a:lnTo>
                  <a:lnTo>
                    <a:pt x="167581" y="586158"/>
                  </a:lnTo>
                  <a:lnTo>
                    <a:pt x="163052" y="589189"/>
                  </a:lnTo>
                  <a:lnTo>
                    <a:pt x="158523" y="592222"/>
                  </a:lnTo>
                  <a:lnTo>
                    <a:pt x="153993" y="595257"/>
                  </a:lnTo>
                  <a:lnTo>
                    <a:pt x="149464" y="598295"/>
                  </a:lnTo>
                  <a:lnTo>
                    <a:pt x="144935" y="601335"/>
                  </a:lnTo>
                  <a:lnTo>
                    <a:pt x="140406" y="604377"/>
                  </a:lnTo>
                  <a:lnTo>
                    <a:pt x="135877" y="607421"/>
                  </a:lnTo>
                  <a:lnTo>
                    <a:pt x="131347" y="610467"/>
                  </a:lnTo>
                  <a:lnTo>
                    <a:pt x="126818" y="613515"/>
                  </a:lnTo>
                  <a:lnTo>
                    <a:pt x="122289" y="616565"/>
                  </a:lnTo>
                  <a:lnTo>
                    <a:pt x="117760" y="619617"/>
                  </a:lnTo>
                  <a:lnTo>
                    <a:pt x="113230" y="622670"/>
                  </a:lnTo>
                  <a:lnTo>
                    <a:pt x="108701" y="625726"/>
                  </a:lnTo>
                  <a:lnTo>
                    <a:pt x="104172" y="628783"/>
                  </a:lnTo>
                  <a:lnTo>
                    <a:pt x="99643" y="631842"/>
                  </a:lnTo>
                  <a:lnTo>
                    <a:pt x="95113" y="634903"/>
                  </a:lnTo>
                  <a:lnTo>
                    <a:pt x="90584" y="637965"/>
                  </a:lnTo>
                  <a:lnTo>
                    <a:pt x="86055" y="641029"/>
                  </a:lnTo>
                  <a:lnTo>
                    <a:pt x="81526" y="644094"/>
                  </a:lnTo>
                  <a:lnTo>
                    <a:pt x="76996" y="647161"/>
                  </a:lnTo>
                  <a:lnTo>
                    <a:pt x="72467" y="650229"/>
                  </a:lnTo>
                  <a:lnTo>
                    <a:pt x="67938" y="653299"/>
                  </a:lnTo>
                  <a:lnTo>
                    <a:pt x="63409" y="656370"/>
                  </a:lnTo>
                  <a:lnTo>
                    <a:pt x="58880" y="659443"/>
                  </a:lnTo>
                  <a:lnTo>
                    <a:pt x="54350" y="662517"/>
                  </a:lnTo>
                  <a:lnTo>
                    <a:pt x="49821" y="665592"/>
                  </a:lnTo>
                  <a:lnTo>
                    <a:pt x="45292" y="668668"/>
                  </a:lnTo>
                  <a:lnTo>
                    <a:pt x="40763" y="671746"/>
                  </a:lnTo>
                  <a:lnTo>
                    <a:pt x="36233" y="674825"/>
                  </a:lnTo>
                  <a:lnTo>
                    <a:pt x="31704" y="677905"/>
                  </a:lnTo>
                  <a:lnTo>
                    <a:pt x="27175" y="680986"/>
                  </a:lnTo>
                  <a:lnTo>
                    <a:pt x="22646" y="684068"/>
                  </a:lnTo>
                  <a:lnTo>
                    <a:pt x="18116" y="687151"/>
                  </a:lnTo>
                  <a:lnTo>
                    <a:pt x="13587" y="690236"/>
                  </a:lnTo>
                  <a:lnTo>
                    <a:pt x="9058" y="693322"/>
                  </a:lnTo>
                  <a:lnTo>
                    <a:pt x="4529" y="696408"/>
                  </a:lnTo>
                  <a:lnTo>
                    <a:pt x="0" y="699496"/>
                  </a:lnTo>
                  <a:close/>
                </a:path>
              </a:pathLst>
            </a:custGeom>
            <a:solidFill>
              <a:srgbClr val="00DCA1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1" name="pl851"/>
            <p:cNvSpPr/>
            <p:nvPr/>
          </p:nvSpPr>
          <p:spPr>
            <a:xfrm>
              <a:off x="7960456" y="6725419"/>
              <a:ext cx="1041109" cy="598254"/>
            </a:xfrm>
            <a:custGeom>
              <a:avLst/>
              <a:pathLst>
                <a:path w="1041109" h="598254">
                  <a:moveTo>
                    <a:pt x="0" y="598254"/>
                  </a:moveTo>
                  <a:lnTo>
                    <a:pt x="4529" y="595862"/>
                  </a:lnTo>
                  <a:lnTo>
                    <a:pt x="9058" y="593469"/>
                  </a:lnTo>
                  <a:lnTo>
                    <a:pt x="13587" y="591074"/>
                  </a:lnTo>
                  <a:lnTo>
                    <a:pt x="18116" y="588680"/>
                  </a:lnTo>
                  <a:lnTo>
                    <a:pt x="22646" y="586284"/>
                  </a:lnTo>
                  <a:lnTo>
                    <a:pt x="27175" y="583887"/>
                  </a:lnTo>
                  <a:lnTo>
                    <a:pt x="31704" y="581490"/>
                  </a:lnTo>
                  <a:lnTo>
                    <a:pt x="36233" y="579091"/>
                  </a:lnTo>
                  <a:lnTo>
                    <a:pt x="40763" y="576692"/>
                  </a:lnTo>
                  <a:lnTo>
                    <a:pt x="45292" y="574292"/>
                  </a:lnTo>
                  <a:lnTo>
                    <a:pt x="49821" y="571891"/>
                  </a:lnTo>
                  <a:lnTo>
                    <a:pt x="54350" y="569489"/>
                  </a:lnTo>
                  <a:lnTo>
                    <a:pt x="58880" y="567086"/>
                  </a:lnTo>
                  <a:lnTo>
                    <a:pt x="63409" y="564682"/>
                  </a:lnTo>
                  <a:lnTo>
                    <a:pt x="67938" y="562278"/>
                  </a:lnTo>
                  <a:lnTo>
                    <a:pt x="72467" y="559872"/>
                  </a:lnTo>
                  <a:lnTo>
                    <a:pt x="76996" y="557465"/>
                  </a:lnTo>
                  <a:lnTo>
                    <a:pt x="81526" y="555057"/>
                  </a:lnTo>
                  <a:lnTo>
                    <a:pt x="86055" y="552649"/>
                  </a:lnTo>
                  <a:lnTo>
                    <a:pt x="90584" y="550239"/>
                  </a:lnTo>
                  <a:lnTo>
                    <a:pt x="95113" y="547828"/>
                  </a:lnTo>
                  <a:lnTo>
                    <a:pt x="99643" y="545417"/>
                  </a:lnTo>
                  <a:lnTo>
                    <a:pt x="104172" y="543004"/>
                  </a:lnTo>
                  <a:lnTo>
                    <a:pt x="108701" y="540590"/>
                  </a:lnTo>
                  <a:lnTo>
                    <a:pt x="113230" y="538175"/>
                  </a:lnTo>
                  <a:lnTo>
                    <a:pt x="117760" y="535760"/>
                  </a:lnTo>
                  <a:lnTo>
                    <a:pt x="122289" y="533343"/>
                  </a:lnTo>
                  <a:lnTo>
                    <a:pt x="126818" y="530925"/>
                  </a:lnTo>
                  <a:lnTo>
                    <a:pt x="131347" y="528506"/>
                  </a:lnTo>
                  <a:lnTo>
                    <a:pt x="135877" y="526086"/>
                  </a:lnTo>
                  <a:lnTo>
                    <a:pt x="140406" y="523665"/>
                  </a:lnTo>
                  <a:lnTo>
                    <a:pt x="144935" y="521242"/>
                  </a:lnTo>
                  <a:lnTo>
                    <a:pt x="149464" y="518819"/>
                  </a:lnTo>
                  <a:lnTo>
                    <a:pt x="153993" y="516395"/>
                  </a:lnTo>
                  <a:lnTo>
                    <a:pt x="158523" y="513970"/>
                  </a:lnTo>
                  <a:lnTo>
                    <a:pt x="163052" y="511543"/>
                  </a:lnTo>
                  <a:lnTo>
                    <a:pt x="167581" y="509116"/>
                  </a:lnTo>
                  <a:lnTo>
                    <a:pt x="172110" y="506688"/>
                  </a:lnTo>
                  <a:lnTo>
                    <a:pt x="176640" y="504258"/>
                  </a:lnTo>
                  <a:lnTo>
                    <a:pt x="181169" y="501828"/>
                  </a:lnTo>
                  <a:lnTo>
                    <a:pt x="185698" y="499396"/>
                  </a:lnTo>
                  <a:lnTo>
                    <a:pt x="190227" y="496964"/>
                  </a:lnTo>
                  <a:lnTo>
                    <a:pt x="194757" y="494531"/>
                  </a:lnTo>
                  <a:lnTo>
                    <a:pt x="199286" y="492097"/>
                  </a:lnTo>
                  <a:lnTo>
                    <a:pt x="203815" y="489661"/>
                  </a:lnTo>
                  <a:lnTo>
                    <a:pt x="208344" y="487226"/>
                  </a:lnTo>
                  <a:lnTo>
                    <a:pt x="212874" y="484789"/>
                  </a:lnTo>
                  <a:lnTo>
                    <a:pt x="217403" y="482352"/>
                  </a:lnTo>
                  <a:lnTo>
                    <a:pt x="221932" y="479913"/>
                  </a:lnTo>
                  <a:lnTo>
                    <a:pt x="226461" y="477475"/>
                  </a:lnTo>
                  <a:lnTo>
                    <a:pt x="230990" y="475035"/>
                  </a:lnTo>
                  <a:lnTo>
                    <a:pt x="235520" y="472595"/>
                  </a:lnTo>
                  <a:lnTo>
                    <a:pt x="240049" y="470155"/>
                  </a:lnTo>
                  <a:lnTo>
                    <a:pt x="244578" y="467714"/>
                  </a:lnTo>
                  <a:lnTo>
                    <a:pt x="249107" y="465274"/>
                  </a:lnTo>
                  <a:lnTo>
                    <a:pt x="253637" y="462832"/>
                  </a:lnTo>
                  <a:lnTo>
                    <a:pt x="258166" y="460391"/>
                  </a:lnTo>
                  <a:lnTo>
                    <a:pt x="262695" y="457950"/>
                  </a:lnTo>
                  <a:lnTo>
                    <a:pt x="267224" y="455509"/>
                  </a:lnTo>
                  <a:lnTo>
                    <a:pt x="271754" y="453068"/>
                  </a:lnTo>
                  <a:lnTo>
                    <a:pt x="276283" y="450628"/>
                  </a:lnTo>
                  <a:lnTo>
                    <a:pt x="280812" y="448189"/>
                  </a:lnTo>
                  <a:lnTo>
                    <a:pt x="285341" y="445750"/>
                  </a:lnTo>
                  <a:lnTo>
                    <a:pt x="289870" y="443312"/>
                  </a:lnTo>
                  <a:lnTo>
                    <a:pt x="294400" y="440875"/>
                  </a:lnTo>
                  <a:lnTo>
                    <a:pt x="298929" y="438440"/>
                  </a:lnTo>
                  <a:lnTo>
                    <a:pt x="303458" y="436006"/>
                  </a:lnTo>
                  <a:lnTo>
                    <a:pt x="307987" y="433574"/>
                  </a:lnTo>
                  <a:lnTo>
                    <a:pt x="312517" y="431144"/>
                  </a:lnTo>
                  <a:lnTo>
                    <a:pt x="317046" y="428717"/>
                  </a:lnTo>
                  <a:lnTo>
                    <a:pt x="321575" y="426292"/>
                  </a:lnTo>
                  <a:lnTo>
                    <a:pt x="326104" y="423871"/>
                  </a:lnTo>
                  <a:lnTo>
                    <a:pt x="330634" y="421452"/>
                  </a:lnTo>
                  <a:lnTo>
                    <a:pt x="335163" y="419038"/>
                  </a:lnTo>
                  <a:lnTo>
                    <a:pt x="339692" y="416627"/>
                  </a:lnTo>
                  <a:lnTo>
                    <a:pt x="344221" y="414221"/>
                  </a:lnTo>
                  <a:lnTo>
                    <a:pt x="348751" y="411820"/>
                  </a:lnTo>
                  <a:lnTo>
                    <a:pt x="353280" y="409425"/>
                  </a:lnTo>
                  <a:lnTo>
                    <a:pt x="357809" y="407035"/>
                  </a:lnTo>
                  <a:lnTo>
                    <a:pt x="362338" y="404651"/>
                  </a:lnTo>
                  <a:lnTo>
                    <a:pt x="366867" y="402275"/>
                  </a:lnTo>
                  <a:lnTo>
                    <a:pt x="371397" y="399905"/>
                  </a:lnTo>
                  <a:lnTo>
                    <a:pt x="375926" y="397544"/>
                  </a:lnTo>
                  <a:lnTo>
                    <a:pt x="380455" y="395190"/>
                  </a:lnTo>
                  <a:lnTo>
                    <a:pt x="384984" y="392846"/>
                  </a:lnTo>
                  <a:lnTo>
                    <a:pt x="389514" y="390511"/>
                  </a:lnTo>
                  <a:lnTo>
                    <a:pt x="394043" y="388186"/>
                  </a:lnTo>
                  <a:lnTo>
                    <a:pt x="398572" y="385872"/>
                  </a:lnTo>
                  <a:lnTo>
                    <a:pt x="403101" y="383569"/>
                  </a:lnTo>
                  <a:lnTo>
                    <a:pt x="407631" y="381277"/>
                  </a:lnTo>
                  <a:lnTo>
                    <a:pt x="412160" y="378998"/>
                  </a:lnTo>
                  <a:lnTo>
                    <a:pt x="416689" y="376730"/>
                  </a:lnTo>
                  <a:lnTo>
                    <a:pt x="421218" y="374476"/>
                  </a:lnTo>
                  <a:lnTo>
                    <a:pt x="425748" y="372235"/>
                  </a:lnTo>
                  <a:lnTo>
                    <a:pt x="430277" y="370007"/>
                  </a:lnTo>
                  <a:lnTo>
                    <a:pt x="434806" y="367793"/>
                  </a:lnTo>
                  <a:lnTo>
                    <a:pt x="439335" y="365592"/>
                  </a:lnTo>
                  <a:lnTo>
                    <a:pt x="443864" y="363405"/>
                  </a:lnTo>
                  <a:lnTo>
                    <a:pt x="448394" y="361231"/>
                  </a:lnTo>
                  <a:lnTo>
                    <a:pt x="452923" y="359071"/>
                  </a:lnTo>
                  <a:lnTo>
                    <a:pt x="457452" y="356924"/>
                  </a:lnTo>
                  <a:lnTo>
                    <a:pt x="461981" y="354788"/>
                  </a:lnTo>
                  <a:lnTo>
                    <a:pt x="466511" y="352664"/>
                  </a:lnTo>
                  <a:lnTo>
                    <a:pt x="471040" y="350551"/>
                  </a:lnTo>
                  <a:lnTo>
                    <a:pt x="475569" y="348448"/>
                  </a:lnTo>
                  <a:lnTo>
                    <a:pt x="480098" y="346353"/>
                  </a:lnTo>
                  <a:lnTo>
                    <a:pt x="484628" y="344265"/>
                  </a:lnTo>
                  <a:lnTo>
                    <a:pt x="489157" y="342183"/>
                  </a:lnTo>
                  <a:lnTo>
                    <a:pt x="493686" y="340105"/>
                  </a:lnTo>
                  <a:lnTo>
                    <a:pt x="498215" y="338029"/>
                  </a:lnTo>
                  <a:lnTo>
                    <a:pt x="502744" y="335954"/>
                  </a:lnTo>
                  <a:lnTo>
                    <a:pt x="507274" y="333878"/>
                  </a:lnTo>
                  <a:lnTo>
                    <a:pt x="511803" y="331798"/>
                  </a:lnTo>
                  <a:lnTo>
                    <a:pt x="516332" y="329713"/>
                  </a:lnTo>
                  <a:lnTo>
                    <a:pt x="520861" y="327620"/>
                  </a:lnTo>
                  <a:lnTo>
                    <a:pt x="525391" y="325518"/>
                  </a:lnTo>
                  <a:lnTo>
                    <a:pt x="529920" y="323405"/>
                  </a:lnTo>
                  <a:lnTo>
                    <a:pt x="534449" y="321278"/>
                  </a:lnTo>
                  <a:lnTo>
                    <a:pt x="538978" y="319136"/>
                  </a:lnTo>
                  <a:lnTo>
                    <a:pt x="543508" y="316977"/>
                  </a:lnTo>
                  <a:lnTo>
                    <a:pt x="548037" y="314800"/>
                  </a:lnTo>
                  <a:lnTo>
                    <a:pt x="552566" y="312604"/>
                  </a:lnTo>
                  <a:lnTo>
                    <a:pt x="557095" y="310385"/>
                  </a:lnTo>
                  <a:lnTo>
                    <a:pt x="561625" y="308145"/>
                  </a:lnTo>
                  <a:lnTo>
                    <a:pt x="566154" y="305881"/>
                  </a:lnTo>
                  <a:lnTo>
                    <a:pt x="570683" y="303594"/>
                  </a:lnTo>
                  <a:lnTo>
                    <a:pt x="575212" y="301281"/>
                  </a:lnTo>
                  <a:lnTo>
                    <a:pt x="579741" y="298944"/>
                  </a:lnTo>
                  <a:lnTo>
                    <a:pt x="584271" y="296581"/>
                  </a:lnTo>
                  <a:lnTo>
                    <a:pt x="588800" y="294192"/>
                  </a:lnTo>
                  <a:lnTo>
                    <a:pt x="593329" y="291778"/>
                  </a:lnTo>
                  <a:lnTo>
                    <a:pt x="597858" y="289338"/>
                  </a:lnTo>
                  <a:lnTo>
                    <a:pt x="602388" y="286872"/>
                  </a:lnTo>
                  <a:lnTo>
                    <a:pt x="606917" y="284382"/>
                  </a:lnTo>
                  <a:lnTo>
                    <a:pt x="611446" y="281868"/>
                  </a:lnTo>
                  <a:lnTo>
                    <a:pt x="615975" y="279329"/>
                  </a:lnTo>
                  <a:lnTo>
                    <a:pt x="620505" y="276767"/>
                  </a:lnTo>
                  <a:lnTo>
                    <a:pt x="625034" y="274181"/>
                  </a:lnTo>
                  <a:lnTo>
                    <a:pt x="629563" y="271574"/>
                  </a:lnTo>
                  <a:lnTo>
                    <a:pt x="634092" y="268945"/>
                  </a:lnTo>
                  <a:lnTo>
                    <a:pt x="638622" y="266296"/>
                  </a:lnTo>
                  <a:lnTo>
                    <a:pt x="643151" y="263626"/>
                  </a:lnTo>
                  <a:lnTo>
                    <a:pt x="647680" y="260937"/>
                  </a:lnTo>
                  <a:lnTo>
                    <a:pt x="652209" y="258230"/>
                  </a:lnTo>
                  <a:lnTo>
                    <a:pt x="656738" y="255505"/>
                  </a:lnTo>
                  <a:lnTo>
                    <a:pt x="661268" y="252763"/>
                  </a:lnTo>
                  <a:lnTo>
                    <a:pt x="665797" y="250005"/>
                  </a:lnTo>
                  <a:lnTo>
                    <a:pt x="670326" y="247230"/>
                  </a:lnTo>
                  <a:lnTo>
                    <a:pt x="674855" y="244442"/>
                  </a:lnTo>
                  <a:lnTo>
                    <a:pt x="679385" y="241638"/>
                  </a:lnTo>
                  <a:lnTo>
                    <a:pt x="683914" y="238822"/>
                  </a:lnTo>
                  <a:lnTo>
                    <a:pt x="688443" y="235992"/>
                  </a:lnTo>
                  <a:lnTo>
                    <a:pt x="692972" y="233150"/>
                  </a:lnTo>
                  <a:lnTo>
                    <a:pt x="697502" y="230296"/>
                  </a:lnTo>
                  <a:lnTo>
                    <a:pt x="702031" y="227431"/>
                  </a:lnTo>
                  <a:lnTo>
                    <a:pt x="706560" y="224556"/>
                  </a:lnTo>
                  <a:lnTo>
                    <a:pt x="711089" y="221670"/>
                  </a:lnTo>
                  <a:lnTo>
                    <a:pt x="715618" y="218774"/>
                  </a:lnTo>
                  <a:lnTo>
                    <a:pt x="720148" y="215869"/>
                  </a:lnTo>
                  <a:lnTo>
                    <a:pt x="724677" y="212956"/>
                  </a:lnTo>
                  <a:lnTo>
                    <a:pt x="729206" y="210034"/>
                  </a:lnTo>
                  <a:lnTo>
                    <a:pt x="733735" y="207104"/>
                  </a:lnTo>
                  <a:lnTo>
                    <a:pt x="738265" y="204167"/>
                  </a:lnTo>
                  <a:lnTo>
                    <a:pt x="742794" y="201222"/>
                  </a:lnTo>
                  <a:lnTo>
                    <a:pt x="747323" y="198270"/>
                  </a:lnTo>
                  <a:lnTo>
                    <a:pt x="751852" y="195312"/>
                  </a:lnTo>
                  <a:lnTo>
                    <a:pt x="756382" y="192348"/>
                  </a:lnTo>
                  <a:lnTo>
                    <a:pt x="760911" y="189377"/>
                  </a:lnTo>
                  <a:lnTo>
                    <a:pt x="765440" y="186401"/>
                  </a:lnTo>
                  <a:lnTo>
                    <a:pt x="769969" y="183419"/>
                  </a:lnTo>
                  <a:lnTo>
                    <a:pt x="774499" y="180432"/>
                  </a:lnTo>
                  <a:lnTo>
                    <a:pt x="779028" y="177441"/>
                  </a:lnTo>
                  <a:lnTo>
                    <a:pt x="783557" y="174444"/>
                  </a:lnTo>
                  <a:lnTo>
                    <a:pt x="788086" y="171443"/>
                  </a:lnTo>
                  <a:lnTo>
                    <a:pt x="792615" y="168437"/>
                  </a:lnTo>
                  <a:lnTo>
                    <a:pt x="797145" y="165428"/>
                  </a:lnTo>
                  <a:lnTo>
                    <a:pt x="801674" y="162414"/>
                  </a:lnTo>
                  <a:lnTo>
                    <a:pt x="806203" y="159397"/>
                  </a:lnTo>
                  <a:lnTo>
                    <a:pt x="810732" y="156376"/>
                  </a:lnTo>
                  <a:lnTo>
                    <a:pt x="815262" y="153351"/>
                  </a:lnTo>
                  <a:lnTo>
                    <a:pt x="819791" y="150323"/>
                  </a:lnTo>
                  <a:lnTo>
                    <a:pt x="824320" y="147292"/>
                  </a:lnTo>
                  <a:lnTo>
                    <a:pt x="828849" y="144258"/>
                  </a:lnTo>
                  <a:lnTo>
                    <a:pt x="833379" y="141220"/>
                  </a:lnTo>
                  <a:lnTo>
                    <a:pt x="837908" y="138180"/>
                  </a:lnTo>
                  <a:lnTo>
                    <a:pt x="842437" y="135137"/>
                  </a:lnTo>
                  <a:lnTo>
                    <a:pt x="846966" y="132092"/>
                  </a:lnTo>
                  <a:lnTo>
                    <a:pt x="851496" y="129044"/>
                  </a:lnTo>
                  <a:lnTo>
                    <a:pt x="856025" y="125994"/>
                  </a:lnTo>
                  <a:lnTo>
                    <a:pt x="860554" y="122941"/>
                  </a:lnTo>
                  <a:lnTo>
                    <a:pt x="865083" y="119886"/>
                  </a:lnTo>
                  <a:lnTo>
                    <a:pt x="869612" y="116829"/>
                  </a:lnTo>
                  <a:lnTo>
                    <a:pt x="874142" y="113769"/>
                  </a:lnTo>
                  <a:lnTo>
                    <a:pt x="878671" y="110708"/>
                  </a:lnTo>
                  <a:lnTo>
                    <a:pt x="883200" y="107645"/>
                  </a:lnTo>
                  <a:lnTo>
                    <a:pt x="887729" y="104580"/>
                  </a:lnTo>
                  <a:lnTo>
                    <a:pt x="892259" y="101513"/>
                  </a:lnTo>
                  <a:lnTo>
                    <a:pt x="896788" y="98444"/>
                  </a:lnTo>
                  <a:lnTo>
                    <a:pt x="901317" y="95374"/>
                  </a:lnTo>
                  <a:lnTo>
                    <a:pt x="905846" y="92301"/>
                  </a:lnTo>
                  <a:lnTo>
                    <a:pt x="910376" y="89228"/>
                  </a:lnTo>
                  <a:lnTo>
                    <a:pt x="914905" y="86153"/>
                  </a:lnTo>
                  <a:lnTo>
                    <a:pt x="919434" y="83076"/>
                  </a:lnTo>
                  <a:lnTo>
                    <a:pt x="923963" y="79998"/>
                  </a:lnTo>
                  <a:lnTo>
                    <a:pt x="928493" y="76918"/>
                  </a:lnTo>
                  <a:lnTo>
                    <a:pt x="933022" y="73838"/>
                  </a:lnTo>
                  <a:lnTo>
                    <a:pt x="937551" y="70756"/>
                  </a:lnTo>
                  <a:lnTo>
                    <a:pt x="942080" y="67672"/>
                  </a:lnTo>
                  <a:lnTo>
                    <a:pt x="946609" y="64587"/>
                  </a:lnTo>
                  <a:lnTo>
                    <a:pt x="951139" y="61502"/>
                  </a:lnTo>
                  <a:lnTo>
                    <a:pt x="955668" y="58415"/>
                  </a:lnTo>
                  <a:lnTo>
                    <a:pt x="960197" y="55326"/>
                  </a:lnTo>
                  <a:lnTo>
                    <a:pt x="964726" y="52237"/>
                  </a:lnTo>
                  <a:lnTo>
                    <a:pt x="969256" y="49147"/>
                  </a:lnTo>
                  <a:lnTo>
                    <a:pt x="973785" y="46056"/>
                  </a:lnTo>
                  <a:lnTo>
                    <a:pt x="978314" y="42963"/>
                  </a:lnTo>
                  <a:lnTo>
                    <a:pt x="982843" y="39870"/>
                  </a:lnTo>
                  <a:lnTo>
                    <a:pt x="987373" y="36776"/>
                  </a:lnTo>
                  <a:lnTo>
                    <a:pt x="991902" y="33681"/>
                  </a:lnTo>
                  <a:lnTo>
                    <a:pt x="996431" y="30584"/>
                  </a:lnTo>
                  <a:lnTo>
                    <a:pt x="1000960" y="27488"/>
                  </a:lnTo>
                  <a:lnTo>
                    <a:pt x="1005489" y="24390"/>
                  </a:lnTo>
                  <a:lnTo>
                    <a:pt x="1010019" y="21291"/>
                  </a:lnTo>
                  <a:lnTo>
                    <a:pt x="1014548" y="18192"/>
                  </a:lnTo>
                  <a:lnTo>
                    <a:pt x="1019077" y="15091"/>
                  </a:lnTo>
                  <a:lnTo>
                    <a:pt x="1023606" y="11990"/>
                  </a:lnTo>
                  <a:lnTo>
                    <a:pt x="1028136" y="8888"/>
                  </a:lnTo>
                  <a:lnTo>
                    <a:pt x="1032665" y="5786"/>
                  </a:lnTo>
                  <a:lnTo>
                    <a:pt x="1037194" y="2682"/>
                  </a:lnTo>
                  <a:lnTo>
                    <a:pt x="104110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52" name="pl852"/>
            <p:cNvSpPr/>
            <p:nvPr/>
          </p:nvSpPr>
          <p:spPr>
            <a:xfrm>
              <a:off x="7960456" y="6742212"/>
              <a:ext cx="1231951" cy="682703"/>
            </a:xfrm>
            <a:custGeom>
              <a:avLst/>
              <a:pathLst>
                <a:path w="1231951" h="682703">
                  <a:moveTo>
                    <a:pt x="1231951" y="0"/>
                  </a:moveTo>
                  <a:lnTo>
                    <a:pt x="1231951" y="0"/>
                  </a:lnTo>
                  <a:lnTo>
                    <a:pt x="1227422" y="2359"/>
                  </a:lnTo>
                  <a:lnTo>
                    <a:pt x="1222893" y="4718"/>
                  </a:lnTo>
                  <a:lnTo>
                    <a:pt x="1218363" y="7077"/>
                  </a:lnTo>
                  <a:lnTo>
                    <a:pt x="1213834" y="9437"/>
                  </a:lnTo>
                  <a:lnTo>
                    <a:pt x="1209305" y="11797"/>
                  </a:lnTo>
                  <a:lnTo>
                    <a:pt x="1204776" y="14157"/>
                  </a:lnTo>
                  <a:lnTo>
                    <a:pt x="1200247" y="16518"/>
                  </a:lnTo>
                  <a:lnTo>
                    <a:pt x="1195717" y="18879"/>
                  </a:lnTo>
                  <a:lnTo>
                    <a:pt x="1191188" y="21240"/>
                  </a:lnTo>
                  <a:lnTo>
                    <a:pt x="1186659" y="23601"/>
                  </a:lnTo>
                  <a:lnTo>
                    <a:pt x="1182130" y="25963"/>
                  </a:lnTo>
                  <a:lnTo>
                    <a:pt x="1177600" y="28325"/>
                  </a:lnTo>
                  <a:lnTo>
                    <a:pt x="1173071" y="30687"/>
                  </a:lnTo>
                  <a:lnTo>
                    <a:pt x="1168542" y="33049"/>
                  </a:lnTo>
                  <a:lnTo>
                    <a:pt x="1164013" y="35412"/>
                  </a:lnTo>
                  <a:lnTo>
                    <a:pt x="1159483" y="37775"/>
                  </a:lnTo>
                  <a:lnTo>
                    <a:pt x="1154954" y="40138"/>
                  </a:lnTo>
                  <a:lnTo>
                    <a:pt x="1150425" y="42502"/>
                  </a:lnTo>
                  <a:lnTo>
                    <a:pt x="1145896" y="44865"/>
                  </a:lnTo>
                  <a:lnTo>
                    <a:pt x="1141367" y="47229"/>
                  </a:lnTo>
                  <a:lnTo>
                    <a:pt x="1136837" y="49594"/>
                  </a:lnTo>
                  <a:lnTo>
                    <a:pt x="1132308" y="51958"/>
                  </a:lnTo>
                  <a:lnTo>
                    <a:pt x="1127779" y="54323"/>
                  </a:lnTo>
                  <a:lnTo>
                    <a:pt x="1123250" y="56688"/>
                  </a:lnTo>
                  <a:lnTo>
                    <a:pt x="1118720" y="59054"/>
                  </a:lnTo>
                  <a:lnTo>
                    <a:pt x="1114191" y="61420"/>
                  </a:lnTo>
                  <a:lnTo>
                    <a:pt x="1109662" y="63786"/>
                  </a:lnTo>
                  <a:lnTo>
                    <a:pt x="1105133" y="66152"/>
                  </a:lnTo>
                  <a:lnTo>
                    <a:pt x="1100603" y="68518"/>
                  </a:lnTo>
                  <a:lnTo>
                    <a:pt x="1096074" y="70885"/>
                  </a:lnTo>
                  <a:lnTo>
                    <a:pt x="1091545" y="73252"/>
                  </a:lnTo>
                  <a:lnTo>
                    <a:pt x="1087016" y="75619"/>
                  </a:lnTo>
                  <a:lnTo>
                    <a:pt x="1082486" y="77987"/>
                  </a:lnTo>
                  <a:lnTo>
                    <a:pt x="1077957" y="80355"/>
                  </a:lnTo>
                  <a:lnTo>
                    <a:pt x="1073428" y="82723"/>
                  </a:lnTo>
                  <a:lnTo>
                    <a:pt x="1068899" y="85091"/>
                  </a:lnTo>
                  <a:lnTo>
                    <a:pt x="1064370" y="87459"/>
                  </a:lnTo>
                  <a:lnTo>
                    <a:pt x="1059840" y="89828"/>
                  </a:lnTo>
                  <a:lnTo>
                    <a:pt x="1055311" y="92197"/>
                  </a:lnTo>
                  <a:lnTo>
                    <a:pt x="1050782" y="94566"/>
                  </a:lnTo>
                  <a:lnTo>
                    <a:pt x="1046253" y="96935"/>
                  </a:lnTo>
                  <a:lnTo>
                    <a:pt x="1041723" y="99305"/>
                  </a:lnTo>
                  <a:lnTo>
                    <a:pt x="1037194" y="101675"/>
                  </a:lnTo>
                  <a:lnTo>
                    <a:pt x="1032665" y="104045"/>
                  </a:lnTo>
                  <a:lnTo>
                    <a:pt x="1028136" y="106415"/>
                  </a:lnTo>
                  <a:lnTo>
                    <a:pt x="1023606" y="108785"/>
                  </a:lnTo>
                  <a:lnTo>
                    <a:pt x="1019077" y="111155"/>
                  </a:lnTo>
                  <a:lnTo>
                    <a:pt x="1014548" y="113525"/>
                  </a:lnTo>
                  <a:lnTo>
                    <a:pt x="1010019" y="115896"/>
                  </a:lnTo>
                  <a:lnTo>
                    <a:pt x="1005489" y="118266"/>
                  </a:lnTo>
                  <a:lnTo>
                    <a:pt x="1000960" y="120637"/>
                  </a:lnTo>
                  <a:lnTo>
                    <a:pt x="996431" y="123008"/>
                  </a:lnTo>
                  <a:lnTo>
                    <a:pt x="991902" y="125378"/>
                  </a:lnTo>
                  <a:lnTo>
                    <a:pt x="987373" y="127749"/>
                  </a:lnTo>
                  <a:lnTo>
                    <a:pt x="982843" y="130120"/>
                  </a:lnTo>
                  <a:lnTo>
                    <a:pt x="978314" y="132490"/>
                  </a:lnTo>
                  <a:lnTo>
                    <a:pt x="973785" y="134861"/>
                  </a:lnTo>
                  <a:lnTo>
                    <a:pt x="969256" y="137231"/>
                  </a:lnTo>
                  <a:lnTo>
                    <a:pt x="964726" y="139601"/>
                  </a:lnTo>
                  <a:lnTo>
                    <a:pt x="960197" y="141971"/>
                  </a:lnTo>
                  <a:lnTo>
                    <a:pt x="955668" y="144341"/>
                  </a:lnTo>
                  <a:lnTo>
                    <a:pt x="951139" y="146711"/>
                  </a:lnTo>
                  <a:lnTo>
                    <a:pt x="946609" y="149080"/>
                  </a:lnTo>
                  <a:lnTo>
                    <a:pt x="942080" y="151449"/>
                  </a:lnTo>
                  <a:lnTo>
                    <a:pt x="937551" y="153817"/>
                  </a:lnTo>
                  <a:lnTo>
                    <a:pt x="933022" y="156185"/>
                  </a:lnTo>
                  <a:lnTo>
                    <a:pt x="928493" y="158553"/>
                  </a:lnTo>
                  <a:lnTo>
                    <a:pt x="923963" y="160919"/>
                  </a:lnTo>
                  <a:lnTo>
                    <a:pt x="919434" y="163286"/>
                  </a:lnTo>
                  <a:lnTo>
                    <a:pt x="914905" y="165651"/>
                  </a:lnTo>
                  <a:lnTo>
                    <a:pt x="910376" y="168016"/>
                  </a:lnTo>
                  <a:lnTo>
                    <a:pt x="905846" y="170380"/>
                  </a:lnTo>
                  <a:lnTo>
                    <a:pt x="901317" y="172742"/>
                  </a:lnTo>
                  <a:lnTo>
                    <a:pt x="896788" y="175104"/>
                  </a:lnTo>
                  <a:lnTo>
                    <a:pt x="892259" y="177465"/>
                  </a:lnTo>
                  <a:lnTo>
                    <a:pt x="887729" y="179824"/>
                  </a:lnTo>
                  <a:lnTo>
                    <a:pt x="883200" y="182182"/>
                  </a:lnTo>
                  <a:lnTo>
                    <a:pt x="878671" y="184539"/>
                  </a:lnTo>
                  <a:lnTo>
                    <a:pt x="874142" y="186894"/>
                  </a:lnTo>
                  <a:lnTo>
                    <a:pt x="869612" y="189248"/>
                  </a:lnTo>
                  <a:lnTo>
                    <a:pt x="865083" y="191599"/>
                  </a:lnTo>
                  <a:lnTo>
                    <a:pt x="860554" y="193949"/>
                  </a:lnTo>
                  <a:lnTo>
                    <a:pt x="856025" y="196296"/>
                  </a:lnTo>
                  <a:lnTo>
                    <a:pt x="851496" y="198641"/>
                  </a:lnTo>
                  <a:lnTo>
                    <a:pt x="846966" y="200984"/>
                  </a:lnTo>
                  <a:lnTo>
                    <a:pt x="842437" y="203324"/>
                  </a:lnTo>
                  <a:lnTo>
                    <a:pt x="837908" y="205661"/>
                  </a:lnTo>
                  <a:lnTo>
                    <a:pt x="833379" y="207996"/>
                  </a:lnTo>
                  <a:lnTo>
                    <a:pt x="828849" y="210327"/>
                  </a:lnTo>
                  <a:lnTo>
                    <a:pt x="824320" y="212654"/>
                  </a:lnTo>
                  <a:lnTo>
                    <a:pt x="819791" y="214978"/>
                  </a:lnTo>
                  <a:lnTo>
                    <a:pt x="815262" y="217298"/>
                  </a:lnTo>
                  <a:lnTo>
                    <a:pt x="810732" y="219614"/>
                  </a:lnTo>
                  <a:lnTo>
                    <a:pt x="806203" y="221925"/>
                  </a:lnTo>
                  <a:lnTo>
                    <a:pt x="801674" y="224231"/>
                  </a:lnTo>
                  <a:lnTo>
                    <a:pt x="797145" y="226533"/>
                  </a:lnTo>
                  <a:lnTo>
                    <a:pt x="792615" y="228829"/>
                  </a:lnTo>
                  <a:lnTo>
                    <a:pt x="788086" y="231119"/>
                  </a:lnTo>
                  <a:lnTo>
                    <a:pt x="783557" y="233403"/>
                  </a:lnTo>
                  <a:lnTo>
                    <a:pt x="779028" y="235681"/>
                  </a:lnTo>
                  <a:lnTo>
                    <a:pt x="774499" y="237953"/>
                  </a:lnTo>
                  <a:lnTo>
                    <a:pt x="769969" y="240217"/>
                  </a:lnTo>
                  <a:lnTo>
                    <a:pt x="765440" y="242473"/>
                  </a:lnTo>
                  <a:lnTo>
                    <a:pt x="760911" y="244722"/>
                  </a:lnTo>
                  <a:lnTo>
                    <a:pt x="756382" y="246962"/>
                  </a:lnTo>
                  <a:lnTo>
                    <a:pt x="751852" y="249194"/>
                  </a:lnTo>
                  <a:lnTo>
                    <a:pt x="747323" y="251416"/>
                  </a:lnTo>
                  <a:lnTo>
                    <a:pt x="742794" y="253629"/>
                  </a:lnTo>
                  <a:lnTo>
                    <a:pt x="738265" y="255832"/>
                  </a:lnTo>
                  <a:lnTo>
                    <a:pt x="733735" y="258024"/>
                  </a:lnTo>
                  <a:lnTo>
                    <a:pt x="729206" y="260206"/>
                  </a:lnTo>
                  <a:lnTo>
                    <a:pt x="724677" y="262377"/>
                  </a:lnTo>
                  <a:lnTo>
                    <a:pt x="720148" y="264536"/>
                  </a:lnTo>
                  <a:lnTo>
                    <a:pt x="715618" y="266682"/>
                  </a:lnTo>
                  <a:lnTo>
                    <a:pt x="711089" y="268817"/>
                  </a:lnTo>
                  <a:lnTo>
                    <a:pt x="706560" y="270939"/>
                  </a:lnTo>
                  <a:lnTo>
                    <a:pt x="702031" y="273048"/>
                  </a:lnTo>
                  <a:lnTo>
                    <a:pt x="697502" y="275145"/>
                  </a:lnTo>
                  <a:lnTo>
                    <a:pt x="692972" y="277227"/>
                  </a:lnTo>
                  <a:lnTo>
                    <a:pt x="688443" y="279297"/>
                  </a:lnTo>
                  <a:lnTo>
                    <a:pt x="683914" y="281353"/>
                  </a:lnTo>
                  <a:lnTo>
                    <a:pt x="679385" y="283396"/>
                  </a:lnTo>
                  <a:lnTo>
                    <a:pt x="674855" y="285426"/>
                  </a:lnTo>
                  <a:lnTo>
                    <a:pt x="670326" y="287442"/>
                  </a:lnTo>
                  <a:lnTo>
                    <a:pt x="665797" y="289446"/>
                  </a:lnTo>
                  <a:lnTo>
                    <a:pt x="661268" y="291438"/>
                  </a:lnTo>
                  <a:lnTo>
                    <a:pt x="656738" y="293417"/>
                  </a:lnTo>
                  <a:lnTo>
                    <a:pt x="652209" y="295386"/>
                  </a:lnTo>
                  <a:lnTo>
                    <a:pt x="647680" y="297344"/>
                  </a:lnTo>
                  <a:lnTo>
                    <a:pt x="643151" y="299293"/>
                  </a:lnTo>
                  <a:lnTo>
                    <a:pt x="638622" y="301233"/>
                  </a:lnTo>
                  <a:lnTo>
                    <a:pt x="634092" y="303165"/>
                  </a:lnTo>
                  <a:lnTo>
                    <a:pt x="629563" y="305091"/>
                  </a:lnTo>
                  <a:lnTo>
                    <a:pt x="625034" y="307012"/>
                  </a:lnTo>
                  <a:lnTo>
                    <a:pt x="620505" y="308930"/>
                  </a:lnTo>
                  <a:lnTo>
                    <a:pt x="615975" y="310845"/>
                  </a:lnTo>
                  <a:lnTo>
                    <a:pt x="611446" y="312759"/>
                  </a:lnTo>
                  <a:lnTo>
                    <a:pt x="606917" y="314674"/>
                  </a:lnTo>
                  <a:lnTo>
                    <a:pt x="602388" y="316592"/>
                  </a:lnTo>
                  <a:lnTo>
                    <a:pt x="597858" y="318514"/>
                  </a:lnTo>
                  <a:lnTo>
                    <a:pt x="593329" y="320442"/>
                  </a:lnTo>
                  <a:lnTo>
                    <a:pt x="588800" y="322377"/>
                  </a:lnTo>
                  <a:lnTo>
                    <a:pt x="584271" y="324322"/>
                  </a:lnTo>
                  <a:lnTo>
                    <a:pt x="579741" y="326277"/>
                  </a:lnTo>
                  <a:lnTo>
                    <a:pt x="575212" y="328244"/>
                  </a:lnTo>
                  <a:lnTo>
                    <a:pt x="570683" y="330225"/>
                  </a:lnTo>
                  <a:lnTo>
                    <a:pt x="566154" y="332222"/>
                  </a:lnTo>
                  <a:lnTo>
                    <a:pt x="561625" y="334234"/>
                  </a:lnTo>
                  <a:lnTo>
                    <a:pt x="557095" y="336265"/>
                  </a:lnTo>
                  <a:lnTo>
                    <a:pt x="552566" y="338314"/>
                  </a:lnTo>
                  <a:lnTo>
                    <a:pt x="548037" y="340383"/>
                  </a:lnTo>
                  <a:lnTo>
                    <a:pt x="543508" y="342473"/>
                  </a:lnTo>
                  <a:lnTo>
                    <a:pt x="538978" y="344584"/>
                  </a:lnTo>
                  <a:lnTo>
                    <a:pt x="534449" y="346717"/>
                  </a:lnTo>
                  <a:lnTo>
                    <a:pt x="529920" y="348872"/>
                  </a:lnTo>
                  <a:lnTo>
                    <a:pt x="525391" y="351051"/>
                  </a:lnTo>
                  <a:lnTo>
                    <a:pt x="520861" y="353252"/>
                  </a:lnTo>
                  <a:lnTo>
                    <a:pt x="516332" y="355477"/>
                  </a:lnTo>
                  <a:lnTo>
                    <a:pt x="511803" y="357726"/>
                  </a:lnTo>
                  <a:lnTo>
                    <a:pt x="507274" y="359998"/>
                  </a:lnTo>
                  <a:lnTo>
                    <a:pt x="502744" y="362293"/>
                  </a:lnTo>
                  <a:lnTo>
                    <a:pt x="498215" y="364611"/>
                  </a:lnTo>
                  <a:lnTo>
                    <a:pt x="493686" y="366953"/>
                  </a:lnTo>
                  <a:lnTo>
                    <a:pt x="489157" y="369317"/>
                  </a:lnTo>
                  <a:lnTo>
                    <a:pt x="484628" y="371703"/>
                  </a:lnTo>
                  <a:lnTo>
                    <a:pt x="480098" y="374111"/>
                  </a:lnTo>
                  <a:lnTo>
                    <a:pt x="475569" y="376540"/>
                  </a:lnTo>
                  <a:lnTo>
                    <a:pt x="471040" y="378991"/>
                  </a:lnTo>
                  <a:lnTo>
                    <a:pt x="466511" y="381462"/>
                  </a:lnTo>
                  <a:lnTo>
                    <a:pt x="461981" y="383953"/>
                  </a:lnTo>
                  <a:lnTo>
                    <a:pt x="457452" y="386464"/>
                  </a:lnTo>
                  <a:lnTo>
                    <a:pt x="452923" y="388993"/>
                  </a:lnTo>
                  <a:lnTo>
                    <a:pt x="448394" y="391541"/>
                  </a:lnTo>
                  <a:lnTo>
                    <a:pt x="443864" y="394107"/>
                  </a:lnTo>
                  <a:lnTo>
                    <a:pt x="439335" y="396690"/>
                  </a:lnTo>
                  <a:lnTo>
                    <a:pt x="434806" y="399290"/>
                  </a:lnTo>
                  <a:lnTo>
                    <a:pt x="430277" y="401907"/>
                  </a:lnTo>
                  <a:lnTo>
                    <a:pt x="425748" y="404539"/>
                  </a:lnTo>
                  <a:lnTo>
                    <a:pt x="421218" y="407186"/>
                  </a:lnTo>
                  <a:lnTo>
                    <a:pt x="416689" y="409848"/>
                  </a:lnTo>
                  <a:lnTo>
                    <a:pt x="412160" y="412525"/>
                  </a:lnTo>
                  <a:lnTo>
                    <a:pt x="407631" y="415215"/>
                  </a:lnTo>
                  <a:lnTo>
                    <a:pt x="403101" y="417918"/>
                  </a:lnTo>
                  <a:lnTo>
                    <a:pt x="398572" y="420635"/>
                  </a:lnTo>
                  <a:lnTo>
                    <a:pt x="394043" y="423364"/>
                  </a:lnTo>
                  <a:lnTo>
                    <a:pt x="389514" y="426105"/>
                  </a:lnTo>
                  <a:lnTo>
                    <a:pt x="384984" y="428858"/>
                  </a:lnTo>
                  <a:lnTo>
                    <a:pt x="380455" y="431622"/>
                  </a:lnTo>
                  <a:lnTo>
                    <a:pt x="375926" y="434396"/>
                  </a:lnTo>
                  <a:lnTo>
                    <a:pt x="371397" y="437182"/>
                  </a:lnTo>
                  <a:lnTo>
                    <a:pt x="366867" y="439977"/>
                  </a:lnTo>
                  <a:lnTo>
                    <a:pt x="362338" y="442782"/>
                  </a:lnTo>
                  <a:lnTo>
                    <a:pt x="357809" y="445597"/>
                  </a:lnTo>
                  <a:lnTo>
                    <a:pt x="353280" y="448421"/>
                  </a:lnTo>
                  <a:lnTo>
                    <a:pt x="348751" y="451254"/>
                  </a:lnTo>
                  <a:lnTo>
                    <a:pt x="344221" y="454095"/>
                  </a:lnTo>
                  <a:lnTo>
                    <a:pt x="339692" y="456945"/>
                  </a:lnTo>
                  <a:lnTo>
                    <a:pt x="335163" y="459802"/>
                  </a:lnTo>
                  <a:lnTo>
                    <a:pt x="330634" y="462668"/>
                  </a:lnTo>
                  <a:lnTo>
                    <a:pt x="326104" y="465541"/>
                  </a:lnTo>
                  <a:lnTo>
                    <a:pt x="321575" y="468421"/>
                  </a:lnTo>
                  <a:lnTo>
                    <a:pt x="317046" y="471308"/>
                  </a:lnTo>
                  <a:lnTo>
                    <a:pt x="312517" y="474201"/>
                  </a:lnTo>
                  <a:lnTo>
                    <a:pt x="307987" y="477102"/>
                  </a:lnTo>
                  <a:lnTo>
                    <a:pt x="303458" y="480009"/>
                  </a:lnTo>
                  <a:lnTo>
                    <a:pt x="298929" y="482921"/>
                  </a:lnTo>
                  <a:lnTo>
                    <a:pt x="294400" y="485840"/>
                  </a:lnTo>
                  <a:lnTo>
                    <a:pt x="289870" y="488765"/>
                  </a:lnTo>
                  <a:lnTo>
                    <a:pt x="285341" y="491695"/>
                  </a:lnTo>
                  <a:lnTo>
                    <a:pt x="280812" y="494630"/>
                  </a:lnTo>
                  <a:lnTo>
                    <a:pt x="276283" y="497571"/>
                  </a:lnTo>
                  <a:lnTo>
                    <a:pt x="271754" y="500517"/>
                  </a:lnTo>
                  <a:lnTo>
                    <a:pt x="267224" y="503468"/>
                  </a:lnTo>
                  <a:lnTo>
                    <a:pt x="262695" y="506423"/>
                  </a:lnTo>
                  <a:lnTo>
                    <a:pt x="258166" y="509383"/>
                  </a:lnTo>
                  <a:lnTo>
                    <a:pt x="253637" y="512348"/>
                  </a:lnTo>
                  <a:lnTo>
                    <a:pt x="249107" y="515317"/>
                  </a:lnTo>
                  <a:lnTo>
                    <a:pt x="244578" y="518290"/>
                  </a:lnTo>
                  <a:lnTo>
                    <a:pt x="240049" y="521267"/>
                  </a:lnTo>
                  <a:lnTo>
                    <a:pt x="235520" y="524248"/>
                  </a:lnTo>
                  <a:lnTo>
                    <a:pt x="230990" y="527233"/>
                  </a:lnTo>
                  <a:lnTo>
                    <a:pt x="226461" y="530221"/>
                  </a:lnTo>
                  <a:lnTo>
                    <a:pt x="221932" y="533214"/>
                  </a:lnTo>
                  <a:lnTo>
                    <a:pt x="217403" y="536209"/>
                  </a:lnTo>
                  <a:lnTo>
                    <a:pt x="212874" y="539208"/>
                  </a:lnTo>
                  <a:lnTo>
                    <a:pt x="208344" y="542211"/>
                  </a:lnTo>
                  <a:lnTo>
                    <a:pt x="203815" y="545216"/>
                  </a:lnTo>
                  <a:lnTo>
                    <a:pt x="199286" y="548225"/>
                  </a:lnTo>
                  <a:lnTo>
                    <a:pt x="194757" y="551237"/>
                  </a:lnTo>
                  <a:lnTo>
                    <a:pt x="190227" y="554251"/>
                  </a:lnTo>
                  <a:lnTo>
                    <a:pt x="185698" y="557269"/>
                  </a:lnTo>
                  <a:lnTo>
                    <a:pt x="181169" y="560289"/>
                  </a:lnTo>
                  <a:lnTo>
                    <a:pt x="176640" y="563312"/>
                  </a:lnTo>
                  <a:lnTo>
                    <a:pt x="172110" y="566337"/>
                  </a:lnTo>
                  <a:lnTo>
                    <a:pt x="167581" y="569366"/>
                  </a:lnTo>
                  <a:lnTo>
                    <a:pt x="163052" y="572396"/>
                  </a:lnTo>
                  <a:lnTo>
                    <a:pt x="158523" y="575429"/>
                  </a:lnTo>
                  <a:lnTo>
                    <a:pt x="153993" y="578464"/>
                  </a:lnTo>
                  <a:lnTo>
                    <a:pt x="149464" y="581502"/>
                  </a:lnTo>
                  <a:lnTo>
                    <a:pt x="144935" y="584542"/>
                  </a:lnTo>
                  <a:lnTo>
                    <a:pt x="140406" y="587584"/>
                  </a:lnTo>
                  <a:lnTo>
                    <a:pt x="135877" y="590628"/>
                  </a:lnTo>
                  <a:lnTo>
                    <a:pt x="131347" y="593674"/>
                  </a:lnTo>
                  <a:lnTo>
                    <a:pt x="126818" y="596722"/>
                  </a:lnTo>
                  <a:lnTo>
                    <a:pt x="122289" y="599772"/>
                  </a:lnTo>
                  <a:lnTo>
                    <a:pt x="117760" y="602824"/>
                  </a:lnTo>
                  <a:lnTo>
                    <a:pt x="113230" y="605878"/>
                  </a:lnTo>
                  <a:lnTo>
                    <a:pt x="108701" y="608933"/>
                  </a:lnTo>
                  <a:lnTo>
                    <a:pt x="104172" y="611990"/>
                  </a:lnTo>
                  <a:lnTo>
                    <a:pt x="99643" y="615049"/>
                  </a:lnTo>
                  <a:lnTo>
                    <a:pt x="95113" y="618110"/>
                  </a:lnTo>
                  <a:lnTo>
                    <a:pt x="90584" y="621172"/>
                  </a:lnTo>
                  <a:lnTo>
                    <a:pt x="86055" y="624236"/>
                  </a:lnTo>
                  <a:lnTo>
                    <a:pt x="81526" y="627301"/>
                  </a:lnTo>
                  <a:lnTo>
                    <a:pt x="76996" y="630368"/>
                  </a:lnTo>
                  <a:lnTo>
                    <a:pt x="72467" y="633436"/>
                  </a:lnTo>
                  <a:lnTo>
                    <a:pt x="67938" y="636506"/>
                  </a:lnTo>
                  <a:lnTo>
                    <a:pt x="63409" y="639577"/>
                  </a:lnTo>
                  <a:lnTo>
                    <a:pt x="58880" y="642650"/>
                  </a:lnTo>
                  <a:lnTo>
                    <a:pt x="54350" y="645724"/>
                  </a:lnTo>
                  <a:lnTo>
                    <a:pt x="49821" y="648799"/>
                  </a:lnTo>
                  <a:lnTo>
                    <a:pt x="45292" y="651875"/>
                  </a:lnTo>
                  <a:lnTo>
                    <a:pt x="40763" y="654953"/>
                  </a:lnTo>
                  <a:lnTo>
                    <a:pt x="36233" y="658032"/>
                  </a:lnTo>
                  <a:lnTo>
                    <a:pt x="31704" y="661112"/>
                  </a:lnTo>
                  <a:lnTo>
                    <a:pt x="27175" y="664193"/>
                  </a:lnTo>
                  <a:lnTo>
                    <a:pt x="22646" y="667275"/>
                  </a:lnTo>
                  <a:lnTo>
                    <a:pt x="18116" y="670359"/>
                  </a:lnTo>
                  <a:lnTo>
                    <a:pt x="13587" y="673443"/>
                  </a:lnTo>
                  <a:lnTo>
                    <a:pt x="9058" y="676529"/>
                  </a:lnTo>
                  <a:lnTo>
                    <a:pt x="4529" y="679615"/>
                  </a:lnTo>
                  <a:lnTo>
                    <a:pt x="0" y="682703"/>
                  </a:lnTo>
                  <a:lnTo>
                    <a:pt x="0" y="68270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53" name="pl853"/>
            <p:cNvSpPr/>
            <p:nvPr/>
          </p:nvSpPr>
          <p:spPr>
            <a:xfrm>
              <a:off x="7960456" y="6725419"/>
              <a:ext cx="1137398" cy="648861"/>
            </a:xfrm>
            <a:custGeom>
              <a:avLst/>
              <a:pathLst>
                <a:path w="1137398" h="648861">
                  <a:moveTo>
                    <a:pt x="0" y="648861"/>
                  </a:moveTo>
                  <a:lnTo>
                    <a:pt x="4529" y="646121"/>
                  </a:lnTo>
                  <a:lnTo>
                    <a:pt x="9058" y="643380"/>
                  </a:lnTo>
                  <a:lnTo>
                    <a:pt x="13587" y="640640"/>
                  </a:lnTo>
                  <a:lnTo>
                    <a:pt x="18116" y="637899"/>
                  </a:lnTo>
                  <a:lnTo>
                    <a:pt x="22646" y="635159"/>
                  </a:lnTo>
                  <a:lnTo>
                    <a:pt x="27175" y="632419"/>
                  </a:lnTo>
                  <a:lnTo>
                    <a:pt x="31704" y="629679"/>
                  </a:lnTo>
                  <a:lnTo>
                    <a:pt x="36233" y="626939"/>
                  </a:lnTo>
                  <a:lnTo>
                    <a:pt x="40763" y="624199"/>
                  </a:lnTo>
                  <a:lnTo>
                    <a:pt x="45292" y="621459"/>
                  </a:lnTo>
                  <a:lnTo>
                    <a:pt x="49821" y="618720"/>
                  </a:lnTo>
                  <a:lnTo>
                    <a:pt x="54350" y="615980"/>
                  </a:lnTo>
                  <a:lnTo>
                    <a:pt x="58880" y="613241"/>
                  </a:lnTo>
                  <a:lnTo>
                    <a:pt x="63409" y="610502"/>
                  </a:lnTo>
                  <a:lnTo>
                    <a:pt x="67938" y="607763"/>
                  </a:lnTo>
                  <a:lnTo>
                    <a:pt x="72467" y="605024"/>
                  </a:lnTo>
                  <a:lnTo>
                    <a:pt x="76996" y="602285"/>
                  </a:lnTo>
                  <a:lnTo>
                    <a:pt x="81526" y="599547"/>
                  </a:lnTo>
                  <a:lnTo>
                    <a:pt x="86055" y="596808"/>
                  </a:lnTo>
                  <a:lnTo>
                    <a:pt x="90584" y="594070"/>
                  </a:lnTo>
                  <a:lnTo>
                    <a:pt x="95113" y="591333"/>
                  </a:lnTo>
                  <a:lnTo>
                    <a:pt x="99643" y="588595"/>
                  </a:lnTo>
                  <a:lnTo>
                    <a:pt x="104172" y="585858"/>
                  </a:lnTo>
                  <a:lnTo>
                    <a:pt x="108701" y="583121"/>
                  </a:lnTo>
                  <a:lnTo>
                    <a:pt x="113230" y="580384"/>
                  </a:lnTo>
                  <a:lnTo>
                    <a:pt x="117760" y="577647"/>
                  </a:lnTo>
                  <a:lnTo>
                    <a:pt x="122289" y="574911"/>
                  </a:lnTo>
                  <a:lnTo>
                    <a:pt x="126818" y="572176"/>
                  </a:lnTo>
                  <a:lnTo>
                    <a:pt x="131347" y="569440"/>
                  </a:lnTo>
                  <a:lnTo>
                    <a:pt x="135877" y="566705"/>
                  </a:lnTo>
                  <a:lnTo>
                    <a:pt x="140406" y="563971"/>
                  </a:lnTo>
                  <a:lnTo>
                    <a:pt x="144935" y="561236"/>
                  </a:lnTo>
                  <a:lnTo>
                    <a:pt x="149464" y="558503"/>
                  </a:lnTo>
                  <a:lnTo>
                    <a:pt x="153993" y="555769"/>
                  </a:lnTo>
                  <a:lnTo>
                    <a:pt x="158523" y="553037"/>
                  </a:lnTo>
                  <a:lnTo>
                    <a:pt x="163052" y="550305"/>
                  </a:lnTo>
                  <a:lnTo>
                    <a:pt x="167581" y="547573"/>
                  </a:lnTo>
                  <a:lnTo>
                    <a:pt x="172110" y="544842"/>
                  </a:lnTo>
                  <a:lnTo>
                    <a:pt x="176640" y="542112"/>
                  </a:lnTo>
                  <a:lnTo>
                    <a:pt x="181169" y="539382"/>
                  </a:lnTo>
                  <a:lnTo>
                    <a:pt x="185698" y="536653"/>
                  </a:lnTo>
                  <a:lnTo>
                    <a:pt x="190227" y="533925"/>
                  </a:lnTo>
                  <a:lnTo>
                    <a:pt x="194757" y="531198"/>
                  </a:lnTo>
                  <a:lnTo>
                    <a:pt x="199286" y="528471"/>
                  </a:lnTo>
                  <a:lnTo>
                    <a:pt x="203815" y="525745"/>
                  </a:lnTo>
                  <a:lnTo>
                    <a:pt x="208344" y="523021"/>
                  </a:lnTo>
                  <a:lnTo>
                    <a:pt x="212874" y="520297"/>
                  </a:lnTo>
                  <a:lnTo>
                    <a:pt x="217403" y="517575"/>
                  </a:lnTo>
                  <a:lnTo>
                    <a:pt x="221932" y="514853"/>
                  </a:lnTo>
                  <a:lnTo>
                    <a:pt x="226461" y="512133"/>
                  </a:lnTo>
                  <a:lnTo>
                    <a:pt x="230990" y="509415"/>
                  </a:lnTo>
                  <a:lnTo>
                    <a:pt x="235520" y="506697"/>
                  </a:lnTo>
                  <a:lnTo>
                    <a:pt x="240049" y="503981"/>
                  </a:lnTo>
                  <a:lnTo>
                    <a:pt x="244578" y="501267"/>
                  </a:lnTo>
                  <a:lnTo>
                    <a:pt x="249107" y="498554"/>
                  </a:lnTo>
                  <a:lnTo>
                    <a:pt x="253637" y="495843"/>
                  </a:lnTo>
                  <a:lnTo>
                    <a:pt x="258166" y="493134"/>
                  </a:lnTo>
                  <a:lnTo>
                    <a:pt x="262695" y="490426"/>
                  </a:lnTo>
                  <a:lnTo>
                    <a:pt x="267224" y="487721"/>
                  </a:lnTo>
                  <a:lnTo>
                    <a:pt x="271754" y="485018"/>
                  </a:lnTo>
                  <a:lnTo>
                    <a:pt x="276283" y="482317"/>
                  </a:lnTo>
                  <a:lnTo>
                    <a:pt x="280812" y="479619"/>
                  </a:lnTo>
                  <a:lnTo>
                    <a:pt x="285341" y="476923"/>
                  </a:lnTo>
                  <a:lnTo>
                    <a:pt x="289870" y="474230"/>
                  </a:lnTo>
                  <a:lnTo>
                    <a:pt x="294400" y="471541"/>
                  </a:lnTo>
                  <a:lnTo>
                    <a:pt x="298929" y="468854"/>
                  </a:lnTo>
                  <a:lnTo>
                    <a:pt x="303458" y="466170"/>
                  </a:lnTo>
                  <a:lnTo>
                    <a:pt x="307987" y="463490"/>
                  </a:lnTo>
                  <a:lnTo>
                    <a:pt x="312517" y="460814"/>
                  </a:lnTo>
                  <a:lnTo>
                    <a:pt x="317046" y="458141"/>
                  </a:lnTo>
                  <a:lnTo>
                    <a:pt x="321575" y="455473"/>
                  </a:lnTo>
                  <a:lnTo>
                    <a:pt x="326104" y="452809"/>
                  </a:lnTo>
                  <a:lnTo>
                    <a:pt x="330634" y="450150"/>
                  </a:lnTo>
                  <a:lnTo>
                    <a:pt x="335163" y="447496"/>
                  </a:lnTo>
                  <a:lnTo>
                    <a:pt x="339692" y="444847"/>
                  </a:lnTo>
                  <a:lnTo>
                    <a:pt x="344221" y="442204"/>
                  </a:lnTo>
                  <a:lnTo>
                    <a:pt x="348751" y="439566"/>
                  </a:lnTo>
                  <a:lnTo>
                    <a:pt x="353280" y="436935"/>
                  </a:lnTo>
                  <a:lnTo>
                    <a:pt x="357809" y="434310"/>
                  </a:lnTo>
                  <a:lnTo>
                    <a:pt x="362338" y="431693"/>
                  </a:lnTo>
                  <a:lnTo>
                    <a:pt x="366867" y="429083"/>
                  </a:lnTo>
                  <a:lnTo>
                    <a:pt x="371397" y="426480"/>
                  </a:lnTo>
                  <a:lnTo>
                    <a:pt x="375926" y="423886"/>
                  </a:lnTo>
                  <a:lnTo>
                    <a:pt x="380455" y="421301"/>
                  </a:lnTo>
                  <a:lnTo>
                    <a:pt x="384984" y="418725"/>
                  </a:lnTo>
                  <a:lnTo>
                    <a:pt x="389514" y="416158"/>
                  </a:lnTo>
                  <a:lnTo>
                    <a:pt x="394043" y="413602"/>
                  </a:lnTo>
                  <a:lnTo>
                    <a:pt x="398572" y="411056"/>
                  </a:lnTo>
                  <a:lnTo>
                    <a:pt x="403101" y="408522"/>
                  </a:lnTo>
                  <a:lnTo>
                    <a:pt x="407631" y="406000"/>
                  </a:lnTo>
                  <a:lnTo>
                    <a:pt x="412160" y="403490"/>
                  </a:lnTo>
                  <a:lnTo>
                    <a:pt x="416689" y="400994"/>
                  </a:lnTo>
                  <a:lnTo>
                    <a:pt x="421218" y="398511"/>
                  </a:lnTo>
                  <a:lnTo>
                    <a:pt x="425748" y="396042"/>
                  </a:lnTo>
                  <a:lnTo>
                    <a:pt x="430277" y="393588"/>
                  </a:lnTo>
                  <a:lnTo>
                    <a:pt x="434806" y="391149"/>
                  </a:lnTo>
                  <a:lnTo>
                    <a:pt x="439335" y="388727"/>
                  </a:lnTo>
                  <a:lnTo>
                    <a:pt x="443864" y="386321"/>
                  </a:lnTo>
                  <a:lnTo>
                    <a:pt x="448394" y="383933"/>
                  </a:lnTo>
                  <a:lnTo>
                    <a:pt x="452923" y="381562"/>
                  </a:lnTo>
                  <a:lnTo>
                    <a:pt x="457452" y="379209"/>
                  </a:lnTo>
                  <a:lnTo>
                    <a:pt x="461981" y="376874"/>
                  </a:lnTo>
                  <a:lnTo>
                    <a:pt x="466511" y="374558"/>
                  </a:lnTo>
                  <a:lnTo>
                    <a:pt x="471040" y="372262"/>
                  </a:lnTo>
                  <a:lnTo>
                    <a:pt x="475569" y="369985"/>
                  </a:lnTo>
                  <a:lnTo>
                    <a:pt x="480098" y="367727"/>
                  </a:lnTo>
                  <a:lnTo>
                    <a:pt x="484628" y="365488"/>
                  </a:lnTo>
                  <a:lnTo>
                    <a:pt x="489157" y="363269"/>
                  </a:lnTo>
                  <a:lnTo>
                    <a:pt x="493686" y="361068"/>
                  </a:lnTo>
                  <a:lnTo>
                    <a:pt x="498215" y="358886"/>
                  </a:lnTo>
                  <a:lnTo>
                    <a:pt x="502744" y="356722"/>
                  </a:lnTo>
                  <a:lnTo>
                    <a:pt x="507274" y="354575"/>
                  </a:lnTo>
                  <a:lnTo>
                    <a:pt x="511803" y="352445"/>
                  </a:lnTo>
                  <a:lnTo>
                    <a:pt x="516332" y="350330"/>
                  </a:lnTo>
                  <a:lnTo>
                    <a:pt x="520861" y="348230"/>
                  </a:lnTo>
                  <a:lnTo>
                    <a:pt x="525391" y="346142"/>
                  </a:lnTo>
                  <a:lnTo>
                    <a:pt x="529920" y="344067"/>
                  </a:lnTo>
                  <a:lnTo>
                    <a:pt x="534449" y="342001"/>
                  </a:lnTo>
                  <a:lnTo>
                    <a:pt x="538978" y="339943"/>
                  </a:lnTo>
                  <a:lnTo>
                    <a:pt x="543508" y="337893"/>
                  </a:lnTo>
                  <a:lnTo>
                    <a:pt x="548037" y="335847"/>
                  </a:lnTo>
                  <a:lnTo>
                    <a:pt x="552566" y="333804"/>
                  </a:lnTo>
                  <a:lnTo>
                    <a:pt x="557095" y="331763"/>
                  </a:lnTo>
                  <a:lnTo>
                    <a:pt x="561625" y="329720"/>
                  </a:lnTo>
                  <a:lnTo>
                    <a:pt x="566154" y="327675"/>
                  </a:lnTo>
                  <a:lnTo>
                    <a:pt x="570683" y="325625"/>
                  </a:lnTo>
                  <a:lnTo>
                    <a:pt x="575212" y="323568"/>
                  </a:lnTo>
                  <a:lnTo>
                    <a:pt x="579741" y="321503"/>
                  </a:lnTo>
                  <a:lnTo>
                    <a:pt x="584271" y="319429"/>
                  </a:lnTo>
                  <a:lnTo>
                    <a:pt x="588800" y="317343"/>
                  </a:lnTo>
                  <a:lnTo>
                    <a:pt x="593329" y="315244"/>
                  </a:lnTo>
                  <a:lnTo>
                    <a:pt x="597858" y="313131"/>
                  </a:lnTo>
                  <a:lnTo>
                    <a:pt x="602388" y="311002"/>
                  </a:lnTo>
                  <a:lnTo>
                    <a:pt x="606917" y="308857"/>
                  </a:lnTo>
                  <a:lnTo>
                    <a:pt x="611446" y="306695"/>
                  </a:lnTo>
                  <a:lnTo>
                    <a:pt x="615975" y="304515"/>
                  </a:lnTo>
                  <a:lnTo>
                    <a:pt x="620505" y="302317"/>
                  </a:lnTo>
                  <a:lnTo>
                    <a:pt x="625034" y="300100"/>
                  </a:lnTo>
                  <a:lnTo>
                    <a:pt x="629563" y="297863"/>
                  </a:lnTo>
                  <a:lnTo>
                    <a:pt x="634092" y="295607"/>
                  </a:lnTo>
                  <a:lnTo>
                    <a:pt x="638622" y="293332"/>
                  </a:lnTo>
                  <a:lnTo>
                    <a:pt x="643151" y="291038"/>
                  </a:lnTo>
                  <a:lnTo>
                    <a:pt x="647680" y="288724"/>
                  </a:lnTo>
                  <a:lnTo>
                    <a:pt x="652209" y="286392"/>
                  </a:lnTo>
                  <a:lnTo>
                    <a:pt x="656738" y="284041"/>
                  </a:lnTo>
                  <a:lnTo>
                    <a:pt x="661268" y="281672"/>
                  </a:lnTo>
                  <a:lnTo>
                    <a:pt x="665797" y="279285"/>
                  </a:lnTo>
                  <a:lnTo>
                    <a:pt x="670326" y="276882"/>
                  </a:lnTo>
                  <a:lnTo>
                    <a:pt x="674855" y="274461"/>
                  </a:lnTo>
                  <a:lnTo>
                    <a:pt x="679385" y="272024"/>
                  </a:lnTo>
                  <a:lnTo>
                    <a:pt x="683914" y="269572"/>
                  </a:lnTo>
                  <a:lnTo>
                    <a:pt x="688443" y="267105"/>
                  </a:lnTo>
                  <a:lnTo>
                    <a:pt x="692972" y="264624"/>
                  </a:lnTo>
                  <a:lnTo>
                    <a:pt x="697502" y="262128"/>
                  </a:lnTo>
                  <a:lnTo>
                    <a:pt x="702031" y="259620"/>
                  </a:lnTo>
                  <a:lnTo>
                    <a:pt x="706560" y="257099"/>
                  </a:lnTo>
                  <a:lnTo>
                    <a:pt x="711089" y="254566"/>
                  </a:lnTo>
                  <a:lnTo>
                    <a:pt x="715618" y="252022"/>
                  </a:lnTo>
                  <a:lnTo>
                    <a:pt x="720148" y="249467"/>
                  </a:lnTo>
                  <a:lnTo>
                    <a:pt x="724677" y="246902"/>
                  </a:lnTo>
                  <a:lnTo>
                    <a:pt x="729206" y="244327"/>
                  </a:lnTo>
                  <a:lnTo>
                    <a:pt x="733735" y="241742"/>
                  </a:lnTo>
                  <a:lnTo>
                    <a:pt x="738265" y="239149"/>
                  </a:lnTo>
                  <a:lnTo>
                    <a:pt x="742794" y="236548"/>
                  </a:lnTo>
                  <a:lnTo>
                    <a:pt x="747323" y="233938"/>
                  </a:lnTo>
                  <a:lnTo>
                    <a:pt x="751852" y="231321"/>
                  </a:lnTo>
                  <a:lnTo>
                    <a:pt x="756382" y="228698"/>
                  </a:lnTo>
                  <a:lnTo>
                    <a:pt x="760911" y="226067"/>
                  </a:lnTo>
                  <a:lnTo>
                    <a:pt x="765440" y="223430"/>
                  </a:lnTo>
                  <a:lnTo>
                    <a:pt x="769969" y="220788"/>
                  </a:lnTo>
                  <a:lnTo>
                    <a:pt x="774499" y="218139"/>
                  </a:lnTo>
                  <a:lnTo>
                    <a:pt x="779028" y="215486"/>
                  </a:lnTo>
                  <a:lnTo>
                    <a:pt x="783557" y="212827"/>
                  </a:lnTo>
                  <a:lnTo>
                    <a:pt x="788086" y="210164"/>
                  </a:lnTo>
                  <a:lnTo>
                    <a:pt x="792615" y="207496"/>
                  </a:lnTo>
                  <a:lnTo>
                    <a:pt x="797145" y="204824"/>
                  </a:lnTo>
                  <a:lnTo>
                    <a:pt x="801674" y="202148"/>
                  </a:lnTo>
                  <a:lnTo>
                    <a:pt x="806203" y="199469"/>
                  </a:lnTo>
                  <a:lnTo>
                    <a:pt x="810732" y="196785"/>
                  </a:lnTo>
                  <a:lnTo>
                    <a:pt x="815262" y="194099"/>
                  </a:lnTo>
                  <a:lnTo>
                    <a:pt x="819791" y="191409"/>
                  </a:lnTo>
                  <a:lnTo>
                    <a:pt x="824320" y="188717"/>
                  </a:lnTo>
                  <a:lnTo>
                    <a:pt x="828849" y="186021"/>
                  </a:lnTo>
                  <a:lnTo>
                    <a:pt x="833379" y="183324"/>
                  </a:lnTo>
                  <a:lnTo>
                    <a:pt x="837908" y="180623"/>
                  </a:lnTo>
                  <a:lnTo>
                    <a:pt x="842437" y="177920"/>
                  </a:lnTo>
                  <a:lnTo>
                    <a:pt x="846966" y="175215"/>
                  </a:lnTo>
                  <a:lnTo>
                    <a:pt x="851496" y="172508"/>
                  </a:lnTo>
                  <a:lnTo>
                    <a:pt x="856025" y="169799"/>
                  </a:lnTo>
                  <a:lnTo>
                    <a:pt x="860554" y="167088"/>
                  </a:lnTo>
                  <a:lnTo>
                    <a:pt x="865083" y="164376"/>
                  </a:lnTo>
                  <a:lnTo>
                    <a:pt x="869612" y="161661"/>
                  </a:lnTo>
                  <a:lnTo>
                    <a:pt x="874142" y="158946"/>
                  </a:lnTo>
                  <a:lnTo>
                    <a:pt x="878671" y="156228"/>
                  </a:lnTo>
                  <a:lnTo>
                    <a:pt x="883200" y="153510"/>
                  </a:lnTo>
                  <a:lnTo>
                    <a:pt x="887729" y="150790"/>
                  </a:lnTo>
                  <a:lnTo>
                    <a:pt x="892259" y="148068"/>
                  </a:lnTo>
                  <a:lnTo>
                    <a:pt x="896788" y="145346"/>
                  </a:lnTo>
                  <a:lnTo>
                    <a:pt x="901317" y="142623"/>
                  </a:lnTo>
                  <a:lnTo>
                    <a:pt x="905846" y="139898"/>
                  </a:lnTo>
                  <a:lnTo>
                    <a:pt x="910376" y="137173"/>
                  </a:lnTo>
                  <a:lnTo>
                    <a:pt x="914905" y="134446"/>
                  </a:lnTo>
                  <a:lnTo>
                    <a:pt x="919434" y="131719"/>
                  </a:lnTo>
                  <a:lnTo>
                    <a:pt x="923963" y="128991"/>
                  </a:lnTo>
                  <a:lnTo>
                    <a:pt x="928493" y="126262"/>
                  </a:lnTo>
                  <a:lnTo>
                    <a:pt x="933022" y="123533"/>
                  </a:lnTo>
                  <a:lnTo>
                    <a:pt x="937551" y="120802"/>
                  </a:lnTo>
                  <a:lnTo>
                    <a:pt x="942080" y="118071"/>
                  </a:lnTo>
                  <a:lnTo>
                    <a:pt x="946609" y="115340"/>
                  </a:lnTo>
                  <a:lnTo>
                    <a:pt x="951139" y="112608"/>
                  </a:lnTo>
                  <a:lnTo>
                    <a:pt x="955668" y="109875"/>
                  </a:lnTo>
                  <a:lnTo>
                    <a:pt x="960197" y="107142"/>
                  </a:lnTo>
                  <a:lnTo>
                    <a:pt x="964726" y="104408"/>
                  </a:lnTo>
                  <a:lnTo>
                    <a:pt x="969256" y="101674"/>
                  </a:lnTo>
                  <a:lnTo>
                    <a:pt x="973785" y="98940"/>
                  </a:lnTo>
                  <a:lnTo>
                    <a:pt x="978314" y="96205"/>
                  </a:lnTo>
                  <a:lnTo>
                    <a:pt x="982843" y="93469"/>
                  </a:lnTo>
                  <a:lnTo>
                    <a:pt x="987373" y="90733"/>
                  </a:lnTo>
                  <a:lnTo>
                    <a:pt x="991902" y="87997"/>
                  </a:lnTo>
                  <a:lnTo>
                    <a:pt x="996431" y="85261"/>
                  </a:lnTo>
                  <a:lnTo>
                    <a:pt x="1000960" y="82524"/>
                  </a:lnTo>
                  <a:lnTo>
                    <a:pt x="1005489" y="79787"/>
                  </a:lnTo>
                  <a:lnTo>
                    <a:pt x="1010019" y="77050"/>
                  </a:lnTo>
                  <a:lnTo>
                    <a:pt x="1014548" y="74313"/>
                  </a:lnTo>
                  <a:lnTo>
                    <a:pt x="1019077" y="71575"/>
                  </a:lnTo>
                  <a:lnTo>
                    <a:pt x="1023606" y="68837"/>
                  </a:lnTo>
                  <a:lnTo>
                    <a:pt x="1028136" y="66099"/>
                  </a:lnTo>
                  <a:lnTo>
                    <a:pt x="1032665" y="63360"/>
                  </a:lnTo>
                  <a:lnTo>
                    <a:pt x="1037194" y="60621"/>
                  </a:lnTo>
                  <a:lnTo>
                    <a:pt x="1041723" y="57883"/>
                  </a:lnTo>
                  <a:lnTo>
                    <a:pt x="1046253" y="55144"/>
                  </a:lnTo>
                  <a:lnTo>
                    <a:pt x="1050782" y="52405"/>
                  </a:lnTo>
                  <a:lnTo>
                    <a:pt x="1055311" y="49665"/>
                  </a:lnTo>
                  <a:lnTo>
                    <a:pt x="1059840" y="46926"/>
                  </a:lnTo>
                  <a:lnTo>
                    <a:pt x="1064370" y="44186"/>
                  </a:lnTo>
                  <a:lnTo>
                    <a:pt x="1068899" y="41446"/>
                  </a:lnTo>
                  <a:lnTo>
                    <a:pt x="1073428" y="38707"/>
                  </a:lnTo>
                  <a:lnTo>
                    <a:pt x="1077957" y="35967"/>
                  </a:lnTo>
                  <a:lnTo>
                    <a:pt x="1082486" y="33227"/>
                  </a:lnTo>
                  <a:lnTo>
                    <a:pt x="1087016" y="30486"/>
                  </a:lnTo>
                  <a:lnTo>
                    <a:pt x="1091545" y="27746"/>
                  </a:lnTo>
                  <a:lnTo>
                    <a:pt x="1096074" y="25006"/>
                  </a:lnTo>
                  <a:lnTo>
                    <a:pt x="1100603" y="22265"/>
                  </a:lnTo>
                  <a:lnTo>
                    <a:pt x="1105133" y="19525"/>
                  </a:lnTo>
                  <a:lnTo>
                    <a:pt x="1109662" y="16784"/>
                  </a:lnTo>
                  <a:lnTo>
                    <a:pt x="1114191" y="14043"/>
                  </a:lnTo>
                  <a:lnTo>
                    <a:pt x="1118720" y="11303"/>
                  </a:lnTo>
                  <a:lnTo>
                    <a:pt x="1123250" y="8562"/>
                  </a:lnTo>
                  <a:lnTo>
                    <a:pt x="1127779" y="5821"/>
                  </a:lnTo>
                  <a:lnTo>
                    <a:pt x="1132308" y="3080"/>
                  </a:lnTo>
                  <a:lnTo>
                    <a:pt x="1136837" y="339"/>
                  </a:lnTo>
                  <a:lnTo>
                    <a:pt x="1137398" y="0"/>
                  </a:lnTo>
                </a:path>
              </a:pathLst>
            </a:custGeom>
            <a:ln w="13550" cap="flat">
              <a:solidFill>
                <a:srgbClr val="00DCA1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t854"/>
            <p:cNvSpPr/>
            <p:nvPr/>
          </p:nvSpPr>
          <p:spPr>
            <a:xfrm>
              <a:off x="7936808" y="7468936"/>
              <a:ext cx="65411" cy="65411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t855"/>
            <p:cNvSpPr/>
            <p:nvPr/>
          </p:nvSpPr>
          <p:spPr>
            <a:xfrm>
              <a:off x="7953782" y="7454205"/>
              <a:ext cx="94873" cy="94873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t856"/>
            <p:cNvSpPr/>
            <p:nvPr/>
          </p:nvSpPr>
          <p:spPr>
            <a:xfrm>
              <a:off x="7989276" y="7457994"/>
              <a:ext cx="87295" cy="87295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t857"/>
            <p:cNvSpPr/>
            <p:nvPr/>
          </p:nvSpPr>
          <p:spPr>
            <a:xfrm>
              <a:off x="8027769" y="7464783"/>
              <a:ext cx="73718" cy="73718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t858"/>
            <p:cNvSpPr/>
            <p:nvPr/>
          </p:nvSpPr>
          <p:spPr>
            <a:xfrm>
              <a:off x="8058851" y="7464160"/>
              <a:ext cx="74964" cy="74964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t859"/>
            <p:cNvSpPr/>
            <p:nvPr/>
          </p:nvSpPr>
          <p:spPr>
            <a:xfrm>
              <a:off x="8106055" y="7479660"/>
              <a:ext cx="43963" cy="43963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t860"/>
            <p:cNvSpPr/>
            <p:nvPr/>
          </p:nvSpPr>
          <p:spPr>
            <a:xfrm>
              <a:off x="8128766" y="7470666"/>
              <a:ext cx="61952" cy="61952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t861"/>
            <p:cNvSpPr/>
            <p:nvPr/>
          </p:nvSpPr>
          <p:spPr>
            <a:xfrm>
              <a:off x="8162001" y="7472196"/>
              <a:ext cx="58890" cy="58890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t862"/>
            <p:cNvSpPr/>
            <p:nvPr/>
          </p:nvSpPr>
          <p:spPr>
            <a:xfrm>
              <a:off x="8195247" y="7473737"/>
              <a:ext cx="55809" cy="55809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t863"/>
            <p:cNvSpPr/>
            <p:nvPr/>
          </p:nvSpPr>
          <p:spPr>
            <a:xfrm>
              <a:off x="8221578" y="7274897"/>
              <a:ext cx="66555" cy="66555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t864"/>
            <p:cNvSpPr/>
            <p:nvPr/>
          </p:nvSpPr>
          <p:spPr>
            <a:xfrm>
              <a:off x="8249136" y="7153174"/>
              <a:ext cx="74848" cy="74848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t865"/>
            <p:cNvSpPr/>
            <p:nvPr/>
          </p:nvSpPr>
          <p:spPr>
            <a:xfrm>
              <a:off x="8286814" y="7145940"/>
              <a:ext cx="62903" cy="62903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t866"/>
            <p:cNvSpPr/>
            <p:nvPr/>
          </p:nvSpPr>
          <p:spPr>
            <a:xfrm>
              <a:off x="8313802" y="7123546"/>
              <a:ext cx="72335" cy="72335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t867"/>
            <p:cNvSpPr/>
            <p:nvPr/>
          </p:nvSpPr>
          <p:spPr>
            <a:xfrm>
              <a:off x="8342233" y="7113541"/>
              <a:ext cx="78883" cy="78883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t868"/>
            <p:cNvSpPr/>
            <p:nvPr/>
          </p:nvSpPr>
          <p:spPr>
            <a:xfrm>
              <a:off x="8367611" y="7083606"/>
              <a:ext cx="91535" cy="91535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t869"/>
            <p:cNvSpPr/>
            <p:nvPr/>
          </p:nvSpPr>
          <p:spPr>
            <a:xfrm>
              <a:off x="8398613" y="7072276"/>
              <a:ext cx="92940" cy="92940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t870"/>
            <p:cNvSpPr/>
            <p:nvPr/>
          </p:nvSpPr>
          <p:spPr>
            <a:xfrm>
              <a:off x="8423994" y="7045976"/>
              <a:ext cx="105588" cy="105588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t871"/>
            <p:cNvSpPr/>
            <p:nvPr/>
          </p:nvSpPr>
          <p:spPr>
            <a:xfrm>
              <a:off x="8458611" y="7042644"/>
              <a:ext cx="99763" cy="99763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l872"/>
            <p:cNvSpPr/>
            <p:nvPr/>
          </p:nvSpPr>
          <p:spPr>
            <a:xfrm>
              <a:off x="7960456" y="8577922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l873"/>
            <p:cNvSpPr/>
            <p:nvPr/>
          </p:nvSpPr>
          <p:spPr>
            <a:xfrm>
              <a:off x="7960456" y="8466989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4"/>
            <p:cNvSpPr/>
            <p:nvPr/>
          </p:nvSpPr>
          <p:spPr>
            <a:xfrm>
              <a:off x="7960456" y="8355664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5"/>
            <p:cNvSpPr/>
            <p:nvPr/>
          </p:nvSpPr>
          <p:spPr>
            <a:xfrm>
              <a:off x="7960456" y="8240184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6"/>
            <p:cNvSpPr/>
            <p:nvPr/>
          </p:nvSpPr>
          <p:spPr>
            <a:xfrm>
              <a:off x="7960456" y="8134368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7"/>
            <p:cNvSpPr/>
            <p:nvPr/>
          </p:nvSpPr>
          <p:spPr>
            <a:xfrm>
              <a:off x="7960456" y="8028553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l878"/>
            <p:cNvSpPr/>
            <p:nvPr/>
          </p:nvSpPr>
          <p:spPr>
            <a:xfrm>
              <a:off x="7960456" y="7913073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l879"/>
            <p:cNvSpPr/>
            <p:nvPr/>
          </p:nvSpPr>
          <p:spPr>
            <a:xfrm>
              <a:off x="7960456" y="7801748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g880"/>
            <p:cNvSpPr/>
            <p:nvPr/>
          </p:nvSpPr>
          <p:spPr>
            <a:xfrm>
              <a:off x="7960456" y="7801699"/>
              <a:ext cx="1015283" cy="624528"/>
            </a:xfrm>
            <a:custGeom>
              <a:avLst/>
              <a:pathLst>
                <a:path w="1015283" h="624528">
                  <a:moveTo>
                    <a:pt x="0" y="522472"/>
                  </a:moveTo>
                  <a:lnTo>
                    <a:pt x="4529" y="519921"/>
                  </a:lnTo>
                  <a:lnTo>
                    <a:pt x="9058" y="517371"/>
                  </a:lnTo>
                  <a:lnTo>
                    <a:pt x="13587" y="514821"/>
                  </a:lnTo>
                  <a:lnTo>
                    <a:pt x="18116" y="512272"/>
                  </a:lnTo>
                  <a:lnTo>
                    <a:pt x="22646" y="509724"/>
                  </a:lnTo>
                  <a:lnTo>
                    <a:pt x="27175" y="507176"/>
                  </a:lnTo>
                  <a:lnTo>
                    <a:pt x="31704" y="504628"/>
                  </a:lnTo>
                  <a:lnTo>
                    <a:pt x="36233" y="502081"/>
                  </a:lnTo>
                  <a:lnTo>
                    <a:pt x="40763" y="499535"/>
                  </a:lnTo>
                  <a:lnTo>
                    <a:pt x="45292" y="496990"/>
                  </a:lnTo>
                  <a:lnTo>
                    <a:pt x="49821" y="494446"/>
                  </a:lnTo>
                  <a:lnTo>
                    <a:pt x="54350" y="491902"/>
                  </a:lnTo>
                  <a:lnTo>
                    <a:pt x="58880" y="489360"/>
                  </a:lnTo>
                  <a:lnTo>
                    <a:pt x="63409" y="486818"/>
                  </a:lnTo>
                  <a:lnTo>
                    <a:pt x="67938" y="484278"/>
                  </a:lnTo>
                  <a:lnTo>
                    <a:pt x="72467" y="481739"/>
                  </a:lnTo>
                  <a:lnTo>
                    <a:pt x="76996" y="479201"/>
                  </a:lnTo>
                  <a:lnTo>
                    <a:pt x="81526" y="476665"/>
                  </a:lnTo>
                  <a:lnTo>
                    <a:pt x="86055" y="474130"/>
                  </a:lnTo>
                  <a:lnTo>
                    <a:pt x="90584" y="471597"/>
                  </a:lnTo>
                  <a:lnTo>
                    <a:pt x="95113" y="469066"/>
                  </a:lnTo>
                  <a:lnTo>
                    <a:pt x="99643" y="466537"/>
                  </a:lnTo>
                  <a:lnTo>
                    <a:pt x="104172" y="464010"/>
                  </a:lnTo>
                  <a:lnTo>
                    <a:pt x="108701" y="461485"/>
                  </a:lnTo>
                  <a:lnTo>
                    <a:pt x="113230" y="458962"/>
                  </a:lnTo>
                  <a:lnTo>
                    <a:pt x="117760" y="456442"/>
                  </a:lnTo>
                  <a:lnTo>
                    <a:pt x="122289" y="453925"/>
                  </a:lnTo>
                  <a:lnTo>
                    <a:pt x="126818" y="451410"/>
                  </a:lnTo>
                  <a:lnTo>
                    <a:pt x="131347" y="448899"/>
                  </a:lnTo>
                  <a:lnTo>
                    <a:pt x="135877" y="446391"/>
                  </a:lnTo>
                  <a:lnTo>
                    <a:pt x="140406" y="443886"/>
                  </a:lnTo>
                  <a:lnTo>
                    <a:pt x="144935" y="441386"/>
                  </a:lnTo>
                  <a:lnTo>
                    <a:pt x="149464" y="438889"/>
                  </a:lnTo>
                  <a:lnTo>
                    <a:pt x="153993" y="436397"/>
                  </a:lnTo>
                  <a:lnTo>
                    <a:pt x="158523" y="433909"/>
                  </a:lnTo>
                  <a:lnTo>
                    <a:pt x="163052" y="431426"/>
                  </a:lnTo>
                  <a:lnTo>
                    <a:pt x="167581" y="428948"/>
                  </a:lnTo>
                  <a:lnTo>
                    <a:pt x="172110" y="426476"/>
                  </a:lnTo>
                  <a:lnTo>
                    <a:pt x="176640" y="424009"/>
                  </a:lnTo>
                  <a:lnTo>
                    <a:pt x="181169" y="421549"/>
                  </a:lnTo>
                  <a:lnTo>
                    <a:pt x="185698" y="419095"/>
                  </a:lnTo>
                  <a:lnTo>
                    <a:pt x="190227" y="416648"/>
                  </a:lnTo>
                  <a:lnTo>
                    <a:pt x="194757" y="414209"/>
                  </a:lnTo>
                  <a:lnTo>
                    <a:pt x="199286" y="411777"/>
                  </a:lnTo>
                  <a:lnTo>
                    <a:pt x="203815" y="409354"/>
                  </a:lnTo>
                  <a:lnTo>
                    <a:pt x="208344" y="406939"/>
                  </a:lnTo>
                  <a:lnTo>
                    <a:pt x="212874" y="404533"/>
                  </a:lnTo>
                  <a:lnTo>
                    <a:pt x="217403" y="402137"/>
                  </a:lnTo>
                  <a:lnTo>
                    <a:pt x="221932" y="399751"/>
                  </a:lnTo>
                  <a:lnTo>
                    <a:pt x="226461" y="397375"/>
                  </a:lnTo>
                  <a:lnTo>
                    <a:pt x="230990" y="395011"/>
                  </a:lnTo>
                  <a:lnTo>
                    <a:pt x="235520" y="392658"/>
                  </a:lnTo>
                  <a:lnTo>
                    <a:pt x="240049" y="390317"/>
                  </a:lnTo>
                  <a:lnTo>
                    <a:pt x="244578" y="387988"/>
                  </a:lnTo>
                  <a:lnTo>
                    <a:pt x="249107" y="385673"/>
                  </a:lnTo>
                  <a:lnTo>
                    <a:pt x="253637" y="383370"/>
                  </a:lnTo>
                  <a:lnTo>
                    <a:pt x="258166" y="381082"/>
                  </a:lnTo>
                  <a:lnTo>
                    <a:pt x="262695" y="378807"/>
                  </a:lnTo>
                  <a:lnTo>
                    <a:pt x="267224" y="376547"/>
                  </a:lnTo>
                  <a:lnTo>
                    <a:pt x="271754" y="374302"/>
                  </a:lnTo>
                  <a:lnTo>
                    <a:pt x="276283" y="372071"/>
                  </a:lnTo>
                  <a:lnTo>
                    <a:pt x="280812" y="369856"/>
                  </a:lnTo>
                  <a:lnTo>
                    <a:pt x="285341" y="367655"/>
                  </a:lnTo>
                  <a:lnTo>
                    <a:pt x="289870" y="365469"/>
                  </a:lnTo>
                  <a:lnTo>
                    <a:pt x="294400" y="363298"/>
                  </a:lnTo>
                  <a:lnTo>
                    <a:pt x="298929" y="361141"/>
                  </a:lnTo>
                  <a:lnTo>
                    <a:pt x="303458" y="358999"/>
                  </a:lnTo>
                  <a:lnTo>
                    <a:pt x="307987" y="356870"/>
                  </a:lnTo>
                  <a:lnTo>
                    <a:pt x="312517" y="354753"/>
                  </a:lnTo>
                  <a:lnTo>
                    <a:pt x="317046" y="352649"/>
                  </a:lnTo>
                  <a:lnTo>
                    <a:pt x="321575" y="350555"/>
                  </a:lnTo>
                  <a:lnTo>
                    <a:pt x="326104" y="348471"/>
                  </a:lnTo>
                  <a:lnTo>
                    <a:pt x="330634" y="346396"/>
                  </a:lnTo>
                  <a:lnTo>
                    <a:pt x="335163" y="344327"/>
                  </a:lnTo>
                  <a:lnTo>
                    <a:pt x="339692" y="342264"/>
                  </a:lnTo>
                  <a:lnTo>
                    <a:pt x="344221" y="340205"/>
                  </a:lnTo>
                  <a:lnTo>
                    <a:pt x="348751" y="338148"/>
                  </a:lnTo>
                  <a:lnTo>
                    <a:pt x="353280" y="336090"/>
                  </a:lnTo>
                  <a:lnTo>
                    <a:pt x="357809" y="334030"/>
                  </a:lnTo>
                  <a:lnTo>
                    <a:pt x="362338" y="331966"/>
                  </a:lnTo>
                  <a:lnTo>
                    <a:pt x="366867" y="329895"/>
                  </a:lnTo>
                  <a:lnTo>
                    <a:pt x="371397" y="327815"/>
                  </a:lnTo>
                  <a:lnTo>
                    <a:pt x="375926" y="325725"/>
                  </a:lnTo>
                  <a:lnTo>
                    <a:pt x="380455" y="323621"/>
                  </a:lnTo>
                  <a:lnTo>
                    <a:pt x="384984" y="321503"/>
                  </a:lnTo>
                  <a:lnTo>
                    <a:pt x="389514" y="319367"/>
                  </a:lnTo>
                  <a:lnTo>
                    <a:pt x="394043" y="317211"/>
                  </a:lnTo>
                  <a:lnTo>
                    <a:pt x="398572" y="315035"/>
                  </a:lnTo>
                  <a:lnTo>
                    <a:pt x="403101" y="312835"/>
                  </a:lnTo>
                  <a:lnTo>
                    <a:pt x="407631" y="310611"/>
                  </a:lnTo>
                  <a:lnTo>
                    <a:pt x="412160" y="308361"/>
                  </a:lnTo>
                  <a:lnTo>
                    <a:pt x="416689" y="306083"/>
                  </a:lnTo>
                  <a:lnTo>
                    <a:pt x="421218" y="303777"/>
                  </a:lnTo>
                  <a:lnTo>
                    <a:pt x="425748" y="301442"/>
                  </a:lnTo>
                  <a:lnTo>
                    <a:pt x="430277" y="299076"/>
                  </a:lnTo>
                  <a:lnTo>
                    <a:pt x="434806" y="296679"/>
                  </a:lnTo>
                  <a:lnTo>
                    <a:pt x="439335" y="294251"/>
                  </a:lnTo>
                  <a:lnTo>
                    <a:pt x="443864" y="291791"/>
                  </a:lnTo>
                  <a:lnTo>
                    <a:pt x="448394" y="289299"/>
                  </a:lnTo>
                  <a:lnTo>
                    <a:pt x="452923" y="286776"/>
                  </a:lnTo>
                  <a:lnTo>
                    <a:pt x="457452" y="284220"/>
                  </a:lnTo>
                  <a:lnTo>
                    <a:pt x="461981" y="281633"/>
                  </a:lnTo>
                  <a:lnTo>
                    <a:pt x="466511" y="279014"/>
                  </a:lnTo>
                  <a:lnTo>
                    <a:pt x="471040" y="276365"/>
                  </a:lnTo>
                  <a:lnTo>
                    <a:pt x="475569" y="273685"/>
                  </a:lnTo>
                  <a:lnTo>
                    <a:pt x="480098" y="270975"/>
                  </a:lnTo>
                  <a:lnTo>
                    <a:pt x="484628" y="268236"/>
                  </a:lnTo>
                  <a:lnTo>
                    <a:pt x="489157" y="265469"/>
                  </a:lnTo>
                  <a:lnTo>
                    <a:pt x="493686" y="262674"/>
                  </a:lnTo>
                  <a:lnTo>
                    <a:pt x="498215" y="259852"/>
                  </a:lnTo>
                  <a:lnTo>
                    <a:pt x="502744" y="257004"/>
                  </a:lnTo>
                  <a:lnTo>
                    <a:pt x="507274" y="254130"/>
                  </a:lnTo>
                  <a:lnTo>
                    <a:pt x="511803" y="251232"/>
                  </a:lnTo>
                  <a:lnTo>
                    <a:pt x="516332" y="248311"/>
                  </a:lnTo>
                  <a:lnTo>
                    <a:pt x="520861" y="245366"/>
                  </a:lnTo>
                  <a:lnTo>
                    <a:pt x="525391" y="242400"/>
                  </a:lnTo>
                  <a:lnTo>
                    <a:pt x="529920" y="239413"/>
                  </a:lnTo>
                  <a:lnTo>
                    <a:pt x="534449" y="236405"/>
                  </a:lnTo>
                  <a:lnTo>
                    <a:pt x="538978" y="233378"/>
                  </a:lnTo>
                  <a:lnTo>
                    <a:pt x="543508" y="230332"/>
                  </a:lnTo>
                  <a:lnTo>
                    <a:pt x="548037" y="227269"/>
                  </a:lnTo>
                  <a:lnTo>
                    <a:pt x="552566" y="224188"/>
                  </a:lnTo>
                  <a:lnTo>
                    <a:pt x="557095" y="221091"/>
                  </a:lnTo>
                  <a:lnTo>
                    <a:pt x="561625" y="217979"/>
                  </a:lnTo>
                  <a:lnTo>
                    <a:pt x="566154" y="214851"/>
                  </a:lnTo>
                  <a:lnTo>
                    <a:pt x="570683" y="211710"/>
                  </a:lnTo>
                  <a:lnTo>
                    <a:pt x="575212" y="208554"/>
                  </a:lnTo>
                  <a:lnTo>
                    <a:pt x="579741" y="205386"/>
                  </a:lnTo>
                  <a:lnTo>
                    <a:pt x="584271" y="202205"/>
                  </a:lnTo>
                  <a:lnTo>
                    <a:pt x="588800" y="199013"/>
                  </a:lnTo>
                  <a:lnTo>
                    <a:pt x="593329" y="195809"/>
                  </a:lnTo>
                  <a:lnTo>
                    <a:pt x="597858" y="192594"/>
                  </a:lnTo>
                  <a:lnTo>
                    <a:pt x="602388" y="189370"/>
                  </a:lnTo>
                  <a:lnTo>
                    <a:pt x="606917" y="186135"/>
                  </a:lnTo>
                  <a:lnTo>
                    <a:pt x="611446" y="182891"/>
                  </a:lnTo>
                  <a:lnTo>
                    <a:pt x="615975" y="179639"/>
                  </a:lnTo>
                  <a:lnTo>
                    <a:pt x="620505" y="176378"/>
                  </a:lnTo>
                  <a:lnTo>
                    <a:pt x="625034" y="173109"/>
                  </a:lnTo>
                  <a:lnTo>
                    <a:pt x="629563" y="169832"/>
                  </a:lnTo>
                  <a:lnTo>
                    <a:pt x="634092" y="166548"/>
                  </a:lnTo>
                  <a:lnTo>
                    <a:pt x="638622" y="163257"/>
                  </a:lnTo>
                  <a:lnTo>
                    <a:pt x="643151" y="159960"/>
                  </a:lnTo>
                  <a:lnTo>
                    <a:pt x="647680" y="156656"/>
                  </a:lnTo>
                  <a:lnTo>
                    <a:pt x="652209" y="153346"/>
                  </a:lnTo>
                  <a:lnTo>
                    <a:pt x="656738" y="150030"/>
                  </a:lnTo>
                  <a:lnTo>
                    <a:pt x="661268" y="146709"/>
                  </a:lnTo>
                  <a:lnTo>
                    <a:pt x="665797" y="143383"/>
                  </a:lnTo>
                  <a:lnTo>
                    <a:pt x="670326" y="140052"/>
                  </a:lnTo>
                  <a:lnTo>
                    <a:pt x="674855" y="136716"/>
                  </a:lnTo>
                  <a:lnTo>
                    <a:pt x="679385" y="133375"/>
                  </a:lnTo>
                  <a:lnTo>
                    <a:pt x="683914" y="130030"/>
                  </a:lnTo>
                  <a:lnTo>
                    <a:pt x="688443" y="126681"/>
                  </a:lnTo>
                  <a:lnTo>
                    <a:pt x="692972" y="123328"/>
                  </a:lnTo>
                  <a:lnTo>
                    <a:pt x="697502" y="119971"/>
                  </a:lnTo>
                  <a:lnTo>
                    <a:pt x="702031" y="116611"/>
                  </a:lnTo>
                  <a:lnTo>
                    <a:pt x="706560" y="113247"/>
                  </a:lnTo>
                  <a:lnTo>
                    <a:pt x="711089" y="109880"/>
                  </a:lnTo>
                  <a:lnTo>
                    <a:pt x="715618" y="106510"/>
                  </a:lnTo>
                  <a:lnTo>
                    <a:pt x="720148" y="103137"/>
                  </a:lnTo>
                  <a:lnTo>
                    <a:pt x="724677" y="99761"/>
                  </a:lnTo>
                  <a:lnTo>
                    <a:pt x="729206" y="96382"/>
                  </a:lnTo>
                  <a:lnTo>
                    <a:pt x="733735" y="93000"/>
                  </a:lnTo>
                  <a:lnTo>
                    <a:pt x="738265" y="89616"/>
                  </a:lnTo>
                  <a:lnTo>
                    <a:pt x="742794" y="86230"/>
                  </a:lnTo>
                  <a:lnTo>
                    <a:pt x="747323" y="82841"/>
                  </a:lnTo>
                  <a:lnTo>
                    <a:pt x="751852" y="79449"/>
                  </a:lnTo>
                  <a:lnTo>
                    <a:pt x="756382" y="76056"/>
                  </a:lnTo>
                  <a:lnTo>
                    <a:pt x="760911" y="72661"/>
                  </a:lnTo>
                  <a:lnTo>
                    <a:pt x="765440" y="69263"/>
                  </a:lnTo>
                  <a:lnTo>
                    <a:pt x="769969" y="65864"/>
                  </a:lnTo>
                  <a:lnTo>
                    <a:pt x="774499" y="62463"/>
                  </a:lnTo>
                  <a:lnTo>
                    <a:pt x="779028" y="59060"/>
                  </a:lnTo>
                  <a:lnTo>
                    <a:pt x="783557" y="55656"/>
                  </a:lnTo>
                  <a:lnTo>
                    <a:pt x="788086" y="52249"/>
                  </a:lnTo>
                  <a:lnTo>
                    <a:pt x="792615" y="48842"/>
                  </a:lnTo>
                  <a:lnTo>
                    <a:pt x="797145" y="45432"/>
                  </a:lnTo>
                  <a:lnTo>
                    <a:pt x="801674" y="42022"/>
                  </a:lnTo>
                  <a:lnTo>
                    <a:pt x="806203" y="38610"/>
                  </a:lnTo>
                  <a:lnTo>
                    <a:pt x="810732" y="35196"/>
                  </a:lnTo>
                  <a:lnTo>
                    <a:pt x="815262" y="31781"/>
                  </a:lnTo>
                  <a:lnTo>
                    <a:pt x="819791" y="28365"/>
                  </a:lnTo>
                  <a:lnTo>
                    <a:pt x="824320" y="24948"/>
                  </a:lnTo>
                  <a:lnTo>
                    <a:pt x="828849" y="21529"/>
                  </a:lnTo>
                  <a:lnTo>
                    <a:pt x="833379" y="18110"/>
                  </a:lnTo>
                  <a:lnTo>
                    <a:pt x="837908" y="14689"/>
                  </a:lnTo>
                  <a:lnTo>
                    <a:pt x="842437" y="11267"/>
                  </a:lnTo>
                  <a:lnTo>
                    <a:pt x="846966" y="7844"/>
                  </a:lnTo>
                  <a:lnTo>
                    <a:pt x="851496" y="4420"/>
                  </a:lnTo>
                  <a:lnTo>
                    <a:pt x="856025" y="996"/>
                  </a:lnTo>
                  <a:lnTo>
                    <a:pt x="857342" y="0"/>
                  </a:lnTo>
                  <a:lnTo>
                    <a:pt x="1015283" y="0"/>
                  </a:lnTo>
                  <a:lnTo>
                    <a:pt x="1014548" y="415"/>
                  </a:lnTo>
                  <a:lnTo>
                    <a:pt x="1010019" y="2973"/>
                  </a:lnTo>
                  <a:lnTo>
                    <a:pt x="1005489" y="5531"/>
                  </a:lnTo>
                  <a:lnTo>
                    <a:pt x="1000960" y="8089"/>
                  </a:lnTo>
                  <a:lnTo>
                    <a:pt x="996431" y="10648"/>
                  </a:lnTo>
                  <a:lnTo>
                    <a:pt x="991902" y="13208"/>
                  </a:lnTo>
                  <a:lnTo>
                    <a:pt x="987373" y="15767"/>
                  </a:lnTo>
                  <a:lnTo>
                    <a:pt x="982843" y="18327"/>
                  </a:lnTo>
                  <a:lnTo>
                    <a:pt x="978314" y="20887"/>
                  </a:lnTo>
                  <a:lnTo>
                    <a:pt x="973785" y="23448"/>
                  </a:lnTo>
                  <a:lnTo>
                    <a:pt x="969256" y="26009"/>
                  </a:lnTo>
                  <a:lnTo>
                    <a:pt x="964726" y="28570"/>
                  </a:lnTo>
                  <a:lnTo>
                    <a:pt x="960197" y="31132"/>
                  </a:lnTo>
                  <a:lnTo>
                    <a:pt x="955668" y="33694"/>
                  </a:lnTo>
                  <a:lnTo>
                    <a:pt x="951139" y="36256"/>
                  </a:lnTo>
                  <a:lnTo>
                    <a:pt x="946609" y="38819"/>
                  </a:lnTo>
                  <a:lnTo>
                    <a:pt x="942080" y="41383"/>
                  </a:lnTo>
                  <a:lnTo>
                    <a:pt x="937551" y="43946"/>
                  </a:lnTo>
                  <a:lnTo>
                    <a:pt x="933022" y="46510"/>
                  </a:lnTo>
                  <a:lnTo>
                    <a:pt x="928493" y="49075"/>
                  </a:lnTo>
                  <a:lnTo>
                    <a:pt x="923963" y="51640"/>
                  </a:lnTo>
                  <a:lnTo>
                    <a:pt x="919434" y="54205"/>
                  </a:lnTo>
                  <a:lnTo>
                    <a:pt x="914905" y="56771"/>
                  </a:lnTo>
                  <a:lnTo>
                    <a:pt x="910376" y="59337"/>
                  </a:lnTo>
                  <a:lnTo>
                    <a:pt x="905846" y="61904"/>
                  </a:lnTo>
                  <a:lnTo>
                    <a:pt x="901317" y="64471"/>
                  </a:lnTo>
                  <a:lnTo>
                    <a:pt x="896788" y="67039"/>
                  </a:lnTo>
                  <a:lnTo>
                    <a:pt x="892259" y="69607"/>
                  </a:lnTo>
                  <a:lnTo>
                    <a:pt x="887729" y="72175"/>
                  </a:lnTo>
                  <a:lnTo>
                    <a:pt x="883200" y="74744"/>
                  </a:lnTo>
                  <a:lnTo>
                    <a:pt x="878671" y="77314"/>
                  </a:lnTo>
                  <a:lnTo>
                    <a:pt x="874142" y="79884"/>
                  </a:lnTo>
                  <a:lnTo>
                    <a:pt x="869612" y="82455"/>
                  </a:lnTo>
                  <a:lnTo>
                    <a:pt x="865083" y="85026"/>
                  </a:lnTo>
                  <a:lnTo>
                    <a:pt x="860554" y="87597"/>
                  </a:lnTo>
                  <a:lnTo>
                    <a:pt x="856025" y="90170"/>
                  </a:lnTo>
                  <a:lnTo>
                    <a:pt x="851496" y="92742"/>
                  </a:lnTo>
                  <a:lnTo>
                    <a:pt x="846966" y="95316"/>
                  </a:lnTo>
                  <a:lnTo>
                    <a:pt x="842437" y="97889"/>
                  </a:lnTo>
                  <a:lnTo>
                    <a:pt x="837908" y="100464"/>
                  </a:lnTo>
                  <a:lnTo>
                    <a:pt x="833379" y="103039"/>
                  </a:lnTo>
                  <a:lnTo>
                    <a:pt x="828849" y="105614"/>
                  </a:lnTo>
                  <a:lnTo>
                    <a:pt x="824320" y="108191"/>
                  </a:lnTo>
                  <a:lnTo>
                    <a:pt x="819791" y="110767"/>
                  </a:lnTo>
                  <a:lnTo>
                    <a:pt x="815262" y="113345"/>
                  </a:lnTo>
                  <a:lnTo>
                    <a:pt x="810732" y="115923"/>
                  </a:lnTo>
                  <a:lnTo>
                    <a:pt x="806203" y="118501"/>
                  </a:lnTo>
                  <a:lnTo>
                    <a:pt x="801674" y="121081"/>
                  </a:lnTo>
                  <a:lnTo>
                    <a:pt x="797145" y="123660"/>
                  </a:lnTo>
                  <a:lnTo>
                    <a:pt x="792615" y="126241"/>
                  </a:lnTo>
                  <a:lnTo>
                    <a:pt x="788086" y="128822"/>
                  </a:lnTo>
                  <a:lnTo>
                    <a:pt x="783557" y="131404"/>
                  </a:lnTo>
                  <a:lnTo>
                    <a:pt x="779028" y="133986"/>
                  </a:lnTo>
                  <a:lnTo>
                    <a:pt x="774499" y="136569"/>
                  </a:lnTo>
                  <a:lnTo>
                    <a:pt x="769969" y="139153"/>
                  </a:lnTo>
                  <a:lnTo>
                    <a:pt x="765440" y="141737"/>
                  </a:lnTo>
                  <a:lnTo>
                    <a:pt x="760911" y="144322"/>
                  </a:lnTo>
                  <a:lnTo>
                    <a:pt x="756382" y="146908"/>
                  </a:lnTo>
                  <a:lnTo>
                    <a:pt x="751852" y="149494"/>
                  </a:lnTo>
                  <a:lnTo>
                    <a:pt x="747323" y="152081"/>
                  </a:lnTo>
                  <a:lnTo>
                    <a:pt x="742794" y="154669"/>
                  </a:lnTo>
                  <a:lnTo>
                    <a:pt x="738265" y="157257"/>
                  </a:lnTo>
                  <a:lnTo>
                    <a:pt x="733735" y="159846"/>
                  </a:lnTo>
                  <a:lnTo>
                    <a:pt x="729206" y="162435"/>
                  </a:lnTo>
                  <a:lnTo>
                    <a:pt x="724677" y="165025"/>
                  </a:lnTo>
                  <a:lnTo>
                    <a:pt x="720148" y="167616"/>
                  </a:lnTo>
                  <a:lnTo>
                    <a:pt x="715618" y="170207"/>
                  </a:lnTo>
                  <a:lnTo>
                    <a:pt x="711089" y="172799"/>
                  </a:lnTo>
                  <a:lnTo>
                    <a:pt x="706560" y="175391"/>
                  </a:lnTo>
                  <a:lnTo>
                    <a:pt x="702031" y="177984"/>
                  </a:lnTo>
                  <a:lnTo>
                    <a:pt x="697502" y="180577"/>
                  </a:lnTo>
                  <a:lnTo>
                    <a:pt x="692972" y="183171"/>
                  </a:lnTo>
                  <a:lnTo>
                    <a:pt x="688443" y="185765"/>
                  </a:lnTo>
                  <a:lnTo>
                    <a:pt x="683914" y="188360"/>
                  </a:lnTo>
                  <a:lnTo>
                    <a:pt x="679385" y="190955"/>
                  </a:lnTo>
                  <a:lnTo>
                    <a:pt x="674855" y="193550"/>
                  </a:lnTo>
                  <a:lnTo>
                    <a:pt x="670326" y="196146"/>
                  </a:lnTo>
                  <a:lnTo>
                    <a:pt x="665797" y="198741"/>
                  </a:lnTo>
                  <a:lnTo>
                    <a:pt x="661268" y="201337"/>
                  </a:lnTo>
                  <a:lnTo>
                    <a:pt x="656738" y="203933"/>
                  </a:lnTo>
                  <a:lnTo>
                    <a:pt x="652209" y="206529"/>
                  </a:lnTo>
                  <a:lnTo>
                    <a:pt x="647680" y="209124"/>
                  </a:lnTo>
                  <a:lnTo>
                    <a:pt x="643151" y="211720"/>
                  </a:lnTo>
                  <a:lnTo>
                    <a:pt x="638622" y="214315"/>
                  </a:lnTo>
                  <a:lnTo>
                    <a:pt x="634092" y="216909"/>
                  </a:lnTo>
                  <a:lnTo>
                    <a:pt x="629563" y="219503"/>
                  </a:lnTo>
                  <a:lnTo>
                    <a:pt x="625034" y="222096"/>
                  </a:lnTo>
                  <a:lnTo>
                    <a:pt x="620505" y="224689"/>
                  </a:lnTo>
                  <a:lnTo>
                    <a:pt x="615975" y="227280"/>
                  </a:lnTo>
                  <a:lnTo>
                    <a:pt x="611446" y="229870"/>
                  </a:lnTo>
                  <a:lnTo>
                    <a:pt x="606917" y="232458"/>
                  </a:lnTo>
                  <a:lnTo>
                    <a:pt x="602388" y="235045"/>
                  </a:lnTo>
                  <a:lnTo>
                    <a:pt x="597858" y="237629"/>
                  </a:lnTo>
                  <a:lnTo>
                    <a:pt x="593329" y="240212"/>
                  </a:lnTo>
                  <a:lnTo>
                    <a:pt x="588800" y="242792"/>
                  </a:lnTo>
                  <a:lnTo>
                    <a:pt x="584271" y="245369"/>
                  </a:lnTo>
                  <a:lnTo>
                    <a:pt x="579741" y="247943"/>
                  </a:lnTo>
                  <a:lnTo>
                    <a:pt x="575212" y="250513"/>
                  </a:lnTo>
                  <a:lnTo>
                    <a:pt x="570683" y="253079"/>
                  </a:lnTo>
                  <a:lnTo>
                    <a:pt x="566154" y="255641"/>
                  </a:lnTo>
                  <a:lnTo>
                    <a:pt x="561625" y="258198"/>
                  </a:lnTo>
                  <a:lnTo>
                    <a:pt x="557095" y="260750"/>
                  </a:lnTo>
                  <a:lnTo>
                    <a:pt x="552566" y="263296"/>
                  </a:lnTo>
                  <a:lnTo>
                    <a:pt x="548037" y="265836"/>
                  </a:lnTo>
                  <a:lnTo>
                    <a:pt x="543508" y="268369"/>
                  </a:lnTo>
                  <a:lnTo>
                    <a:pt x="538978" y="270895"/>
                  </a:lnTo>
                  <a:lnTo>
                    <a:pt x="534449" y="273412"/>
                  </a:lnTo>
                  <a:lnTo>
                    <a:pt x="529920" y="275921"/>
                  </a:lnTo>
                  <a:lnTo>
                    <a:pt x="525391" y="278421"/>
                  </a:lnTo>
                  <a:lnTo>
                    <a:pt x="520861" y="280911"/>
                  </a:lnTo>
                  <a:lnTo>
                    <a:pt x="516332" y="283391"/>
                  </a:lnTo>
                  <a:lnTo>
                    <a:pt x="511803" y="285860"/>
                  </a:lnTo>
                  <a:lnTo>
                    <a:pt x="507274" y="288318"/>
                  </a:lnTo>
                  <a:lnTo>
                    <a:pt x="502744" y="290763"/>
                  </a:lnTo>
                  <a:lnTo>
                    <a:pt x="498215" y="293197"/>
                  </a:lnTo>
                  <a:lnTo>
                    <a:pt x="493686" y="295618"/>
                  </a:lnTo>
                  <a:lnTo>
                    <a:pt x="489157" y="298026"/>
                  </a:lnTo>
                  <a:lnTo>
                    <a:pt x="484628" y="300422"/>
                  </a:lnTo>
                  <a:lnTo>
                    <a:pt x="480098" y="302805"/>
                  </a:lnTo>
                  <a:lnTo>
                    <a:pt x="475569" y="305175"/>
                  </a:lnTo>
                  <a:lnTo>
                    <a:pt x="471040" y="307533"/>
                  </a:lnTo>
                  <a:lnTo>
                    <a:pt x="466511" y="309879"/>
                  </a:lnTo>
                  <a:lnTo>
                    <a:pt x="461981" y="312214"/>
                  </a:lnTo>
                  <a:lnTo>
                    <a:pt x="457452" y="314540"/>
                  </a:lnTo>
                  <a:lnTo>
                    <a:pt x="452923" y="316857"/>
                  </a:lnTo>
                  <a:lnTo>
                    <a:pt x="448394" y="319166"/>
                  </a:lnTo>
                  <a:lnTo>
                    <a:pt x="443864" y="321471"/>
                  </a:lnTo>
                  <a:lnTo>
                    <a:pt x="439335" y="323771"/>
                  </a:lnTo>
                  <a:lnTo>
                    <a:pt x="434806" y="326070"/>
                  </a:lnTo>
                  <a:lnTo>
                    <a:pt x="430277" y="328370"/>
                  </a:lnTo>
                  <a:lnTo>
                    <a:pt x="425748" y="330673"/>
                  </a:lnTo>
                  <a:lnTo>
                    <a:pt x="421218" y="332982"/>
                  </a:lnTo>
                  <a:lnTo>
                    <a:pt x="416689" y="335300"/>
                  </a:lnTo>
                  <a:lnTo>
                    <a:pt x="412160" y="337628"/>
                  </a:lnTo>
                  <a:lnTo>
                    <a:pt x="407631" y="339971"/>
                  </a:lnTo>
                  <a:lnTo>
                    <a:pt x="403101" y="342330"/>
                  </a:lnTo>
                  <a:lnTo>
                    <a:pt x="398572" y="344708"/>
                  </a:lnTo>
                  <a:lnTo>
                    <a:pt x="394043" y="347107"/>
                  </a:lnTo>
                  <a:lnTo>
                    <a:pt x="389514" y="349530"/>
                  </a:lnTo>
                  <a:lnTo>
                    <a:pt x="384984" y="351979"/>
                  </a:lnTo>
                  <a:lnTo>
                    <a:pt x="380455" y="354455"/>
                  </a:lnTo>
                  <a:lnTo>
                    <a:pt x="375926" y="356961"/>
                  </a:lnTo>
                  <a:lnTo>
                    <a:pt x="371397" y="359497"/>
                  </a:lnTo>
                  <a:lnTo>
                    <a:pt x="366867" y="362064"/>
                  </a:lnTo>
                  <a:lnTo>
                    <a:pt x="362338" y="364664"/>
                  </a:lnTo>
                  <a:lnTo>
                    <a:pt x="357809" y="367296"/>
                  </a:lnTo>
                  <a:lnTo>
                    <a:pt x="353280" y="369962"/>
                  </a:lnTo>
                  <a:lnTo>
                    <a:pt x="348751" y="372661"/>
                  </a:lnTo>
                  <a:lnTo>
                    <a:pt x="344221" y="375393"/>
                  </a:lnTo>
                  <a:lnTo>
                    <a:pt x="339692" y="378157"/>
                  </a:lnTo>
                  <a:lnTo>
                    <a:pt x="335163" y="380953"/>
                  </a:lnTo>
                  <a:lnTo>
                    <a:pt x="330634" y="383781"/>
                  </a:lnTo>
                  <a:lnTo>
                    <a:pt x="326104" y="386640"/>
                  </a:lnTo>
                  <a:lnTo>
                    <a:pt x="321575" y="389528"/>
                  </a:lnTo>
                  <a:lnTo>
                    <a:pt x="317046" y="392445"/>
                  </a:lnTo>
                  <a:lnTo>
                    <a:pt x="312517" y="395389"/>
                  </a:lnTo>
                  <a:lnTo>
                    <a:pt x="307987" y="398360"/>
                  </a:lnTo>
                  <a:lnTo>
                    <a:pt x="303458" y="401356"/>
                  </a:lnTo>
                  <a:lnTo>
                    <a:pt x="298929" y="404377"/>
                  </a:lnTo>
                  <a:lnTo>
                    <a:pt x="294400" y="407421"/>
                  </a:lnTo>
                  <a:lnTo>
                    <a:pt x="289870" y="410487"/>
                  </a:lnTo>
                  <a:lnTo>
                    <a:pt x="285341" y="413573"/>
                  </a:lnTo>
                  <a:lnTo>
                    <a:pt x="280812" y="416680"/>
                  </a:lnTo>
                  <a:lnTo>
                    <a:pt x="276283" y="419806"/>
                  </a:lnTo>
                  <a:lnTo>
                    <a:pt x="271754" y="422949"/>
                  </a:lnTo>
                  <a:lnTo>
                    <a:pt x="267224" y="426109"/>
                  </a:lnTo>
                  <a:lnTo>
                    <a:pt x="262695" y="429285"/>
                  </a:lnTo>
                  <a:lnTo>
                    <a:pt x="258166" y="432476"/>
                  </a:lnTo>
                  <a:lnTo>
                    <a:pt x="253637" y="435681"/>
                  </a:lnTo>
                  <a:lnTo>
                    <a:pt x="249107" y="438899"/>
                  </a:lnTo>
                  <a:lnTo>
                    <a:pt x="244578" y="442130"/>
                  </a:lnTo>
                  <a:lnTo>
                    <a:pt x="240049" y="445372"/>
                  </a:lnTo>
                  <a:lnTo>
                    <a:pt x="235520" y="448626"/>
                  </a:lnTo>
                  <a:lnTo>
                    <a:pt x="230990" y="451890"/>
                  </a:lnTo>
                  <a:lnTo>
                    <a:pt x="226461" y="455165"/>
                  </a:lnTo>
                  <a:lnTo>
                    <a:pt x="221932" y="458448"/>
                  </a:lnTo>
                  <a:lnTo>
                    <a:pt x="217403" y="461740"/>
                  </a:lnTo>
                  <a:lnTo>
                    <a:pt x="212874" y="465041"/>
                  </a:lnTo>
                  <a:lnTo>
                    <a:pt x="208344" y="468349"/>
                  </a:lnTo>
                  <a:lnTo>
                    <a:pt x="203815" y="471664"/>
                  </a:lnTo>
                  <a:lnTo>
                    <a:pt x="199286" y="474986"/>
                  </a:lnTo>
                  <a:lnTo>
                    <a:pt x="194757" y="478315"/>
                  </a:lnTo>
                  <a:lnTo>
                    <a:pt x="190227" y="481650"/>
                  </a:lnTo>
                  <a:lnTo>
                    <a:pt x="185698" y="484991"/>
                  </a:lnTo>
                  <a:lnTo>
                    <a:pt x="181169" y="488337"/>
                  </a:lnTo>
                  <a:lnTo>
                    <a:pt x="176640" y="491688"/>
                  </a:lnTo>
                  <a:lnTo>
                    <a:pt x="172110" y="495044"/>
                  </a:lnTo>
                  <a:lnTo>
                    <a:pt x="167581" y="498405"/>
                  </a:lnTo>
                  <a:lnTo>
                    <a:pt x="163052" y="501770"/>
                  </a:lnTo>
                  <a:lnTo>
                    <a:pt x="158523" y="505139"/>
                  </a:lnTo>
                  <a:lnTo>
                    <a:pt x="153993" y="508512"/>
                  </a:lnTo>
                  <a:lnTo>
                    <a:pt x="149464" y="511889"/>
                  </a:lnTo>
                  <a:lnTo>
                    <a:pt x="144935" y="515269"/>
                  </a:lnTo>
                  <a:lnTo>
                    <a:pt x="140406" y="518652"/>
                  </a:lnTo>
                  <a:lnTo>
                    <a:pt x="135877" y="522039"/>
                  </a:lnTo>
                  <a:lnTo>
                    <a:pt x="131347" y="525428"/>
                  </a:lnTo>
                  <a:lnTo>
                    <a:pt x="126818" y="528820"/>
                  </a:lnTo>
                  <a:lnTo>
                    <a:pt x="122289" y="532215"/>
                  </a:lnTo>
                  <a:lnTo>
                    <a:pt x="117760" y="535613"/>
                  </a:lnTo>
                  <a:lnTo>
                    <a:pt x="113230" y="539012"/>
                  </a:lnTo>
                  <a:lnTo>
                    <a:pt x="108701" y="542414"/>
                  </a:lnTo>
                  <a:lnTo>
                    <a:pt x="104172" y="545819"/>
                  </a:lnTo>
                  <a:lnTo>
                    <a:pt x="99643" y="549225"/>
                  </a:lnTo>
                  <a:lnTo>
                    <a:pt x="95113" y="552633"/>
                  </a:lnTo>
                  <a:lnTo>
                    <a:pt x="90584" y="556043"/>
                  </a:lnTo>
                  <a:lnTo>
                    <a:pt x="86055" y="559455"/>
                  </a:lnTo>
                  <a:lnTo>
                    <a:pt x="81526" y="562868"/>
                  </a:lnTo>
                  <a:lnTo>
                    <a:pt x="76996" y="566283"/>
                  </a:lnTo>
                  <a:lnTo>
                    <a:pt x="72467" y="569700"/>
                  </a:lnTo>
                  <a:lnTo>
                    <a:pt x="67938" y="573118"/>
                  </a:lnTo>
                  <a:lnTo>
                    <a:pt x="63409" y="576538"/>
                  </a:lnTo>
                  <a:lnTo>
                    <a:pt x="58880" y="579958"/>
                  </a:lnTo>
                  <a:lnTo>
                    <a:pt x="54350" y="583381"/>
                  </a:lnTo>
                  <a:lnTo>
                    <a:pt x="49821" y="586804"/>
                  </a:lnTo>
                  <a:lnTo>
                    <a:pt x="45292" y="590228"/>
                  </a:lnTo>
                  <a:lnTo>
                    <a:pt x="40763" y="593654"/>
                  </a:lnTo>
                  <a:lnTo>
                    <a:pt x="36233" y="597081"/>
                  </a:lnTo>
                  <a:lnTo>
                    <a:pt x="31704" y="600508"/>
                  </a:lnTo>
                  <a:lnTo>
                    <a:pt x="27175" y="603937"/>
                  </a:lnTo>
                  <a:lnTo>
                    <a:pt x="22646" y="607367"/>
                  </a:lnTo>
                  <a:lnTo>
                    <a:pt x="18116" y="610798"/>
                  </a:lnTo>
                  <a:lnTo>
                    <a:pt x="13587" y="614229"/>
                  </a:lnTo>
                  <a:lnTo>
                    <a:pt x="9058" y="617661"/>
                  </a:lnTo>
                  <a:lnTo>
                    <a:pt x="4529" y="621094"/>
                  </a:lnTo>
                  <a:lnTo>
                    <a:pt x="0" y="624528"/>
                  </a:lnTo>
                  <a:close/>
                </a:path>
              </a:pathLst>
            </a:custGeom>
            <a:solidFill>
              <a:srgbClr val="E900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81" name="pl881"/>
            <p:cNvSpPr/>
            <p:nvPr/>
          </p:nvSpPr>
          <p:spPr>
            <a:xfrm>
              <a:off x="7960456" y="7801699"/>
              <a:ext cx="857342" cy="522472"/>
            </a:xfrm>
            <a:custGeom>
              <a:avLst/>
              <a:pathLst>
                <a:path w="857342" h="522472">
                  <a:moveTo>
                    <a:pt x="0" y="522472"/>
                  </a:moveTo>
                  <a:lnTo>
                    <a:pt x="4529" y="519921"/>
                  </a:lnTo>
                  <a:lnTo>
                    <a:pt x="9058" y="517371"/>
                  </a:lnTo>
                  <a:lnTo>
                    <a:pt x="13587" y="514821"/>
                  </a:lnTo>
                  <a:lnTo>
                    <a:pt x="18116" y="512272"/>
                  </a:lnTo>
                  <a:lnTo>
                    <a:pt x="22646" y="509724"/>
                  </a:lnTo>
                  <a:lnTo>
                    <a:pt x="27175" y="507176"/>
                  </a:lnTo>
                  <a:lnTo>
                    <a:pt x="31704" y="504628"/>
                  </a:lnTo>
                  <a:lnTo>
                    <a:pt x="36233" y="502081"/>
                  </a:lnTo>
                  <a:lnTo>
                    <a:pt x="40763" y="499535"/>
                  </a:lnTo>
                  <a:lnTo>
                    <a:pt x="45292" y="496990"/>
                  </a:lnTo>
                  <a:lnTo>
                    <a:pt x="49821" y="494446"/>
                  </a:lnTo>
                  <a:lnTo>
                    <a:pt x="54350" y="491902"/>
                  </a:lnTo>
                  <a:lnTo>
                    <a:pt x="58880" y="489360"/>
                  </a:lnTo>
                  <a:lnTo>
                    <a:pt x="63409" y="486818"/>
                  </a:lnTo>
                  <a:lnTo>
                    <a:pt x="67938" y="484278"/>
                  </a:lnTo>
                  <a:lnTo>
                    <a:pt x="72467" y="481739"/>
                  </a:lnTo>
                  <a:lnTo>
                    <a:pt x="76996" y="479201"/>
                  </a:lnTo>
                  <a:lnTo>
                    <a:pt x="81526" y="476665"/>
                  </a:lnTo>
                  <a:lnTo>
                    <a:pt x="86055" y="474130"/>
                  </a:lnTo>
                  <a:lnTo>
                    <a:pt x="90584" y="471597"/>
                  </a:lnTo>
                  <a:lnTo>
                    <a:pt x="95113" y="469066"/>
                  </a:lnTo>
                  <a:lnTo>
                    <a:pt x="99643" y="466537"/>
                  </a:lnTo>
                  <a:lnTo>
                    <a:pt x="104172" y="464010"/>
                  </a:lnTo>
                  <a:lnTo>
                    <a:pt x="108701" y="461485"/>
                  </a:lnTo>
                  <a:lnTo>
                    <a:pt x="113230" y="458962"/>
                  </a:lnTo>
                  <a:lnTo>
                    <a:pt x="117760" y="456442"/>
                  </a:lnTo>
                  <a:lnTo>
                    <a:pt x="122289" y="453925"/>
                  </a:lnTo>
                  <a:lnTo>
                    <a:pt x="126818" y="451410"/>
                  </a:lnTo>
                  <a:lnTo>
                    <a:pt x="131347" y="448899"/>
                  </a:lnTo>
                  <a:lnTo>
                    <a:pt x="135877" y="446391"/>
                  </a:lnTo>
                  <a:lnTo>
                    <a:pt x="140406" y="443886"/>
                  </a:lnTo>
                  <a:lnTo>
                    <a:pt x="144935" y="441386"/>
                  </a:lnTo>
                  <a:lnTo>
                    <a:pt x="149464" y="438889"/>
                  </a:lnTo>
                  <a:lnTo>
                    <a:pt x="153993" y="436397"/>
                  </a:lnTo>
                  <a:lnTo>
                    <a:pt x="158523" y="433909"/>
                  </a:lnTo>
                  <a:lnTo>
                    <a:pt x="163052" y="431426"/>
                  </a:lnTo>
                  <a:lnTo>
                    <a:pt x="167581" y="428948"/>
                  </a:lnTo>
                  <a:lnTo>
                    <a:pt x="172110" y="426476"/>
                  </a:lnTo>
                  <a:lnTo>
                    <a:pt x="176640" y="424009"/>
                  </a:lnTo>
                  <a:lnTo>
                    <a:pt x="181169" y="421549"/>
                  </a:lnTo>
                  <a:lnTo>
                    <a:pt x="185698" y="419095"/>
                  </a:lnTo>
                  <a:lnTo>
                    <a:pt x="190227" y="416648"/>
                  </a:lnTo>
                  <a:lnTo>
                    <a:pt x="194757" y="414209"/>
                  </a:lnTo>
                  <a:lnTo>
                    <a:pt x="199286" y="411777"/>
                  </a:lnTo>
                  <a:lnTo>
                    <a:pt x="203815" y="409354"/>
                  </a:lnTo>
                  <a:lnTo>
                    <a:pt x="208344" y="406939"/>
                  </a:lnTo>
                  <a:lnTo>
                    <a:pt x="212874" y="404533"/>
                  </a:lnTo>
                  <a:lnTo>
                    <a:pt x="217403" y="402137"/>
                  </a:lnTo>
                  <a:lnTo>
                    <a:pt x="221932" y="399751"/>
                  </a:lnTo>
                  <a:lnTo>
                    <a:pt x="226461" y="397375"/>
                  </a:lnTo>
                  <a:lnTo>
                    <a:pt x="230990" y="395011"/>
                  </a:lnTo>
                  <a:lnTo>
                    <a:pt x="235520" y="392658"/>
                  </a:lnTo>
                  <a:lnTo>
                    <a:pt x="240049" y="390317"/>
                  </a:lnTo>
                  <a:lnTo>
                    <a:pt x="244578" y="387988"/>
                  </a:lnTo>
                  <a:lnTo>
                    <a:pt x="249107" y="385673"/>
                  </a:lnTo>
                  <a:lnTo>
                    <a:pt x="253637" y="383370"/>
                  </a:lnTo>
                  <a:lnTo>
                    <a:pt x="258166" y="381082"/>
                  </a:lnTo>
                  <a:lnTo>
                    <a:pt x="262695" y="378807"/>
                  </a:lnTo>
                  <a:lnTo>
                    <a:pt x="267224" y="376547"/>
                  </a:lnTo>
                  <a:lnTo>
                    <a:pt x="271754" y="374302"/>
                  </a:lnTo>
                  <a:lnTo>
                    <a:pt x="276283" y="372071"/>
                  </a:lnTo>
                  <a:lnTo>
                    <a:pt x="280812" y="369856"/>
                  </a:lnTo>
                  <a:lnTo>
                    <a:pt x="285341" y="367655"/>
                  </a:lnTo>
                  <a:lnTo>
                    <a:pt x="289870" y="365469"/>
                  </a:lnTo>
                  <a:lnTo>
                    <a:pt x="294400" y="363298"/>
                  </a:lnTo>
                  <a:lnTo>
                    <a:pt x="298929" y="361141"/>
                  </a:lnTo>
                  <a:lnTo>
                    <a:pt x="303458" y="358999"/>
                  </a:lnTo>
                  <a:lnTo>
                    <a:pt x="307987" y="356870"/>
                  </a:lnTo>
                  <a:lnTo>
                    <a:pt x="312517" y="354753"/>
                  </a:lnTo>
                  <a:lnTo>
                    <a:pt x="317046" y="352649"/>
                  </a:lnTo>
                  <a:lnTo>
                    <a:pt x="321575" y="350555"/>
                  </a:lnTo>
                  <a:lnTo>
                    <a:pt x="326104" y="348471"/>
                  </a:lnTo>
                  <a:lnTo>
                    <a:pt x="330634" y="346396"/>
                  </a:lnTo>
                  <a:lnTo>
                    <a:pt x="335163" y="344327"/>
                  </a:lnTo>
                  <a:lnTo>
                    <a:pt x="339692" y="342264"/>
                  </a:lnTo>
                  <a:lnTo>
                    <a:pt x="344221" y="340205"/>
                  </a:lnTo>
                  <a:lnTo>
                    <a:pt x="348751" y="338148"/>
                  </a:lnTo>
                  <a:lnTo>
                    <a:pt x="353280" y="336090"/>
                  </a:lnTo>
                  <a:lnTo>
                    <a:pt x="357809" y="334030"/>
                  </a:lnTo>
                  <a:lnTo>
                    <a:pt x="362338" y="331966"/>
                  </a:lnTo>
                  <a:lnTo>
                    <a:pt x="366867" y="329895"/>
                  </a:lnTo>
                  <a:lnTo>
                    <a:pt x="371397" y="327815"/>
                  </a:lnTo>
                  <a:lnTo>
                    <a:pt x="375926" y="325725"/>
                  </a:lnTo>
                  <a:lnTo>
                    <a:pt x="380455" y="323621"/>
                  </a:lnTo>
                  <a:lnTo>
                    <a:pt x="384984" y="321503"/>
                  </a:lnTo>
                  <a:lnTo>
                    <a:pt x="389514" y="319367"/>
                  </a:lnTo>
                  <a:lnTo>
                    <a:pt x="394043" y="317211"/>
                  </a:lnTo>
                  <a:lnTo>
                    <a:pt x="398572" y="315035"/>
                  </a:lnTo>
                  <a:lnTo>
                    <a:pt x="403101" y="312835"/>
                  </a:lnTo>
                  <a:lnTo>
                    <a:pt x="407631" y="310611"/>
                  </a:lnTo>
                  <a:lnTo>
                    <a:pt x="412160" y="308361"/>
                  </a:lnTo>
                  <a:lnTo>
                    <a:pt x="416689" y="306083"/>
                  </a:lnTo>
                  <a:lnTo>
                    <a:pt x="421218" y="303777"/>
                  </a:lnTo>
                  <a:lnTo>
                    <a:pt x="425748" y="301442"/>
                  </a:lnTo>
                  <a:lnTo>
                    <a:pt x="430277" y="299076"/>
                  </a:lnTo>
                  <a:lnTo>
                    <a:pt x="434806" y="296679"/>
                  </a:lnTo>
                  <a:lnTo>
                    <a:pt x="439335" y="294251"/>
                  </a:lnTo>
                  <a:lnTo>
                    <a:pt x="443864" y="291791"/>
                  </a:lnTo>
                  <a:lnTo>
                    <a:pt x="448394" y="289299"/>
                  </a:lnTo>
                  <a:lnTo>
                    <a:pt x="452923" y="286776"/>
                  </a:lnTo>
                  <a:lnTo>
                    <a:pt x="457452" y="284220"/>
                  </a:lnTo>
                  <a:lnTo>
                    <a:pt x="461981" y="281633"/>
                  </a:lnTo>
                  <a:lnTo>
                    <a:pt x="466511" y="279014"/>
                  </a:lnTo>
                  <a:lnTo>
                    <a:pt x="471040" y="276365"/>
                  </a:lnTo>
                  <a:lnTo>
                    <a:pt x="475569" y="273685"/>
                  </a:lnTo>
                  <a:lnTo>
                    <a:pt x="480098" y="270975"/>
                  </a:lnTo>
                  <a:lnTo>
                    <a:pt x="484628" y="268236"/>
                  </a:lnTo>
                  <a:lnTo>
                    <a:pt x="489157" y="265469"/>
                  </a:lnTo>
                  <a:lnTo>
                    <a:pt x="493686" y="262674"/>
                  </a:lnTo>
                  <a:lnTo>
                    <a:pt x="498215" y="259852"/>
                  </a:lnTo>
                  <a:lnTo>
                    <a:pt x="502744" y="257004"/>
                  </a:lnTo>
                  <a:lnTo>
                    <a:pt x="507274" y="254130"/>
                  </a:lnTo>
                  <a:lnTo>
                    <a:pt x="511803" y="251232"/>
                  </a:lnTo>
                  <a:lnTo>
                    <a:pt x="516332" y="248311"/>
                  </a:lnTo>
                  <a:lnTo>
                    <a:pt x="520861" y="245366"/>
                  </a:lnTo>
                  <a:lnTo>
                    <a:pt x="525391" y="242400"/>
                  </a:lnTo>
                  <a:lnTo>
                    <a:pt x="529920" y="239413"/>
                  </a:lnTo>
                  <a:lnTo>
                    <a:pt x="534449" y="236405"/>
                  </a:lnTo>
                  <a:lnTo>
                    <a:pt x="538978" y="233378"/>
                  </a:lnTo>
                  <a:lnTo>
                    <a:pt x="543508" y="230332"/>
                  </a:lnTo>
                  <a:lnTo>
                    <a:pt x="548037" y="227269"/>
                  </a:lnTo>
                  <a:lnTo>
                    <a:pt x="552566" y="224188"/>
                  </a:lnTo>
                  <a:lnTo>
                    <a:pt x="557095" y="221091"/>
                  </a:lnTo>
                  <a:lnTo>
                    <a:pt x="561625" y="217979"/>
                  </a:lnTo>
                  <a:lnTo>
                    <a:pt x="566154" y="214851"/>
                  </a:lnTo>
                  <a:lnTo>
                    <a:pt x="570683" y="211710"/>
                  </a:lnTo>
                  <a:lnTo>
                    <a:pt x="575212" y="208554"/>
                  </a:lnTo>
                  <a:lnTo>
                    <a:pt x="579741" y="205386"/>
                  </a:lnTo>
                  <a:lnTo>
                    <a:pt x="584271" y="202205"/>
                  </a:lnTo>
                  <a:lnTo>
                    <a:pt x="588800" y="199013"/>
                  </a:lnTo>
                  <a:lnTo>
                    <a:pt x="593329" y="195809"/>
                  </a:lnTo>
                  <a:lnTo>
                    <a:pt x="597858" y="192594"/>
                  </a:lnTo>
                  <a:lnTo>
                    <a:pt x="602388" y="189370"/>
                  </a:lnTo>
                  <a:lnTo>
                    <a:pt x="606917" y="186135"/>
                  </a:lnTo>
                  <a:lnTo>
                    <a:pt x="611446" y="182891"/>
                  </a:lnTo>
                  <a:lnTo>
                    <a:pt x="615975" y="179639"/>
                  </a:lnTo>
                  <a:lnTo>
                    <a:pt x="620505" y="176378"/>
                  </a:lnTo>
                  <a:lnTo>
                    <a:pt x="625034" y="173109"/>
                  </a:lnTo>
                  <a:lnTo>
                    <a:pt x="629563" y="169832"/>
                  </a:lnTo>
                  <a:lnTo>
                    <a:pt x="634092" y="166548"/>
                  </a:lnTo>
                  <a:lnTo>
                    <a:pt x="638622" y="163257"/>
                  </a:lnTo>
                  <a:lnTo>
                    <a:pt x="643151" y="159960"/>
                  </a:lnTo>
                  <a:lnTo>
                    <a:pt x="647680" y="156656"/>
                  </a:lnTo>
                  <a:lnTo>
                    <a:pt x="652209" y="153346"/>
                  </a:lnTo>
                  <a:lnTo>
                    <a:pt x="656738" y="150030"/>
                  </a:lnTo>
                  <a:lnTo>
                    <a:pt x="661268" y="146709"/>
                  </a:lnTo>
                  <a:lnTo>
                    <a:pt x="665797" y="143383"/>
                  </a:lnTo>
                  <a:lnTo>
                    <a:pt x="670326" y="140052"/>
                  </a:lnTo>
                  <a:lnTo>
                    <a:pt x="674855" y="136716"/>
                  </a:lnTo>
                  <a:lnTo>
                    <a:pt x="679385" y="133375"/>
                  </a:lnTo>
                  <a:lnTo>
                    <a:pt x="683914" y="130030"/>
                  </a:lnTo>
                  <a:lnTo>
                    <a:pt x="688443" y="126681"/>
                  </a:lnTo>
                  <a:lnTo>
                    <a:pt x="692972" y="123328"/>
                  </a:lnTo>
                  <a:lnTo>
                    <a:pt x="697502" y="119971"/>
                  </a:lnTo>
                  <a:lnTo>
                    <a:pt x="702031" y="116611"/>
                  </a:lnTo>
                  <a:lnTo>
                    <a:pt x="706560" y="113247"/>
                  </a:lnTo>
                  <a:lnTo>
                    <a:pt x="711089" y="109880"/>
                  </a:lnTo>
                  <a:lnTo>
                    <a:pt x="715618" y="106510"/>
                  </a:lnTo>
                  <a:lnTo>
                    <a:pt x="720148" y="103137"/>
                  </a:lnTo>
                  <a:lnTo>
                    <a:pt x="724677" y="99761"/>
                  </a:lnTo>
                  <a:lnTo>
                    <a:pt x="729206" y="96382"/>
                  </a:lnTo>
                  <a:lnTo>
                    <a:pt x="733735" y="93000"/>
                  </a:lnTo>
                  <a:lnTo>
                    <a:pt x="738265" y="89616"/>
                  </a:lnTo>
                  <a:lnTo>
                    <a:pt x="742794" y="86230"/>
                  </a:lnTo>
                  <a:lnTo>
                    <a:pt x="747323" y="82841"/>
                  </a:lnTo>
                  <a:lnTo>
                    <a:pt x="751852" y="79449"/>
                  </a:lnTo>
                  <a:lnTo>
                    <a:pt x="756382" y="76056"/>
                  </a:lnTo>
                  <a:lnTo>
                    <a:pt x="760911" y="72661"/>
                  </a:lnTo>
                  <a:lnTo>
                    <a:pt x="765440" y="69263"/>
                  </a:lnTo>
                  <a:lnTo>
                    <a:pt x="769969" y="65864"/>
                  </a:lnTo>
                  <a:lnTo>
                    <a:pt x="774499" y="62463"/>
                  </a:lnTo>
                  <a:lnTo>
                    <a:pt x="779028" y="59060"/>
                  </a:lnTo>
                  <a:lnTo>
                    <a:pt x="783557" y="55656"/>
                  </a:lnTo>
                  <a:lnTo>
                    <a:pt x="788086" y="52249"/>
                  </a:lnTo>
                  <a:lnTo>
                    <a:pt x="792615" y="48842"/>
                  </a:lnTo>
                  <a:lnTo>
                    <a:pt x="797145" y="45432"/>
                  </a:lnTo>
                  <a:lnTo>
                    <a:pt x="801674" y="42022"/>
                  </a:lnTo>
                  <a:lnTo>
                    <a:pt x="806203" y="38610"/>
                  </a:lnTo>
                  <a:lnTo>
                    <a:pt x="810732" y="35196"/>
                  </a:lnTo>
                  <a:lnTo>
                    <a:pt x="815262" y="31781"/>
                  </a:lnTo>
                  <a:lnTo>
                    <a:pt x="819791" y="28365"/>
                  </a:lnTo>
                  <a:lnTo>
                    <a:pt x="824320" y="24948"/>
                  </a:lnTo>
                  <a:lnTo>
                    <a:pt x="828849" y="21529"/>
                  </a:lnTo>
                  <a:lnTo>
                    <a:pt x="833379" y="18110"/>
                  </a:lnTo>
                  <a:lnTo>
                    <a:pt x="837908" y="14689"/>
                  </a:lnTo>
                  <a:lnTo>
                    <a:pt x="842437" y="11267"/>
                  </a:lnTo>
                  <a:lnTo>
                    <a:pt x="846966" y="7844"/>
                  </a:lnTo>
                  <a:lnTo>
                    <a:pt x="851496" y="4420"/>
                  </a:lnTo>
                  <a:lnTo>
                    <a:pt x="856025" y="996"/>
                  </a:lnTo>
                  <a:lnTo>
                    <a:pt x="85734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82" name="pl882"/>
            <p:cNvSpPr/>
            <p:nvPr/>
          </p:nvSpPr>
          <p:spPr>
            <a:xfrm>
              <a:off x="7960456" y="7801699"/>
              <a:ext cx="1015283" cy="624528"/>
            </a:xfrm>
            <a:custGeom>
              <a:avLst/>
              <a:pathLst>
                <a:path w="1015283" h="624528">
                  <a:moveTo>
                    <a:pt x="1015283" y="0"/>
                  </a:moveTo>
                  <a:lnTo>
                    <a:pt x="1014548" y="415"/>
                  </a:lnTo>
                  <a:lnTo>
                    <a:pt x="1010019" y="2973"/>
                  </a:lnTo>
                  <a:lnTo>
                    <a:pt x="1005489" y="5531"/>
                  </a:lnTo>
                  <a:lnTo>
                    <a:pt x="1000960" y="8089"/>
                  </a:lnTo>
                  <a:lnTo>
                    <a:pt x="996431" y="10648"/>
                  </a:lnTo>
                  <a:lnTo>
                    <a:pt x="991902" y="13208"/>
                  </a:lnTo>
                  <a:lnTo>
                    <a:pt x="987373" y="15767"/>
                  </a:lnTo>
                  <a:lnTo>
                    <a:pt x="982843" y="18327"/>
                  </a:lnTo>
                  <a:lnTo>
                    <a:pt x="978314" y="20887"/>
                  </a:lnTo>
                  <a:lnTo>
                    <a:pt x="973785" y="23448"/>
                  </a:lnTo>
                  <a:lnTo>
                    <a:pt x="969256" y="26009"/>
                  </a:lnTo>
                  <a:lnTo>
                    <a:pt x="964726" y="28570"/>
                  </a:lnTo>
                  <a:lnTo>
                    <a:pt x="960197" y="31132"/>
                  </a:lnTo>
                  <a:lnTo>
                    <a:pt x="955668" y="33694"/>
                  </a:lnTo>
                  <a:lnTo>
                    <a:pt x="951139" y="36256"/>
                  </a:lnTo>
                  <a:lnTo>
                    <a:pt x="946609" y="38819"/>
                  </a:lnTo>
                  <a:lnTo>
                    <a:pt x="942080" y="41383"/>
                  </a:lnTo>
                  <a:lnTo>
                    <a:pt x="937551" y="43946"/>
                  </a:lnTo>
                  <a:lnTo>
                    <a:pt x="933022" y="46510"/>
                  </a:lnTo>
                  <a:lnTo>
                    <a:pt x="928493" y="49075"/>
                  </a:lnTo>
                  <a:lnTo>
                    <a:pt x="923963" y="51640"/>
                  </a:lnTo>
                  <a:lnTo>
                    <a:pt x="919434" y="54205"/>
                  </a:lnTo>
                  <a:lnTo>
                    <a:pt x="914905" y="56771"/>
                  </a:lnTo>
                  <a:lnTo>
                    <a:pt x="910376" y="59337"/>
                  </a:lnTo>
                  <a:lnTo>
                    <a:pt x="905846" y="61904"/>
                  </a:lnTo>
                  <a:lnTo>
                    <a:pt x="901317" y="64471"/>
                  </a:lnTo>
                  <a:lnTo>
                    <a:pt x="896788" y="67039"/>
                  </a:lnTo>
                  <a:lnTo>
                    <a:pt x="892259" y="69607"/>
                  </a:lnTo>
                  <a:lnTo>
                    <a:pt x="887729" y="72175"/>
                  </a:lnTo>
                  <a:lnTo>
                    <a:pt x="883200" y="74744"/>
                  </a:lnTo>
                  <a:lnTo>
                    <a:pt x="878671" y="77314"/>
                  </a:lnTo>
                  <a:lnTo>
                    <a:pt x="874142" y="79884"/>
                  </a:lnTo>
                  <a:lnTo>
                    <a:pt x="869612" y="82455"/>
                  </a:lnTo>
                  <a:lnTo>
                    <a:pt x="865083" y="85026"/>
                  </a:lnTo>
                  <a:lnTo>
                    <a:pt x="860554" y="87597"/>
                  </a:lnTo>
                  <a:lnTo>
                    <a:pt x="856025" y="90170"/>
                  </a:lnTo>
                  <a:lnTo>
                    <a:pt x="851496" y="92742"/>
                  </a:lnTo>
                  <a:lnTo>
                    <a:pt x="846966" y="95316"/>
                  </a:lnTo>
                  <a:lnTo>
                    <a:pt x="842437" y="97889"/>
                  </a:lnTo>
                  <a:lnTo>
                    <a:pt x="837908" y="100464"/>
                  </a:lnTo>
                  <a:lnTo>
                    <a:pt x="833379" y="103039"/>
                  </a:lnTo>
                  <a:lnTo>
                    <a:pt x="828849" y="105614"/>
                  </a:lnTo>
                  <a:lnTo>
                    <a:pt x="824320" y="108191"/>
                  </a:lnTo>
                  <a:lnTo>
                    <a:pt x="819791" y="110767"/>
                  </a:lnTo>
                  <a:lnTo>
                    <a:pt x="815262" y="113345"/>
                  </a:lnTo>
                  <a:lnTo>
                    <a:pt x="810732" y="115923"/>
                  </a:lnTo>
                  <a:lnTo>
                    <a:pt x="806203" y="118501"/>
                  </a:lnTo>
                  <a:lnTo>
                    <a:pt x="801674" y="121081"/>
                  </a:lnTo>
                  <a:lnTo>
                    <a:pt x="797145" y="123660"/>
                  </a:lnTo>
                  <a:lnTo>
                    <a:pt x="792615" y="126241"/>
                  </a:lnTo>
                  <a:lnTo>
                    <a:pt x="788086" y="128822"/>
                  </a:lnTo>
                  <a:lnTo>
                    <a:pt x="783557" y="131404"/>
                  </a:lnTo>
                  <a:lnTo>
                    <a:pt x="779028" y="133986"/>
                  </a:lnTo>
                  <a:lnTo>
                    <a:pt x="774499" y="136569"/>
                  </a:lnTo>
                  <a:lnTo>
                    <a:pt x="769969" y="139153"/>
                  </a:lnTo>
                  <a:lnTo>
                    <a:pt x="765440" y="141737"/>
                  </a:lnTo>
                  <a:lnTo>
                    <a:pt x="760911" y="144322"/>
                  </a:lnTo>
                  <a:lnTo>
                    <a:pt x="756382" y="146908"/>
                  </a:lnTo>
                  <a:lnTo>
                    <a:pt x="751852" y="149494"/>
                  </a:lnTo>
                  <a:lnTo>
                    <a:pt x="747323" y="152081"/>
                  </a:lnTo>
                  <a:lnTo>
                    <a:pt x="742794" y="154669"/>
                  </a:lnTo>
                  <a:lnTo>
                    <a:pt x="738265" y="157257"/>
                  </a:lnTo>
                  <a:lnTo>
                    <a:pt x="733735" y="159846"/>
                  </a:lnTo>
                  <a:lnTo>
                    <a:pt x="729206" y="162435"/>
                  </a:lnTo>
                  <a:lnTo>
                    <a:pt x="724677" y="165025"/>
                  </a:lnTo>
                  <a:lnTo>
                    <a:pt x="720148" y="167616"/>
                  </a:lnTo>
                  <a:lnTo>
                    <a:pt x="715618" y="170207"/>
                  </a:lnTo>
                  <a:lnTo>
                    <a:pt x="711089" y="172799"/>
                  </a:lnTo>
                  <a:lnTo>
                    <a:pt x="706560" y="175391"/>
                  </a:lnTo>
                  <a:lnTo>
                    <a:pt x="702031" y="177984"/>
                  </a:lnTo>
                  <a:lnTo>
                    <a:pt x="697502" y="180577"/>
                  </a:lnTo>
                  <a:lnTo>
                    <a:pt x="692972" y="183171"/>
                  </a:lnTo>
                  <a:lnTo>
                    <a:pt x="688443" y="185765"/>
                  </a:lnTo>
                  <a:lnTo>
                    <a:pt x="683914" y="188360"/>
                  </a:lnTo>
                  <a:lnTo>
                    <a:pt x="679385" y="190955"/>
                  </a:lnTo>
                  <a:lnTo>
                    <a:pt x="674855" y="193550"/>
                  </a:lnTo>
                  <a:lnTo>
                    <a:pt x="670326" y="196146"/>
                  </a:lnTo>
                  <a:lnTo>
                    <a:pt x="665797" y="198741"/>
                  </a:lnTo>
                  <a:lnTo>
                    <a:pt x="661268" y="201337"/>
                  </a:lnTo>
                  <a:lnTo>
                    <a:pt x="656738" y="203933"/>
                  </a:lnTo>
                  <a:lnTo>
                    <a:pt x="652209" y="206529"/>
                  </a:lnTo>
                  <a:lnTo>
                    <a:pt x="647680" y="209124"/>
                  </a:lnTo>
                  <a:lnTo>
                    <a:pt x="643151" y="211720"/>
                  </a:lnTo>
                  <a:lnTo>
                    <a:pt x="638622" y="214315"/>
                  </a:lnTo>
                  <a:lnTo>
                    <a:pt x="634092" y="216909"/>
                  </a:lnTo>
                  <a:lnTo>
                    <a:pt x="629563" y="219503"/>
                  </a:lnTo>
                  <a:lnTo>
                    <a:pt x="625034" y="222096"/>
                  </a:lnTo>
                  <a:lnTo>
                    <a:pt x="620505" y="224689"/>
                  </a:lnTo>
                  <a:lnTo>
                    <a:pt x="615975" y="227280"/>
                  </a:lnTo>
                  <a:lnTo>
                    <a:pt x="611446" y="229870"/>
                  </a:lnTo>
                  <a:lnTo>
                    <a:pt x="606917" y="232458"/>
                  </a:lnTo>
                  <a:lnTo>
                    <a:pt x="602388" y="235045"/>
                  </a:lnTo>
                  <a:lnTo>
                    <a:pt x="597858" y="237629"/>
                  </a:lnTo>
                  <a:lnTo>
                    <a:pt x="593329" y="240212"/>
                  </a:lnTo>
                  <a:lnTo>
                    <a:pt x="588800" y="242792"/>
                  </a:lnTo>
                  <a:lnTo>
                    <a:pt x="584271" y="245369"/>
                  </a:lnTo>
                  <a:lnTo>
                    <a:pt x="579741" y="247943"/>
                  </a:lnTo>
                  <a:lnTo>
                    <a:pt x="575212" y="250513"/>
                  </a:lnTo>
                  <a:lnTo>
                    <a:pt x="570683" y="253079"/>
                  </a:lnTo>
                  <a:lnTo>
                    <a:pt x="566154" y="255641"/>
                  </a:lnTo>
                  <a:lnTo>
                    <a:pt x="561625" y="258198"/>
                  </a:lnTo>
                  <a:lnTo>
                    <a:pt x="557095" y="260750"/>
                  </a:lnTo>
                  <a:lnTo>
                    <a:pt x="552566" y="263296"/>
                  </a:lnTo>
                  <a:lnTo>
                    <a:pt x="548037" y="265836"/>
                  </a:lnTo>
                  <a:lnTo>
                    <a:pt x="543508" y="268369"/>
                  </a:lnTo>
                  <a:lnTo>
                    <a:pt x="538978" y="270895"/>
                  </a:lnTo>
                  <a:lnTo>
                    <a:pt x="534449" y="273412"/>
                  </a:lnTo>
                  <a:lnTo>
                    <a:pt x="529920" y="275921"/>
                  </a:lnTo>
                  <a:lnTo>
                    <a:pt x="525391" y="278421"/>
                  </a:lnTo>
                  <a:lnTo>
                    <a:pt x="520861" y="280911"/>
                  </a:lnTo>
                  <a:lnTo>
                    <a:pt x="516332" y="283391"/>
                  </a:lnTo>
                  <a:lnTo>
                    <a:pt x="511803" y="285860"/>
                  </a:lnTo>
                  <a:lnTo>
                    <a:pt x="507274" y="288318"/>
                  </a:lnTo>
                  <a:lnTo>
                    <a:pt x="502744" y="290763"/>
                  </a:lnTo>
                  <a:lnTo>
                    <a:pt x="498215" y="293197"/>
                  </a:lnTo>
                  <a:lnTo>
                    <a:pt x="493686" y="295618"/>
                  </a:lnTo>
                  <a:lnTo>
                    <a:pt x="489157" y="298026"/>
                  </a:lnTo>
                  <a:lnTo>
                    <a:pt x="484628" y="300422"/>
                  </a:lnTo>
                  <a:lnTo>
                    <a:pt x="480098" y="302805"/>
                  </a:lnTo>
                  <a:lnTo>
                    <a:pt x="475569" y="305175"/>
                  </a:lnTo>
                  <a:lnTo>
                    <a:pt x="471040" y="307533"/>
                  </a:lnTo>
                  <a:lnTo>
                    <a:pt x="466511" y="309879"/>
                  </a:lnTo>
                  <a:lnTo>
                    <a:pt x="461981" y="312214"/>
                  </a:lnTo>
                  <a:lnTo>
                    <a:pt x="457452" y="314540"/>
                  </a:lnTo>
                  <a:lnTo>
                    <a:pt x="452923" y="316857"/>
                  </a:lnTo>
                  <a:lnTo>
                    <a:pt x="448394" y="319166"/>
                  </a:lnTo>
                  <a:lnTo>
                    <a:pt x="443864" y="321471"/>
                  </a:lnTo>
                  <a:lnTo>
                    <a:pt x="439335" y="323771"/>
                  </a:lnTo>
                  <a:lnTo>
                    <a:pt x="434806" y="326070"/>
                  </a:lnTo>
                  <a:lnTo>
                    <a:pt x="430277" y="328370"/>
                  </a:lnTo>
                  <a:lnTo>
                    <a:pt x="425748" y="330673"/>
                  </a:lnTo>
                  <a:lnTo>
                    <a:pt x="421218" y="332982"/>
                  </a:lnTo>
                  <a:lnTo>
                    <a:pt x="416689" y="335300"/>
                  </a:lnTo>
                  <a:lnTo>
                    <a:pt x="412160" y="337628"/>
                  </a:lnTo>
                  <a:lnTo>
                    <a:pt x="407631" y="339971"/>
                  </a:lnTo>
                  <a:lnTo>
                    <a:pt x="403101" y="342330"/>
                  </a:lnTo>
                  <a:lnTo>
                    <a:pt x="398572" y="344708"/>
                  </a:lnTo>
                  <a:lnTo>
                    <a:pt x="394043" y="347107"/>
                  </a:lnTo>
                  <a:lnTo>
                    <a:pt x="389514" y="349530"/>
                  </a:lnTo>
                  <a:lnTo>
                    <a:pt x="384984" y="351979"/>
                  </a:lnTo>
                  <a:lnTo>
                    <a:pt x="380455" y="354455"/>
                  </a:lnTo>
                  <a:lnTo>
                    <a:pt x="375926" y="356961"/>
                  </a:lnTo>
                  <a:lnTo>
                    <a:pt x="371397" y="359497"/>
                  </a:lnTo>
                  <a:lnTo>
                    <a:pt x="366867" y="362064"/>
                  </a:lnTo>
                  <a:lnTo>
                    <a:pt x="362338" y="364664"/>
                  </a:lnTo>
                  <a:lnTo>
                    <a:pt x="357809" y="367296"/>
                  </a:lnTo>
                  <a:lnTo>
                    <a:pt x="353280" y="369962"/>
                  </a:lnTo>
                  <a:lnTo>
                    <a:pt x="348751" y="372661"/>
                  </a:lnTo>
                  <a:lnTo>
                    <a:pt x="344221" y="375393"/>
                  </a:lnTo>
                  <a:lnTo>
                    <a:pt x="339692" y="378157"/>
                  </a:lnTo>
                  <a:lnTo>
                    <a:pt x="335163" y="380953"/>
                  </a:lnTo>
                  <a:lnTo>
                    <a:pt x="330634" y="383781"/>
                  </a:lnTo>
                  <a:lnTo>
                    <a:pt x="326104" y="386640"/>
                  </a:lnTo>
                  <a:lnTo>
                    <a:pt x="321575" y="389528"/>
                  </a:lnTo>
                  <a:lnTo>
                    <a:pt x="317046" y="392445"/>
                  </a:lnTo>
                  <a:lnTo>
                    <a:pt x="312517" y="395389"/>
                  </a:lnTo>
                  <a:lnTo>
                    <a:pt x="307987" y="398360"/>
                  </a:lnTo>
                  <a:lnTo>
                    <a:pt x="303458" y="401356"/>
                  </a:lnTo>
                  <a:lnTo>
                    <a:pt x="298929" y="404377"/>
                  </a:lnTo>
                  <a:lnTo>
                    <a:pt x="294400" y="407421"/>
                  </a:lnTo>
                  <a:lnTo>
                    <a:pt x="289870" y="410487"/>
                  </a:lnTo>
                  <a:lnTo>
                    <a:pt x="285341" y="413573"/>
                  </a:lnTo>
                  <a:lnTo>
                    <a:pt x="280812" y="416680"/>
                  </a:lnTo>
                  <a:lnTo>
                    <a:pt x="276283" y="419806"/>
                  </a:lnTo>
                  <a:lnTo>
                    <a:pt x="271754" y="422949"/>
                  </a:lnTo>
                  <a:lnTo>
                    <a:pt x="267224" y="426109"/>
                  </a:lnTo>
                  <a:lnTo>
                    <a:pt x="262695" y="429285"/>
                  </a:lnTo>
                  <a:lnTo>
                    <a:pt x="258166" y="432476"/>
                  </a:lnTo>
                  <a:lnTo>
                    <a:pt x="253637" y="435681"/>
                  </a:lnTo>
                  <a:lnTo>
                    <a:pt x="249107" y="438899"/>
                  </a:lnTo>
                  <a:lnTo>
                    <a:pt x="244578" y="442130"/>
                  </a:lnTo>
                  <a:lnTo>
                    <a:pt x="240049" y="445372"/>
                  </a:lnTo>
                  <a:lnTo>
                    <a:pt x="235520" y="448626"/>
                  </a:lnTo>
                  <a:lnTo>
                    <a:pt x="230990" y="451890"/>
                  </a:lnTo>
                  <a:lnTo>
                    <a:pt x="226461" y="455165"/>
                  </a:lnTo>
                  <a:lnTo>
                    <a:pt x="221932" y="458448"/>
                  </a:lnTo>
                  <a:lnTo>
                    <a:pt x="217403" y="461740"/>
                  </a:lnTo>
                  <a:lnTo>
                    <a:pt x="212874" y="465041"/>
                  </a:lnTo>
                  <a:lnTo>
                    <a:pt x="208344" y="468349"/>
                  </a:lnTo>
                  <a:lnTo>
                    <a:pt x="203815" y="471664"/>
                  </a:lnTo>
                  <a:lnTo>
                    <a:pt x="199286" y="474986"/>
                  </a:lnTo>
                  <a:lnTo>
                    <a:pt x="194757" y="478315"/>
                  </a:lnTo>
                  <a:lnTo>
                    <a:pt x="190227" y="481650"/>
                  </a:lnTo>
                  <a:lnTo>
                    <a:pt x="185698" y="484991"/>
                  </a:lnTo>
                  <a:lnTo>
                    <a:pt x="181169" y="488337"/>
                  </a:lnTo>
                  <a:lnTo>
                    <a:pt x="176640" y="491688"/>
                  </a:lnTo>
                  <a:lnTo>
                    <a:pt x="172110" y="495044"/>
                  </a:lnTo>
                  <a:lnTo>
                    <a:pt x="167581" y="498405"/>
                  </a:lnTo>
                  <a:lnTo>
                    <a:pt x="163052" y="501770"/>
                  </a:lnTo>
                  <a:lnTo>
                    <a:pt x="158523" y="505139"/>
                  </a:lnTo>
                  <a:lnTo>
                    <a:pt x="153993" y="508512"/>
                  </a:lnTo>
                  <a:lnTo>
                    <a:pt x="149464" y="511889"/>
                  </a:lnTo>
                  <a:lnTo>
                    <a:pt x="144935" y="515269"/>
                  </a:lnTo>
                  <a:lnTo>
                    <a:pt x="140406" y="518652"/>
                  </a:lnTo>
                  <a:lnTo>
                    <a:pt x="135877" y="522039"/>
                  </a:lnTo>
                  <a:lnTo>
                    <a:pt x="131347" y="525428"/>
                  </a:lnTo>
                  <a:lnTo>
                    <a:pt x="126818" y="528820"/>
                  </a:lnTo>
                  <a:lnTo>
                    <a:pt x="122289" y="532215"/>
                  </a:lnTo>
                  <a:lnTo>
                    <a:pt x="117760" y="535613"/>
                  </a:lnTo>
                  <a:lnTo>
                    <a:pt x="113230" y="539012"/>
                  </a:lnTo>
                  <a:lnTo>
                    <a:pt x="108701" y="542414"/>
                  </a:lnTo>
                  <a:lnTo>
                    <a:pt x="104172" y="545819"/>
                  </a:lnTo>
                  <a:lnTo>
                    <a:pt x="99643" y="549225"/>
                  </a:lnTo>
                  <a:lnTo>
                    <a:pt x="95113" y="552633"/>
                  </a:lnTo>
                  <a:lnTo>
                    <a:pt x="90584" y="556043"/>
                  </a:lnTo>
                  <a:lnTo>
                    <a:pt x="86055" y="559455"/>
                  </a:lnTo>
                  <a:lnTo>
                    <a:pt x="81526" y="562868"/>
                  </a:lnTo>
                  <a:lnTo>
                    <a:pt x="76996" y="566283"/>
                  </a:lnTo>
                  <a:lnTo>
                    <a:pt x="72467" y="569700"/>
                  </a:lnTo>
                  <a:lnTo>
                    <a:pt x="67938" y="573118"/>
                  </a:lnTo>
                  <a:lnTo>
                    <a:pt x="63409" y="576538"/>
                  </a:lnTo>
                  <a:lnTo>
                    <a:pt x="58880" y="579958"/>
                  </a:lnTo>
                  <a:lnTo>
                    <a:pt x="54350" y="583381"/>
                  </a:lnTo>
                  <a:lnTo>
                    <a:pt x="49821" y="586804"/>
                  </a:lnTo>
                  <a:lnTo>
                    <a:pt x="45292" y="590228"/>
                  </a:lnTo>
                  <a:lnTo>
                    <a:pt x="40763" y="593654"/>
                  </a:lnTo>
                  <a:lnTo>
                    <a:pt x="36233" y="597081"/>
                  </a:lnTo>
                  <a:lnTo>
                    <a:pt x="31704" y="600508"/>
                  </a:lnTo>
                  <a:lnTo>
                    <a:pt x="27175" y="603937"/>
                  </a:lnTo>
                  <a:lnTo>
                    <a:pt x="22646" y="607367"/>
                  </a:lnTo>
                  <a:lnTo>
                    <a:pt x="18116" y="610798"/>
                  </a:lnTo>
                  <a:lnTo>
                    <a:pt x="13587" y="614229"/>
                  </a:lnTo>
                  <a:lnTo>
                    <a:pt x="9058" y="617661"/>
                  </a:lnTo>
                  <a:lnTo>
                    <a:pt x="4529" y="621094"/>
                  </a:lnTo>
                  <a:lnTo>
                    <a:pt x="0" y="624528"/>
                  </a:lnTo>
                  <a:lnTo>
                    <a:pt x="0" y="62452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83" name="pl883"/>
            <p:cNvSpPr/>
            <p:nvPr/>
          </p:nvSpPr>
          <p:spPr>
            <a:xfrm>
              <a:off x="7960456" y="7801699"/>
              <a:ext cx="924859" cy="573432"/>
            </a:xfrm>
            <a:custGeom>
              <a:avLst/>
              <a:pathLst>
                <a:path w="924859" h="573432">
                  <a:moveTo>
                    <a:pt x="0" y="573432"/>
                  </a:moveTo>
                  <a:lnTo>
                    <a:pt x="4529" y="570437"/>
                  </a:lnTo>
                  <a:lnTo>
                    <a:pt x="9058" y="567442"/>
                  </a:lnTo>
                  <a:lnTo>
                    <a:pt x="13587" y="564448"/>
                  </a:lnTo>
                  <a:lnTo>
                    <a:pt x="18116" y="561454"/>
                  </a:lnTo>
                  <a:lnTo>
                    <a:pt x="22646" y="558461"/>
                  </a:lnTo>
                  <a:lnTo>
                    <a:pt x="27175" y="555468"/>
                  </a:lnTo>
                  <a:lnTo>
                    <a:pt x="31704" y="552476"/>
                  </a:lnTo>
                  <a:lnTo>
                    <a:pt x="36233" y="549485"/>
                  </a:lnTo>
                  <a:lnTo>
                    <a:pt x="40763" y="546494"/>
                  </a:lnTo>
                  <a:lnTo>
                    <a:pt x="45292" y="543504"/>
                  </a:lnTo>
                  <a:lnTo>
                    <a:pt x="49821" y="540515"/>
                  </a:lnTo>
                  <a:lnTo>
                    <a:pt x="54350" y="537526"/>
                  </a:lnTo>
                  <a:lnTo>
                    <a:pt x="58880" y="534539"/>
                  </a:lnTo>
                  <a:lnTo>
                    <a:pt x="63409" y="531553"/>
                  </a:lnTo>
                  <a:lnTo>
                    <a:pt x="67938" y="528567"/>
                  </a:lnTo>
                  <a:lnTo>
                    <a:pt x="72467" y="525583"/>
                  </a:lnTo>
                  <a:lnTo>
                    <a:pt x="76996" y="522600"/>
                  </a:lnTo>
                  <a:lnTo>
                    <a:pt x="81526" y="519618"/>
                  </a:lnTo>
                  <a:lnTo>
                    <a:pt x="86055" y="516637"/>
                  </a:lnTo>
                  <a:lnTo>
                    <a:pt x="90584" y="513658"/>
                  </a:lnTo>
                  <a:lnTo>
                    <a:pt x="95113" y="510681"/>
                  </a:lnTo>
                  <a:lnTo>
                    <a:pt x="99643" y="507704"/>
                  </a:lnTo>
                  <a:lnTo>
                    <a:pt x="104172" y="504730"/>
                  </a:lnTo>
                  <a:lnTo>
                    <a:pt x="108701" y="501758"/>
                  </a:lnTo>
                  <a:lnTo>
                    <a:pt x="113230" y="498787"/>
                  </a:lnTo>
                  <a:lnTo>
                    <a:pt x="117760" y="495818"/>
                  </a:lnTo>
                  <a:lnTo>
                    <a:pt x="122289" y="492852"/>
                  </a:lnTo>
                  <a:lnTo>
                    <a:pt x="126818" y="489888"/>
                  </a:lnTo>
                  <a:lnTo>
                    <a:pt x="131347" y="486927"/>
                  </a:lnTo>
                  <a:lnTo>
                    <a:pt x="135877" y="483968"/>
                  </a:lnTo>
                  <a:lnTo>
                    <a:pt x="140406" y="481012"/>
                  </a:lnTo>
                  <a:lnTo>
                    <a:pt x="144935" y="478059"/>
                  </a:lnTo>
                  <a:lnTo>
                    <a:pt x="149464" y="475109"/>
                  </a:lnTo>
                  <a:lnTo>
                    <a:pt x="153993" y="472163"/>
                  </a:lnTo>
                  <a:lnTo>
                    <a:pt x="158523" y="469221"/>
                  </a:lnTo>
                  <a:lnTo>
                    <a:pt x="163052" y="466282"/>
                  </a:lnTo>
                  <a:lnTo>
                    <a:pt x="167581" y="463347"/>
                  </a:lnTo>
                  <a:lnTo>
                    <a:pt x="172110" y="460417"/>
                  </a:lnTo>
                  <a:lnTo>
                    <a:pt x="176640" y="457492"/>
                  </a:lnTo>
                  <a:lnTo>
                    <a:pt x="181169" y="454572"/>
                  </a:lnTo>
                  <a:lnTo>
                    <a:pt x="185698" y="451657"/>
                  </a:lnTo>
                  <a:lnTo>
                    <a:pt x="190227" y="448748"/>
                  </a:lnTo>
                  <a:lnTo>
                    <a:pt x="194757" y="445845"/>
                  </a:lnTo>
                  <a:lnTo>
                    <a:pt x="199286" y="442949"/>
                  </a:lnTo>
                  <a:lnTo>
                    <a:pt x="203815" y="440060"/>
                  </a:lnTo>
                  <a:lnTo>
                    <a:pt x="208344" y="437178"/>
                  </a:lnTo>
                  <a:lnTo>
                    <a:pt x="212874" y="434304"/>
                  </a:lnTo>
                  <a:lnTo>
                    <a:pt x="217403" y="431438"/>
                  </a:lnTo>
                  <a:lnTo>
                    <a:pt x="221932" y="428581"/>
                  </a:lnTo>
                  <a:lnTo>
                    <a:pt x="226461" y="425734"/>
                  </a:lnTo>
                  <a:lnTo>
                    <a:pt x="230990" y="422897"/>
                  </a:lnTo>
                  <a:lnTo>
                    <a:pt x="235520" y="420070"/>
                  </a:lnTo>
                  <a:lnTo>
                    <a:pt x="240049" y="417255"/>
                  </a:lnTo>
                  <a:lnTo>
                    <a:pt x="244578" y="414452"/>
                  </a:lnTo>
                  <a:lnTo>
                    <a:pt x="249107" y="411661"/>
                  </a:lnTo>
                  <a:lnTo>
                    <a:pt x="253637" y="408884"/>
                  </a:lnTo>
                  <a:lnTo>
                    <a:pt x="258166" y="406121"/>
                  </a:lnTo>
                  <a:lnTo>
                    <a:pt x="262695" y="403373"/>
                  </a:lnTo>
                  <a:lnTo>
                    <a:pt x="267224" y="400641"/>
                  </a:lnTo>
                  <a:lnTo>
                    <a:pt x="271754" y="397925"/>
                  </a:lnTo>
                  <a:lnTo>
                    <a:pt x="276283" y="395226"/>
                  </a:lnTo>
                  <a:lnTo>
                    <a:pt x="280812" y="392546"/>
                  </a:lnTo>
                  <a:lnTo>
                    <a:pt x="285341" y="389884"/>
                  </a:lnTo>
                  <a:lnTo>
                    <a:pt x="289870" y="387242"/>
                  </a:lnTo>
                  <a:lnTo>
                    <a:pt x="294400" y="384620"/>
                  </a:lnTo>
                  <a:lnTo>
                    <a:pt x="298929" y="382019"/>
                  </a:lnTo>
                  <a:lnTo>
                    <a:pt x="303458" y="379440"/>
                  </a:lnTo>
                  <a:lnTo>
                    <a:pt x="307987" y="376883"/>
                  </a:lnTo>
                  <a:lnTo>
                    <a:pt x="312517" y="374348"/>
                  </a:lnTo>
                  <a:lnTo>
                    <a:pt x="317046" y="371837"/>
                  </a:lnTo>
                  <a:lnTo>
                    <a:pt x="321575" y="369348"/>
                  </a:lnTo>
                  <a:lnTo>
                    <a:pt x="326104" y="366883"/>
                  </a:lnTo>
                  <a:lnTo>
                    <a:pt x="330634" y="364441"/>
                  </a:lnTo>
                  <a:lnTo>
                    <a:pt x="335163" y="362021"/>
                  </a:lnTo>
                  <a:lnTo>
                    <a:pt x="339692" y="359624"/>
                  </a:lnTo>
                  <a:lnTo>
                    <a:pt x="344221" y="357249"/>
                  </a:lnTo>
                  <a:lnTo>
                    <a:pt x="348751" y="354895"/>
                  </a:lnTo>
                  <a:lnTo>
                    <a:pt x="353280" y="352561"/>
                  </a:lnTo>
                  <a:lnTo>
                    <a:pt x="357809" y="350245"/>
                  </a:lnTo>
                  <a:lnTo>
                    <a:pt x="362338" y="347946"/>
                  </a:lnTo>
                  <a:lnTo>
                    <a:pt x="366867" y="345663"/>
                  </a:lnTo>
                  <a:lnTo>
                    <a:pt x="371397" y="343393"/>
                  </a:lnTo>
                  <a:lnTo>
                    <a:pt x="375926" y="341135"/>
                  </a:lnTo>
                  <a:lnTo>
                    <a:pt x="380455" y="338886"/>
                  </a:lnTo>
                  <a:lnTo>
                    <a:pt x="384984" y="336644"/>
                  </a:lnTo>
                  <a:lnTo>
                    <a:pt x="389514" y="334407"/>
                  </a:lnTo>
                  <a:lnTo>
                    <a:pt x="394043" y="332171"/>
                  </a:lnTo>
                  <a:lnTo>
                    <a:pt x="398572" y="329935"/>
                  </a:lnTo>
                  <a:lnTo>
                    <a:pt x="403101" y="327695"/>
                  </a:lnTo>
                  <a:lnTo>
                    <a:pt x="407631" y="325451"/>
                  </a:lnTo>
                  <a:lnTo>
                    <a:pt x="412160" y="323198"/>
                  </a:lnTo>
                  <a:lnTo>
                    <a:pt x="416689" y="320935"/>
                  </a:lnTo>
                  <a:lnTo>
                    <a:pt x="421218" y="318659"/>
                  </a:lnTo>
                  <a:lnTo>
                    <a:pt x="425748" y="316369"/>
                  </a:lnTo>
                  <a:lnTo>
                    <a:pt x="430277" y="314063"/>
                  </a:lnTo>
                  <a:lnTo>
                    <a:pt x="434806" y="311740"/>
                  </a:lnTo>
                  <a:lnTo>
                    <a:pt x="439335" y="309396"/>
                  </a:lnTo>
                  <a:lnTo>
                    <a:pt x="443864" y="307033"/>
                  </a:lnTo>
                  <a:lnTo>
                    <a:pt x="448394" y="304648"/>
                  </a:lnTo>
                  <a:lnTo>
                    <a:pt x="452923" y="302242"/>
                  </a:lnTo>
                  <a:lnTo>
                    <a:pt x="457452" y="299812"/>
                  </a:lnTo>
                  <a:lnTo>
                    <a:pt x="461981" y="297360"/>
                  </a:lnTo>
                  <a:lnTo>
                    <a:pt x="466511" y="294884"/>
                  </a:lnTo>
                  <a:lnTo>
                    <a:pt x="471040" y="292385"/>
                  </a:lnTo>
                  <a:lnTo>
                    <a:pt x="475569" y="289863"/>
                  </a:lnTo>
                  <a:lnTo>
                    <a:pt x="480098" y="287319"/>
                  </a:lnTo>
                  <a:lnTo>
                    <a:pt x="484628" y="284751"/>
                  </a:lnTo>
                  <a:lnTo>
                    <a:pt x="489157" y="282163"/>
                  </a:lnTo>
                  <a:lnTo>
                    <a:pt x="493686" y="279552"/>
                  </a:lnTo>
                  <a:lnTo>
                    <a:pt x="498215" y="276921"/>
                  </a:lnTo>
                  <a:lnTo>
                    <a:pt x="502744" y="274270"/>
                  </a:lnTo>
                  <a:lnTo>
                    <a:pt x="507274" y="271600"/>
                  </a:lnTo>
                  <a:lnTo>
                    <a:pt x="511803" y="268912"/>
                  </a:lnTo>
                  <a:lnTo>
                    <a:pt x="516332" y="266205"/>
                  </a:lnTo>
                  <a:lnTo>
                    <a:pt x="520861" y="263482"/>
                  </a:lnTo>
                  <a:lnTo>
                    <a:pt x="525391" y="260743"/>
                  </a:lnTo>
                  <a:lnTo>
                    <a:pt x="529920" y="257988"/>
                  </a:lnTo>
                  <a:lnTo>
                    <a:pt x="534449" y="255218"/>
                  </a:lnTo>
                  <a:lnTo>
                    <a:pt x="538978" y="252435"/>
                  </a:lnTo>
                  <a:lnTo>
                    <a:pt x="543508" y="249639"/>
                  </a:lnTo>
                  <a:lnTo>
                    <a:pt x="548037" y="246830"/>
                  </a:lnTo>
                  <a:lnTo>
                    <a:pt x="552566" y="244010"/>
                  </a:lnTo>
                  <a:lnTo>
                    <a:pt x="557095" y="241179"/>
                  </a:lnTo>
                  <a:lnTo>
                    <a:pt x="561625" y="238337"/>
                  </a:lnTo>
                  <a:lnTo>
                    <a:pt x="566154" y="235485"/>
                  </a:lnTo>
                  <a:lnTo>
                    <a:pt x="570683" y="232624"/>
                  </a:lnTo>
                  <a:lnTo>
                    <a:pt x="575212" y="229755"/>
                  </a:lnTo>
                  <a:lnTo>
                    <a:pt x="579741" y="226877"/>
                  </a:lnTo>
                  <a:lnTo>
                    <a:pt x="584271" y="223992"/>
                  </a:lnTo>
                  <a:lnTo>
                    <a:pt x="588800" y="221099"/>
                  </a:lnTo>
                  <a:lnTo>
                    <a:pt x="593329" y="218200"/>
                  </a:lnTo>
                  <a:lnTo>
                    <a:pt x="597858" y="215294"/>
                  </a:lnTo>
                  <a:lnTo>
                    <a:pt x="602388" y="212383"/>
                  </a:lnTo>
                  <a:lnTo>
                    <a:pt x="606917" y="209466"/>
                  </a:lnTo>
                  <a:lnTo>
                    <a:pt x="611446" y="206543"/>
                  </a:lnTo>
                  <a:lnTo>
                    <a:pt x="615975" y="203616"/>
                  </a:lnTo>
                  <a:lnTo>
                    <a:pt x="620505" y="200684"/>
                  </a:lnTo>
                  <a:lnTo>
                    <a:pt x="625034" y="197747"/>
                  </a:lnTo>
                  <a:lnTo>
                    <a:pt x="629563" y="194807"/>
                  </a:lnTo>
                  <a:lnTo>
                    <a:pt x="634092" y="191863"/>
                  </a:lnTo>
                  <a:lnTo>
                    <a:pt x="638622" y="188915"/>
                  </a:lnTo>
                  <a:lnTo>
                    <a:pt x="643151" y="185964"/>
                  </a:lnTo>
                  <a:lnTo>
                    <a:pt x="647680" y="183010"/>
                  </a:lnTo>
                  <a:lnTo>
                    <a:pt x="652209" y="180052"/>
                  </a:lnTo>
                  <a:lnTo>
                    <a:pt x="656738" y="177092"/>
                  </a:lnTo>
                  <a:lnTo>
                    <a:pt x="661268" y="174130"/>
                  </a:lnTo>
                  <a:lnTo>
                    <a:pt x="665797" y="171165"/>
                  </a:lnTo>
                  <a:lnTo>
                    <a:pt x="670326" y="168197"/>
                  </a:lnTo>
                  <a:lnTo>
                    <a:pt x="674855" y="165228"/>
                  </a:lnTo>
                  <a:lnTo>
                    <a:pt x="679385" y="162256"/>
                  </a:lnTo>
                  <a:lnTo>
                    <a:pt x="683914" y="159283"/>
                  </a:lnTo>
                  <a:lnTo>
                    <a:pt x="688443" y="156308"/>
                  </a:lnTo>
                  <a:lnTo>
                    <a:pt x="692972" y="153331"/>
                  </a:lnTo>
                  <a:lnTo>
                    <a:pt x="697502" y="150353"/>
                  </a:lnTo>
                  <a:lnTo>
                    <a:pt x="702031" y="147373"/>
                  </a:lnTo>
                  <a:lnTo>
                    <a:pt x="706560" y="144392"/>
                  </a:lnTo>
                  <a:lnTo>
                    <a:pt x="711089" y="141409"/>
                  </a:lnTo>
                  <a:lnTo>
                    <a:pt x="715618" y="138426"/>
                  </a:lnTo>
                  <a:lnTo>
                    <a:pt x="720148" y="135441"/>
                  </a:lnTo>
                  <a:lnTo>
                    <a:pt x="724677" y="132455"/>
                  </a:lnTo>
                  <a:lnTo>
                    <a:pt x="729206" y="129468"/>
                  </a:lnTo>
                  <a:lnTo>
                    <a:pt x="733735" y="126480"/>
                  </a:lnTo>
                  <a:lnTo>
                    <a:pt x="738265" y="123492"/>
                  </a:lnTo>
                  <a:lnTo>
                    <a:pt x="742794" y="120502"/>
                  </a:lnTo>
                  <a:lnTo>
                    <a:pt x="747323" y="117512"/>
                  </a:lnTo>
                  <a:lnTo>
                    <a:pt x="751852" y="114521"/>
                  </a:lnTo>
                  <a:lnTo>
                    <a:pt x="756382" y="111529"/>
                  </a:lnTo>
                  <a:lnTo>
                    <a:pt x="760911" y="108537"/>
                  </a:lnTo>
                  <a:lnTo>
                    <a:pt x="765440" y="105544"/>
                  </a:lnTo>
                  <a:lnTo>
                    <a:pt x="769969" y="102550"/>
                  </a:lnTo>
                  <a:lnTo>
                    <a:pt x="774499" y="99556"/>
                  </a:lnTo>
                  <a:lnTo>
                    <a:pt x="779028" y="96562"/>
                  </a:lnTo>
                  <a:lnTo>
                    <a:pt x="783557" y="93567"/>
                  </a:lnTo>
                  <a:lnTo>
                    <a:pt x="788086" y="90571"/>
                  </a:lnTo>
                  <a:lnTo>
                    <a:pt x="792615" y="87575"/>
                  </a:lnTo>
                  <a:lnTo>
                    <a:pt x="797145" y="84579"/>
                  </a:lnTo>
                  <a:lnTo>
                    <a:pt x="801674" y="81583"/>
                  </a:lnTo>
                  <a:lnTo>
                    <a:pt x="806203" y="78586"/>
                  </a:lnTo>
                  <a:lnTo>
                    <a:pt x="810732" y="75588"/>
                  </a:lnTo>
                  <a:lnTo>
                    <a:pt x="815262" y="72591"/>
                  </a:lnTo>
                  <a:lnTo>
                    <a:pt x="819791" y="69593"/>
                  </a:lnTo>
                  <a:lnTo>
                    <a:pt x="824320" y="66595"/>
                  </a:lnTo>
                  <a:lnTo>
                    <a:pt x="828849" y="63596"/>
                  </a:lnTo>
                  <a:lnTo>
                    <a:pt x="833379" y="60598"/>
                  </a:lnTo>
                  <a:lnTo>
                    <a:pt x="837908" y="57599"/>
                  </a:lnTo>
                  <a:lnTo>
                    <a:pt x="842437" y="54600"/>
                  </a:lnTo>
                  <a:lnTo>
                    <a:pt x="846966" y="51601"/>
                  </a:lnTo>
                  <a:lnTo>
                    <a:pt x="851496" y="48601"/>
                  </a:lnTo>
                  <a:lnTo>
                    <a:pt x="856025" y="45602"/>
                  </a:lnTo>
                  <a:lnTo>
                    <a:pt x="860554" y="42602"/>
                  </a:lnTo>
                  <a:lnTo>
                    <a:pt x="865083" y="39602"/>
                  </a:lnTo>
                  <a:lnTo>
                    <a:pt x="869612" y="36602"/>
                  </a:lnTo>
                  <a:lnTo>
                    <a:pt x="874142" y="33602"/>
                  </a:lnTo>
                  <a:lnTo>
                    <a:pt x="878671" y="30602"/>
                  </a:lnTo>
                  <a:lnTo>
                    <a:pt x="883200" y="27601"/>
                  </a:lnTo>
                  <a:lnTo>
                    <a:pt x="887729" y="24601"/>
                  </a:lnTo>
                  <a:lnTo>
                    <a:pt x="892259" y="21600"/>
                  </a:lnTo>
                  <a:lnTo>
                    <a:pt x="896788" y="18599"/>
                  </a:lnTo>
                  <a:lnTo>
                    <a:pt x="901317" y="15598"/>
                  </a:lnTo>
                  <a:lnTo>
                    <a:pt x="905846" y="12598"/>
                  </a:lnTo>
                  <a:lnTo>
                    <a:pt x="910376" y="9597"/>
                  </a:lnTo>
                  <a:lnTo>
                    <a:pt x="914905" y="6595"/>
                  </a:lnTo>
                  <a:lnTo>
                    <a:pt x="919434" y="3594"/>
                  </a:lnTo>
                  <a:lnTo>
                    <a:pt x="923963" y="593"/>
                  </a:lnTo>
                  <a:lnTo>
                    <a:pt x="924859" y="0"/>
                  </a:lnTo>
                </a:path>
              </a:pathLst>
            </a:custGeom>
            <a:ln w="13550" cap="flat">
              <a:solidFill>
                <a:srgbClr val="E9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t884"/>
            <p:cNvSpPr/>
            <p:nvPr/>
          </p:nvSpPr>
          <p:spPr>
            <a:xfrm>
              <a:off x="7939330" y="8547738"/>
              <a:ext cx="60368" cy="60368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t885"/>
            <p:cNvSpPr/>
            <p:nvPr/>
          </p:nvSpPr>
          <p:spPr>
            <a:xfrm>
              <a:off x="7968604" y="8545307"/>
              <a:ext cx="65230" cy="65230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t886"/>
            <p:cNvSpPr/>
            <p:nvPr/>
          </p:nvSpPr>
          <p:spPr>
            <a:xfrm>
              <a:off x="8000493" y="8545492"/>
              <a:ext cx="64861" cy="64861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t887"/>
            <p:cNvSpPr/>
            <p:nvPr/>
          </p:nvSpPr>
          <p:spPr>
            <a:xfrm>
              <a:off x="8033983" y="8547277"/>
              <a:ext cx="61289" cy="61289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t888"/>
            <p:cNvSpPr/>
            <p:nvPr/>
          </p:nvSpPr>
          <p:spPr>
            <a:xfrm>
              <a:off x="8073702" y="8555291"/>
              <a:ext cx="45262" cy="4526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t889"/>
            <p:cNvSpPr/>
            <p:nvPr/>
          </p:nvSpPr>
          <p:spPr>
            <a:xfrm>
              <a:off x="8109344" y="8246091"/>
              <a:ext cx="37386" cy="37386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t890"/>
            <p:cNvSpPr/>
            <p:nvPr/>
          </p:nvSpPr>
          <p:spPr>
            <a:xfrm>
              <a:off x="8137428" y="8555608"/>
              <a:ext cx="44628" cy="44628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t891"/>
            <p:cNvSpPr/>
            <p:nvPr/>
          </p:nvSpPr>
          <p:spPr>
            <a:xfrm>
              <a:off x="8167050" y="8553525"/>
              <a:ext cx="48793" cy="48793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t892"/>
            <p:cNvSpPr/>
            <p:nvPr/>
          </p:nvSpPr>
          <p:spPr>
            <a:xfrm>
              <a:off x="8201001" y="8555772"/>
              <a:ext cx="44300" cy="44300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t893"/>
            <p:cNvSpPr/>
            <p:nvPr/>
          </p:nvSpPr>
          <p:spPr>
            <a:xfrm>
              <a:off x="8237119" y="8198730"/>
              <a:ext cx="35473" cy="35473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t894"/>
            <p:cNvSpPr/>
            <p:nvPr/>
          </p:nvSpPr>
          <p:spPr>
            <a:xfrm>
              <a:off x="8264246" y="8222944"/>
              <a:ext cx="44628" cy="44628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t895"/>
            <p:cNvSpPr/>
            <p:nvPr/>
          </p:nvSpPr>
          <p:spPr>
            <a:xfrm>
              <a:off x="8293180" y="8131050"/>
              <a:ext cx="50170" cy="50170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t896"/>
            <p:cNvSpPr/>
            <p:nvPr/>
          </p:nvSpPr>
          <p:spPr>
            <a:xfrm>
              <a:off x="8320025" y="8125702"/>
              <a:ext cx="59889" cy="59889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t897"/>
            <p:cNvSpPr/>
            <p:nvPr/>
          </p:nvSpPr>
          <p:spPr>
            <a:xfrm>
              <a:off x="8349919" y="8090840"/>
              <a:ext cx="63511" cy="63511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t898"/>
            <p:cNvSpPr/>
            <p:nvPr/>
          </p:nvSpPr>
          <p:spPr>
            <a:xfrm>
              <a:off x="8375669" y="8018400"/>
              <a:ext cx="75421" cy="75421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t899"/>
            <p:cNvSpPr/>
            <p:nvPr/>
          </p:nvSpPr>
          <p:spPr>
            <a:xfrm>
              <a:off x="8401863" y="8031921"/>
              <a:ext cx="86441" cy="86441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t900"/>
            <p:cNvSpPr/>
            <p:nvPr/>
          </p:nvSpPr>
          <p:spPr>
            <a:xfrm>
              <a:off x="8432693" y="8022312"/>
              <a:ext cx="88190" cy="88190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t901"/>
            <p:cNvSpPr/>
            <p:nvPr/>
          </p:nvSpPr>
          <p:spPr>
            <a:xfrm>
              <a:off x="8466504" y="8035745"/>
              <a:ext cx="83977" cy="83977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rc902"/>
            <p:cNvSpPr/>
            <p:nvPr/>
          </p:nvSpPr>
          <p:spPr>
            <a:xfrm>
              <a:off x="5357374" y="7571231"/>
              <a:ext cx="1231951" cy="23046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3" name="tx903"/>
            <p:cNvSpPr/>
            <p:nvPr/>
          </p:nvSpPr>
          <p:spPr>
            <a:xfrm>
              <a:off x="5736118" y="7639852"/>
              <a:ext cx="474464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Scotland</a:t>
              </a:r>
            </a:p>
          </p:txBody>
        </p:sp>
        <p:sp>
          <p:nvSpPr>
            <p:cNvPr id="904" name="rc904"/>
            <p:cNvSpPr/>
            <p:nvPr/>
          </p:nvSpPr>
          <p:spPr>
            <a:xfrm>
              <a:off x="6658915" y="7571231"/>
              <a:ext cx="1231951" cy="23046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5" name="tx905"/>
            <p:cNvSpPr/>
            <p:nvPr/>
          </p:nvSpPr>
          <p:spPr>
            <a:xfrm>
              <a:off x="6970031" y="7641400"/>
              <a:ext cx="609719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North West</a:t>
              </a:r>
            </a:p>
          </p:txBody>
        </p:sp>
        <p:sp>
          <p:nvSpPr>
            <p:cNvPr id="906" name="rc906"/>
            <p:cNvSpPr/>
            <p:nvPr/>
          </p:nvSpPr>
          <p:spPr>
            <a:xfrm>
              <a:off x="7960456" y="7571231"/>
              <a:ext cx="1231951" cy="23046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7" name="tx907"/>
            <p:cNvSpPr/>
            <p:nvPr/>
          </p:nvSpPr>
          <p:spPr>
            <a:xfrm>
              <a:off x="8407065" y="7641400"/>
              <a:ext cx="33873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Wales</a:t>
              </a:r>
            </a:p>
          </p:txBody>
        </p:sp>
        <p:sp>
          <p:nvSpPr>
            <p:cNvPr id="908" name="rc908"/>
            <p:cNvSpPr/>
            <p:nvPr/>
          </p:nvSpPr>
          <p:spPr>
            <a:xfrm>
              <a:off x="5357374" y="6494950"/>
              <a:ext cx="1231951" cy="23046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9" name="tx909"/>
            <p:cNvSpPr/>
            <p:nvPr/>
          </p:nvSpPr>
          <p:spPr>
            <a:xfrm>
              <a:off x="5658251" y="6563572"/>
              <a:ext cx="63019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South West</a:t>
              </a:r>
            </a:p>
          </p:txBody>
        </p:sp>
        <p:sp>
          <p:nvSpPr>
            <p:cNvPr id="910" name="rc910"/>
            <p:cNvSpPr/>
            <p:nvPr/>
          </p:nvSpPr>
          <p:spPr>
            <a:xfrm>
              <a:off x="6658915" y="6494950"/>
              <a:ext cx="1231951" cy="23046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1" name="tx911"/>
            <p:cNvSpPr/>
            <p:nvPr/>
          </p:nvSpPr>
          <p:spPr>
            <a:xfrm>
              <a:off x="7030932" y="6565120"/>
              <a:ext cx="487918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Midlands</a:t>
              </a:r>
            </a:p>
          </p:txBody>
        </p:sp>
        <p:sp>
          <p:nvSpPr>
            <p:cNvPr id="912" name="rc912"/>
            <p:cNvSpPr/>
            <p:nvPr/>
          </p:nvSpPr>
          <p:spPr>
            <a:xfrm>
              <a:off x="7960456" y="6494950"/>
              <a:ext cx="1231951" cy="23046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3" name="tx913"/>
            <p:cNvSpPr/>
            <p:nvPr/>
          </p:nvSpPr>
          <p:spPr>
            <a:xfrm>
              <a:off x="7895394" y="6565120"/>
              <a:ext cx="1362074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North East and Yorkshire</a:t>
              </a:r>
            </a:p>
          </p:txBody>
        </p:sp>
        <p:sp>
          <p:nvSpPr>
            <p:cNvPr id="914" name="rc914"/>
            <p:cNvSpPr/>
            <p:nvPr/>
          </p:nvSpPr>
          <p:spPr>
            <a:xfrm>
              <a:off x="5357374" y="5418670"/>
              <a:ext cx="1231951" cy="23046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5" name="tx915"/>
            <p:cNvSpPr/>
            <p:nvPr/>
          </p:nvSpPr>
          <p:spPr>
            <a:xfrm>
              <a:off x="5675128" y="5487291"/>
              <a:ext cx="596443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South East</a:t>
              </a:r>
            </a:p>
          </p:txBody>
        </p:sp>
        <p:sp>
          <p:nvSpPr>
            <p:cNvPr id="916" name="rc916"/>
            <p:cNvSpPr/>
            <p:nvPr/>
          </p:nvSpPr>
          <p:spPr>
            <a:xfrm>
              <a:off x="6658915" y="5418670"/>
              <a:ext cx="1231951" cy="23046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7" name="tx917"/>
            <p:cNvSpPr/>
            <p:nvPr/>
          </p:nvSpPr>
          <p:spPr>
            <a:xfrm>
              <a:off x="7071473" y="5488839"/>
              <a:ext cx="40683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London</a:t>
              </a:r>
            </a:p>
          </p:txBody>
        </p:sp>
        <p:sp>
          <p:nvSpPr>
            <p:cNvPr id="918" name="rc918"/>
            <p:cNvSpPr/>
            <p:nvPr/>
          </p:nvSpPr>
          <p:spPr>
            <a:xfrm>
              <a:off x="7960456" y="5418670"/>
              <a:ext cx="1231951" cy="23046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9" name="tx919"/>
            <p:cNvSpPr/>
            <p:nvPr/>
          </p:nvSpPr>
          <p:spPr>
            <a:xfrm>
              <a:off x="8146021" y="5463122"/>
              <a:ext cx="860821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East of England</a:t>
              </a:r>
            </a:p>
          </p:txBody>
        </p:sp>
        <p:sp>
          <p:nvSpPr>
            <p:cNvPr id="920" name="pl920"/>
            <p:cNvSpPr/>
            <p:nvPr/>
          </p:nvSpPr>
          <p:spPr>
            <a:xfrm>
              <a:off x="5357374" y="85779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l921"/>
            <p:cNvSpPr/>
            <p:nvPr/>
          </p:nvSpPr>
          <p:spPr>
            <a:xfrm>
              <a:off x="5493251" y="85779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2"/>
            <p:cNvSpPr/>
            <p:nvPr/>
          </p:nvSpPr>
          <p:spPr>
            <a:xfrm>
              <a:off x="5633657" y="85779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3"/>
            <p:cNvSpPr/>
            <p:nvPr/>
          </p:nvSpPr>
          <p:spPr>
            <a:xfrm>
              <a:off x="5774064" y="85779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l924"/>
            <p:cNvSpPr/>
            <p:nvPr/>
          </p:nvSpPr>
          <p:spPr>
            <a:xfrm>
              <a:off x="5909941" y="85779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l925"/>
            <p:cNvSpPr/>
            <p:nvPr/>
          </p:nvSpPr>
          <p:spPr>
            <a:xfrm>
              <a:off x="6050347" y="85779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l926"/>
            <p:cNvSpPr/>
            <p:nvPr/>
          </p:nvSpPr>
          <p:spPr>
            <a:xfrm>
              <a:off x="6186224" y="85779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l927"/>
            <p:cNvSpPr/>
            <p:nvPr/>
          </p:nvSpPr>
          <p:spPr>
            <a:xfrm>
              <a:off x="6326630" y="85779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l928"/>
            <p:cNvSpPr/>
            <p:nvPr/>
          </p:nvSpPr>
          <p:spPr>
            <a:xfrm>
              <a:off x="6467037" y="85779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tx929"/>
            <p:cNvSpPr/>
            <p:nvPr/>
          </p:nvSpPr>
          <p:spPr>
            <a:xfrm>
              <a:off x="5326894" y="863906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930" name="tx930"/>
            <p:cNvSpPr/>
            <p:nvPr/>
          </p:nvSpPr>
          <p:spPr>
            <a:xfrm>
              <a:off x="5462771" y="863906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931" name="tx931"/>
            <p:cNvSpPr/>
            <p:nvPr/>
          </p:nvSpPr>
          <p:spPr>
            <a:xfrm>
              <a:off x="5592998" y="8640552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932" name="tx932"/>
            <p:cNvSpPr/>
            <p:nvPr/>
          </p:nvSpPr>
          <p:spPr>
            <a:xfrm>
              <a:off x="5733404" y="8637576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933" name="tx933"/>
            <p:cNvSpPr/>
            <p:nvPr/>
          </p:nvSpPr>
          <p:spPr>
            <a:xfrm>
              <a:off x="5862524" y="8637516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934" name="tx934"/>
            <p:cNvSpPr/>
            <p:nvPr/>
          </p:nvSpPr>
          <p:spPr>
            <a:xfrm>
              <a:off x="6006324" y="8640552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935" name="tx935"/>
            <p:cNvSpPr/>
            <p:nvPr/>
          </p:nvSpPr>
          <p:spPr>
            <a:xfrm>
              <a:off x="6142201" y="8640552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936" name="tx936"/>
            <p:cNvSpPr/>
            <p:nvPr/>
          </p:nvSpPr>
          <p:spPr>
            <a:xfrm>
              <a:off x="6296150" y="863906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937" name="tx937"/>
            <p:cNvSpPr/>
            <p:nvPr/>
          </p:nvSpPr>
          <p:spPr>
            <a:xfrm>
              <a:off x="6429800" y="8640552"/>
              <a:ext cx="7447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938" name="pl938"/>
            <p:cNvSpPr/>
            <p:nvPr/>
          </p:nvSpPr>
          <p:spPr>
            <a:xfrm>
              <a:off x="6658915" y="85779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l939"/>
            <p:cNvSpPr/>
            <p:nvPr/>
          </p:nvSpPr>
          <p:spPr>
            <a:xfrm>
              <a:off x="6794792" y="85779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l940"/>
            <p:cNvSpPr/>
            <p:nvPr/>
          </p:nvSpPr>
          <p:spPr>
            <a:xfrm>
              <a:off x="6935198" y="85779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l941"/>
            <p:cNvSpPr/>
            <p:nvPr/>
          </p:nvSpPr>
          <p:spPr>
            <a:xfrm>
              <a:off x="7075604" y="85779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l942"/>
            <p:cNvSpPr/>
            <p:nvPr/>
          </p:nvSpPr>
          <p:spPr>
            <a:xfrm>
              <a:off x="7211482" y="85779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l943"/>
            <p:cNvSpPr/>
            <p:nvPr/>
          </p:nvSpPr>
          <p:spPr>
            <a:xfrm>
              <a:off x="7351888" y="85779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l944"/>
            <p:cNvSpPr/>
            <p:nvPr/>
          </p:nvSpPr>
          <p:spPr>
            <a:xfrm>
              <a:off x="7487765" y="85779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l945"/>
            <p:cNvSpPr/>
            <p:nvPr/>
          </p:nvSpPr>
          <p:spPr>
            <a:xfrm>
              <a:off x="7628171" y="85779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l946"/>
            <p:cNvSpPr/>
            <p:nvPr/>
          </p:nvSpPr>
          <p:spPr>
            <a:xfrm>
              <a:off x="7768577" y="85779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tx947"/>
            <p:cNvSpPr/>
            <p:nvPr/>
          </p:nvSpPr>
          <p:spPr>
            <a:xfrm>
              <a:off x="6628435" y="863906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948" name="tx948"/>
            <p:cNvSpPr/>
            <p:nvPr/>
          </p:nvSpPr>
          <p:spPr>
            <a:xfrm>
              <a:off x="6764312" y="863906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949" name="tx949"/>
            <p:cNvSpPr/>
            <p:nvPr/>
          </p:nvSpPr>
          <p:spPr>
            <a:xfrm>
              <a:off x="6894538" y="8640552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950" name="tx950"/>
            <p:cNvSpPr/>
            <p:nvPr/>
          </p:nvSpPr>
          <p:spPr>
            <a:xfrm>
              <a:off x="7034945" y="8637576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951" name="tx951"/>
            <p:cNvSpPr/>
            <p:nvPr/>
          </p:nvSpPr>
          <p:spPr>
            <a:xfrm>
              <a:off x="7164065" y="8637516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952" name="tx952"/>
            <p:cNvSpPr/>
            <p:nvPr/>
          </p:nvSpPr>
          <p:spPr>
            <a:xfrm>
              <a:off x="7307864" y="8640552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953" name="tx953"/>
            <p:cNvSpPr/>
            <p:nvPr/>
          </p:nvSpPr>
          <p:spPr>
            <a:xfrm>
              <a:off x="7443741" y="8640552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954" name="tx954"/>
            <p:cNvSpPr/>
            <p:nvPr/>
          </p:nvSpPr>
          <p:spPr>
            <a:xfrm>
              <a:off x="7597691" y="863906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955" name="tx955"/>
            <p:cNvSpPr/>
            <p:nvPr/>
          </p:nvSpPr>
          <p:spPr>
            <a:xfrm>
              <a:off x="7731341" y="8640552"/>
              <a:ext cx="7447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956" name="pl956"/>
            <p:cNvSpPr/>
            <p:nvPr/>
          </p:nvSpPr>
          <p:spPr>
            <a:xfrm>
              <a:off x="7960456" y="85779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l957"/>
            <p:cNvSpPr/>
            <p:nvPr/>
          </p:nvSpPr>
          <p:spPr>
            <a:xfrm>
              <a:off x="8096333" y="85779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l958"/>
            <p:cNvSpPr/>
            <p:nvPr/>
          </p:nvSpPr>
          <p:spPr>
            <a:xfrm>
              <a:off x="8236739" y="85779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l959"/>
            <p:cNvSpPr/>
            <p:nvPr/>
          </p:nvSpPr>
          <p:spPr>
            <a:xfrm>
              <a:off x="8377145" y="85779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l960"/>
            <p:cNvSpPr/>
            <p:nvPr/>
          </p:nvSpPr>
          <p:spPr>
            <a:xfrm>
              <a:off x="8513022" y="85779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l961"/>
            <p:cNvSpPr/>
            <p:nvPr/>
          </p:nvSpPr>
          <p:spPr>
            <a:xfrm>
              <a:off x="8653429" y="85779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l962"/>
            <p:cNvSpPr/>
            <p:nvPr/>
          </p:nvSpPr>
          <p:spPr>
            <a:xfrm>
              <a:off x="8789306" y="85779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l963"/>
            <p:cNvSpPr/>
            <p:nvPr/>
          </p:nvSpPr>
          <p:spPr>
            <a:xfrm>
              <a:off x="8929712" y="85779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l964"/>
            <p:cNvSpPr/>
            <p:nvPr/>
          </p:nvSpPr>
          <p:spPr>
            <a:xfrm>
              <a:off x="9070118" y="85779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tx965"/>
            <p:cNvSpPr/>
            <p:nvPr/>
          </p:nvSpPr>
          <p:spPr>
            <a:xfrm>
              <a:off x="7929976" y="863906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966" name="tx966"/>
            <p:cNvSpPr/>
            <p:nvPr/>
          </p:nvSpPr>
          <p:spPr>
            <a:xfrm>
              <a:off x="8065853" y="863906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967" name="tx967"/>
            <p:cNvSpPr/>
            <p:nvPr/>
          </p:nvSpPr>
          <p:spPr>
            <a:xfrm>
              <a:off x="8196079" y="8640552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968" name="tx968"/>
            <p:cNvSpPr/>
            <p:nvPr/>
          </p:nvSpPr>
          <p:spPr>
            <a:xfrm>
              <a:off x="8336485" y="8637576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969" name="tx969"/>
            <p:cNvSpPr/>
            <p:nvPr/>
          </p:nvSpPr>
          <p:spPr>
            <a:xfrm>
              <a:off x="8465606" y="8637516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970" name="tx970"/>
            <p:cNvSpPr/>
            <p:nvPr/>
          </p:nvSpPr>
          <p:spPr>
            <a:xfrm>
              <a:off x="8609405" y="8640552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971" name="tx971"/>
            <p:cNvSpPr/>
            <p:nvPr/>
          </p:nvSpPr>
          <p:spPr>
            <a:xfrm>
              <a:off x="8745282" y="8640552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972" name="tx972"/>
            <p:cNvSpPr/>
            <p:nvPr/>
          </p:nvSpPr>
          <p:spPr>
            <a:xfrm>
              <a:off x="8899232" y="863906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973" name="tx973"/>
            <p:cNvSpPr/>
            <p:nvPr/>
          </p:nvSpPr>
          <p:spPr>
            <a:xfrm>
              <a:off x="9032881" y="8640552"/>
              <a:ext cx="7447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974" name="tx974"/>
            <p:cNvSpPr/>
            <p:nvPr/>
          </p:nvSpPr>
          <p:spPr>
            <a:xfrm>
              <a:off x="5057453" y="6379880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975" name="tx975"/>
            <p:cNvSpPr/>
            <p:nvPr/>
          </p:nvSpPr>
          <p:spPr>
            <a:xfrm>
              <a:off x="5125259" y="6268947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976" name="tx976"/>
            <p:cNvSpPr/>
            <p:nvPr/>
          </p:nvSpPr>
          <p:spPr>
            <a:xfrm>
              <a:off x="5226938" y="6159109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977" name="tx977"/>
            <p:cNvSpPr/>
            <p:nvPr/>
          </p:nvSpPr>
          <p:spPr>
            <a:xfrm>
              <a:off x="5159132" y="604214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978" name="tx978"/>
            <p:cNvSpPr/>
            <p:nvPr/>
          </p:nvSpPr>
          <p:spPr>
            <a:xfrm>
              <a:off x="5159132" y="5936326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979" name="tx979"/>
            <p:cNvSpPr/>
            <p:nvPr/>
          </p:nvSpPr>
          <p:spPr>
            <a:xfrm>
              <a:off x="5159132" y="5830510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980" name="tx980"/>
            <p:cNvSpPr/>
            <p:nvPr/>
          </p:nvSpPr>
          <p:spPr>
            <a:xfrm>
              <a:off x="5159132" y="5715030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981" name="tx981"/>
            <p:cNvSpPr/>
            <p:nvPr/>
          </p:nvSpPr>
          <p:spPr>
            <a:xfrm>
              <a:off x="5057453" y="5603705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982" name="pl982"/>
            <p:cNvSpPr/>
            <p:nvPr/>
          </p:nvSpPr>
          <p:spPr>
            <a:xfrm>
              <a:off x="5322580" y="64253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l983"/>
            <p:cNvSpPr/>
            <p:nvPr/>
          </p:nvSpPr>
          <p:spPr>
            <a:xfrm>
              <a:off x="5322580" y="63144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l984"/>
            <p:cNvSpPr/>
            <p:nvPr/>
          </p:nvSpPr>
          <p:spPr>
            <a:xfrm>
              <a:off x="5322580" y="62031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l985"/>
            <p:cNvSpPr/>
            <p:nvPr/>
          </p:nvSpPr>
          <p:spPr>
            <a:xfrm>
              <a:off x="5322580" y="60876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l986"/>
            <p:cNvSpPr/>
            <p:nvPr/>
          </p:nvSpPr>
          <p:spPr>
            <a:xfrm>
              <a:off x="5322580" y="59818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l987"/>
            <p:cNvSpPr/>
            <p:nvPr/>
          </p:nvSpPr>
          <p:spPr>
            <a:xfrm>
              <a:off x="5322580" y="58759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l988"/>
            <p:cNvSpPr/>
            <p:nvPr/>
          </p:nvSpPr>
          <p:spPr>
            <a:xfrm>
              <a:off x="5322580" y="57605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l989"/>
            <p:cNvSpPr/>
            <p:nvPr/>
          </p:nvSpPr>
          <p:spPr>
            <a:xfrm>
              <a:off x="5322580" y="56491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tx990"/>
            <p:cNvSpPr/>
            <p:nvPr/>
          </p:nvSpPr>
          <p:spPr>
            <a:xfrm>
              <a:off x="5057453" y="7456160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991" name="tx991"/>
            <p:cNvSpPr/>
            <p:nvPr/>
          </p:nvSpPr>
          <p:spPr>
            <a:xfrm>
              <a:off x="5125259" y="7345227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992" name="tx992"/>
            <p:cNvSpPr/>
            <p:nvPr/>
          </p:nvSpPr>
          <p:spPr>
            <a:xfrm>
              <a:off x="5226938" y="7235390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993" name="tx993"/>
            <p:cNvSpPr/>
            <p:nvPr/>
          </p:nvSpPr>
          <p:spPr>
            <a:xfrm>
              <a:off x="5159132" y="711842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994" name="tx994"/>
            <p:cNvSpPr/>
            <p:nvPr/>
          </p:nvSpPr>
          <p:spPr>
            <a:xfrm>
              <a:off x="5159132" y="7012606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995" name="tx995"/>
            <p:cNvSpPr/>
            <p:nvPr/>
          </p:nvSpPr>
          <p:spPr>
            <a:xfrm>
              <a:off x="5159132" y="6906790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996" name="tx996"/>
            <p:cNvSpPr/>
            <p:nvPr/>
          </p:nvSpPr>
          <p:spPr>
            <a:xfrm>
              <a:off x="5159132" y="679131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997" name="tx997"/>
            <p:cNvSpPr/>
            <p:nvPr/>
          </p:nvSpPr>
          <p:spPr>
            <a:xfrm>
              <a:off x="5057453" y="6679985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998" name="pl998"/>
            <p:cNvSpPr/>
            <p:nvPr/>
          </p:nvSpPr>
          <p:spPr>
            <a:xfrm>
              <a:off x="5322580" y="75016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l999"/>
            <p:cNvSpPr/>
            <p:nvPr/>
          </p:nvSpPr>
          <p:spPr>
            <a:xfrm>
              <a:off x="5322580" y="73907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l1000"/>
            <p:cNvSpPr/>
            <p:nvPr/>
          </p:nvSpPr>
          <p:spPr>
            <a:xfrm>
              <a:off x="5322580" y="72793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l1001"/>
            <p:cNvSpPr/>
            <p:nvPr/>
          </p:nvSpPr>
          <p:spPr>
            <a:xfrm>
              <a:off x="5322580" y="71639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l1002"/>
            <p:cNvSpPr/>
            <p:nvPr/>
          </p:nvSpPr>
          <p:spPr>
            <a:xfrm>
              <a:off x="5322580" y="70580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l1003"/>
            <p:cNvSpPr/>
            <p:nvPr/>
          </p:nvSpPr>
          <p:spPr>
            <a:xfrm>
              <a:off x="5322580" y="69522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l1004"/>
            <p:cNvSpPr/>
            <p:nvPr/>
          </p:nvSpPr>
          <p:spPr>
            <a:xfrm>
              <a:off x="5322580" y="68367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l1005"/>
            <p:cNvSpPr/>
            <p:nvPr/>
          </p:nvSpPr>
          <p:spPr>
            <a:xfrm>
              <a:off x="5322580" y="6725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tx1006"/>
            <p:cNvSpPr/>
            <p:nvPr/>
          </p:nvSpPr>
          <p:spPr>
            <a:xfrm>
              <a:off x="5057453" y="8532440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007" name="tx1007"/>
            <p:cNvSpPr/>
            <p:nvPr/>
          </p:nvSpPr>
          <p:spPr>
            <a:xfrm>
              <a:off x="5125259" y="8421507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1008" name="tx1008"/>
            <p:cNvSpPr/>
            <p:nvPr/>
          </p:nvSpPr>
          <p:spPr>
            <a:xfrm>
              <a:off x="5226938" y="8311670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009" name="tx1009"/>
            <p:cNvSpPr/>
            <p:nvPr/>
          </p:nvSpPr>
          <p:spPr>
            <a:xfrm>
              <a:off x="5159132" y="819470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10" name="tx1010"/>
            <p:cNvSpPr/>
            <p:nvPr/>
          </p:nvSpPr>
          <p:spPr>
            <a:xfrm>
              <a:off x="5159132" y="808888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011" name="tx1011"/>
            <p:cNvSpPr/>
            <p:nvPr/>
          </p:nvSpPr>
          <p:spPr>
            <a:xfrm>
              <a:off x="5159132" y="798307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1012" name="tx1012"/>
            <p:cNvSpPr/>
            <p:nvPr/>
          </p:nvSpPr>
          <p:spPr>
            <a:xfrm>
              <a:off x="5159132" y="786759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1013" name="tx1013"/>
            <p:cNvSpPr/>
            <p:nvPr/>
          </p:nvSpPr>
          <p:spPr>
            <a:xfrm>
              <a:off x="5057453" y="7756266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1014" name="pl1014"/>
            <p:cNvSpPr/>
            <p:nvPr/>
          </p:nvSpPr>
          <p:spPr>
            <a:xfrm>
              <a:off x="5322580" y="85779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l1015"/>
            <p:cNvSpPr/>
            <p:nvPr/>
          </p:nvSpPr>
          <p:spPr>
            <a:xfrm>
              <a:off x="5322580" y="84669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l1016"/>
            <p:cNvSpPr/>
            <p:nvPr/>
          </p:nvSpPr>
          <p:spPr>
            <a:xfrm>
              <a:off x="5322580" y="83556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l1017"/>
            <p:cNvSpPr/>
            <p:nvPr/>
          </p:nvSpPr>
          <p:spPr>
            <a:xfrm>
              <a:off x="5322580" y="82401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l1018"/>
            <p:cNvSpPr/>
            <p:nvPr/>
          </p:nvSpPr>
          <p:spPr>
            <a:xfrm>
              <a:off x="5322580" y="81343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l1019"/>
            <p:cNvSpPr/>
            <p:nvPr/>
          </p:nvSpPr>
          <p:spPr>
            <a:xfrm>
              <a:off x="5322580" y="80285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l1020"/>
            <p:cNvSpPr/>
            <p:nvPr/>
          </p:nvSpPr>
          <p:spPr>
            <a:xfrm>
              <a:off x="5322580" y="79130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l1021"/>
            <p:cNvSpPr/>
            <p:nvPr/>
          </p:nvSpPr>
          <p:spPr>
            <a:xfrm>
              <a:off x="5322580" y="78017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tx1022"/>
            <p:cNvSpPr/>
            <p:nvPr/>
          </p:nvSpPr>
          <p:spPr>
            <a:xfrm rot="-5400000">
              <a:off x="4094496" y="7042018"/>
              <a:ext cx="162654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 (%)</a:t>
              </a:r>
            </a:p>
          </p:txBody>
        </p:sp>
        <p:sp>
          <p:nvSpPr>
            <p:cNvPr id="1023" name="rc1023"/>
            <p:cNvSpPr/>
            <p:nvPr/>
          </p:nvSpPr>
          <p:spPr>
            <a:xfrm>
              <a:off x="9261996" y="4671558"/>
              <a:ext cx="1025003" cy="1355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4" name="tx1024"/>
            <p:cNvSpPr/>
            <p:nvPr/>
          </p:nvSpPr>
          <p:spPr>
            <a:xfrm>
              <a:off x="9331585" y="4761016"/>
              <a:ext cx="847129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total number</a:t>
              </a:r>
            </a:p>
          </p:txBody>
        </p:sp>
        <p:sp>
          <p:nvSpPr>
            <p:cNvPr id="1025" name="tx1025"/>
            <p:cNvSpPr/>
            <p:nvPr/>
          </p:nvSpPr>
          <p:spPr>
            <a:xfrm>
              <a:off x="9331585" y="4895247"/>
              <a:ext cx="90658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of sequences</a:t>
              </a:r>
            </a:p>
          </p:txBody>
        </p:sp>
        <p:sp>
          <p:nvSpPr>
            <p:cNvPr id="1026" name="tx1026"/>
            <p:cNvSpPr/>
            <p:nvPr/>
          </p:nvSpPr>
          <p:spPr>
            <a:xfrm>
              <a:off x="9331585" y="5061699"/>
              <a:ext cx="618380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 week</a:t>
              </a:r>
            </a:p>
          </p:txBody>
        </p:sp>
        <p:sp>
          <p:nvSpPr>
            <p:cNvPr id="1027" name="rc1027"/>
            <p:cNvSpPr/>
            <p:nvPr/>
          </p:nvSpPr>
          <p:spPr>
            <a:xfrm>
              <a:off x="9331585" y="529864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28" name="pt1028"/>
            <p:cNvSpPr/>
            <p:nvPr/>
          </p:nvSpPr>
          <p:spPr>
            <a:xfrm>
              <a:off x="9424743" y="5391804"/>
              <a:ext cx="33140" cy="33140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rc1029"/>
            <p:cNvSpPr/>
            <p:nvPr/>
          </p:nvSpPr>
          <p:spPr>
            <a:xfrm>
              <a:off x="9331585" y="5518103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30" name="pt1030"/>
            <p:cNvSpPr/>
            <p:nvPr/>
          </p:nvSpPr>
          <p:spPr>
            <a:xfrm>
              <a:off x="9412329" y="5598846"/>
              <a:ext cx="57968" cy="57968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rc1031"/>
            <p:cNvSpPr/>
            <p:nvPr/>
          </p:nvSpPr>
          <p:spPr>
            <a:xfrm>
              <a:off x="9331585" y="573755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32" name="pt1032"/>
            <p:cNvSpPr/>
            <p:nvPr/>
          </p:nvSpPr>
          <p:spPr>
            <a:xfrm>
              <a:off x="9391764" y="5797737"/>
              <a:ext cx="99098" cy="99098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tx1033"/>
            <p:cNvSpPr/>
            <p:nvPr/>
          </p:nvSpPr>
          <p:spPr>
            <a:xfrm>
              <a:off x="9626957" y="536289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34" name="tx1034"/>
            <p:cNvSpPr/>
            <p:nvPr/>
          </p:nvSpPr>
          <p:spPr>
            <a:xfrm>
              <a:off x="9626957" y="5582349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035" name="tx1035"/>
            <p:cNvSpPr/>
            <p:nvPr/>
          </p:nvSpPr>
          <p:spPr>
            <a:xfrm>
              <a:off x="9626957" y="5801805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7</cp:revision>
  <dcterms:created xsi:type="dcterms:W3CDTF">2015-07-14T21:05:00Z</dcterms:created>
  <dcterms:modified xsi:type="dcterms:W3CDTF">2021-02-14T22:22:11Z</dcterms:modified>
</cp:coreProperties>
</file>