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341077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3175652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293175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270827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248478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6204" y="224089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6204" y="200577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401731" y="2114853"/>
              <a:ext cx="3308502" cy="1295920"/>
            </a:xfrm>
            <a:custGeom>
              <a:avLst/>
              <a:pathLst>
                <a:path w="3308502" h="1295920">
                  <a:moveTo>
                    <a:pt x="0" y="1295920"/>
                  </a:moveTo>
                  <a:lnTo>
                    <a:pt x="12654" y="1288914"/>
                  </a:lnTo>
                  <a:lnTo>
                    <a:pt x="33781" y="1277216"/>
                  </a:lnTo>
                  <a:lnTo>
                    <a:pt x="54908" y="1265517"/>
                  </a:lnTo>
                  <a:lnTo>
                    <a:pt x="76036" y="1253816"/>
                  </a:lnTo>
                  <a:lnTo>
                    <a:pt x="97163" y="1242114"/>
                  </a:lnTo>
                  <a:lnTo>
                    <a:pt x="118290" y="1230409"/>
                  </a:lnTo>
                  <a:lnTo>
                    <a:pt x="139417" y="1218703"/>
                  </a:lnTo>
                  <a:lnTo>
                    <a:pt x="160544" y="1206996"/>
                  </a:lnTo>
                  <a:lnTo>
                    <a:pt x="181672" y="1195288"/>
                  </a:lnTo>
                  <a:lnTo>
                    <a:pt x="202799" y="1183582"/>
                  </a:lnTo>
                  <a:lnTo>
                    <a:pt x="223926" y="1171878"/>
                  </a:lnTo>
                  <a:lnTo>
                    <a:pt x="245053" y="1160177"/>
                  </a:lnTo>
                  <a:lnTo>
                    <a:pt x="266181" y="1148481"/>
                  </a:lnTo>
                  <a:lnTo>
                    <a:pt x="287308" y="1136790"/>
                  </a:lnTo>
                  <a:lnTo>
                    <a:pt x="308435" y="1125105"/>
                  </a:lnTo>
                  <a:lnTo>
                    <a:pt x="329562" y="1113427"/>
                  </a:lnTo>
                  <a:lnTo>
                    <a:pt x="350690" y="1101757"/>
                  </a:lnTo>
                  <a:lnTo>
                    <a:pt x="371817" y="1090096"/>
                  </a:lnTo>
                  <a:lnTo>
                    <a:pt x="392944" y="1078444"/>
                  </a:lnTo>
                  <a:lnTo>
                    <a:pt x="414071" y="1066802"/>
                  </a:lnTo>
                  <a:lnTo>
                    <a:pt x="435198" y="1055171"/>
                  </a:lnTo>
                  <a:lnTo>
                    <a:pt x="456326" y="1043552"/>
                  </a:lnTo>
                  <a:lnTo>
                    <a:pt x="477453" y="1031943"/>
                  </a:lnTo>
                  <a:lnTo>
                    <a:pt x="498580" y="1020347"/>
                  </a:lnTo>
                  <a:lnTo>
                    <a:pt x="519707" y="1008762"/>
                  </a:lnTo>
                  <a:lnTo>
                    <a:pt x="540835" y="997188"/>
                  </a:lnTo>
                  <a:lnTo>
                    <a:pt x="561962" y="985626"/>
                  </a:lnTo>
                  <a:lnTo>
                    <a:pt x="583089" y="974075"/>
                  </a:lnTo>
                  <a:lnTo>
                    <a:pt x="604216" y="962534"/>
                  </a:lnTo>
                  <a:lnTo>
                    <a:pt x="625344" y="951002"/>
                  </a:lnTo>
                  <a:lnTo>
                    <a:pt x="646471" y="939478"/>
                  </a:lnTo>
                  <a:lnTo>
                    <a:pt x="667598" y="927962"/>
                  </a:lnTo>
                  <a:lnTo>
                    <a:pt x="688725" y="916453"/>
                  </a:lnTo>
                  <a:lnTo>
                    <a:pt x="709852" y="904951"/>
                  </a:lnTo>
                  <a:lnTo>
                    <a:pt x="730980" y="893457"/>
                  </a:lnTo>
                  <a:lnTo>
                    <a:pt x="752107" y="881975"/>
                  </a:lnTo>
                  <a:lnTo>
                    <a:pt x="773234" y="870509"/>
                  </a:lnTo>
                  <a:lnTo>
                    <a:pt x="794361" y="859066"/>
                  </a:lnTo>
                  <a:lnTo>
                    <a:pt x="815489" y="847655"/>
                  </a:lnTo>
                  <a:lnTo>
                    <a:pt x="836616" y="836289"/>
                  </a:lnTo>
                  <a:lnTo>
                    <a:pt x="857743" y="824981"/>
                  </a:lnTo>
                  <a:lnTo>
                    <a:pt x="878870" y="813743"/>
                  </a:lnTo>
                  <a:lnTo>
                    <a:pt x="899998" y="802590"/>
                  </a:lnTo>
                  <a:lnTo>
                    <a:pt x="921125" y="791530"/>
                  </a:lnTo>
                  <a:lnTo>
                    <a:pt x="942252" y="780571"/>
                  </a:lnTo>
                  <a:lnTo>
                    <a:pt x="963379" y="769719"/>
                  </a:lnTo>
                  <a:lnTo>
                    <a:pt x="984506" y="758977"/>
                  </a:lnTo>
                  <a:lnTo>
                    <a:pt x="1005634" y="748348"/>
                  </a:lnTo>
                  <a:lnTo>
                    <a:pt x="1026761" y="737835"/>
                  </a:lnTo>
                  <a:lnTo>
                    <a:pt x="1047888" y="727437"/>
                  </a:lnTo>
                  <a:lnTo>
                    <a:pt x="1069015" y="717156"/>
                  </a:lnTo>
                  <a:lnTo>
                    <a:pt x="1090143" y="706989"/>
                  </a:lnTo>
                  <a:lnTo>
                    <a:pt x="1111270" y="696937"/>
                  </a:lnTo>
                  <a:lnTo>
                    <a:pt x="1132397" y="686998"/>
                  </a:lnTo>
                  <a:lnTo>
                    <a:pt x="1153524" y="677168"/>
                  </a:lnTo>
                  <a:lnTo>
                    <a:pt x="1174652" y="667447"/>
                  </a:lnTo>
                  <a:lnTo>
                    <a:pt x="1195779" y="657831"/>
                  </a:lnTo>
                  <a:lnTo>
                    <a:pt x="1216906" y="648317"/>
                  </a:lnTo>
                  <a:lnTo>
                    <a:pt x="1238033" y="638904"/>
                  </a:lnTo>
                  <a:lnTo>
                    <a:pt x="1259160" y="629588"/>
                  </a:lnTo>
                  <a:lnTo>
                    <a:pt x="1280288" y="620367"/>
                  </a:lnTo>
                  <a:lnTo>
                    <a:pt x="1301415" y="611240"/>
                  </a:lnTo>
                  <a:lnTo>
                    <a:pt x="1322542" y="602207"/>
                  </a:lnTo>
                  <a:lnTo>
                    <a:pt x="1343669" y="593267"/>
                  </a:lnTo>
                  <a:lnTo>
                    <a:pt x="1364797" y="584422"/>
                  </a:lnTo>
                  <a:lnTo>
                    <a:pt x="1385924" y="575673"/>
                  </a:lnTo>
                  <a:lnTo>
                    <a:pt x="1407051" y="567024"/>
                  </a:lnTo>
                  <a:lnTo>
                    <a:pt x="1428178" y="558477"/>
                  </a:lnTo>
                  <a:lnTo>
                    <a:pt x="1449306" y="550038"/>
                  </a:lnTo>
                  <a:lnTo>
                    <a:pt x="1470433" y="541709"/>
                  </a:lnTo>
                  <a:lnTo>
                    <a:pt x="1491560" y="533495"/>
                  </a:lnTo>
                  <a:lnTo>
                    <a:pt x="1512687" y="525400"/>
                  </a:lnTo>
                  <a:lnTo>
                    <a:pt x="1533814" y="517429"/>
                  </a:lnTo>
                  <a:lnTo>
                    <a:pt x="1554942" y="509584"/>
                  </a:lnTo>
                  <a:lnTo>
                    <a:pt x="1576069" y="501871"/>
                  </a:lnTo>
                  <a:lnTo>
                    <a:pt x="1597196" y="494291"/>
                  </a:lnTo>
                  <a:lnTo>
                    <a:pt x="1618323" y="486848"/>
                  </a:lnTo>
                  <a:lnTo>
                    <a:pt x="1639451" y="479544"/>
                  </a:lnTo>
                  <a:lnTo>
                    <a:pt x="1660578" y="472379"/>
                  </a:lnTo>
                  <a:lnTo>
                    <a:pt x="1681705" y="465348"/>
                  </a:lnTo>
                  <a:lnTo>
                    <a:pt x="1702832" y="458445"/>
                  </a:lnTo>
                  <a:lnTo>
                    <a:pt x="1723960" y="451663"/>
                  </a:lnTo>
                  <a:lnTo>
                    <a:pt x="1745087" y="444991"/>
                  </a:lnTo>
                  <a:lnTo>
                    <a:pt x="1766214" y="438421"/>
                  </a:lnTo>
                  <a:lnTo>
                    <a:pt x="1787341" y="431941"/>
                  </a:lnTo>
                  <a:lnTo>
                    <a:pt x="1808468" y="425539"/>
                  </a:lnTo>
                  <a:lnTo>
                    <a:pt x="1829596" y="419203"/>
                  </a:lnTo>
                  <a:lnTo>
                    <a:pt x="1850723" y="412919"/>
                  </a:lnTo>
                  <a:lnTo>
                    <a:pt x="1871850" y="406675"/>
                  </a:lnTo>
                  <a:lnTo>
                    <a:pt x="1892977" y="400461"/>
                  </a:lnTo>
                  <a:lnTo>
                    <a:pt x="1914105" y="394269"/>
                  </a:lnTo>
                  <a:lnTo>
                    <a:pt x="1935232" y="388092"/>
                  </a:lnTo>
                  <a:lnTo>
                    <a:pt x="1956359" y="381929"/>
                  </a:lnTo>
                  <a:lnTo>
                    <a:pt x="1977486" y="375777"/>
                  </a:lnTo>
                  <a:lnTo>
                    <a:pt x="1998614" y="369638"/>
                  </a:lnTo>
                  <a:lnTo>
                    <a:pt x="2019741" y="363512"/>
                  </a:lnTo>
                  <a:lnTo>
                    <a:pt x="2040868" y="357400"/>
                  </a:lnTo>
                  <a:lnTo>
                    <a:pt x="2061995" y="351304"/>
                  </a:lnTo>
                  <a:lnTo>
                    <a:pt x="2083122" y="345225"/>
                  </a:lnTo>
                  <a:lnTo>
                    <a:pt x="2104250" y="339162"/>
                  </a:lnTo>
                  <a:lnTo>
                    <a:pt x="2125377" y="333117"/>
                  </a:lnTo>
                  <a:lnTo>
                    <a:pt x="2146504" y="327088"/>
                  </a:lnTo>
                  <a:lnTo>
                    <a:pt x="2167631" y="321075"/>
                  </a:lnTo>
                  <a:lnTo>
                    <a:pt x="2188759" y="315077"/>
                  </a:lnTo>
                  <a:lnTo>
                    <a:pt x="2209886" y="309094"/>
                  </a:lnTo>
                  <a:lnTo>
                    <a:pt x="2231013" y="303123"/>
                  </a:lnTo>
                  <a:lnTo>
                    <a:pt x="2252140" y="297164"/>
                  </a:lnTo>
                  <a:lnTo>
                    <a:pt x="2273268" y="291215"/>
                  </a:lnTo>
                  <a:lnTo>
                    <a:pt x="2294395" y="285275"/>
                  </a:lnTo>
                  <a:lnTo>
                    <a:pt x="2315522" y="279342"/>
                  </a:lnTo>
                  <a:lnTo>
                    <a:pt x="2336649" y="273413"/>
                  </a:lnTo>
                  <a:lnTo>
                    <a:pt x="2357776" y="267488"/>
                  </a:lnTo>
                  <a:lnTo>
                    <a:pt x="2378904" y="261564"/>
                  </a:lnTo>
                  <a:lnTo>
                    <a:pt x="2400031" y="255639"/>
                  </a:lnTo>
                  <a:lnTo>
                    <a:pt x="2421158" y="249712"/>
                  </a:lnTo>
                  <a:lnTo>
                    <a:pt x="2442285" y="243783"/>
                  </a:lnTo>
                  <a:lnTo>
                    <a:pt x="2463413" y="237852"/>
                  </a:lnTo>
                  <a:lnTo>
                    <a:pt x="2484540" y="231919"/>
                  </a:lnTo>
                  <a:lnTo>
                    <a:pt x="2505667" y="225985"/>
                  </a:lnTo>
                  <a:lnTo>
                    <a:pt x="2526794" y="220049"/>
                  </a:lnTo>
                  <a:lnTo>
                    <a:pt x="2547922" y="214112"/>
                  </a:lnTo>
                  <a:lnTo>
                    <a:pt x="2569049" y="208173"/>
                  </a:lnTo>
                  <a:lnTo>
                    <a:pt x="2590176" y="202234"/>
                  </a:lnTo>
                  <a:lnTo>
                    <a:pt x="2611303" y="196293"/>
                  </a:lnTo>
                  <a:lnTo>
                    <a:pt x="2632430" y="190352"/>
                  </a:lnTo>
                  <a:lnTo>
                    <a:pt x="2653558" y="184410"/>
                  </a:lnTo>
                  <a:lnTo>
                    <a:pt x="2674685" y="178467"/>
                  </a:lnTo>
                  <a:lnTo>
                    <a:pt x="2695812" y="172523"/>
                  </a:lnTo>
                  <a:lnTo>
                    <a:pt x="2716939" y="166579"/>
                  </a:lnTo>
                  <a:lnTo>
                    <a:pt x="2738067" y="160634"/>
                  </a:lnTo>
                  <a:lnTo>
                    <a:pt x="2759194" y="154689"/>
                  </a:lnTo>
                  <a:lnTo>
                    <a:pt x="2780321" y="148743"/>
                  </a:lnTo>
                  <a:lnTo>
                    <a:pt x="2801448" y="142797"/>
                  </a:lnTo>
                  <a:lnTo>
                    <a:pt x="2822576" y="136850"/>
                  </a:lnTo>
                  <a:lnTo>
                    <a:pt x="2843703" y="130903"/>
                  </a:lnTo>
                  <a:lnTo>
                    <a:pt x="2864830" y="124955"/>
                  </a:lnTo>
                  <a:lnTo>
                    <a:pt x="2885957" y="119007"/>
                  </a:lnTo>
                  <a:lnTo>
                    <a:pt x="2907084" y="113059"/>
                  </a:lnTo>
                  <a:lnTo>
                    <a:pt x="2928212" y="107111"/>
                  </a:lnTo>
                  <a:lnTo>
                    <a:pt x="2949339" y="101162"/>
                  </a:lnTo>
                  <a:lnTo>
                    <a:pt x="2970466" y="95213"/>
                  </a:lnTo>
                  <a:lnTo>
                    <a:pt x="2991593" y="89263"/>
                  </a:lnTo>
                  <a:lnTo>
                    <a:pt x="3012721" y="83314"/>
                  </a:lnTo>
                  <a:lnTo>
                    <a:pt x="3033848" y="77364"/>
                  </a:lnTo>
                  <a:lnTo>
                    <a:pt x="3054975" y="71414"/>
                  </a:lnTo>
                  <a:lnTo>
                    <a:pt x="3076102" y="65463"/>
                  </a:lnTo>
                  <a:lnTo>
                    <a:pt x="3097230" y="59513"/>
                  </a:lnTo>
                  <a:lnTo>
                    <a:pt x="3118357" y="53562"/>
                  </a:lnTo>
                  <a:lnTo>
                    <a:pt x="3139484" y="47611"/>
                  </a:lnTo>
                  <a:lnTo>
                    <a:pt x="3160611" y="41660"/>
                  </a:lnTo>
                  <a:lnTo>
                    <a:pt x="3181738" y="35709"/>
                  </a:lnTo>
                  <a:lnTo>
                    <a:pt x="3202866" y="29758"/>
                  </a:lnTo>
                  <a:lnTo>
                    <a:pt x="3223993" y="23807"/>
                  </a:lnTo>
                  <a:lnTo>
                    <a:pt x="3245120" y="17855"/>
                  </a:lnTo>
                  <a:lnTo>
                    <a:pt x="3266247" y="11903"/>
                  </a:lnTo>
                  <a:lnTo>
                    <a:pt x="3287375" y="5951"/>
                  </a:lnTo>
                  <a:lnTo>
                    <a:pt x="3308502" y="0"/>
                  </a:lnTo>
                  <a:lnTo>
                    <a:pt x="3308502" y="111642"/>
                  </a:lnTo>
                  <a:lnTo>
                    <a:pt x="3287375" y="115883"/>
                  </a:lnTo>
                  <a:lnTo>
                    <a:pt x="3266247" y="120123"/>
                  </a:lnTo>
                  <a:lnTo>
                    <a:pt x="3245120" y="124364"/>
                  </a:lnTo>
                  <a:lnTo>
                    <a:pt x="3223993" y="128605"/>
                  </a:lnTo>
                  <a:lnTo>
                    <a:pt x="3202866" y="132846"/>
                  </a:lnTo>
                  <a:lnTo>
                    <a:pt x="3181738" y="137087"/>
                  </a:lnTo>
                  <a:lnTo>
                    <a:pt x="3160611" y="141328"/>
                  </a:lnTo>
                  <a:lnTo>
                    <a:pt x="3139484" y="145570"/>
                  </a:lnTo>
                  <a:lnTo>
                    <a:pt x="3118357" y="149811"/>
                  </a:lnTo>
                  <a:lnTo>
                    <a:pt x="3097230" y="154053"/>
                  </a:lnTo>
                  <a:lnTo>
                    <a:pt x="3076102" y="158294"/>
                  </a:lnTo>
                  <a:lnTo>
                    <a:pt x="3054975" y="162536"/>
                  </a:lnTo>
                  <a:lnTo>
                    <a:pt x="3033848" y="166778"/>
                  </a:lnTo>
                  <a:lnTo>
                    <a:pt x="3012721" y="171021"/>
                  </a:lnTo>
                  <a:lnTo>
                    <a:pt x="2991593" y="175263"/>
                  </a:lnTo>
                  <a:lnTo>
                    <a:pt x="2970466" y="179506"/>
                  </a:lnTo>
                  <a:lnTo>
                    <a:pt x="2949339" y="183748"/>
                  </a:lnTo>
                  <a:lnTo>
                    <a:pt x="2928212" y="187992"/>
                  </a:lnTo>
                  <a:lnTo>
                    <a:pt x="2907084" y="192235"/>
                  </a:lnTo>
                  <a:lnTo>
                    <a:pt x="2885957" y="196478"/>
                  </a:lnTo>
                  <a:lnTo>
                    <a:pt x="2864830" y="200722"/>
                  </a:lnTo>
                  <a:lnTo>
                    <a:pt x="2843703" y="204966"/>
                  </a:lnTo>
                  <a:lnTo>
                    <a:pt x="2822576" y="209211"/>
                  </a:lnTo>
                  <a:lnTo>
                    <a:pt x="2801448" y="213456"/>
                  </a:lnTo>
                  <a:lnTo>
                    <a:pt x="2780321" y="217701"/>
                  </a:lnTo>
                  <a:lnTo>
                    <a:pt x="2759194" y="221946"/>
                  </a:lnTo>
                  <a:lnTo>
                    <a:pt x="2738067" y="226192"/>
                  </a:lnTo>
                  <a:lnTo>
                    <a:pt x="2716939" y="230439"/>
                  </a:lnTo>
                  <a:lnTo>
                    <a:pt x="2695812" y="234685"/>
                  </a:lnTo>
                  <a:lnTo>
                    <a:pt x="2674685" y="238933"/>
                  </a:lnTo>
                  <a:lnTo>
                    <a:pt x="2653558" y="243181"/>
                  </a:lnTo>
                  <a:lnTo>
                    <a:pt x="2632430" y="247430"/>
                  </a:lnTo>
                  <a:lnTo>
                    <a:pt x="2611303" y="251679"/>
                  </a:lnTo>
                  <a:lnTo>
                    <a:pt x="2590176" y="255929"/>
                  </a:lnTo>
                  <a:lnTo>
                    <a:pt x="2569049" y="260180"/>
                  </a:lnTo>
                  <a:lnTo>
                    <a:pt x="2547922" y="264432"/>
                  </a:lnTo>
                  <a:lnTo>
                    <a:pt x="2526794" y="268685"/>
                  </a:lnTo>
                  <a:lnTo>
                    <a:pt x="2505667" y="272940"/>
                  </a:lnTo>
                  <a:lnTo>
                    <a:pt x="2484540" y="277195"/>
                  </a:lnTo>
                  <a:lnTo>
                    <a:pt x="2463413" y="281452"/>
                  </a:lnTo>
                  <a:lnTo>
                    <a:pt x="2442285" y="285711"/>
                  </a:lnTo>
                  <a:lnTo>
                    <a:pt x="2421158" y="289971"/>
                  </a:lnTo>
                  <a:lnTo>
                    <a:pt x="2400031" y="294234"/>
                  </a:lnTo>
                  <a:lnTo>
                    <a:pt x="2378904" y="298499"/>
                  </a:lnTo>
                  <a:lnTo>
                    <a:pt x="2357776" y="302772"/>
                  </a:lnTo>
                  <a:lnTo>
                    <a:pt x="2336649" y="307057"/>
                  </a:lnTo>
                  <a:lnTo>
                    <a:pt x="2315522" y="311358"/>
                  </a:lnTo>
                  <a:lnTo>
                    <a:pt x="2294395" y="315681"/>
                  </a:lnTo>
                  <a:lnTo>
                    <a:pt x="2273268" y="320031"/>
                  </a:lnTo>
                  <a:lnTo>
                    <a:pt x="2252140" y="324412"/>
                  </a:lnTo>
                  <a:lnTo>
                    <a:pt x="2231013" y="328829"/>
                  </a:lnTo>
                  <a:lnTo>
                    <a:pt x="2209886" y="333289"/>
                  </a:lnTo>
                  <a:lnTo>
                    <a:pt x="2188759" y="337795"/>
                  </a:lnTo>
                  <a:lnTo>
                    <a:pt x="2167631" y="342354"/>
                  </a:lnTo>
                  <a:lnTo>
                    <a:pt x="2146504" y="346971"/>
                  </a:lnTo>
                  <a:lnTo>
                    <a:pt x="2125377" y="351652"/>
                  </a:lnTo>
                  <a:lnTo>
                    <a:pt x="2104250" y="356403"/>
                  </a:lnTo>
                  <a:lnTo>
                    <a:pt x="2083122" y="361230"/>
                  </a:lnTo>
                  <a:lnTo>
                    <a:pt x="2061995" y="366141"/>
                  </a:lnTo>
                  <a:lnTo>
                    <a:pt x="2040868" y="371142"/>
                  </a:lnTo>
                  <a:lnTo>
                    <a:pt x="2019741" y="376241"/>
                  </a:lnTo>
                  <a:lnTo>
                    <a:pt x="1998614" y="381446"/>
                  </a:lnTo>
                  <a:lnTo>
                    <a:pt x="1977486" y="386764"/>
                  </a:lnTo>
                  <a:lnTo>
                    <a:pt x="1956359" y="392203"/>
                  </a:lnTo>
                  <a:lnTo>
                    <a:pt x="1935232" y="397771"/>
                  </a:lnTo>
                  <a:lnTo>
                    <a:pt x="1914105" y="403472"/>
                  </a:lnTo>
                  <a:lnTo>
                    <a:pt x="1892977" y="409311"/>
                  </a:lnTo>
                  <a:lnTo>
                    <a:pt x="1871850" y="415288"/>
                  </a:lnTo>
                  <a:lnTo>
                    <a:pt x="1850723" y="421403"/>
                  </a:lnTo>
                  <a:lnTo>
                    <a:pt x="1829596" y="427650"/>
                  </a:lnTo>
                  <a:lnTo>
                    <a:pt x="1808468" y="434026"/>
                  </a:lnTo>
                  <a:lnTo>
                    <a:pt x="1787341" y="440522"/>
                  </a:lnTo>
                  <a:lnTo>
                    <a:pt x="1766214" y="447134"/>
                  </a:lnTo>
                  <a:lnTo>
                    <a:pt x="1745087" y="453855"/>
                  </a:lnTo>
                  <a:lnTo>
                    <a:pt x="1723960" y="460682"/>
                  </a:lnTo>
                  <a:lnTo>
                    <a:pt x="1702832" y="467611"/>
                  </a:lnTo>
                  <a:lnTo>
                    <a:pt x="1681705" y="474640"/>
                  </a:lnTo>
                  <a:lnTo>
                    <a:pt x="1660578" y="481768"/>
                  </a:lnTo>
                  <a:lnTo>
                    <a:pt x="1639451" y="488995"/>
                  </a:lnTo>
                  <a:lnTo>
                    <a:pt x="1618323" y="496321"/>
                  </a:lnTo>
                  <a:lnTo>
                    <a:pt x="1597196" y="503747"/>
                  </a:lnTo>
                  <a:lnTo>
                    <a:pt x="1576069" y="511275"/>
                  </a:lnTo>
                  <a:lnTo>
                    <a:pt x="1554942" y="518905"/>
                  </a:lnTo>
                  <a:lnTo>
                    <a:pt x="1533814" y="526641"/>
                  </a:lnTo>
                  <a:lnTo>
                    <a:pt x="1512687" y="534485"/>
                  </a:lnTo>
                  <a:lnTo>
                    <a:pt x="1491560" y="542439"/>
                  </a:lnTo>
                  <a:lnTo>
                    <a:pt x="1470433" y="550507"/>
                  </a:lnTo>
                  <a:lnTo>
                    <a:pt x="1449306" y="558692"/>
                  </a:lnTo>
                  <a:lnTo>
                    <a:pt x="1428178" y="566997"/>
                  </a:lnTo>
                  <a:lnTo>
                    <a:pt x="1407051" y="575426"/>
                  </a:lnTo>
                  <a:lnTo>
                    <a:pt x="1385924" y="583982"/>
                  </a:lnTo>
                  <a:lnTo>
                    <a:pt x="1364797" y="592666"/>
                  </a:lnTo>
                  <a:lnTo>
                    <a:pt x="1343669" y="601482"/>
                  </a:lnTo>
                  <a:lnTo>
                    <a:pt x="1322542" y="610430"/>
                  </a:lnTo>
                  <a:lnTo>
                    <a:pt x="1301415" y="619510"/>
                  </a:lnTo>
                  <a:lnTo>
                    <a:pt x="1280288" y="628722"/>
                  </a:lnTo>
                  <a:lnTo>
                    <a:pt x="1259160" y="638064"/>
                  </a:lnTo>
                  <a:lnTo>
                    <a:pt x="1238033" y="647534"/>
                  </a:lnTo>
                  <a:lnTo>
                    <a:pt x="1216906" y="657130"/>
                  </a:lnTo>
                  <a:lnTo>
                    <a:pt x="1195779" y="666847"/>
                  </a:lnTo>
                  <a:lnTo>
                    <a:pt x="1174652" y="676683"/>
                  </a:lnTo>
                  <a:lnTo>
                    <a:pt x="1153524" y="686634"/>
                  </a:lnTo>
                  <a:lnTo>
                    <a:pt x="1132397" y="696696"/>
                  </a:lnTo>
                  <a:lnTo>
                    <a:pt x="1111270" y="706866"/>
                  </a:lnTo>
                  <a:lnTo>
                    <a:pt x="1090143" y="717142"/>
                  </a:lnTo>
                  <a:lnTo>
                    <a:pt x="1069015" y="727520"/>
                  </a:lnTo>
                  <a:lnTo>
                    <a:pt x="1047888" y="737998"/>
                  </a:lnTo>
                  <a:lnTo>
                    <a:pt x="1026761" y="748575"/>
                  </a:lnTo>
                  <a:lnTo>
                    <a:pt x="1005634" y="759250"/>
                  </a:lnTo>
                  <a:lnTo>
                    <a:pt x="984506" y="770023"/>
                  </a:lnTo>
                  <a:lnTo>
                    <a:pt x="963379" y="780894"/>
                  </a:lnTo>
                  <a:lnTo>
                    <a:pt x="942252" y="791865"/>
                  </a:lnTo>
                  <a:lnTo>
                    <a:pt x="921125" y="802940"/>
                  </a:lnTo>
                  <a:lnTo>
                    <a:pt x="899998" y="814123"/>
                  </a:lnTo>
                  <a:lnTo>
                    <a:pt x="878870" y="825420"/>
                  </a:lnTo>
                  <a:lnTo>
                    <a:pt x="857743" y="836838"/>
                  </a:lnTo>
                  <a:lnTo>
                    <a:pt x="836616" y="848387"/>
                  </a:lnTo>
                  <a:lnTo>
                    <a:pt x="815489" y="860073"/>
                  </a:lnTo>
                  <a:lnTo>
                    <a:pt x="794361" y="871904"/>
                  </a:lnTo>
                  <a:lnTo>
                    <a:pt x="773234" y="883885"/>
                  </a:lnTo>
                  <a:lnTo>
                    <a:pt x="752107" y="896022"/>
                  </a:lnTo>
                  <a:lnTo>
                    <a:pt x="730980" y="908314"/>
                  </a:lnTo>
                  <a:lnTo>
                    <a:pt x="709852" y="920762"/>
                  </a:lnTo>
                  <a:lnTo>
                    <a:pt x="688725" y="933361"/>
                  </a:lnTo>
                  <a:lnTo>
                    <a:pt x="667598" y="946108"/>
                  </a:lnTo>
                  <a:lnTo>
                    <a:pt x="646471" y="958997"/>
                  </a:lnTo>
                  <a:lnTo>
                    <a:pt x="625344" y="972021"/>
                  </a:lnTo>
                  <a:lnTo>
                    <a:pt x="604216" y="985174"/>
                  </a:lnTo>
                  <a:lnTo>
                    <a:pt x="583089" y="998450"/>
                  </a:lnTo>
                  <a:lnTo>
                    <a:pt x="561962" y="1011842"/>
                  </a:lnTo>
                  <a:lnTo>
                    <a:pt x="540835" y="1025343"/>
                  </a:lnTo>
                  <a:lnTo>
                    <a:pt x="519707" y="1038947"/>
                  </a:lnTo>
                  <a:lnTo>
                    <a:pt x="498580" y="1052648"/>
                  </a:lnTo>
                  <a:lnTo>
                    <a:pt x="477453" y="1066441"/>
                  </a:lnTo>
                  <a:lnTo>
                    <a:pt x="456326" y="1080319"/>
                  </a:lnTo>
                  <a:lnTo>
                    <a:pt x="435198" y="1094276"/>
                  </a:lnTo>
                  <a:lnTo>
                    <a:pt x="414071" y="1108309"/>
                  </a:lnTo>
                  <a:lnTo>
                    <a:pt x="392944" y="1122411"/>
                  </a:lnTo>
                  <a:lnTo>
                    <a:pt x="371817" y="1136577"/>
                  </a:lnTo>
                  <a:lnTo>
                    <a:pt x="350690" y="1150802"/>
                  </a:lnTo>
                  <a:lnTo>
                    <a:pt x="329562" y="1165081"/>
                  </a:lnTo>
                  <a:lnTo>
                    <a:pt x="308435" y="1179409"/>
                  </a:lnTo>
                  <a:lnTo>
                    <a:pt x="287308" y="1193781"/>
                  </a:lnTo>
                  <a:lnTo>
                    <a:pt x="266181" y="1208193"/>
                  </a:lnTo>
                  <a:lnTo>
                    <a:pt x="245053" y="1222640"/>
                  </a:lnTo>
                  <a:lnTo>
                    <a:pt x="223926" y="1237117"/>
                  </a:lnTo>
                  <a:lnTo>
                    <a:pt x="202799" y="1251619"/>
                  </a:lnTo>
                  <a:lnTo>
                    <a:pt x="181672" y="1266142"/>
                  </a:lnTo>
                  <a:lnTo>
                    <a:pt x="160544" y="1280681"/>
                  </a:lnTo>
                  <a:lnTo>
                    <a:pt x="139417" y="1295231"/>
                  </a:lnTo>
                  <a:lnTo>
                    <a:pt x="138417" y="1295920"/>
                  </a:lnTo>
                  <a:close/>
                </a:path>
              </a:pathLst>
            </a:custGeom>
            <a:solidFill>
              <a:srgbClr val="F40062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01731" y="2114853"/>
              <a:ext cx="3308502" cy="1295920"/>
            </a:xfrm>
            <a:custGeom>
              <a:avLst/>
              <a:pathLst>
                <a:path w="3308502" h="1295920">
                  <a:moveTo>
                    <a:pt x="0" y="1295920"/>
                  </a:moveTo>
                  <a:lnTo>
                    <a:pt x="12654" y="1288914"/>
                  </a:lnTo>
                  <a:lnTo>
                    <a:pt x="33781" y="1277216"/>
                  </a:lnTo>
                  <a:lnTo>
                    <a:pt x="54908" y="1265517"/>
                  </a:lnTo>
                  <a:lnTo>
                    <a:pt x="76036" y="1253816"/>
                  </a:lnTo>
                  <a:lnTo>
                    <a:pt x="97163" y="1242114"/>
                  </a:lnTo>
                  <a:lnTo>
                    <a:pt x="118290" y="1230409"/>
                  </a:lnTo>
                  <a:lnTo>
                    <a:pt x="139417" y="1218703"/>
                  </a:lnTo>
                  <a:lnTo>
                    <a:pt x="160544" y="1206996"/>
                  </a:lnTo>
                  <a:lnTo>
                    <a:pt x="181672" y="1195288"/>
                  </a:lnTo>
                  <a:lnTo>
                    <a:pt x="202799" y="1183582"/>
                  </a:lnTo>
                  <a:lnTo>
                    <a:pt x="223926" y="1171878"/>
                  </a:lnTo>
                  <a:lnTo>
                    <a:pt x="245053" y="1160177"/>
                  </a:lnTo>
                  <a:lnTo>
                    <a:pt x="266181" y="1148481"/>
                  </a:lnTo>
                  <a:lnTo>
                    <a:pt x="287308" y="1136790"/>
                  </a:lnTo>
                  <a:lnTo>
                    <a:pt x="308435" y="1125105"/>
                  </a:lnTo>
                  <a:lnTo>
                    <a:pt x="329562" y="1113427"/>
                  </a:lnTo>
                  <a:lnTo>
                    <a:pt x="350690" y="1101757"/>
                  </a:lnTo>
                  <a:lnTo>
                    <a:pt x="371817" y="1090096"/>
                  </a:lnTo>
                  <a:lnTo>
                    <a:pt x="392944" y="1078444"/>
                  </a:lnTo>
                  <a:lnTo>
                    <a:pt x="414071" y="1066802"/>
                  </a:lnTo>
                  <a:lnTo>
                    <a:pt x="435198" y="1055171"/>
                  </a:lnTo>
                  <a:lnTo>
                    <a:pt x="456326" y="1043552"/>
                  </a:lnTo>
                  <a:lnTo>
                    <a:pt x="477453" y="1031943"/>
                  </a:lnTo>
                  <a:lnTo>
                    <a:pt x="498580" y="1020347"/>
                  </a:lnTo>
                  <a:lnTo>
                    <a:pt x="519707" y="1008762"/>
                  </a:lnTo>
                  <a:lnTo>
                    <a:pt x="540835" y="997188"/>
                  </a:lnTo>
                  <a:lnTo>
                    <a:pt x="561962" y="985626"/>
                  </a:lnTo>
                  <a:lnTo>
                    <a:pt x="583089" y="974075"/>
                  </a:lnTo>
                  <a:lnTo>
                    <a:pt x="604216" y="962534"/>
                  </a:lnTo>
                  <a:lnTo>
                    <a:pt x="625344" y="951002"/>
                  </a:lnTo>
                  <a:lnTo>
                    <a:pt x="646471" y="939478"/>
                  </a:lnTo>
                  <a:lnTo>
                    <a:pt x="667598" y="927962"/>
                  </a:lnTo>
                  <a:lnTo>
                    <a:pt x="688725" y="916453"/>
                  </a:lnTo>
                  <a:lnTo>
                    <a:pt x="709852" y="904951"/>
                  </a:lnTo>
                  <a:lnTo>
                    <a:pt x="730980" y="893457"/>
                  </a:lnTo>
                  <a:lnTo>
                    <a:pt x="752107" y="881975"/>
                  </a:lnTo>
                  <a:lnTo>
                    <a:pt x="773234" y="870509"/>
                  </a:lnTo>
                  <a:lnTo>
                    <a:pt x="794361" y="859066"/>
                  </a:lnTo>
                  <a:lnTo>
                    <a:pt x="815489" y="847655"/>
                  </a:lnTo>
                  <a:lnTo>
                    <a:pt x="836616" y="836289"/>
                  </a:lnTo>
                  <a:lnTo>
                    <a:pt x="857743" y="824981"/>
                  </a:lnTo>
                  <a:lnTo>
                    <a:pt x="878870" y="813743"/>
                  </a:lnTo>
                  <a:lnTo>
                    <a:pt x="899998" y="802590"/>
                  </a:lnTo>
                  <a:lnTo>
                    <a:pt x="921125" y="791530"/>
                  </a:lnTo>
                  <a:lnTo>
                    <a:pt x="942252" y="780571"/>
                  </a:lnTo>
                  <a:lnTo>
                    <a:pt x="963379" y="769719"/>
                  </a:lnTo>
                  <a:lnTo>
                    <a:pt x="984506" y="758977"/>
                  </a:lnTo>
                  <a:lnTo>
                    <a:pt x="1005634" y="748348"/>
                  </a:lnTo>
                  <a:lnTo>
                    <a:pt x="1026761" y="737835"/>
                  </a:lnTo>
                  <a:lnTo>
                    <a:pt x="1047888" y="727437"/>
                  </a:lnTo>
                  <a:lnTo>
                    <a:pt x="1069015" y="717156"/>
                  </a:lnTo>
                  <a:lnTo>
                    <a:pt x="1090143" y="706989"/>
                  </a:lnTo>
                  <a:lnTo>
                    <a:pt x="1111270" y="696937"/>
                  </a:lnTo>
                  <a:lnTo>
                    <a:pt x="1132397" y="686998"/>
                  </a:lnTo>
                  <a:lnTo>
                    <a:pt x="1153524" y="677168"/>
                  </a:lnTo>
                  <a:lnTo>
                    <a:pt x="1174652" y="667447"/>
                  </a:lnTo>
                  <a:lnTo>
                    <a:pt x="1195779" y="657831"/>
                  </a:lnTo>
                  <a:lnTo>
                    <a:pt x="1216906" y="648317"/>
                  </a:lnTo>
                  <a:lnTo>
                    <a:pt x="1238033" y="638904"/>
                  </a:lnTo>
                  <a:lnTo>
                    <a:pt x="1259160" y="629588"/>
                  </a:lnTo>
                  <a:lnTo>
                    <a:pt x="1280288" y="620367"/>
                  </a:lnTo>
                  <a:lnTo>
                    <a:pt x="1301415" y="611240"/>
                  </a:lnTo>
                  <a:lnTo>
                    <a:pt x="1322542" y="602207"/>
                  </a:lnTo>
                  <a:lnTo>
                    <a:pt x="1343669" y="593267"/>
                  </a:lnTo>
                  <a:lnTo>
                    <a:pt x="1364797" y="584422"/>
                  </a:lnTo>
                  <a:lnTo>
                    <a:pt x="1385924" y="575673"/>
                  </a:lnTo>
                  <a:lnTo>
                    <a:pt x="1407051" y="567024"/>
                  </a:lnTo>
                  <a:lnTo>
                    <a:pt x="1428178" y="558477"/>
                  </a:lnTo>
                  <a:lnTo>
                    <a:pt x="1449306" y="550038"/>
                  </a:lnTo>
                  <a:lnTo>
                    <a:pt x="1470433" y="541709"/>
                  </a:lnTo>
                  <a:lnTo>
                    <a:pt x="1491560" y="533495"/>
                  </a:lnTo>
                  <a:lnTo>
                    <a:pt x="1512687" y="525400"/>
                  </a:lnTo>
                  <a:lnTo>
                    <a:pt x="1533814" y="517429"/>
                  </a:lnTo>
                  <a:lnTo>
                    <a:pt x="1554942" y="509584"/>
                  </a:lnTo>
                  <a:lnTo>
                    <a:pt x="1576069" y="501871"/>
                  </a:lnTo>
                  <a:lnTo>
                    <a:pt x="1597196" y="494291"/>
                  </a:lnTo>
                  <a:lnTo>
                    <a:pt x="1618323" y="486848"/>
                  </a:lnTo>
                  <a:lnTo>
                    <a:pt x="1639451" y="479544"/>
                  </a:lnTo>
                  <a:lnTo>
                    <a:pt x="1660578" y="472379"/>
                  </a:lnTo>
                  <a:lnTo>
                    <a:pt x="1681705" y="465348"/>
                  </a:lnTo>
                  <a:lnTo>
                    <a:pt x="1702832" y="458445"/>
                  </a:lnTo>
                  <a:lnTo>
                    <a:pt x="1723960" y="451663"/>
                  </a:lnTo>
                  <a:lnTo>
                    <a:pt x="1745087" y="444991"/>
                  </a:lnTo>
                  <a:lnTo>
                    <a:pt x="1766214" y="438421"/>
                  </a:lnTo>
                  <a:lnTo>
                    <a:pt x="1787341" y="431941"/>
                  </a:lnTo>
                  <a:lnTo>
                    <a:pt x="1808468" y="425539"/>
                  </a:lnTo>
                  <a:lnTo>
                    <a:pt x="1829596" y="419203"/>
                  </a:lnTo>
                  <a:lnTo>
                    <a:pt x="1850723" y="412919"/>
                  </a:lnTo>
                  <a:lnTo>
                    <a:pt x="1871850" y="406675"/>
                  </a:lnTo>
                  <a:lnTo>
                    <a:pt x="1892977" y="400461"/>
                  </a:lnTo>
                  <a:lnTo>
                    <a:pt x="1914105" y="394269"/>
                  </a:lnTo>
                  <a:lnTo>
                    <a:pt x="1935232" y="388092"/>
                  </a:lnTo>
                  <a:lnTo>
                    <a:pt x="1956359" y="381929"/>
                  </a:lnTo>
                  <a:lnTo>
                    <a:pt x="1977486" y="375777"/>
                  </a:lnTo>
                  <a:lnTo>
                    <a:pt x="1998614" y="369638"/>
                  </a:lnTo>
                  <a:lnTo>
                    <a:pt x="2019741" y="363512"/>
                  </a:lnTo>
                  <a:lnTo>
                    <a:pt x="2040868" y="357400"/>
                  </a:lnTo>
                  <a:lnTo>
                    <a:pt x="2061995" y="351304"/>
                  </a:lnTo>
                  <a:lnTo>
                    <a:pt x="2083122" y="345225"/>
                  </a:lnTo>
                  <a:lnTo>
                    <a:pt x="2104250" y="339162"/>
                  </a:lnTo>
                  <a:lnTo>
                    <a:pt x="2125377" y="333117"/>
                  </a:lnTo>
                  <a:lnTo>
                    <a:pt x="2146504" y="327088"/>
                  </a:lnTo>
                  <a:lnTo>
                    <a:pt x="2167631" y="321075"/>
                  </a:lnTo>
                  <a:lnTo>
                    <a:pt x="2188759" y="315077"/>
                  </a:lnTo>
                  <a:lnTo>
                    <a:pt x="2209886" y="309094"/>
                  </a:lnTo>
                  <a:lnTo>
                    <a:pt x="2231013" y="303123"/>
                  </a:lnTo>
                  <a:lnTo>
                    <a:pt x="2252140" y="297164"/>
                  </a:lnTo>
                  <a:lnTo>
                    <a:pt x="2273268" y="291215"/>
                  </a:lnTo>
                  <a:lnTo>
                    <a:pt x="2294395" y="285275"/>
                  </a:lnTo>
                  <a:lnTo>
                    <a:pt x="2315522" y="279342"/>
                  </a:lnTo>
                  <a:lnTo>
                    <a:pt x="2336649" y="273413"/>
                  </a:lnTo>
                  <a:lnTo>
                    <a:pt x="2357776" y="267488"/>
                  </a:lnTo>
                  <a:lnTo>
                    <a:pt x="2378904" y="261564"/>
                  </a:lnTo>
                  <a:lnTo>
                    <a:pt x="2400031" y="255639"/>
                  </a:lnTo>
                  <a:lnTo>
                    <a:pt x="2421158" y="249712"/>
                  </a:lnTo>
                  <a:lnTo>
                    <a:pt x="2442285" y="243783"/>
                  </a:lnTo>
                  <a:lnTo>
                    <a:pt x="2463413" y="237852"/>
                  </a:lnTo>
                  <a:lnTo>
                    <a:pt x="2484540" y="231919"/>
                  </a:lnTo>
                  <a:lnTo>
                    <a:pt x="2505667" y="225985"/>
                  </a:lnTo>
                  <a:lnTo>
                    <a:pt x="2526794" y="220049"/>
                  </a:lnTo>
                  <a:lnTo>
                    <a:pt x="2547922" y="214112"/>
                  </a:lnTo>
                  <a:lnTo>
                    <a:pt x="2569049" y="208173"/>
                  </a:lnTo>
                  <a:lnTo>
                    <a:pt x="2590176" y="202234"/>
                  </a:lnTo>
                  <a:lnTo>
                    <a:pt x="2611303" y="196293"/>
                  </a:lnTo>
                  <a:lnTo>
                    <a:pt x="2632430" y="190352"/>
                  </a:lnTo>
                  <a:lnTo>
                    <a:pt x="2653558" y="184410"/>
                  </a:lnTo>
                  <a:lnTo>
                    <a:pt x="2674685" y="178467"/>
                  </a:lnTo>
                  <a:lnTo>
                    <a:pt x="2695812" y="172523"/>
                  </a:lnTo>
                  <a:lnTo>
                    <a:pt x="2716939" y="166579"/>
                  </a:lnTo>
                  <a:lnTo>
                    <a:pt x="2738067" y="160634"/>
                  </a:lnTo>
                  <a:lnTo>
                    <a:pt x="2759194" y="154689"/>
                  </a:lnTo>
                  <a:lnTo>
                    <a:pt x="2780321" y="148743"/>
                  </a:lnTo>
                  <a:lnTo>
                    <a:pt x="2801448" y="142797"/>
                  </a:lnTo>
                  <a:lnTo>
                    <a:pt x="2822576" y="136850"/>
                  </a:lnTo>
                  <a:lnTo>
                    <a:pt x="2843703" y="130903"/>
                  </a:lnTo>
                  <a:lnTo>
                    <a:pt x="2864830" y="124955"/>
                  </a:lnTo>
                  <a:lnTo>
                    <a:pt x="2885957" y="119007"/>
                  </a:lnTo>
                  <a:lnTo>
                    <a:pt x="2907084" y="113059"/>
                  </a:lnTo>
                  <a:lnTo>
                    <a:pt x="2928212" y="107111"/>
                  </a:lnTo>
                  <a:lnTo>
                    <a:pt x="2949339" y="101162"/>
                  </a:lnTo>
                  <a:lnTo>
                    <a:pt x="2970466" y="95213"/>
                  </a:lnTo>
                  <a:lnTo>
                    <a:pt x="2991593" y="89263"/>
                  </a:lnTo>
                  <a:lnTo>
                    <a:pt x="3012721" y="83314"/>
                  </a:lnTo>
                  <a:lnTo>
                    <a:pt x="3033848" y="77364"/>
                  </a:lnTo>
                  <a:lnTo>
                    <a:pt x="3054975" y="71414"/>
                  </a:lnTo>
                  <a:lnTo>
                    <a:pt x="3076102" y="65463"/>
                  </a:lnTo>
                  <a:lnTo>
                    <a:pt x="3097230" y="59513"/>
                  </a:lnTo>
                  <a:lnTo>
                    <a:pt x="3118357" y="53562"/>
                  </a:lnTo>
                  <a:lnTo>
                    <a:pt x="3139484" y="47611"/>
                  </a:lnTo>
                  <a:lnTo>
                    <a:pt x="3160611" y="41660"/>
                  </a:lnTo>
                  <a:lnTo>
                    <a:pt x="3181738" y="35709"/>
                  </a:lnTo>
                  <a:lnTo>
                    <a:pt x="3202866" y="29758"/>
                  </a:lnTo>
                  <a:lnTo>
                    <a:pt x="3223993" y="23807"/>
                  </a:lnTo>
                  <a:lnTo>
                    <a:pt x="3245120" y="17855"/>
                  </a:lnTo>
                  <a:lnTo>
                    <a:pt x="3266247" y="11903"/>
                  </a:lnTo>
                  <a:lnTo>
                    <a:pt x="3287375" y="5951"/>
                  </a:lnTo>
                  <a:lnTo>
                    <a:pt x="3308502" y="0"/>
                  </a:lnTo>
                  <a:lnTo>
                    <a:pt x="330850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40148" y="2226496"/>
              <a:ext cx="3170084" cy="1184277"/>
            </a:xfrm>
            <a:custGeom>
              <a:avLst/>
              <a:pathLst>
                <a:path w="3170084" h="1184277">
                  <a:moveTo>
                    <a:pt x="3170084" y="0"/>
                  </a:moveTo>
                  <a:lnTo>
                    <a:pt x="3148957" y="4240"/>
                  </a:lnTo>
                  <a:lnTo>
                    <a:pt x="3127830" y="8481"/>
                  </a:lnTo>
                  <a:lnTo>
                    <a:pt x="3106703" y="12722"/>
                  </a:lnTo>
                  <a:lnTo>
                    <a:pt x="3085575" y="16962"/>
                  </a:lnTo>
                  <a:lnTo>
                    <a:pt x="3064448" y="21203"/>
                  </a:lnTo>
                  <a:lnTo>
                    <a:pt x="3043321" y="25445"/>
                  </a:lnTo>
                  <a:lnTo>
                    <a:pt x="3022194" y="29686"/>
                  </a:lnTo>
                  <a:lnTo>
                    <a:pt x="3001066" y="33927"/>
                  </a:lnTo>
                  <a:lnTo>
                    <a:pt x="2979939" y="38169"/>
                  </a:lnTo>
                  <a:lnTo>
                    <a:pt x="2958812" y="42410"/>
                  </a:lnTo>
                  <a:lnTo>
                    <a:pt x="2937685" y="46652"/>
                  </a:lnTo>
                  <a:lnTo>
                    <a:pt x="2916557" y="50894"/>
                  </a:lnTo>
                  <a:lnTo>
                    <a:pt x="2895430" y="55136"/>
                  </a:lnTo>
                  <a:lnTo>
                    <a:pt x="2874303" y="59378"/>
                  </a:lnTo>
                  <a:lnTo>
                    <a:pt x="2853176" y="63621"/>
                  </a:lnTo>
                  <a:lnTo>
                    <a:pt x="2832049" y="67863"/>
                  </a:lnTo>
                  <a:lnTo>
                    <a:pt x="2810921" y="72106"/>
                  </a:lnTo>
                  <a:lnTo>
                    <a:pt x="2789794" y="76349"/>
                  </a:lnTo>
                  <a:lnTo>
                    <a:pt x="2768667" y="80592"/>
                  </a:lnTo>
                  <a:lnTo>
                    <a:pt x="2747540" y="84836"/>
                  </a:lnTo>
                  <a:lnTo>
                    <a:pt x="2726412" y="89080"/>
                  </a:lnTo>
                  <a:lnTo>
                    <a:pt x="2705285" y="93324"/>
                  </a:lnTo>
                  <a:lnTo>
                    <a:pt x="2684158" y="97568"/>
                  </a:lnTo>
                  <a:lnTo>
                    <a:pt x="2663031" y="101813"/>
                  </a:lnTo>
                  <a:lnTo>
                    <a:pt x="2641903" y="106058"/>
                  </a:lnTo>
                  <a:lnTo>
                    <a:pt x="2620776" y="110304"/>
                  </a:lnTo>
                  <a:lnTo>
                    <a:pt x="2599649" y="114550"/>
                  </a:lnTo>
                  <a:lnTo>
                    <a:pt x="2578522" y="118796"/>
                  </a:lnTo>
                  <a:lnTo>
                    <a:pt x="2557395" y="123043"/>
                  </a:lnTo>
                  <a:lnTo>
                    <a:pt x="2536267" y="127290"/>
                  </a:lnTo>
                  <a:lnTo>
                    <a:pt x="2515140" y="131539"/>
                  </a:lnTo>
                  <a:lnTo>
                    <a:pt x="2494013" y="135787"/>
                  </a:lnTo>
                  <a:lnTo>
                    <a:pt x="2472886" y="140037"/>
                  </a:lnTo>
                  <a:lnTo>
                    <a:pt x="2451758" y="144287"/>
                  </a:lnTo>
                  <a:lnTo>
                    <a:pt x="2430631" y="148538"/>
                  </a:lnTo>
                  <a:lnTo>
                    <a:pt x="2409504" y="152790"/>
                  </a:lnTo>
                  <a:lnTo>
                    <a:pt x="2388377" y="157043"/>
                  </a:lnTo>
                  <a:lnTo>
                    <a:pt x="2367249" y="161297"/>
                  </a:lnTo>
                  <a:lnTo>
                    <a:pt x="2346122" y="165553"/>
                  </a:lnTo>
                  <a:lnTo>
                    <a:pt x="2324995" y="169810"/>
                  </a:lnTo>
                  <a:lnTo>
                    <a:pt x="2303868" y="174068"/>
                  </a:lnTo>
                  <a:lnTo>
                    <a:pt x="2282741" y="178329"/>
                  </a:lnTo>
                  <a:lnTo>
                    <a:pt x="2261613" y="182591"/>
                  </a:lnTo>
                  <a:lnTo>
                    <a:pt x="2240486" y="186857"/>
                  </a:lnTo>
                  <a:lnTo>
                    <a:pt x="2219359" y="191130"/>
                  </a:lnTo>
                  <a:lnTo>
                    <a:pt x="2198232" y="195414"/>
                  </a:lnTo>
                  <a:lnTo>
                    <a:pt x="2177104" y="199716"/>
                  </a:lnTo>
                  <a:lnTo>
                    <a:pt x="2155977" y="204039"/>
                  </a:lnTo>
                  <a:lnTo>
                    <a:pt x="2134850" y="208388"/>
                  </a:lnTo>
                  <a:lnTo>
                    <a:pt x="2113723" y="212769"/>
                  </a:lnTo>
                  <a:lnTo>
                    <a:pt x="2092595" y="217187"/>
                  </a:lnTo>
                  <a:lnTo>
                    <a:pt x="2071468" y="221646"/>
                  </a:lnTo>
                  <a:lnTo>
                    <a:pt x="2050341" y="226152"/>
                  </a:lnTo>
                  <a:lnTo>
                    <a:pt x="2029214" y="230711"/>
                  </a:lnTo>
                  <a:lnTo>
                    <a:pt x="2008087" y="235328"/>
                  </a:lnTo>
                  <a:lnTo>
                    <a:pt x="1986959" y="240009"/>
                  </a:lnTo>
                  <a:lnTo>
                    <a:pt x="1965832" y="244760"/>
                  </a:lnTo>
                  <a:lnTo>
                    <a:pt x="1944705" y="249588"/>
                  </a:lnTo>
                  <a:lnTo>
                    <a:pt x="1923578" y="254499"/>
                  </a:lnTo>
                  <a:lnTo>
                    <a:pt x="1902450" y="259500"/>
                  </a:lnTo>
                  <a:lnTo>
                    <a:pt x="1881323" y="264599"/>
                  </a:lnTo>
                  <a:lnTo>
                    <a:pt x="1860196" y="269803"/>
                  </a:lnTo>
                  <a:lnTo>
                    <a:pt x="1839069" y="275121"/>
                  </a:lnTo>
                  <a:lnTo>
                    <a:pt x="1817941" y="280561"/>
                  </a:lnTo>
                  <a:lnTo>
                    <a:pt x="1796814" y="286128"/>
                  </a:lnTo>
                  <a:lnTo>
                    <a:pt x="1775687" y="291829"/>
                  </a:lnTo>
                  <a:lnTo>
                    <a:pt x="1754560" y="297668"/>
                  </a:lnTo>
                  <a:lnTo>
                    <a:pt x="1733433" y="303646"/>
                  </a:lnTo>
                  <a:lnTo>
                    <a:pt x="1712305" y="309760"/>
                  </a:lnTo>
                  <a:lnTo>
                    <a:pt x="1691178" y="316008"/>
                  </a:lnTo>
                  <a:lnTo>
                    <a:pt x="1670051" y="322383"/>
                  </a:lnTo>
                  <a:lnTo>
                    <a:pt x="1648924" y="328880"/>
                  </a:lnTo>
                  <a:lnTo>
                    <a:pt x="1627796" y="335492"/>
                  </a:lnTo>
                  <a:lnTo>
                    <a:pt x="1606669" y="342213"/>
                  </a:lnTo>
                  <a:lnTo>
                    <a:pt x="1585542" y="349040"/>
                  </a:lnTo>
                  <a:lnTo>
                    <a:pt x="1564415" y="355969"/>
                  </a:lnTo>
                  <a:lnTo>
                    <a:pt x="1543287" y="362998"/>
                  </a:lnTo>
                  <a:lnTo>
                    <a:pt x="1522160" y="370126"/>
                  </a:lnTo>
                  <a:lnTo>
                    <a:pt x="1501033" y="377352"/>
                  </a:lnTo>
                  <a:lnTo>
                    <a:pt x="1479906" y="384678"/>
                  </a:lnTo>
                  <a:lnTo>
                    <a:pt x="1458779" y="392105"/>
                  </a:lnTo>
                  <a:lnTo>
                    <a:pt x="1437651" y="399632"/>
                  </a:lnTo>
                  <a:lnTo>
                    <a:pt x="1416524" y="407263"/>
                  </a:lnTo>
                  <a:lnTo>
                    <a:pt x="1395397" y="414999"/>
                  </a:lnTo>
                  <a:lnTo>
                    <a:pt x="1374270" y="422842"/>
                  </a:lnTo>
                  <a:lnTo>
                    <a:pt x="1353142" y="430797"/>
                  </a:lnTo>
                  <a:lnTo>
                    <a:pt x="1332015" y="438865"/>
                  </a:lnTo>
                  <a:lnTo>
                    <a:pt x="1310888" y="447050"/>
                  </a:lnTo>
                  <a:lnTo>
                    <a:pt x="1289761" y="455355"/>
                  </a:lnTo>
                  <a:lnTo>
                    <a:pt x="1268633" y="463784"/>
                  </a:lnTo>
                  <a:lnTo>
                    <a:pt x="1247506" y="472339"/>
                  </a:lnTo>
                  <a:lnTo>
                    <a:pt x="1226379" y="481024"/>
                  </a:lnTo>
                  <a:lnTo>
                    <a:pt x="1205252" y="489839"/>
                  </a:lnTo>
                  <a:lnTo>
                    <a:pt x="1184125" y="498787"/>
                  </a:lnTo>
                  <a:lnTo>
                    <a:pt x="1162997" y="507867"/>
                  </a:lnTo>
                  <a:lnTo>
                    <a:pt x="1141870" y="517079"/>
                  </a:lnTo>
                  <a:lnTo>
                    <a:pt x="1120743" y="526421"/>
                  </a:lnTo>
                  <a:lnTo>
                    <a:pt x="1099616" y="535892"/>
                  </a:lnTo>
                  <a:lnTo>
                    <a:pt x="1078488" y="545487"/>
                  </a:lnTo>
                  <a:lnTo>
                    <a:pt x="1057361" y="555205"/>
                  </a:lnTo>
                  <a:lnTo>
                    <a:pt x="1036234" y="565041"/>
                  </a:lnTo>
                  <a:lnTo>
                    <a:pt x="1015107" y="574991"/>
                  </a:lnTo>
                  <a:lnTo>
                    <a:pt x="993979" y="585054"/>
                  </a:lnTo>
                  <a:lnTo>
                    <a:pt x="972852" y="595224"/>
                  </a:lnTo>
                  <a:lnTo>
                    <a:pt x="951725" y="605499"/>
                  </a:lnTo>
                  <a:lnTo>
                    <a:pt x="930598" y="615877"/>
                  </a:lnTo>
                  <a:lnTo>
                    <a:pt x="909471" y="626355"/>
                  </a:lnTo>
                  <a:lnTo>
                    <a:pt x="888343" y="636932"/>
                  </a:lnTo>
                  <a:lnTo>
                    <a:pt x="867216" y="647607"/>
                  </a:lnTo>
                  <a:lnTo>
                    <a:pt x="846089" y="658380"/>
                  </a:lnTo>
                  <a:lnTo>
                    <a:pt x="824962" y="669251"/>
                  </a:lnTo>
                  <a:lnTo>
                    <a:pt x="803834" y="680223"/>
                  </a:lnTo>
                  <a:lnTo>
                    <a:pt x="782707" y="691298"/>
                  </a:lnTo>
                  <a:lnTo>
                    <a:pt x="761580" y="702481"/>
                  </a:lnTo>
                  <a:lnTo>
                    <a:pt x="740453" y="713778"/>
                  </a:lnTo>
                  <a:lnTo>
                    <a:pt x="719325" y="725196"/>
                  </a:lnTo>
                  <a:lnTo>
                    <a:pt x="698198" y="736744"/>
                  </a:lnTo>
                  <a:lnTo>
                    <a:pt x="677071" y="748430"/>
                  </a:lnTo>
                  <a:lnTo>
                    <a:pt x="655944" y="760261"/>
                  </a:lnTo>
                  <a:lnTo>
                    <a:pt x="634817" y="772243"/>
                  </a:lnTo>
                  <a:lnTo>
                    <a:pt x="613689" y="784379"/>
                  </a:lnTo>
                  <a:lnTo>
                    <a:pt x="592562" y="796672"/>
                  </a:lnTo>
                  <a:lnTo>
                    <a:pt x="571435" y="809119"/>
                  </a:lnTo>
                  <a:lnTo>
                    <a:pt x="550308" y="821719"/>
                  </a:lnTo>
                  <a:lnTo>
                    <a:pt x="529180" y="834465"/>
                  </a:lnTo>
                  <a:lnTo>
                    <a:pt x="508053" y="847354"/>
                  </a:lnTo>
                  <a:lnTo>
                    <a:pt x="486926" y="860379"/>
                  </a:lnTo>
                  <a:lnTo>
                    <a:pt x="465799" y="873532"/>
                  </a:lnTo>
                  <a:lnTo>
                    <a:pt x="444671" y="886808"/>
                  </a:lnTo>
                  <a:lnTo>
                    <a:pt x="423544" y="900199"/>
                  </a:lnTo>
                  <a:lnTo>
                    <a:pt x="402417" y="913700"/>
                  </a:lnTo>
                  <a:lnTo>
                    <a:pt x="381290" y="927305"/>
                  </a:lnTo>
                  <a:lnTo>
                    <a:pt x="360163" y="941006"/>
                  </a:lnTo>
                  <a:lnTo>
                    <a:pt x="339035" y="954798"/>
                  </a:lnTo>
                  <a:lnTo>
                    <a:pt x="317908" y="968676"/>
                  </a:lnTo>
                  <a:lnTo>
                    <a:pt x="296781" y="982634"/>
                  </a:lnTo>
                  <a:lnTo>
                    <a:pt x="275654" y="996666"/>
                  </a:lnTo>
                  <a:lnTo>
                    <a:pt x="254526" y="1010768"/>
                  </a:lnTo>
                  <a:lnTo>
                    <a:pt x="233399" y="1024934"/>
                  </a:lnTo>
                  <a:lnTo>
                    <a:pt x="212272" y="1039159"/>
                  </a:lnTo>
                  <a:lnTo>
                    <a:pt x="191145" y="1053438"/>
                  </a:lnTo>
                  <a:lnTo>
                    <a:pt x="170017" y="1067766"/>
                  </a:lnTo>
                  <a:lnTo>
                    <a:pt x="148890" y="1082139"/>
                  </a:lnTo>
                  <a:lnTo>
                    <a:pt x="127763" y="1096551"/>
                  </a:lnTo>
                  <a:lnTo>
                    <a:pt x="106636" y="1110998"/>
                  </a:lnTo>
                  <a:lnTo>
                    <a:pt x="85509" y="1125475"/>
                  </a:lnTo>
                  <a:lnTo>
                    <a:pt x="64381" y="1139977"/>
                  </a:lnTo>
                  <a:lnTo>
                    <a:pt x="43254" y="1154499"/>
                  </a:lnTo>
                  <a:lnTo>
                    <a:pt x="22127" y="1169038"/>
                  </a:lnTo>
                  <a:lnTo>
                    <a:pt x="1000" y="1183588"/>
                  </a:lnTo>
                  <a:lnTo>
                    <a:pt x="0" y="1184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435225" y="2005773"/>
              <a:ext cx="3275007" cy="1405000"/>
            </a:xfrm>
            <a:custGeom>
              <a:avLst/>
              <a:pathLst>
                <a:path w="3275007" h="1405000">
                  <a:moveTo>
                    <a:pt x="0" y="1405000"/>
                  </a:moveTo>
                  <a:lnTo>
                    <a:pt x="286" y="1404873"/>
                  </a:lnTo>
                  <a:lnTo>
                    <a:pt x="21414" y="1395470"/>
                  </a:lnTo>
                  <a:lnTo>
                    <a:pt x="42541" y="1386066"/>
                  </a:lnTo>
                  <a:lnTo>
                    <a:pt x="63668" y="1376660"/>
                  </a:lnTo>
                  <a:lnTo>
                    <a:pt x="84795" y="1367251"/>
                  </a:lnTo>
                  <a:lnTo>
                    <a:pt x="105923" y="1357840"/>
                  </a:lnTo>
                  <a:lnTo>
                    <a:pt x="127050" y="1348423"/>
                  </a:lnTo>
                  <a:lnTo>
                    <a:pt x="148177" y="1338998"/>
                  </a:lnTo>
                  <a:lnTo>
                    <a:pt x="169304" y="1329562"/>
                  </a:lnTo>
                  <a:lnTo>
                    <a:pt x="190431" y="1320112"/>
                  </a:lnTo>
                  <a:lnTo>
                    <a:pt x="211559" y="1310646"/>
                  </a:lnTo>
                  <a:lnTo>
                    <a:pt x="232686" y="1301161"/>
                  </a:lnTo>
                  <a:lnTo>
                    <a:pt x="253813" y="1291654"/>
                  </a:lnTo>
                  <a:lnTo>
                    <a:pt x="274940" y="1282121"/>
                  </a:lnTo>
                  <a:lnTo>
                    <a:pt x="296068" y="1272560"/>
                  </a:lnTo>
                  <a:lnTo>
                    <a:pt x="317195" y="1262968"/>
                  </a:lnTo>
                  <a:lnTo>
                    <a:pt x="338322" y="1253341"/>
                  </a:lnTo>
                  <a:lnTo>
                    <a:pt x="359449" y="1243677"/>
                  </a:lnTo>
                  <a:lnTo>
                    <a:pt x="380577" y="1233973"/>
                  </a:lnTo>
                  <a:lnTo>
                    <a:pt x="401704" y="1224224"/>
                  </a:lnTo>
                  <a:lnTo>
                    <a:pt x="422831" y="1214427"/>
                  </a:lnTo>
                  <a:lnTo>
                    <a:pt x="443958" y="1204579"/>
                  </a:lnTo>
                  <a:lnTo>
                    <a:pt x="465085" y="1194675"/>
                  </a:lnTo>
                  <a:lnTo>
                    <a:pt x="486213" y="1184713"/>
                  </a:lnTo>
                  <a:lnTo>
                    <a:pt x="507340" y="1174688"/>
                  </a:lnTo>
                  <a:lnTo>
                    <a:pt x="528467" y="1164595"/>
                  </a:lnTo>
                  <a:lnTo>
                    <a:pt x="549594" y="1154431"/>
                  </a:lnTo>
                  <a:lnTo>
                    <a:pt x="570722" y="1144190"/>
                  </a:lnTo>
                  <a:lnTo>
                    <a:pt x="591849" y="1133869"/>
                  </a:lnTo>
                  <a:lnTo>
                    <a:pt x="612976" y="1123464"/>
                  </a:lnTo>
                  <a:lnTo>
                    <a:pt x="634103" y="1112969"/>
                  </a:lnTo>
                  <a:lnTo>
                    <a:pt x="655231" y="1102382"/>
                  </a:lnTo>
                  <a:lnTo>
                    <a:pt x="676358" y="1091701"/>
                  </a:lnTo>
                  <a:lnTo>
                    <a:pt x="697485" y="1080925"/>
                  </a:lnTo>
                  <a:lnTo>
                    <a:pt x="718612" y="1070055"/>
                  </a:lnTo>
                  <a:lnTo>
                    <a:pt x="739739" y="1059092"/>
                  </a:lnTo>
                  <a:lnTo>
                    <a:pt x="760867" y="1048042"/>
                  </a:lnTo>
                  <a:lnTo>
                    <a:pt x="781994" y="1036911"/>
                  </a:lnTo>
                  <a:lnTo>
                    <a:pt x="803121" y="1025707"/>
                  </a:lnTo>
                  <a:lnTo>
                    <a:pt x="824248" y="1014438"/>
                  </a:lnTo>
                  <a:lnTo>
                    <a:pt x="845376" y="1003114"/>
                  </a:lnTo>
                  <a:lnTo>
                    <a:pt x="866503" y="991743"/>
                  </a:lnTo>
                  <a:lnTo>
                    <a:pt x="887630" y="980337"/>
                  </a:lnTo>
                  <a:lnTo>
                    <a:pt x="908757" y="968906"/>
                  </a:lnTo>
                  <a:lnTo>
                    <a:pt x="929885" y="957459"/>
                  </a:lnTo>
                  <a:lnTo>
                    <a:pt x="951012" y="946004"/>
                  </a:lnTo>
                  <a:lnTo>
                    <a:pt x="972139" y="934548"/>
                  </a:lnTo>
                  <a:lnTo>
                    <a:pt x="993266" y="923097"/>
                  </a:lnTo>
                  <a:lnTo>
                    <a:pt x="1014393" y="911656"/>
                  </a:lnTo>
                  <a:lnTo>
                    <a:pt x="1035521" y="900229"/>
                  </a:lnTo>
                  <a:lnTo>
                    <a:pt x="1056648" y="888821"/>
                  </a:lnTo>
                  <a:lnTo>
                    <a:pt x="1077775" y="877435"/>
                  </a:lnTo>
                  <a:lnTo>
                    <a:pt x="1098902" y="866074"/>
                  </a:lnTo>
                  <a:lnTo>
                    <a:pt x="1120030" y="854741"/>
                  </a:lnTo>
                  <a:lnTo>
                    <a:pt x="1141157" y="843437"/>
                  </a:lnTo>
                  <a:lnTo>
                    <a:pt x="1162284" y="832166"/>
                  </a:lnTo>
                  <a:lnTo>
                    <a:pt x="1183411" y="820928"/>
                  </a:lnTo>
                  <a:lnTo>
                    <a:pt x="1204539" y="809726"/>
                  </a:lnTo>
                  <a:lnTo>
                    <a:pt x="1225666" y="798562"/>
                  </a:lnTo>
                  <a:lnTo>
                    <a:pt x="1246793" y="787438"/>
                  </a:lnTo>
                  <a:lnTo>
                    <a:pt x="1267920" y="776357"/>
                  </a:lnTo>
                  <a:lnTo>
                    <a:pt x="1289047" y="765323"/>
                  </a:lnTo>
                  <a:lnTo>
                    <a:pt x="1310175" y="754340"/>
                  </a:lnTo>
                  <a:lnTo>
                    <a:pt x="1331302" y="743412"/>
                  </a:lnTo>
                  <a:lnTo>
                    <a:pt x="1352429" y="732548"/>
                  </a:lnTo>
                  <a:lnTo>
                    <a:pt x="1373556" y="721753"/>
                  </a:lnTo>
                  <a:lnTo>
                    <a:pt x="1394684" y="711035"/>
                  </a:lnTo>
                  <a:lnTo>
                    <a:pt x="1415811" y="700404"/>
                  </a:lnTo>
                  <a:lnTo>
                    <a:pt x="1436938" y="689866"/>
                  </a:lnTo>
                  <a:lnTo>
                    <a:pt x="1458065" y="679433"/>
                  </a:lnTo>
                  <a:lnTo>
                    <a:pt x="1479193" y="669112"/>
                  </a:lnTo>
                  <a:lnTo>
                    <a:pt x="1500320" y="658912"/>
                  </a:lnTo>
                  <a:lnTo>
                    <a:pt x="1521447" y="648842"/>
                  </a:lnTo>
                  <a:lnTo>
                    <a:pt x="1542574" y="638910"/>
                  </a:lnTo>
                  <a:lnTo>
                    <a:pt x="1563701" y="629124"/>
                  </a:lnTo>
                  <a:lnTo>
                    <a:pt x="1584829" y="619492"/>
                  </a:lnTo>
                  <a:lnTo>
                    <a:pt x="1605956" y="610021"/>
                  </a:lnTo>
                  <a:lnTo>
                    <a:pt x="1627083" y="600714"/>
                  </a:lnTo>
                  <a:lnTo>
                    <a:pt x="1648210" y="591567"/>
                  </a:lnTo>
                  <a:lnTo>
                    <a:pt x="1669338" y="582574"/>
                  </a:lnTo>
                  <a:lnTo>
                    <a:pt x="1690465" y="573725"/>
                  </a:lnTo>
                  <a:lnTo>
                    <a:pt x="1711592" y="565013"/>
                  </a:lnTo>
                  <a:lnTo>
                    <a:pt x="1732719" y="556426"/>
                  </a:lnTo>
                  <a:lnTo>
                    <a:pt x="1753847" y="547953"/>
                  </a:lnTo>
                  <a:lnTo>
                    <a:pt x="1774974" y="539581"/>
                  </a:lnTo>
                  <a:lnTo>
                    <a:pt x="1796101" y="531297"/>
                  </a:lnTo>
                  <a:lnTo>
                    <a:pt x="1817228" y="523088"/>
                  </a:lnTo>
                  <a:lnTo>
                    <a:pt x="1838355" y="514941"/>
                  </a:lnTo>
                  <a:lnTo>
                    <a:pt x="1859483" y="506844"/>
                  </a:lnTo>
                  <a:lnTo>
                    <a:pt x="1880610" y="498789"/>
                  </a:lnTo>
                  <a:lnTo>
                    <a:pt x="1901737" y="490769"/>
                  </a:lnTo>
                  <a:lnTo>
                    <a:pt x="1922864" y="482779"/>
                  </a:lnTo>
                  <a:lnTo>
                    <a:pt x="1943992" y="474819"/>
                  </a:lnTo>
                  <a:lnTo>
                    <a:pt x="1965119" y="466887"/>
                  </a:lnTo>
                  <a:lnTo>
                    <a:pt x="1986246" y="458984"/>
                  </a:lnTo>
                  <a:lnTo>
                    <a:pt x="2007373" y="451110"/>
                  </a:lnTo>
                  <a:lnTo>
                    <a:pt x="2028501" y="443265"/>
                  </a:lnTo>
                  <a:lnTo>
                    <a:pt x="2049628" y="435449"/>
                  </a:lnTo>
                  <a:lnTo>
                    <a:pt x="2070755" y="427663"/>
                  </a:lnTo>
                  <a:lnTo>
                    <a:pt x="2091882" y="419904"/>
                  </a:lnTo>
                  <a:lnTo>
                    <a:pt x="2113009" y="412173"/>
                  </a:lnTo>
                  <a:lnTo>
                    <a:pt x="2134137" y="404467"/>
                  </a:lnTo>
                  <a:lnTo>
                    <a:pt x="2155264" y="396786"/>
                  </a:lnTo>
                  <a:lnTo>
                    <a:pt x="2176391" y="389126"/>
                  </a:lnTo>
                  <a:lnTo>
                    <a:pt x="2197518" y="381487"/>
                  </a:lnTo>
                  <a:lnTo>
                    <a:pt x="2218646" y="373866"/>
                  </a:lnTo>
                  <a:lnTo>
                    <a:pt x="2239773" y="366260"/>
                  </a:lnTo>
                  <a:lnTo>
                    <a:pt x="2260900" y="358668"/>
                  </a:lnTo>
                  <a:lnTo>
                    <a:pt x="2282027" y="351086"/>
                  </a:lnTo>
                  <a:lnTo>
                    <a:pt x="2303155" y="343513"/>
                  </a:lnTo>
                  <a:lnTo>
                    <a:pt x="2324282" y="335945"/>
                  </a:lnTo>
                  <a:lnTo>
                    <a:pt x="2345409" y="328381"/>
                  </a:lnTo>
                  <a:lnTo>
                    <a:pt x="2366536" y="320816"/>
                  </a:lnTo>
                  <a:lnTo>
                    <a:pt x="2387663" y="313250"/>
                  </a:lnTo>
                  <a:lnTo>
                    <a:pt x="2408791" y="305681"/>
                  </a:lnTo>
                  <a:lnTo>
                    <a:pt x="2429918" y="298110"/>
                  </a:lnTo>
                  <a:lnTo>
                    <a:pt x="2451045" y="290538"/>
                  </a:lnTo>
                  <a:lnTo>
                    <a:pt x="2472172" y="282964"/>
                  </a:lnTo>
                  <a:lnTo>
                    <a:pt x="2493300" y="275389"/>
                  </a:lnTo>
                  <a:lnTo>
                    <a:pt x="2514427" y="267812"/>
                  </a:lnTo>
                  <a:lnTo>
                    <a:pt x="2535554" y="260234"/>
                  </a:lnTo>
                  <a:lnTo>
                    <a:pt x="2556681" y="252655"/>
                  </a:lnTo>
                  <a:lnTo>
                    <a:pt x="2577809" y="245076"/>
                  </a:lnTo>
                  <a:lnTo>
                    <a:pt x="2598936" y="237495"/>
                  </a:lnTo>
                  <a:lnTo>
                    <a:pt x="2620063" y="229914"/>
                  </a:lnTo>
                  <a:lnTo>
                    <a:pt x="2641190" y="222331"/>
                  </a:lnTo>
                  <a:lnTo>
                    <a:pt x="2662317" y="214749"/>
                  </a:lnTo>
                  <a:lnTo>
                    <a:pt x="2683445" y="207165"/>
                  </a:lnTo>
                  <a:lnTo>
                    <a:pt x="2704572" y="199581"/>
                  </a:lnTo>
                  <a:lnTo>
                    <a:pt x="2725699" y="191997"/>
                  </a:lnTo>
                  <a:lnTo>
                    <a:pt x="2746826" y="184412"/>
                  </a:lnTo>
                  <a:lnTo>
                    <a:pt x="2767954" y="176826"/>
                  </a:lnTo>
                  <a:lnTo>
                    <a:pt x="2789081" y="169240"/>
                  </a:lnTo>
                  <a:lnTo>
                    <a:pt x="2810208" y="161654"/>
                  </a:lnTo>
                  <a:lnTo>
                    <a:pt x="2831335" y="154068"/>
                  </a:lnTo>
                  <a:lnTo>
                    <a:pt x="2852463" y="146481"/>
                  </a:lnTo>
                  <a:lnTo>
                    <a:pt x="2873590" y="138893"/>
                  </a:lnTo>
                  <a:lnTo>
                    <a:pt x="2894717" y="131306"/>
                  </a:lnTo>
                  <a:lnTo>
                    <a:pt x="2915844" y="123718"/>
                  </a:lnTo>
                  <a:lnTo>
                    <a:pt x="2936971" y="116130"/>
                  </a:lnTo>
                  <a:lnTo>
                    <a:pt x="2958099" y="108541"/>
                  </a:lnTo>
                  <a:lnTo>
                    <a:pt x="2979226" y="100953"/>
                  </a:lnTo>
                  <a:lnTo>
                    <a:pt x="3000353" y="93364"/>
                  </a:lnTo>
                  <a:lnTo>
                    <a:pt x="3021480" y="85775"/>
                  </a:lnTo>
                  <a:lnTo>
                    <a:pt x="3042608" y="78186"/>
                  </a:lnTo>
                  <a:lnTo>
                    <a:pt x="3063735" y="70597"/>
                  </a:lnTo>
                  <a:lnTo>
                    <a:pt x="3084862" y="63007"/>
                  </a:lnTo>
                  <a:lnTo>
                    <a:pt x="3105989" y="55417"/>
                  </a:lnTo>
                  <a:lnTo>
                    <a:pt x="3127117" y="47827"/>
                  </a:lnTo>
                  <a:lnTo>
                    <a:pt x="3148244" y="40237"/>
                  </a:lnTo>
                  <a:lnTo>
                    <a:pt x="3169371" y="32647"/>
                  </a:lnTo>
                  <a:lnTo>
                    <a:pt x="3190498" y="25057"/>
                  </a:lnTo>
                  <a:lnTo>
                    <a:pt x="3211625" y="17467"/>
                  </a:lnTo>
                  <a:lnTo>
                    <a:pt x="3232753" y="9876"/>
                  </a:lnTo>
                  <a:lnTo>
                    <a:pt x="3253880" y="2285"/>
                  </a:lnTo>
                  <a:lnTo>
                    <a:pt x="3275007" y="0"/>
                  </a:lnTo>
                  <a:lnTo>
                    <a:pt x="3275007" y="102989"/>
                  </a:lnTo>
                  <a:lnTo>
                    <a:pt x="3253880" y="108918"/>
                  </a:lnTo>
                  <a:lnTo>
                    <a:pt x="3232753" y="114846"/>
                  </a:lnTo>
                  <a:lnTo>
                    <a:pt x="3211625" y="120775"/>
                  </a:lnTo>
                  <a:lnTo>
                    <a:pt x="3190498" y="126704"/>
                  </a:lnTo>
                  <a:lnTo>
                    <a:pt x="3169371" y="132633"/>
                  </a:lnTo>
                  <a:lnTo>
                    <a:pt x="3148244" y="138562"/>
                  </a:lnTo>
                  <a:lnTo>
                    <a:pt x="3127117" y="144491"/>
                  </a:lnTo>
                  <a:lnTo>
                    <a:pt x="3105989" y="150420"/>
                  </a:lnTo>
                  <a:lnTo>
                    <a:pt x="3084862" y="156350"/>
                  </a:lnTo>
                  <a:lnTo>
                    <a:pt x="3063735" y="162279"/>
                  </a:lnTo>
                  <a:lnTo>
                    <a:pt x="3042608" y="168209"/>
                  </a:lnTo>
                  <a:lnTo>
                    <a:pt x="3021480" y="174139"/>
                  </a:lnTo>
                  <a:lnTo>
                    <a:pt x="3000353" y="180069"/>
                  </a:lnTo>
                  <a:lnTo>
                    <a:pt x="2979226" y="185999"/>
                  </a:lnTo>
                  <a:lnTo>
                    <a:pt x="2958099" y="191929"/>
                  </a:lnTo>
                  <a:lnTo>
                    <a:pt x="2936971" y="197860"/>
                  </a:lnTo>
                  <a:lnTo>
                    <a:pt x="2915844" y="203791"/>
                  </a:lnTo>
                  <a:lnTo>
                    <a:pt x="2894717" y="209722"/>
                  </a:lnTo>
                  <a:lnTo>
                    <a:pt x="2873590" y="215653"/>
                  </a:lnTo>
                  <a:lnTo>
                    <a:pt x="2852463" y="221585"/>
                  </a:lnTo>
                  <a:lnTo>
                    <a:pt x="2831335" y="227516"/>
                  </a:lnTo>
                  <a:lnTo>
                    <a:pt x="2810208" y="233448"/>
                  </a:lnTo>
                  <a:lnTo>
                    <a:pt x="2789081" y="239381"/>
                  </a:lnTo>
                  <a:lnTo>
                    <a:pt x="2767954" y="245313"/>
                  </a:lnTo>
                  <a:lnTo>
                    <a:pt x="2746826" y="251246"/>
                  </a:lnTo>
                  <a:lnTo>
                    <a:pt x="2725699" y="257180"/>
                  </a:lnTo>
                  <a:lnTo>
                    <a:pt x="2704572" y="263114"/>
                  </a:lnTo>
                  <a:lnTo>
                    <a:pt x="2683445" y="269048"/>
                  </a:lnTo>
                  <a:lnTo>
                    <a:pt x="2662317" y="274983"/>
                  </a:lnTo>
                  <a:lnTo>
                    <a:pt x="2641190" y="280918"/>
                  </a:lnTo>
                  <a:lnTo>
                    <a:pt x="2620063" y="286854"/>
                  </a:lnTo>
                  <a:lnTo>
                    <a:pt x="2598936" y="292790"/>
                  </a:lnTo>
                  <a:lnTo>
                    <a:pt x="2577809" y="298728"/>
                  </a:lnTo>
                  <a:lnTo>
                    <a:pt x="2556681" y="304665"/>
                  </a:lnTo>
                  <a:lnTo>
                    <a:pt x="2535554" y="310604"/>
                  </a:lnTo>
                  <a:lnTo>
                    <a:pt x="2514427" y="316544"/>
                  </a:lnTo>
                  <a:lnTo>
                    <a:pt x="2493300" y="322484"/>
                  </a:lnTo>
                  <a:lnTo>
                    <a:pt x="2472172" y="328426"/>
                  </a:lnTo>
                  <a:lnTo>
                    <a:pt x="2451045" y="334369"/>
                  </a:lnTo>
                  <a:lnTo>
                    <a:pt x="2429918" y="340314"/>
                  </a:lnTo>
                  <a:lnTo>
                    <a:pt x="2408791" y="346260"/>
                  </a:lnTo>
                  <a:lnTo>
                    <a:pt x="2387663" y="352208"/>
                  </a:lnTo>
                  <a:lnTo>
                    <a:pt x="2366536" y="358157"/>
                  </a:lnTo>
                  <a:lnTo>
                    <a:pt x="2345409" y="364110"/>
                  </a:lnTo>
                  <a:lnTo>
                    <a:pt x="2324282" y="370071"/>
                  </a:lnTo>
                  <a:lnTo>
                    <a:pt x="2303155" y="376045"/>
                  </a:lnTo>
                  <a:lnTo>
                    <a:pt x="2282027" y="382038"/>
                  </a:lnTo>
                  <a:lnTo>
                    <a:pt x="2260900" y="388055"/>
                  </a:lnTo>
                  <a:lnTo>
                    <a:pt x="2239773" y="394102"/>
                  </a:lnTo>
                  <a:lnTo>
                    <a:pt x="2218646" y="400186"/>
                  </a:lnTo>
                  <a:lnTo>
                    <a:pt x="2197518" y="406310"/>
                  </a:lnTo>
                  <a:lnTo>
                    <a:pt x="2176391" y="412482"/>
                  </a:lnTo>
                  <a:lnTo>
                    <a:pt x="2155264" y="418708"/>
                  </a:lnTo>
                  <a:lnTo>
                    <a:pt x="2134137" y="424994"/>
                  </a:lnTo>
                  <a:lnTo>
                    <a:pt x="2113009" y="431345"/>
                  </a:lnTo>
                  <a:lnTo>
                    <a:pt x="2091882" y="437769"/>
                  </a:lnTo>
                  <a:lnTo>
                    <a:pt x="2070755" y="444273"/>
                  </a:lnTo>
                  <a:lnTo>
                    <a:pt x="2049628" y="450862"/>
                  </a:lnTo>
                  <a:lnTo>
                    <a:pt x="2028501" y="457546"/>
                  </a:lnTo>
                  <a:lnTo>
                    <a:pt x="2007373" y="464332"/>
                  </a:lnTo>
                  <a:lnTo>
                    <a:pt x="1986246" y="471228"/>
                  </a:lnTo>
                  <a:lnTo>
                    <a:pt x="1965119" y="478242"/>
                  </a:lnTo>
                  <a:lnTo>
                    <a:pt x="1943992" y="485383"/>
                  </a:lnTo>
                  <a:lnTo>
                    <a:pt x="1922864" y="492659"/>
                  </a:lnTo>
                  <a:lnTo>
                    <a:pt x="1901737" y="500078"/>
                  </a:lnTo>
                  <a:lnTo>
                    <a:pt x="1880610" y="507646"/>
                  </a:lnTo>
                  <a:lnTo>
                    <a:pt x="1859483" y="515367"/>
                  </a:lnTo>
                  <a:lnTo>
                    <a:pt x="1838355" y="523243"/>
                  </a:lnTo>
                  <a:lnTo>
                    <a:pt x="1817228" y="531274"/>
                  </a:lnTo>
                  <a:lnTo>
                    <a:pt x="1796101" y="539455"/>
                  </a:lnTo>
                  <a:lnTo>
                    <a:pt x="1774974" y="547782"/>
                  </a:lnTo>
                  <a:lnTo>
                    <a:pt x="1753847" y="556251"/>
                  </a:lnTo>
                  <a:lnTo>
                    <a:pt x="1732719" y="564855"/>
                  </a:lnTo>
                  <a:lnTo>
                    <a:pt x="1711592" y="573590"/>
                  </a:lnTo>
                  <a:lnTo>
                    <a:pt x="1690465" y="582454"/>
                  </a:lnTo>
                  <a:lnTo>
                    <a:pt x="1669338" y="591443"/>
                  </a:lnTo>
                  <a:lnTo>
                    <a:pt x="1648210" y="600557"/>
                  </a:lnTo>
                  <a:lnTo>
                    <a:pt x="1627083" y="609796"/>
                  </a:lnTo>
                  <a:lnTo>
                    <a:pt x="1605956" y="619161"/>
                  </a:lnTo>
                  <a:lnTo>
                    <a:pt x="1584829" y="628652"/>
                  </a:lnTo>
                  <a:lnTo>
                    <a:pt x="1563701" y="638267"/>
                  </a:lnTo>
                  <a:lnTo>
                    <a:pt x="1542574" y="648002"/>
                  </a:lnTo>
                  <a:lnTo>
                    <a:pt x="1521447" y="657855"/>
                  </a:lnTo>
                  <a:lnTo>
                    <a:pt x="1500320" y="667824"/>
                  </a:lnTo>
                  <a:lnTo>
                    <a:pt x="1479193" y="677906"/>
                  </a:lnTo>
                  <a:lnTo>
                    <a:pt x="1458065" y="688100"/>
                  </a:lnTo>
                  <a:lnTo>
                    <a:pt x="1436938" y="698406"/>
                  </a:lnTo>
                  <a:lnTo>
                    <a:pt x="1415811" y="708821"/>
                  </a:lnTo>
                  <a:lnTo>
                    <a:pt x="1394684" y="719346"/>
                  </a:lnTo>
                  <a:lnTo>
                    <a:pt x="1373556" y="729978"/>
                  </a:lnTo>
                  <a:lnTo>
                    <a:pt x="1352429" y="740716"/>
                  </a:lnTo>
                  <a:lnTo>
                    <a:pt x="1331302" y="751558"/>
                  </a:lnTo>
                  <a:lnTo>
                    <a:pt x="1310175" y="762501"/>
                  </a:lnTo>
                  <a:lnTo>
                    <a:pt x="1289047" y="773542"/>
                  </a:lnTo>
                  <a:lnTo>
                    <a:pt x="1267920" y="784675"/>
                  </a:lnTo>
                  <a:lnTo>
                    <a:pt x="1246793" y="795895"/>
                  </a:lnTo>
                  <a:lnTo>
                    <a:pt x="1225666" y="807196"/>
                  </a:lnTo>
                  <a:lnTo>
                    <a:pt x="1204539" y="818570"/>
                  </a:lnTo>
                  <a:lnTo>
                    <a:pt x="1183411" y="830009"/>
                  </a:lnTo>
                  <a:lnTo>
                    <a:pt x="1162284" y="841506"/>
                  </a:lnTo>
                  <a:lnTo>
                    <a:pt x="1141157" y="853051"/>
                  </a:lnTo>
                  <a:lnTo>
                    <a:pt x="1120030" y="864637"/>
                  </a:lnTo>
                  <a:lnTo>
                    <a:pt x="1098902" y="876256"/>
                  </a:lnTo>
                  <a:lnTo>
                    <a:pt x="1077775" y="887898"/>
                  </a:lnTo>
                  <a:lnTo>
                    <a:pt x="1056648" y="899558"/>
                  </a:lnTo>
                  <a:lnTo>
                    <a:pt x="1035521" y="911227"/>
                  </a:lnTo>
                  <a:lnTo>
                    <a:pt x="1014393" y="922898"/>
                  </a:lnTo>
                  <a:lnTo>
                    <a:pt x="993266" y="934566"/>
                  </a:lnTo>
                  <a:lnTo>
                    <a:pt x="972139" y="946223"/>
                  </a:lnTo>
                  <a:lnTo>
                    <a:pt x="951012" y="957865"/>
                  </a:lnTo>
                  <a:lnTo>
                    <a:pt x="929885" y="969488"/>
                  </a:lnTo>
                  <a:lnTo>
                    <a:pt x="908757" y="981088"/>
                  </a:lnTo>
                  <a:lnTo>
                    <a:pt x="887630" y="992662"/>
                  </a:lnTo>
                  <a:lnTo>
                    <a:pt x="866503" y="1004209"/>
                  </a:lnTo>
                  <a:lnTo>
                    <a:pt x="845376" y="1015730"/>
                  </a:lnTo>
                  <a:lnTo>
                    <a:pt x="824248" y="1027226"/>
                  </a:lnTo>
                  <a:lnTo>
                    <a:pt x="803121" y="1038708"/>
                  </a:lnTo>
                  <a:lnTo>
                    <a:pt x="781994" y="1050186"/>
                  </a:lnTo>
                  <a:lnTo>
                    <a:pt x="760867" y="1061670"/>
                  </a:lnTo>
                  <a:lnTo>
                    <a:pt x="739739" y="1073171"/>
                  </a:lnTo>
                  <a:lnTo>
                    <a:pt x="718612" y="1084696"/>
                  </a:lnTo>
                  <a:lnTo>
                    <a:pt x="697485" y="1096252"/>
                  </a:lnTo>
                  <a:lnTo>
                    <a:pt x="676358" y="1107845"/>
                  </a:lnTo>
                  <a:lnTo>
                    <a:pt x="655231" y="1119475"/>
                  </a:lnTo>
                  <a:lnTo>
                    <a:pt x="634103" y="1131146"/>
                  </a:lnTo>
                  <a:lnTo>
                    <a:pt x="612976" y="1142855"/>
                  </a:lnTo>
                  <a:lnTo>
                    <a:pt x="591849" y="1154603"/>
                  </a:lnTo>
                  <a:lnTo>
                    <a:pt x="570722" y="1166387"/>
                  </a:lnTo>
                  <a:lnTo>
                    <a:pt x="549594" y="1178204"/>
                  </a:lnTo>
                  <a:lnTo>
                    <a:pt x="528467" y="1190053"/>
                  </a:lnTo>
                  <a:lnTo>
                    <a:pt x="507340" y="1201931"/>
                  </a:lnTo>
                  <a:lnTo>
                    <a:pt x="486213" y="1213836"/>
                  </a:lnTo>
                  <a:lnTo>
                    <a:pt x="465085" y="1225765"/>
                  </a:lnTo>
                  <a:lnTo>
                    <a:pt x="443958" y="1237717"/>
                  </a:lnTo>
                  <a:lnTo>
                    <a:pt x="422831" y="1249689"/>
                  </a:lnTo>
                  <a:lnTo>
                    <a:pt x="401704" y="1261680"/>
                  </a:lnTo>
                  <a:lnTo>
                    <a:pt x="380577" y="1273688"/>
                  </a:lnTo>
                  <a:lnTo>
                    <a:pt x="359449" y="1285712"/>
                  </a:lnTo>
                  <a:lnTo>
                    <a:pt x="338322" y="1297750"/>
                  </a:lnTo>
                  <a:lnTo>
                    <a:pt x="317195" y="1309801"/>
                  </a:lnTo>
                  <a:lnTo>
                    <a:pt x="296068" y="1321865"/>
                  </a:lnTo>
                  <a:lnTo>
                    <a:pt x="274940" y="1333939"/>
                  </a:lnTo>
                  <a:lnTo>
                    <a:pt x="253813" y="1346023"/>
                  </a:lnTo>
                  <a:lnTo>
                    <a:pt x="232686" y="1358116"/>
                  </a:lnTo>
                  <a:lnTo>
                    <a:pt x="211559" y="1370217"/>
                  </a:lnTo>
                  <a:lnTo>
                    <a:pt x="190431" y="1382325"/>
                  </a:lnTo>
                  <a:lnTo>
                    <a:pt x="169304" y="1394439"/>
                  </a:lnTo>
                  <a:lnTo>
                    <a:pt x="150894" y="1405000"/>
                  </a:lnTo>
                  <a:close/>
                </a:path>
              </a:pathLst>
            </a:custGeom>
            <a:solidFill>
              <a:srgbClr val="E03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5225" y="2005773"/>
              <a:ext cx="3275007" cy="1405000"/>
            </a:xfrm>
            <a:custGeom>
              <a:avLst/>
              <a:pathLst>
                <a:path w="3275007" h="1405000">
                  <a:moveTo>
                    <a:pt x="0" y="1405000"/>
                  </a:moveTo>
                  <a:lnTo>
                    <a:pt x="286" y="1404873"/>
                  </a:lnTo>
                  <a:lnTo>
                    <a:pt x="21414" y="1395470"/>
                  </a:lnTo>
                  <a:lnTo>
                    <a:pt x="42541" y="1386066"/>
                  </a:lnTo>
                  <a:lnTo>
                    <a:pt x="63668" y="1376660"/>
                  </a:lnTo>
                  <a:lnTo>
                    <a:pt x="84795" y="1367251"/>
                  </a:lnTo>
                  <a:lnTo>
                    <a:pt x="105923" y="1357840"/>
                  </a:lnTo>
                  <a:lnTo>
                    <a:pt x="127050" y="1348423"/>
                  </a:lnTo>
                  <a:lnTo>
                    <a:pt x="148177" y="1338998"/>
                  </a:lnTo>
                  <a:lnTo>
                    <a:pt x="169304" y="1329562"/>
                  </a:lnTo>
                  <a:lnTo>
                    <a:pt x="190431" y="1320112"/>
                  </a:lnTo>
                  <a:lnTo>
                    <a:pt x="211559" y="1310646"/>
                  </a:lnTo>
                  <a:lnTo>
                    <a:pt x="232686" y="1301161"/>
                  </a:lnTo>
                  <a:lnTo>
                    <a:pt x="253813" y="1291654"/>
                  </a:lnTo>
                  <a:lnTo>
                    <a:pt x="274940" y="1282121"/>
                  </a:lnTo>
                  <a:lnTo>
                    <a:pt x="296068" y="1272560"/>
                  </a:lnTo>
                  <a:lnTo>
                    <a:pt x="317195" y="1262968"/>
                  </a:lnTo>
                  <a:lnTo>
                    <a:pt x="338322" y="1253341"/>
                  </a:lnTo>
                  <a:lnTo>
                    <a:pt x="359449" y="1243677"/>
                  </a:lnTo>
                  <a:lnTo>
                    <a:pt x="380577" y="1233973"/>
                  </a:lnTo>
                  <a:lnTo>
                    <a:pt x="401704" y="1224224"/>
                  </a:lnTo>
                  <a:lnTo>
                    <a:pt x="422831" y="1214427"/>
                  </a:lnTo>
                  <a:lnTo>
                    <a:pt x="443958" y="1204579"/>
                  </a:lnTo>
                  <a:lnTo>
                    <a:pt x="465085" y="1194675"/>
                  </a:lnTo>
                  <a:lnTo>
                    <a:pt x="486213" y="1184713"/>
                  </a:lnTo>
                  <a:lnTo>
                    <a:pt x="507340" y="1174688"/>
                  </a:lnTo>
                  <a:lnTo>
                    <a:pt x="528467" y="1164595"/>
                  </a:lnTo>
                  <a:lnTo>
                    <a:pt x="549594" y="1154431"/>
                  </a:lnTo>
                  <a:lnTo>
                    <a:pt x="570722" y="1144190"/>
                  </a:lnTo>
                  <a:lnTo>
                    <a:pt x="591849" y="1133869"/>
                  </a:lnTo>
                  <a:lnTo>
                    <a:pt x="612976" y="1123464"/>
                  </a:lnTo>
                  <a:lnTo>
                    <a:pt x="634103" y="1112969"/>
                  </a:lnTo>
                  <a:lnTo>
                    <a:pt x="655231" y="1102382"/>
                  </a:lnTo>
                  <a:lnTo>
                    <a:pt x="676358" y="1091701"/>
                  </a:lnTo>
                  <a:lnTo>
                    <a:pt x="697485" y="1080925"/>
                  </a:lnTo>
                  <a:lnTo>
                    <a:pt x="718612" y="1070055"/>
                  </a:lnTo>
                  <a:lnTo>
                    <a:pt x="739739" y="1059092"/>
                  </a:lnTo>
                  <a:lnTo>
                    <a:pt x="760867" y="1048042"/>
                  </a:lnTo>
                  <a:lnTo>
                    <a:pt x="781994" y="1036911"/>
                  </a:lnTo>
                  <a:lnTo>
                    <a:pt x="803121" y="1025707"/>
                  </a:lnTo>
                  <a:lnTo>
                    <a:pt x="824248" y="1014438"/>
                  </a:lnTo>
                  <a:lnTo>
                    <a:pt x="845376" y="1003114"/>
                  </a:lnTo>
                  <a:lnTo>
                    <a:pt x="866503" y="991743"/>
                  </a:lnTo>
                  <a:lnTo>
                    <a:pt x="887630" y="980337"/>
                  </a:lnTo>
                  <a:lnTo>
                    <a:pt x="908757" y="968906"/>
                  </a:lnTo>
                  <a:lnTo>
                    <a:pt x="929885" y="957459"/>
                  </a:lnTo>
                  <a:lnTo>
                    <a:pt x="951012" y="946004"/>
                  </a:lnTo>
                  <a:lnTo>
                    <a:pt x="972139" y="934548"/>
                  </a:lnTo>
                  <a:lnTo>
                    <a:pt x="993266" y="923097"/>
                  </a:lnTo>
                  <a:lnTo>
                    <a:pt x="1014393" y="911656"/>
                  </a:lnTo>
                  <a:lnTo>
                    <a:pt x="1035521" y="900229"/>
                  </a:lnTo>
                  <a:lnTo>
                    <a:pt x="1056648" y="888821"/>
                  </a:lnTo>
                  <a:lnTo>
                    <a:pt x="1077775" y="877435"/>
                  </a:lnTo>
                  <a:lnTo>
                    <a:pt x="1098902" y="866074"/>
                  </a:lnTo>
                  <a:lnTo>
                    <a:pt x="1120030" y="854741"/>
                  </a:lnTo>
                  <a:lnTo>
                    <a:pt x="1141157" y="843437"/>
                  </a:lnTo>
                  <a:lnTo>
                    <a:pt x="1162284" y="832166"/>
                  </a:lnTo>
                  <a:lnTo>
                    <a:pt x="1183411" y="820928"/>
                  </a:lnTo>
                  <a:lnTo>
                    <a:pt x="1204539" y="809726"/>
                  </a:lnTo>
                  <a:lnTo>
                    <a:pt x="1225666" y="798562"/>
                  </a:lnTo>
                  <a:lnTo>
                    <a:pt x="1246793" y="787438"/>
                  </a:lnTo>
                  <a:lnTo>
                    <a:pt x="1267920" y="776357"/>
                  </a:lnTo>
                  <a:lnTo>
                    <a:pt x="1289047" y="765323"/>
                  </a:lnTo>
                  <a:lnTo>
                    <a:pt x="1310175" y="754340"/>
                  </a:lnTo>
                  <a:lnTo>
                    <a:pt x="1331302" y="743412"/>
                  </a:lnTo>
                  <a:lnTo>
                    <a:pt x="1352429" y="732548"/>
                  </a:lnTo>
                  <a:lnTo>
                    <a:pt x="1373556" y="721753"/>
                  </a:lnTo>
                  <a:lnTo>
                    <a:pt x="1394684" y="711035"/>
                  </a:lnTo>
                  <a:lnTo>
                    <a:pt x="1415811" y="700404"/>
                  </a:lnTo>
                  <a:lnTo>
                    <a:pt x="1436938" y="689866"/>
                  </a:lnTo>
                  <a:lnTo>
                    <a:pt x="1458065" y="679433"/>
                  </a:lnTo>
                  <a:lnTo>
                    <a:pt x="1479193" y="669112"/>
                  </a:lnTo>
                  <a:lnTo>
                    <a:pt x="1500320" y="658912"/>
                  </a:lnTo>
                  <a:lnTo>
                    <a:pt x="1521447" y="648842"/>
                  </a:lnTo>
                  <a:lnTo>
                    <a:pt x="1542574" y="638910"/>
                  </a:lnTo>
                  <a:lnTo>
                    <a:pt x="1563701" y="629124"/>
                  </a:lnTo>
                  <a:lnTo>
                    <a:pt x="1584829" y="619492"/>
                  </a:lnTo>
                  <a:lnTo>
                    <a:pt x="1605956" y="610021"/>
                  </a:lnTo>
                  <a:lnTo>
                    <a:pt x="1627083" y="600714"/>
                  </a:lnTo>
                  <a:lnTo>
                    <a:pt x="1648210" y="591567"/>
                  </a:lnTo>
                  <a:lnTo>
                    <a:pt x="1669338" y="582574"/>
                  </a:lnTo>
                  <a:lnTo>
                    <a:pt x="1690465" y="573725"/>
                  </a:lnTo>
                  <a:lnTo>
                    <a:pt x="1711592" y="565013"/>
                  </a:lnTo>
                  <a:lnTo>
                    <a:pt x="1732719" y="556426"/>
                  </a:lnTo>
                  <a:lnTo>
                    <a:pt x="1753847" y="547953"/>
                  </a:lnTo>
                  <a:lnTo>
                    <a:pt x="1774974" y="539581"/>
                  </a:lnTo>
                  <a:lnTo>
                    <a:pt x="1796101" y="531297"/>
                  </a:lnTo>
                  <a:lnTo>
                    <a:pt x="1817228" y="523088"/>
                  </a:lnTo>
                  <a:lnTo>
                    <a:pt x="1838355" y="514941"/>
                  </a:lnTo>
                  <a:lnTo>
                    <a:pt x="1859483" y="506844"/>
                  </a:lnTo>
                  <a:lnTo>
                    <a:pt x="1880610" y="498789"/>
                  </a:lnTo>
                  <a:lnTo>
                    <a:pt x="1901737" y="490769"/>
                  </a:lnTo>
                  <a:lnTo>
                    <a:pt x="1922864" y="482779"/>
                  </a:lnTo>
                  <a:lnTo>
                    <a:pt x="1943992" y="474819"/>
                  </a:lnTo>
                  <a:lnTo>
                    <a:pt x="1965119" y="466887"/>
                  </a:lnTo>
                  <a:lnTo>
                    <a:pt x="1986246" y="458984"/>
                  </a:lnTo>
                  <a:lnTo>
                    <a:pt x="2007373" y="451110"/>
                  </a:lnTo>
                  <a:lnTo>
                    <a:pt x="2028501" y="443265"/>
                  </a:lnTo>
                  <a:lnTo>
                    <a:pt x="2049628" y="435449"/>
                  </a:lnTo>
                  <a:lnTo>
                    <a:pt x="2070755" y="427663"/>
                  </a:lnTo>
                  <a:lnTo>
                    <a:pt x="2091882" y="419904"/>
                  </a:lnTo>
                  <a:lnTo>
                    <a:pt x="2113009" y="412173"/>
                  </a:lnTo>
                  <a:lnTo>
                    <a:pt x="2134137" y="404467"/>
                  </a:lnTo>
                  <a:lnTo>
                    <a:pt x="2155264" y="396786"/>
                  </a:lnTo>
                  <a:lnTo>
                    <a:pt x="2176391" y="389126"/>
                  </a:lnTo>
                  <a:lnTo>
                    <a:pt x="2197518" y="381487"/>
                  </a:lnTo>
                  <a:lnTo>
                    <a:pt x="2218646" y="373866"/>
                  </a:lnTo>
                  <a:lnTo>
                    <a:pt x="2239773" y="366260"/>
                  </a:lnTo>
                  <a:lnTo>
                    <a:pt x="2260900" y="358668"/>
                  </a:lnTo>
                  <a:lnTo>
                    <a:pt x="2282027" y="351086"/>
                  </a:lnTo>
                  <a:lnTo>
                    <a:pt x="2303155" y="343513"/>
                  </a:lnTo>
                  <a:lnTo>
                    <a:pt x="2324282" y="335945"/>
                  </a:lnTo>
                  <a:lnTo>
                    <a:pt x="2345409" y="328381"/>
                  </a:lnTo>
                  <a:lnTo>
                    <a:pt x="2366536" y="320816"/>
                  </a:lnTo>
                  <a:lnTo>
                    <a:pt x="2387663" y="313250"/>
                  </a:lnTo>
                  <a:lnTo>
                    <a:pt x="2408791" y="305681"/>
                  </a:lnTo>
                  <a:lnTo>
                    <a:pt x="2429918" y="298110"/>
                  </a:lnTo>
                  <a:lnTo>
                    <a:pt x="2451045" y="290538"/>
                  </a:lnTo>
                  <a:lnTo>
                    <a:pt x="2472172" y="282964"/>
                  </a:lnTo>
                  <a:lnTo>
                    <a:pt x="2493300" y="275389"/>
                  </a:lnTo>
                  <a:lnTo>
                    <a:pt x="2514427" y="267812"/>
                  </a:lnTo>
                  <a:lnTo>
                    <a:pt x="2535554" y="260234"/>
                  </a:lnTo>
                  <a:lnTo>
                    <a:pt x="2556681" y="252655"/>
                  </a:lnTo>
                  <a:lnTo>
                    <a:pt x="2577809" y="245076"/>
                  </a:lnTo>
                  <a:lnTo>
                    <a:pt x="2598936" y="237495"/>
                  </a:lnTo>
                  <a:lnTo>
                    <a:pt x="2620063" y="229914"/>
                  </a:lnTo>
                  <a:lnTo>
                    <a:pt x="2641190" y="222331"/>
                  </a:lnTo>
                  <a:lnTo>
                    <a:pt x="2662317" y="214749"/>
                  </a:lnTo>
                  <a:lnTo>
                    <a:pt x="2683445" y="207165"/>
                  </a:lnTo>
                  <a:lnTo>
                    <a:pt x="2704572" y="199581"/>
                  </a:lnTo>
                  <a:lnTo>
                    <a:pt x="2725699" y="191997"/>
                  </a:lnTo>
                  <a:lnTo>
                    <a:pt x="2746826" y="184412"/>
                  </a:lnTo>
                  <a:lnTo>
                    <a:pt x="2767954" y="176826"/>
                  </a:lnTo>
                  <a:lnTo>
                    <a:pt x="2789081" y="169240"/>
                  </a:lnTo>
                  <a:lnTo>
                    <a:pt x="2810208" y="161654"/>
                  </a:lnTo>
                  <a:lnTo>
                    <a:pt x="2831335" y="154068"/>
                  </a:lnTo>
                  <a:lnTo>
                    <a:pt x="2852463" y="146481"/>
                  </a:lnTo>
                  <a:lnTo>
                    <a:pt x="2873590" y="138893"/>
                  </a:lnTo>
                  <a:lnTo>
                    <a:pt x="2894717" y="131306"/>
                  </a:lnTo>
                  <a:lnTo>
                    <a:pt x="2915844" y="123718"/>
                  </a:lnTo>
                  <a:lnTo>
                    <a:pt x="2936971" y="116130"/>
                  </a:lnTo>
                  <a:lnTo>
                    <a:pt x="2958099" y="108541"/>
                  </a:lnTo>
                  <a:lnTo>
                    <a:pt x="2979226" y="100953"/>
                  </a:lnTo>
                  <a:lnTo>
                    <a:pt x="3000353" y="93364"/>
                  </a:lnTo>
                  <a:lnTo>
                    <a:pt x="3021480" y="85775"/>
                  </a:lnTo>
                  <a:lnTo>
                    <a:pt x="3042608" y="78186"/>
                  </a:lnTo>
                  <a:lnTo>
                    <a:pt x="3063735" y="70597"/>
                  </a:lnTo>
                  <a:lnTo>
                    <a:pt x="3084862" y="63007"/>
                  </a:lnTo>
                  <a:lnTo>
                    <a:pt x="3105989" y="55417"/>
                  </a:lnTo>
                  <a:lnTo>
                    <a:pt x="3127117" y="47827"/>
                  </a:lnTo>
                  <a:lnTo>
                    <a:pt x="3148244" y="40237"/>
                  </a:lnTo>
                  <a:lnTo>
                    <a:pt x="3169371" y="32647"/>
                  </a:lnTo>
                  <a:lnTo>
                    <a:pt x="3190498" y="25057"/>
                  </a:lnTo>
                  <a:lnTo>
                    <a:pt x="3211625" y="17467"/>
                  </a:lnTo>
                  <a:lnTo>
                    <a:pt x="3232753" y="9876"/>
                  </a:lnTo>
                  <a:lnTo>
                    <a:pt x="3253880" y="2285"/>
                  </a:lnTo>
                  <a:lnTo>
                    <a:pt x="3275007" y="0"/>
                  </a:lnTo>
                  <a:lnTo>
                    <a:pt x="32750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86119" y="2108762"/>
              <a:ext cx="3124113" cy="1302011"/>
            </a:xfrm>
            <a:custGeom>
              <a:avLst/>
              <a:pathLst>
                <a:path w="3124113" h="1302011">
                  <a:moveTo>
                    <a:pt x="3124113" y="0"/>
                  </a:moveTo>
                  <a:lnTo>
                    <a:pt x="3102986" y="5928"/>
                  </a:lnTo>
                  <a:lnTo>
                    <a:pt x="3081859" y="11857"/>
                  </a:lnTo>
                  <a:lnTo>
                    <a:pt x="3060731" y="17785"/>
                  </a:lnTo>
                  <a:lnTo>
                    <a:pt x="3039604" y="23714"/>
                  </a:lnTo>
                  <a:lnTo>
                    <a:pt x="3018477" y="29643"/>
                  </a:lnTo>
                  <a:lnTo>
                    <a:pt x="2997350" y="35572"/>
                  </a:lnTo>
                  <a:lnTo>
                    <a:pt x="2976222" y="41501"/>
                  </a:lnTo>
                  <a:lnTo>
                    <a:pt x="2955095" y="47431"/>
                  </a:lnTo>
                  <a:lnTo>
                    <a:pt x="2933968" y="53360"/>
                  </a:lnTo>
                  <a:lnTo>
                    <a:pt x="2912841" y="59290"/>
                  </a:lnTo>
                  <a:lnTo>
                    <a:pt x="2891713" y="65219"/>
                  </a:lnTo>
                  <a:lnTo>
                    <a:pt x="2870586" y="71149"/>
                  </a:lnTo>
                  <a:lnTo>
                    <a:pt x="2849459" y="77079"/>
                  </a:lnTo>
                  <a:lnTo>
                    <a:pt x="2828332" y="83010"/>
                  </a:lnTo>
                  <a:lnTo>
                    <a:pt x="2807205" y="88940"/>
                  </a:lnTo>
                  <a:lnTo>
                    <a:pt x="2786077" y="94871"/>
                  </a:lnTo>
                  <a:lnTo>
                    <a:pt x="2764950" y="100801"/>
                  </a:lnTo>
                  <a:lnTo>
                    <a:pt x="2743823" y="106732"/>
                  </a:lnTo>
                  <a:lnTo>
                    <a:pt x="2722696" y="112664"/>
                  </a:lnTo>
                  <a:lnTo>
                    <a:pt x="2701568" y="118595"/>
                  </a:lnTo>
                  <a:lnTo>
                    <a:pt x="2680441" y="124527"/>
                  </a:lnTo>
                  <a:lnTo>
                    <a:pt x="2659314" y="130459"/>
                  </a:lnTo>
                  <a:lnTo>
                    <a:pt x="2638187" y="136391"/>
                  </a:lnTo>
                  <a:lnTo>
                    <a:pt x="2617059" y="142324"/>
                  </a:lnTo>
                  <a:lnTo>
                    <a:pt x="2595932" y="148257"/>
                  </a:lnTo>
                  <a:lnTo>
                    <a:pt x="2574805" y="154190"/>
                  </a:lnTo>
                  <a:lnTo>
                    <a:pt x="2553678" y="160124"/>
                  </a:lnTo>
                  <a:lnTo>
                    <a:pt x="2532551" y="166059"/>
                  </a:lnTo>
                  <a:lnTo>
                    <a:pt x="2511423" y="171993"/>
                  </a:lnTo>
                  <a:lnTo>
                    <a:pt x="2490296" y="177929"/>
                  </a:lnTo>
                  <a:lnTo>
                    <a:pt x="2469169" y="183864"/>
                  </a:lnTo>
                  <a:lnTo>
                    <a:pt x="2448042" y="189801"/>
                  </a:lnTo>
                  <a:lnTo>
                    <a:pt x="2426914" y="195738"/>
                  </a:lnTo>
                  <a:lnTo>
                    <a:pt x="2405787" y="201676"/>
                  </a:lnTo>
                  <a:lnTo>
                    <a:pt x="2384660" y="207615"/>
                  </a:lnTo>
                  <a:lnTo>
                    <a:pt x="2363533" y="213554"/>
                  </a:lnTo>
                  <a:lnTo>
                    <a:pt x="2342405" y="219495"/>
                  </a:lnTo>
                  <a:lnTo>
                    <a:pt x="2321278" y="225437"/>
                  </a:lnTo>
                  <a:lnTo>
                    <a:pt x="2300151" y="231380"/>
                  </a:lnTo>
                  <a:lnTo>
                    <a:pt x="2279024" y="237324"/>
                  </a:lnTo>
                  <a:lnTo>
                    <a:pt x="2257897" y="243270"/>
                  </a:lnTo>
                  <a:lnTo>
                    <a:pt x="2236769" y="249218"/>
                  </a:lnTo>
                  <a:lnTo>
                    <a:pt x="2215642" y="255168"/>
                  </a:lnTo>
                  <a:lnTo>
                    <a:pt x="2194515" y="261121"/>
                  </a:lnTo>
                  <a:lnTo>
                    <a:pt x="2173388" y="267082"/>
                  </a:lnTo>
                  <a:lnTo>
                    <a:pt x="2152260" y="273056"/>
                  </a:lnTo>
                  <a:lnTo>
                    <a:pt x="2131133" y="279048"/>
                  </a:lnTo>
                  <a:lnTo>
                    <a:pt x="2110006" y="285066"/>
                  </a:lnTo>
                  <a:lnTo>
                    <a:pt x="2088879" y="291113"/>
                  </a:lnTo>
                  <a:lnTo>
                    <a:pt x="2067751" y="297196"/>
                  </a:lnTo>
                  <a:lnTo>
                    <a:pt x="2046624" y="303321"/>
                  </a:lnTo>
                  <a:lnTo>
                    <a:pt x="2025497" y="309493"/>
                  </a:lnTo>
                  <a:lnTo>
                    <a:pt x="2004370" y="315719"/>
                  </a:lnTo>
                  <a:lnTo>
                    <a:pt x="1983243" y="322004"/>
                  </a:lnTo>
                  <a:lnTo>
                    <a:pt x="1962115" y="328356"/>
                  </a:lnTo>
                  <a:lnTo>
                    <a:pt x="1940988" y="334780"/>
                  </a:lnTo>
                  <a:lnTo>
                    <a:pt x="1919861" y="341283"/>
                  </a:lnTo>
                  <a:lnTo>
                    <a:pt x="1898734" y="347873"/>
                  </a:lnTo>
                  <a:lnTo>
                    <a:pt x="1877606" y="354557"/>
                  </a:lnTo>
                  <a:lnTo>
                    <a:pt x="1856479" y="361343"/>
                  </a:lnTo>
                  <a:lnTo>
                    <a:pt x="1835352" y="368238"/>
                  </a:lnTo>
                  <a:lnTo>
                    <a:pt x="1814225" y="375252"/>
                  </a:lnTo>
                  <a:lnTo>
                    <a:pt x="1793097" y="382393"/>
                  </a:lnTo>
                  <a:lnTo>
                    <a:pt x="1771970" y="389669"/>
                  </a:lnTo>
                  <a:lnTo>
                    <a:pt x="1750843" y="397088"/>
                  </a:lnTo>
                  <a:lnTo>
                    <a:pt x="1729716" y="404656"/>
                  </a:lnTo>
                  <a:lnTo>
                    <a:pt x="1708589" y="412377"/>
                  </a:lnTo>
                  <a:lnTo>
                    <a:pt x="1687461" y="420254"/>
                  </a:lnTo>
                  <a:lnTo>
                    <a:pt x="1666334" y="428284"/>
                  </a:lnTo>
                  <a:lnTo>
                    <a:pt x="1645207" y="436466"/>
                  </a:lnTo>
                  <a:lnTo>
                    <a:pt x="1624080" y="444793"/>
                  </a:lnTo>
                  <a:lnTo>
                    <a:pt x="1602952" y="453261"/>
                  </a:lnTo>
                  <a:lnTo>
                    <a:pt x="1581825" y="461865"/>
                  </a:lnTo>
                  <a:lnTo>
                    <a:pt x="1560698" y="470601"/>
                  </a:lnTo>
                  <a:lnTo>
                    <a:pt x="1539571" y="479464"/>
                  </a:lnTo>
                  <a:lnTo>
                    <a:pt x="1518443" y="488454"/>
                  </a:lnTo>
                  <a:lnTo>
                    <a:pt x="1497316" y="497568"/>
                  </a:lnTo>
                  <a:lnTo>
                    <a:pt x="1476189" y="506807"/>
                  </a:lnTo>
                  <a:lnTo>
                    <a:pt x="1455062" y="516171"/>
                  </a:lnTo>
                  <a:lnTo>
                    <a:pt x="1433935" y="525662"/>
                  </a:lnTo>
                  <a:lnTo>
                    <a:pt x="1412807" y="535277"/>
                  </a:lnTo>
                  <a:lnTo>
                    <a:pt x="1391680" y="545012"/>
                  </a:lnTo>
                  <a:lnTo>
                    <a:pt x="1370553" y="554865"/>
                  </a:lnTo>
                  <a:lnTo>
                    <a:pt x="1349426" y="564834"/>
                  </a:lnTo>
                  <a:lnTo>
                    <a:pt x="1328298" y="574916"/>
                  </a:lnTo>
                  <a:lnTo>
                    <a:pt x="1307171" y="585111"/>
                  </a:lnTo>
                  <a:lnTo>
                    <a:pt x="1286044" y="595416"/>
                  </a:lnTo>
                  <a:lnTo>
                    <a:pt x="1264917" y="605832"/>
                  </a:lnTo>
                  <a:lnTo>
                    <a:pt x="1243789" y="616356"/>
                  </a:lnTo>
                  <a:lnTo>
                    <a:pt x="1222662" y="626988"/>
                  </a:lnTo>
                  <a:lnTo>
                    <a:pt x="1201535" y="637727"/>
                  </a:lnTo>
                  <a:lnTo>
                    <a:pt x="1180408" y="648569"/>
                  </a:lnTo>
                  <a:lnTo>
                    <a:pt x="1159281" y="659512"/>
                  </a:lnTo>
                  <a:lnTo>
                    <a:pt x="1138153" y="670552"/>
                  </a:lnTo>
                  <a:lnTo>
                    <a:pt x="1117026" y="681686"/>
                  </a:lnTo>
                  <a:lnTo>
                    <a:pt x="1095899" y="692906"/>
                  </a:lnTo>
                  <a:lnTo>
                    <a:pt x="1074772" y="704207"/>
                  </a:lnTo>
                  <a:lnTo>
                    <a:pt x="1053644" y="715580"/>
                  </a:lnTo>
                  <a:lnTo>
                    <a:pt x="1032517" y="727020"/>
                  </a:lnTo>
                  <a:lnTo>
                    <a:pt x="1011390" y="738516"/>
                  </a:lnTo>
                  <a:lnTo>
                    <a:pt x="990263" y="750062"/>
                  </a:lnTo>
                  <a:lnTo>
                    <a:pt x="969135" y="761648"/>
                  </a:lnTo>
                  <a:lnTo>
                    <a:pt x="948008" y="773266"/>
                  </a:lnTo>
                  <a:lnTo>
                    <a:pt x="926881" y="784909"/>
                  </a:lnTo>
                  <a:lnTo>
                    <a:pt x="905754" y="796569"/>
                  </a:lnTo>
                  <a:lnTo>
                    <a:pt x="884627" y="808237"/>
                  </a:lnTo>
                  <a:lnTo>
                    <a:pt x="863499" y="819909"/>
                  </a:lnTo>
                  <a:lnTo>
                    <a:pt x="842372" y="831576"/>
                  </a:lnTo>
                  <a:lnTo>
                    <a:pt x="821245" y="843233"/>
                  </a:lnTo>
                  <a:lnTo>
                    <a:pt x="800118" y="854876"/>
                  </a:lnTo>
                  <a:lnTo>
                    <a:pt x="778990" y="866499"/>
                  </a:lnTo>
                  <a:lnTo>
                    <a:pt x="757863" y="878098"/>
                  </a:lnTo>
                  <a:lnTo>
                    <a:pt x="736736" y="889673"/>
                  </a:lnTo>
                  <a:lnTo>
                    <a:pt x="715609" y="901220"/>
                  </a:lnTo>
                  <a:lnTo>
                    <a:pt x="694481" y="912740"/>
                  </a:lnTo>
                  <a:lnTo>
                    <a:pt x="673354" y="924237"/>
                  </a:lnTo>
                  <a:lnTo>
                    <a:pt x="652227" y="935719"/>
                  </a:lnTo>
                  <a:lnTo>
                    <a:pt x="631100" y="947196"/>
                  </a:lnTo>
                  <a:lnTo>
                    <a:pt x="609973" y="958681"/>
                  </a:lnTo>
                  <a:lnTo>
                    <a:pt x="588845" y="970181"/>
                  </a:lnTo>
                  <a:lnTo>
                    <a:pt x="567718" y="981706"/>
                  </a:lnTo>
                  <a:lnTo>
                    <a:pt x="546591" y="993263"/>
                  </a:lnTo>
                  <a:lnTo>
                    <a:pt x="525464" y="1004855"/>
                  </a:lnTo>
                  <a:lnTo>
                    <a:pt x="504336" y="1016486"/>
                  </a:lnTo>
                  <a:lnTo>
                    <a:pt x="483209" y="1028156"/>
                  </a:lnTo>
                  <a:lnTo>
                    <a:pt x="462082" y="1039866"/>
                  </a:lnTo>
                  <a:lnTo>
                    <a:pt x="440955" y="1051613"/>
                  </a:lnTo>
                  <a:lnTo>
                    <a:pt x="419827" y="1063397"/>
                  </a:lnTo>
                  <a:lnTo>
                    <a:pt x="398700" y="1075215"/>
                  </a:lnTo>
                  <a:lnTo>
                    <a:pt x="377573" y="1087064"/>
                  </a:lnTo>
                  <a:lnTo>
                    <a:pt x="356446" y="1098942"/>
                  </a:lnTo>
                  <a:lnTo>
                    <a:pt x="335319" y="1110847"/>
                  </a:lnTo>
                  <a:lnTo>
                    <a:pt x="314191" y="1122776"/>
                  </a:lnTo>
                  <a:lnTo>
                    <a:pt x="293064" y="1134727"/>
                  </a:lnTo>
                  <a:lnTo>
                    <a:pt x="271937" y="1146699"/>
                  </a:lnTo>
                  <a:lnTo>
                    <a:pt x="250810" y="1158690"/>
                  </a:lnTo>
                  <a:lnTo>
                    <a:pt x="229682" y="1170698"/>
                  </a:lnTo>
                  <a:lnTo>
                    <a:pt x="208555" y="1182722"/>
                  </a:lnTo>
                  <a:lnTo>
                    <a:pt x="187428" y="1194761"/>
                  </a:lnTo>
                  <a:lnTo>
                    <a:pt x="166301" y="1206812"/>
                  </a:lnTo>
                  <a:lnTo>
                    <a:pt x="145173" y="1218875"/>
                  </a:lnTo>
                  <a:lnTo>
                    <a:pt x="124046" y="1230949"/>
                  </a:lnTo>
                  <a:lnTo>
                    <a:pt x="102919" y="1243033"/>
                  </a:lnTo>
                  <a:lnTo>
                    <a:pt x="81792" y="1255126"/>
                  </a:lnTo>
                  <a:lnTo>
                    <a:pt x="60665" y="1267227"/>
                  </a:lnTo>
                  <a:lnTo>
                    <a:pt x="39537" y="1279335"/>
                  </a:lnTo>
                  <a:lnTo>
                    <a:pt x="18410" y="1291449"/>
                  </a:lnTo>
                  <a:lnTo>
                    <a:pt x="0" y="13020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86786" y="2137966"/>
              <a:ext cx="3523446" cy="1272808"/>
            </a:xfrm>
            <a:custGeom>
              <a:avLst/>
              <a:pathLst>
                <a:path w="3523446" h="1272808">
                  <a:moveTo>
                    <a:pt x="0" y="1272808"/>
                  </a:moveTo>
                  <a:lnTo>
                    <a:pt x="16326" y="1267790"/>
                  </a:lnTo>
                  <a:lnTo>
                    <a:pt x="37453" y="1261297"/>
                  </a:lnTo>
                  <a:lnTo>
                    <a:pt x="58580" y="1254803"/>
                  </a:lnTo>
                  <a:lnTo>
                    <a:pt x="79708" y="1248307"/>
                  </a:lnTo>
                  <a:lnTo>
                    <a:pt x="100835" y="1241811"/>
                  </a:lnTo>
                  <a:lnTo>
                    <a:pt x="121962" y="1235313"/>
                  </a:lnTo>
                  <a:lnTo>
                    <a:pt x="143089" y="1228814"/>
                  </a:lnTo>
                  <a:lnTo>
                    <a:pt x="164217" y="1222313"/>
                  </a:lnTo>
                  <a:lnTo>
                    <a:pt x="185344" y="1215811"/>
                  </a:lnTo>
                  <a:lnTo>
                    <a:pt x="206471" y="1209307"/>
                  </a:lnTo>
                  <a:lnTo>
                    <a:pt x="227598" y="1202801"/>
                  </a:lnTo>
                  <a:lnTo>
                    <a:pt x="248725" y="1196293"/>
                  </a:lnTo>
                  <a:lnTo>
                    <a:pt x="269853" y="1189783"/>
                  </a:lnTo>
                  <a:lnTo>
                    <a:pt x="290980" y="1183271"/>
                  </a:lnTo>
                  <a:lnTo>
                    <a:pt x="312107" y="1176756"/>
                  </a:lnTo>
                  <a:lnTo>
                    <a:pt x="333234" y="1170237"/>
                  </a:lnTo>
                  <a:lnTo>
                    <a:pt x="354362" y="1163715"/>
                  </a:lnTo>
                  <a:lnTo>
                    <a:pt x="375489" y="1157183"/>
                  </a:lnTo>
                  <a:lnTo>
                    <a:pt x="396616" y="1150634"/>
                  </a:lnTo>
                  <a:lnTo>
                    <a:pt x="417743" y="1144063"/>
                  </a:lnTo>
                  <a:lnTo>
                    <a:pt x="438871" y="1137462"/>
                  </a:lnTo>
                  <a:lnTo>
                    <a:pt x="459998" y="1130826"/>
                  </a:lnTo>
                  <a:lnTo>
                    <a:pt x="481125" y="1124147"/>
                  </a:lnTo>
                  <a:lnTo>
                    <a:pt x="502252" y="1117419"/>
                  </a:lnTo>
                  <a:lnTo>
                    <a:pt x="523379" y="1110635"/>
                  </a:lnTo>
                  <a:lnTo>
                    <a:pt x="544507" y="1103788"/>
                  </a:lnTo>
                  <a:lnTo>
                    <a:pt x="565634" y="1096872"/>
                  </a:lnTo>
                  <a:lnTo>
                    <a:pt x="586761" y="1089880"/>
                  </a:lnTo>
                  <a:lnTo>
                    <a:pt x="607888" y="1082804"/>
                  </a:lnTo>
                  <a:lnTo>
                    <a:pt x="629016" y="1075638"/>
                  </a:lnTo>
                  <a:lnTo>
                    <a:pt x="650143" y="1068374"/>
                  </a:lnTo>
                  <a:lnTo>
                    <a:pt x="671270" y="1061006"/>
                  </a:lnTo>
                  <a:lnTo>
                    <a:pt x="692397" y="1053526"/>
                  </a:lnTo>
                  <a:lnTo>
                    <a:pt x="713525" y="1045925"/>
                  </a:lnTo>
                  <a:lnTo>
                    <a:pt x="734652" y="1038198"/>
                  </a:lnTo>
                  <a:lnTo>
                    <a:pt x="755779" y="1030335"/>
                  </a:lnTo>
                  <a:lnTo>
                    <a:pt x="776906" y="1022329"/>
                  </a:lnTo>
                  <a:lnTo>
                    <a:pt x="798033" y="1014171"/>
                  </a:lnTo>
                  <a:lnTo>
                    <a:pt x="819161" y="1005854"/>
                  </a:lnTo>
                  <a:lnTo>
                    <a:pt x="840288" y="997369"/>
                  </a:lnTo>
                  <a:lnTo>
                    <a:pt x="861415" y="988708"/>
                  </a:lnTo>
                  <a:lnTo>
                    <a:pt x="882542" y="979863"/>
                  </a:lnTo>
                  <a:lnTo>
                    <a:pt x="903670" y="970827"/>
                  </a:lnTo>
                  <a:lnTo>
                    <a:pt x="924797" y="961592"/>
                  </a:lnTo>
                  <a:lnTo>
                    <a:pt x="945924" y="952153"/>
                  </a:lnTo>
                  <a:lnTo>
                    <a:pt x="967051" y="942507"/>
                  </a:lnTo>
                  <a:lnTo>
                    <a:pt x="988179" y="932650"/>
                  </a:lnTo>
                  <a:lnTo>
                    <a:pt x="1009306" y="922585"/>
                  </a:lnTo>
                  <a:lnTo>
                    <a:pt x="1030433" y="912312"/>
                  </a:lnTo>
                  <a:lnTo>
                    <a:pt x="1051560" y="901837"/>
                  </a:lnTo>
                  <a:lnTo>
                    <a:pt x="1072687" y="891166"/>
                  </a:lnTo>
                  <a:lnTo>
                    <a:pt x="1093815" y="880308"/>
                  </a:lnTo>
                  <a:lnTo>
                    <a:pt x="1114942" y="869272"/>
                  </a:lnTo>
                  <a:lnTo>
                    <a:pt x="1136069" y="858078"/>
                  </a:lnTo>
                  <a:lnTo>
                    <a:pt x="1157196" y="846745"/>
                  </a:lnTo>
                  <a:lnTo>
                    <a:pt x="1178324" y="835292"/>
                  </a:lnTo>
                  <a:lnTo>
                    <a:pt x="1199451" y="823736"/>
                  </a:lnTo>
                  <a:lnTo>
                    <a:pt x="1220578" y="812092"/>
                  </a:lnTo>
                  <a:lnTo>
                    <a:pt x="1241705" y="800374"/>
                  </a:lnTo>
                  <a:lnTo>
                    <a:pt x="1262833" y="788595"/>
                  </a:lnTo>
                  <a:lnTo>
                    <a:pt x="1283960" y="776767"/>
                  </a:lnTo>
                  <a:lnTo>
                    <a:pt x="1305087" y="764902"/>
                  </a:lnTo>
                  <a:lnTo>
                    <a:pt x="1326214" y="753009"/>
                  </a:lnTo>
                  <a:lnTo>
                    <a:pt x="1347341" y="741099"/>
                  </a:lnTo>
                  <a:lnTo>
                    <a:pt x="1368469" y="729181"/>
                  </a:lnTo>
                  <a:lnTo>
                    <a:pt x="1389596" y="717263"/>
                  </a:lnTo>
                  <a:lnTo>
                    <a:pt x="1410723" y="705354"/>
                  </a:lnTo>
                  <a:lnTo>
                    <a:pt x="1431850" y="693461"/>
                  </a:lnTo>
                  <a:lnTo>
                    <a:pt x="1452978" y="681592"/>
                  </a:lnTo>
                  <a:lnTo>
                    <a:pt x="1474105" y="669754"/>
                  </a:lnTo>
                  <a:lnTo>
                    <a:pt x="1495232" y="657955"/>
                  </a:lnTo>
                  <a:lnTo>
                    <a:pt x="1516359" y="646201"/>
                  </a:lnTo>
                  <a:lnTo>
                    <a:pt x="1537487" y="634502"/>
                  </a:lnTo>
                  <a:lnTo>
                    <a:pt x="1558614" y="622865"/>
                  </a:lnTo>
                  <a:lnTo>
                    <a:pt x="1579741" y="611301"/>
                  </a:lnTo>
                  <a:lnTo>
                    <a:pt x="1600868" y="599820"/>
                  </a:lnTo>
                  <a:lnTo>
                    <a:pt x="1621995" y="588434"/>
                  </a:lnTo>
                  <a:lnTo>
                    <a:pt x="1643123" y="577158"/>
                  </a:lnTo>
                  <a:lnTo>
                    <a:pt x="1664250" y="566005"/>
                  </a:lnTo>
                  <a:lnTo>
                    <a:pt x="1685377" y="554991"/>
                  </a:lnTo>
                  <a:lnTo>
                    <a:pt x="1706504" y="544132"/>
                  </a:lnTo>
                  <a:lnTo>
                    <a:pt x="1727632" y="533445"/>
                  </a:lnTo>
                  <a:lnTo>
                    <a:pt x="1748759" y="522945"/>
                  </a:lnTo>
                  <a:lnTo>
                    <a:pt x="1769886" y="512651"/>
                  </a:lnTo>
                  <a:lnTo>
                    <a:pt x="1791013" y="502576"/>
                  </a:lnTo>
                  <a:lnTo>
                    <a:pt x="1812141" y="492738"/>
                  </a:lnTo>
                  <a:lnTo>
                    <a:pt x="1833268" y="483152"/>
                  </a:lnTo>
                  <a:lnTo>
                    <a:pt x="1854395" y="473831"/>
                  </a:lnTo>
                  <a:lnTo>
                    <a:pt x="1875522" y="464787"/>
                  </a:lnTo>
                  <a:lnTo>
                    <a:pt x="1896649" y="456013"/>
                  </a:lnTo>
                  <a:lnTo>
                    <a:pt x="1917777" y="447501"/>
                  </a:lnTo>
                  <a:lnTo>
                    <a:pt x="1938904" y="439238"/>
                  </a:lnTo>
                  <a:lnTo>
                    <a:pt x="1960031" y="431212"/>
                  </a:lnTo>
                  <a:lnTo>
                    <a:pt x="1981158" y="423410"/>
                  </a:lnTo>
                  <a:lnTo>
                    <a:pt x="2002286" y="415816"/>
                  </a:lnTo>
                  <a:lnTo>
                    <a:pt x="2023413" y="408413"/>
                  </a:lnTo>
                  <a:lnTo>
                    <a:pt x="2044540" y="401184"/>
                  </a:lnTo>
                  <a:lnTo>
                    <a:pt x="2065667" y="394110"/>
                  </a:lnTo>
                  <a:lnTo>
                    <a:pt x="2086795" y="387172"/>
                  </a:lnTo>
                  <a:lnTo>
                    <a:pt x="2107922" y="380354"/>
                  </a:lnTo>
                  <a:lnTo>
                    <a:pt x="2129049" y="373642"/>
                  </a:lnTo>
                  <a:lnTo>
                    <a:pt x="2150176" y="367023"/>
                  </a:lnTo>
                  <a:lnTo>
                    <a:pt x="2171303" y="360491"/>
                  </a:lnTo>
                  <a:lnTo>
                    <a:pt x="2192431" y="354041"/>
                  </a:lnTo>
                  <a:lnTo>
                    <a:pt x="2213558" y="347668"/>
                  </a:lnTo>
                  <a:lnTo>
                    <a:pt x="2234685" y="341372"/>
                  </a:lnTo>
                  <a:lnTo>
                    <a:pt x="2255812" y="335151"/>
                  </a:lnTo>
                  <a:lnTo>
                    <a:pt x="2276940" y="329002"/>
                  </a:lnTo>
                  <a:lnTo>
                    <a:pt x="2298067" y="322924"/>
                  </a:lnTo>
                  <a:lnTo>
                    <a:pt x="2319194" y="316915"/>
                  </a:lnTo>
                  <a:lnTo>
                    <a:pt x="2340321" y="310970"/>
                  </a:lnTo>
                  <a:lnTo>
                    <a:pt x="2361449" y="305088"/>
                  </a:lnTo>
                  <a:lnTo>
                    <a:pt x="2382576" y="299263"/>
                  </a:lnTo>
                  <a:lnTo>
                    <a:pt x="2403703" y="293492"/>
                  </a:lnTo>
                  <a:lnTo>
                    <a:pt x="2424830" y="287770"/>
                  </a:lnTo>
                  <a:lnTo>
                    <a:pt x="2445957" y="282092"/>
                  </a:lnTo>
                  <a:lnTo>
                    <a:pt x="2467085" y="276455"/>
                  </a:lnTo>
                  <a:lnTo>
                    <a:pt x="2488212" y="270852"/>
                  </a:lnTo>
                  <a:lnTo>
                    <a:pt x="2509339" y="265278"/>
                  </a:lnTo>
                  <a:lnTo>
                    <a:pt x="2530466" y="259729"/>
                  </a:lnTo>
                  <a:lnTo>
                    <a:pt x="2551594" y="254199"/>
                  </a:lnTo>
                  <a:lnTo>
                    <a:pt x="2572721" y="248683"/>
                  </a:lnTo>
                  <a:lnTo>
                    <a:pt x="2593848" y="243175"/>
                  </a:lnTo>
                  <a:lnTo>
                    <a:pt x="2614975" y="237669"/>
                  </a:lnTo>
                  <a:lnTo>
                    <a:pt x="2636103" y="232162"/>
                  </a:lnTo>
                  <a:lnTo>
                    <a:pt x="2657230" y="226652"/>
                  </a:lnTo>
                  <a:lnTo>
                    <a:pt x="2678357" y="221140"/>
                  </a:lnTo>
                  <a:lnTo>
                    <a:pt x="2699484" y="215626"/>
                  </a:lnTo>
                  <a:lnTo>
                    <a:pt x="2720611" y="210111"/>
                  </a:lnTo>
                  <a:lnTo>
                    <a:pt x="2741739" y="204593"/>
                  </a:lnTo>
                  <a:lnTo>
                    <a:pt x="2762866" y="199075"/>
                  </a:lnTo>
                  <a:lnTo>
                    <a:pt x="2783993" y="193555"/>
                  </a:lnTo>
                  <a:lnTo>
                    <a:pt x="2805120" y="188034"/>
                  </a:lnTo>
                  <a:lnTo>
                    <a:pt x="2826248" y="182511"/>
                  </a:lnTo>
                  <a:lnTo>
                    <a:pt x="2847375" y="176988"/>
                  </a:lnTo>
                  <a:lnTo>
                    <a:pt x="2868502" y="171464"/>
                  </a:lnTo>
                  <a:lnTo>
                    <a:pt x="2889629" y="165939"/>
                  </a:lnTo>
                  <a:lnTo>
                    <a:pt x="2910757" y="160414"/>
                  </a:lnTo>
                  <a:lnTo>
                    <a:pt x="2931884" y="154887"/>
                  </a:lnTo>
                  <a:lnTo>
                    <a:pt x="2953011" y="149360"/>
                  </a:lnTo>
                  <a:lnTo>
                    <a:pt x="2974138" y="143833"/>
                  </a:lnTo>
                  <a:lnTo>
                    <a:pt x="2995265" y="138305"/>
                  </a:lnTo>
                  <a:lnTo>
                    <a:pt x="3016393" y="132776"/>
                  </a:lnTo>
                  <a:lnTo>
                    <a:pt x="3037520" y="127247"/>
                  </a:lnTo>
                  <a:lnTo>
                    <a:pt x="3058647" y="121718"/>
                  </a:lnTo>
                  <a:lnTo>
                    <a:pt x="3079774" y="116188"/>
                  </a:lnTo>
                  <a:lnTo>
                    <a:pt x="3100902" y="110658"/>
                  </a:lnTo>
                  <a:lnTo>
                    <a:pt x="3122029" y="105127"/>
                  </a:lnTo>
                  <a:lnTo>
                    <a:pt x="3143156" y="99596"/>
                  </a:lnTo>
                  <a:lnTo>
                    <a:pt x="3164283" y="94065"/>
                  </a:lnTo>
                  <a:lnTo>
                    <a:pt x="3185411" y="88533"/>
                  </a:lnTo>
                  <a:lnTo>
                    <a:pt x="3206538" y="83002"/>
                  </a:lnTo>
                  <a:lnTo>
                    <a:pt x="3227665" y="77469"/>
                  </a:lnTo>
                  <a:lnTo>
                    <a:pt x="3248792" y="71937"/>
                  </a:lnTo>
                  <a:lnTo>
                    <a:pt x="3269919" y="66405"/>
                  </a:lnTo>
                  <a:lnTo>
                    <a:pt x="3291047" y="60872"/>
                  </a:lnTo>
                  <a:lnTo>
                    <a:pt x="3312174" y="55339"/>
                  </a:lnTo>
                  <a:lnTo>
                    <a:pt x="3333301" y="49806"/>
                  </a:lnTo>
                  <a:lnTo>
                    <a:pt x="3354428" y="44272"/>
                  </a:lnTo>
                  <a:lnTo>
                    <a:pt x="3375556" y="38739"/>
                  </a:lnTo>
                  <a:lnTo>
                    <a:pt x="3396683" y="33205"/>
                  </a:lnTo>
                  <a:lnTo>
                    <a:pt x="3417810" y="27671"/>
                  </a:lnTo>
                  <a:lnTo>
                    <a:pt x="3438937" y="22137"/>
                  </a:lnTo>
                  <a:lnTo>
                    <a:pt x="3460065" y="16603"/>
                  </a:lnTo>
                  <a:lnTo>
                    <a:pt x="3481192" y="11069"/>
                  </a:lnTo>
                  <a:lnTo>
                    <a:pt x="3502319" y="5534"/>
                  </a:lnTo>
                  <a:lnTo>
                    <a:pt x="3523446" y="0"/>
                  </a:lnTo>
                  <a:lnTo>
                    <a:pt x="3523446" y="124501"/>
                  </a:lnTo>
                  <a:lnTo>
                    <a:pt x="3502319" y="128113"/>
                  </a:lnTo>
                  <a:lnTo>
                    <a:pt x="3481192" y="131724"/>
                  </a:lnTo>
                  <a:lnTo>
                    <a:pt x="3460065" y="135336"/>
                  </a:lnTo>
                  <a:lnTo>
                    <a:pt x="3438937" y="138947"/>
                  </a:lnTo>
                  <a:lnTo>
                    <a:pt x="3417810" y="142559"/>
                  </a:lnTo>
                  <a:lnTo>
                    <a:pt x="3396683" y="146171"/>
                  </a:lnTo>
                  <a:lnTo>
                    <a:pt x="3375556" y="149783"/>
                  </a:lnTo>
                  <a:lnTo>
                    <a:pt x="3354428" y="153395"/>
                  </a:lnTo>
                  <a:lnTo>
                    <a:pt x="3333301" y="157007"/>
                  </a:lnTo>
                  <a:lnTo>
                    <a:pt x="3312174" y="160619"/>
                  </a:lnTo>
                  <a:lnTo>
                    <a:pt x="3291047" y="164232"/>
                  </a:lnTo>
                  <a:lnTo>
                    <a:pt x="3269919" y="167845"/>
                  </a:lnTo>
                  <a:lnTo>
                    <a:pt x="3248792" y="171457"/>
                  </a:lnTo>
                  <a:lnTo>
                    <a:pt x="3227665" y="175070"/>
                  </a:lnTo>
                  <a:lnTo>
                    <a:pt x="3206538" y="178684"/>
                  </a:lnTo>
                  <a:lnTo>
                    <a:pt x="3185411" y="182297"/>
                  </a:lnTo>
                  <a:lnTo>
                    <a:pt x="3164283" y="185911"/>
                  </a:lnTo>
                  <a:lnTo>
                    <a:pt x="3143156" y="189525"/>
                  </a:lnTo>
                  <a:lnTo>
                    <a:pt x="3122029" y="193139"/>
                  </a:lnTo>
                  <a:lnTo>
                    <a:pt x="3100902" y="196754"/>
                  </a:lnTo>
                  <a:lnTo>
                    <a:pt x="3079774" y="200368"/>
                  </a:lnTo>
                  <a:lnTo>
                    <a:pt x="3058647" y="203984"/>
                  </a:lnTo>
                  <a:lnTo>
                    <a:pt x="3037520" y="207599"/>
                  </a:lnTo>
                  <a:lnTo>
                    <a:pt x="3016393" y="211215"/>
                  </a:lnTo>
                  <a:lnTo>
                    <a:pt x="2995265" y="214831"/>
                  </a:lnTo>
                  <a:lnTo>
                    <a:pt x="2974138" y="218448"/>
                  </a:lnTo>
                  <a:lnTo>
                    <a:pt x="2953011" y="222065"/>
                  </a:lnTo>
                  <a:lnTo>
                    <a:pt x="2931884" y="225683"/>
                  </a:lnTo>
                  <a:lnTo>
                    <a:pt x="2910757" y="229301"/>
                  </a:lnTo>
                  <a:lnTo>
                    <a:pt x="2889629" y="232920"/>
                  </a:lnTo>
                  <a:lnTo>
                    <a:pt x="2868502" y="236539"/>
                  </a:lnTo>
                  <a:lnTo>
                    <a:pt x="2847375" y="240159"/>
                  </a:lnTo>
                  <a:lnTo>
                    <a:pt x="2826248" y="243780"/>
                  </a:lnTo>
                  <a:lnTo>
                    <a:pt x="2805120" y="247402"/>
                  </a:lnTo>
                  <a:lnTo>
                    <a:pt x="2783993" y="251025"/>
                  </a:lnTo>
                  <a:lnTo>
                    <a:pt x="2762866" y="254649"/>
                  </a:lnTo>
                  <a:lnTo>
                    <a:pt x="2741739" y="258274"/>
                  </a:lnTo>
                  <a:lnTo>
                    <a:pt x="2720611" y="261900"/>
                  </a:lnTo>
                  <a:lnTo>
                    <a:pt x="2699484" y="265528"/>
                  </a:lnTo>
                  <a:lnTo>
                    <a:pt x="2678357" y="269157"/>
                  </a:lnTo>
                  <a:lnTo>
                    <a:pt x="2657230" y="272788"/>
                  </a:lnTo>
                  <a:lnTo>
                    <a:pt x="2636103" y="276422"/>
                  </a:lnTo>
                  <a:lnTo>
                    <a:pt x="2614975" y="280057"/>
                  </a:lnTo>
                  <a:lnTo>
                    <a:pt x="2593848" y="283697"/>
                  </a:lnTo>
                  <a:lnTo>
                    <a:pt x="2572721" y="287348"/>
                  </a:lnTo>
                  <a:lnTo>
                    <a:pt x="2551594" y="291020"/>
                  </a:lnTo>
                  <a:lnTo>
                    <a:pt x="2530466" y="294721"/>
                  </a:lnTo>
                  <a:lnTo>
                    <a:pt x="2509339" y="298459"/>
                  </a:lnTo>
                  <a:lnTo>
                    <a:pt x="2488212" y="302245"/>
                  </a:lnTo>
                  <a:lnTo>
                    <a:pt x="2467085" y="306087"/>
                  </a:lnTo>
                  <a:lnTo>
                    <a:pt x="2445957" y="309995"/>
                  </a:lnTo>
                  <a:lnTo>
                    <a:pt x="2424830" y="313977"/>
                  </a:lnTo>
                  <a:lnTo>
                    <a:pt x="2403703" y="318043"/>
                  </a:lnTo>
                  <a:lnTo>
                    <a:pt x="2382576" y="322203"/>
                  </a:lnTo>
                  <a:lnTo>
                    <a:pt x="2361449" y="326467"/>
                  </a:lnTo>
                  <a:lnTo>
                    <a:pt x="2340321" y="330844"/>
                  </a:lnTo>
                  <a:lnTo>
                    <a:pt x="2319194" y="335346"/>
                  </a:lnTo>
                  <a:lnTo>
                    <a:pt x="2298067" y="339983"/>
                  </a:lnTo>
                  <a:lnTo>
                    <a:pt x="2276940" y="344766"/>
                  </a:lnTo>
                  <a:lnTo>
                    <a:pt x="2255812" y="349707"/>
                  </a:lnTo>
                  <a:lnTo>
                    <a:pt x="2234685" y="354818"/>
                  </a:lnTo>
                  <a:lnTo>
                    <a:pt x="2213558" y="360112"/>
                  </a:lnTo>
                  <a:lnTo>
                    <a:pt x="2192431" y="365602"/>
                  </a:lnTo>
                  <a:lnTo>
                    <a:pt x="2171303" y="371299"/>
                  </a:lnTo>
                  <a:lnTo>
                    <a:pt x="2150176" y="377214"/>
                  </a:lnTo>
                  <a:lnTo>
                    <a:pt x="2129049" y="383358"/>
                  </a:lnTo>
                  <a:lnTo>
                    <a:pt x="2107922" y="389737"/>
                  </a:lnTo>
                  <a:lnTo>
                    <a:pt x="2086795" y="396352"/>
                  </a:lnTo>
                  <a:lnTo>
                    <a:pt x="2065667" y="403206"/>
                  </a:lnTo>
                  <a:lnTo>
                    <a:pt x="2044540" y="410294"/>
                  </a:lnTo>
                  <a:lnTo>
                    <a:pt x="2023413" y="417613"/>
                  </a:lnTo>
                  <a:lnTo>
                    <a:pt x="2002286" y="425159"/>
                  </a:lnTo>
                  <a:lnTo>
                    <a:pt x="1981158" y="432927"/>
                  </a:lnTo>
                  <a:lnTo>
                    <a:pt x="1960031" y="440915"/>
                  </a:lnTo>
                  <a:lnTo>
                    <a:pt x="1938904" y="449123"/>
                  </a:lnTo>
                  <a:lnTo>
                    <a:pt x="1917777" y="457550"/>
                  </a:lnTo>
                  <a:lnTo>
                    <a:pt x="1896649" y="466198"/>
                  </a:lnTo>
                  <a:lnTo>
                    <a:pt x="1875522" y="475070"/>
                  </a:lnTo>
                  <a:lnTo>
                    <a:pt x="1854395" y="484171"/>
                  </a:lnTo>
                  <a:lnTo>
                    <a:pt x="1833268" y="493504"/>
                  </a:lnTo>
                  <a:lnTo>
                    <a:pt x="1812141" y="503061"/>
                  </a:lnTo>
                  <a:lnTo>
                    <a:pt x="1791013" y="512835"/>
                  </a:lnTo>
                  <a:lnTo>
                    <a:pt x="1769886" y="522819"/>
                  </a:lnTo>
                  <a:lnTo>
                    <a:pt x="1748759" y="533005"/>
                  </a:lnTo>
                  <a:lnTo>
                    <a:pt x="1727632" y="543388"/>
                  </a:lnTo>
                  <a:lnTo>
                    <a:pt x="1706504" y="553960"/>
                  </a:lnTo>
                  <a:lnTo>
                    <a:pt x="1685377" y="564717"/>
                  </a:lnTo>
                  <a:lnTo>
                    <a:pt x="1664250" y="575652"/>
                  </a:lnTo>
                  <a:lnTo>
                    <a:pt x="1643123" y="586758"/>
                  </a:lnTo>
                  <a:lnTo>
                    <a:pt x="1621995" y="598030"/>
                  </a:lnTo>
                  <a:lnTo>
                    <a:pt x="1600868" y="609459"/>
                  </a:lnTo>
                  <a:lnTo>
                    <a:pt x="1579741" y="621036"/>
                  </a:lnTo>
                  <a:lnTo>
                    <a:pt x="1558614" y="632752"/>
                  </a:lnTo>
                  <a:lnTo>
                    <a:pt x="1537487" y="644594"/>
                  </a:lnTo>
                  <a:lnTo>
                    <a:pt x="1516359" y="656550"/>
                  </a:lnTo>
                  <a:lnTo>
                    <a:pt x="1495232" y="668607"/>
                  </a:lnTo>
                  <a:lnTo>
                    <a:pt x="1474105" y="680750"/>
                  </a:lnTo>
                  <a:lnTo>
                    <a:pt x="1452978" y="692964"/>
                  </a:lnTo>
                  <a:lnTo>
                    <a:pt x="1431850" y="705233"/>
                  </a:lnTo>
                  <a:lnTo>
                    <a:pt x="1410723" y="717543"/>
                  </a:lnTo>
                  <a:lnTo>
                    <a:pt x="1389596" y="729878"/>
                  </a:lnTo>
                  <a:lnTo>
                    <a:pt x="1368469" y="742223"/>
                  </a:lnTo>
                  <a:lnTo>
                    <a:pt x="1347341" y="754564"/>
                  </a:lnTo>
                  <a:lnTo>
                    <a:pt x="1326214" y="766886"/>
                  </a:lnTo>
                  <a:lnTo>
                    <a:pt x="1305087" y="779177"/>
                  </a:lnTo>
                  <a:lnTo>
                    <a:pt x="1283960" y="791422"/>
                  </a:lnTo>
                  <a:lnTo>
                    <a:pt x="1262833" y="803610"/>
                  </a:lnTo>
                  <a:lnTo>
                    <a:pt x="1241705" y="815728"/>
                  </a:lnTo>
                  <a:lnTo>
                    <a:pt x="1220578" y="827767"/>
                  </a:lnTo>
                  <a:lnTo>
                    <a:pt x="1199451" y="839715"/>
                  </a:lnTo>
                  <a:lnTo>
                    <a:pt x="1178324" y="851565"/>
                  </a:lnTo>
                  <a:lnTo>
                    <a:pt x="1157196" y="863308"/>
                  </a:lnTo>
                  <a:lnTo>
                    <a:pt x="1136069" y="874940"/>
                  </a:lnTo>
                  <a:lnTo>
                    <a:pt x="1114942" y="886454"/>
                  </a:lnTo>
                  <a:lnTo>
                    <a:pt x="1093815" y="897849"/>
                  </a:lnTo>
                  <a:lnTo>
                    <a:pt x="1072687" y="909126"/>
                  </a:lnTo>
                  <a:lnTo>
                    <a:pt x="1051560" y="920298"/>
                  </a:lnTo>
                  <a:lnTo>
                    <a:pt x="1030433" y="931382"/>
                  </a:lnTo>
                  <a:lnTo>
                    <a:pt x="1009306" y="942391"/>
                  </a:lnTo>
                  <a:lnTo>
                    <a:pt x="988179" y="953340"/>
                  </a:lnTo>
                  <a:lnTo>
                    <a:pt x="967051" y="964240"/>
                  </a:lnTo>
                  <a:lnTo>
                    <a:pt x="945924" y="975098"/>
                  </a:lnTo>
                  <a:lnTo>
                    <a:pt x="924797" y="985921"/>
                  </a:lnTo>
                  <a:lnTo>
                    <a:pt x="903670" y="996713"/>
                  </a:lnTo>
                  <a:lnTo>
                    <a:pt x="882542" y="1007478"/>
                  </a:lnTo>
                  <a:lnTo>
                    <a:pt x="861415" y="1018216"/>
                  </a:lnTo>
                  <a:lnTo>
                    <a:pt x="840288" y="1028930"/>
                  </a:lnTo>
                  <a:lnTo>
                    <a:pt x="819161" y="1039618"/>
                  </a:lnTo>
                  <a:lnTo>
                    <a:pt x="798033" y="1050282"/>
                  </a:lnTo>
                  <a:lnTo>
                    <a:pt x="776906" y="1060921"/>
                  </a:lnTo>
                  <a:lnTo>
                    <a:pt x="755779" y="1071535"/>
                  </a:lnTo>
                  <a:lnTo>
                    <a:pt x="734652" y="1082126"/>
                  </a:lnTo>
                  <a:lnTo>
                    <a:pt x="713525" y="1092692"/>
                  </a:lnTo>
                  <a:lnTo>
                    <a:pt x="692397" y="1103235"/>
                  </a:lnTo>
                  <a:lnTo>
                    <a:pt x="671270" y="1113755"/>
                  </a:lnTo>
                  <a:lnTo>
                    <a:pt x="650143" y="1124254"/>
                  </a:lnTo>
                  <a:lnTo>
                    <a:pt x="629016" y="1134731"/>
                  </a:lnTo>
                  <a:lnTo>
                    <a:pt x="607888" y="1145189"/>
                  </a:lnTo>
                  <a:lnTo>
                    <a:pt x="586761" y="1155628"/>
                  </a:lnTo>
                  <a:lnTo>
                    <a:pt x="565634" y="1166050"/>
                  </a:lnTo>
                  <a:lnTo>
                    <a:pt x="544507" y="1176456"/>
                  </a:lnTo>
                  <a:lnTo>
                    <a:pt x="523379" y="1186848"/>
                  </a:lnTo>
                  <a:lnTo>
                    <a:pt x="502252" y="1197227"/>
                  </a:lnTo>
                  <a:lnTo>
                    <a:pt x="481125" y="1207595"/>
                  </a:lnTo>
                  <a:lnTo>
                    <a:pt x="459998" y="1217953"/>
                  </a:lnTo>
                  <a:lnTo>
                    <a:pt x="438871" y="1228304"/>
                  </a:lnTo>
                  <a:lnTo>
                    <a:pt x="417743" y="1238649"/>
                  </a:lnTo>
                  <a:lnTo>
                    <a:pt x="396616" y="1248989"/>
                  </a:lnTo>
                  <a:lnTo>
                    <a:pt x="375489" y="1259327"/>
                  </a:lnTo>
                  <a:lnTo>
                    <a:pt x="354362" y="1269665"/>
                  </a:lnTo>
                  <a:lnTo>
                    <a:pt x="347940" y="1272808"/>
                  </a:lnTo>
                  <a:close/>
                </a:path>
              </a:pathLst>
            </a:custGeom>
            <a:solidFill>
              <a:srgbClr val="C75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86786" y="2137966"/>
              <a:ext cx="3523446" cy="1272808"/>
            </a:xfrm>
            <a:custGeom>
              <a:avLst/>
              <a:pathLst>
                <a:path w="3523446" h="1272808">
                  <a:moveTo>
                    <a:pt x="0" y="1272808"/>
                  </a:moveTo>
                  <a:lnTo>
                    <a:pt x="16326" y="1267790"/>
                  </a:lnTo>
                  <a:lnTo>
                    <a:pt x="37453" y="1261297"/>
                  </a:lnTo>
                  <a:lnTo>
                    <a:pt x="58580" y="1254803"/>
                  </a:lnTo>
                  <a:lnTo>
                    <a:pt x="79708" y="1248307"/>
                  </a:lnTo>
                  <a:lnTo>
                    <a:pt x="100835" y="1241811"/>
                  </a:lnTo>
                  <a:lnTo>
                    <a:pt x="121962" y="1235313"/>
                  </a:lnTo>
                  <a:lnTo>
                    <a:pt x="143089" y="1228814"/>
                  </a:lnTo>
                  <a:lnTo>
                    <a:pt x="164217" y="1222313"/>
                  </a:lnTo>
                  <a:lnTo>
                    <a:pt x="185344" y="1215811"/>
                  </a:lnTo>
                  <a:lnTo>
                    <a:pt x="206471" y="1209307"/>
                  </a:lnTo>
                  <a:lnTo>
                    <a:pt x="227598" y="1202801"/>
                  </a:lnTo>
                  <a:lnTo>
                    <a:pt x="248725" y="1196293"/>
                  </a:lnTo>
                  <a:lnTo>
                    <a:pt x="269853" y="1189783"/>
                  </a:lnTo>
                  <a:lnTo>
                    <a:pt x="290980" y="1183271"/>
                  </a:lnTo>
                  <a:lnTo>
                    <a:pt x="312107" y="1176756"/>
                  </a:lnTo>
                  <a:lnTo>
                    <a:pt x="333234" y="1170237"/>
                  </a:lnTo>
                  <a:lnTo>
                    <a:pt x="354362" y="1163715"/>
                  </a:lnTo>
                  <a:lnTo>
                    <a:pt x="375489" y="1157183"/>
                  </a:lnTo>
                  <a:lnTo>
                    <a:pt x="396616" y="1150634"/>
                  </a:lnTo>
                  <a:lnTo>
                    <a:pt x="417743" y="1144063"/>
                  </a:lnTo>
                  <a:lnTo>
                    <a:pt x="438871" y="1137462"/>
                  </a:lnTo>
                  <a:lnTo>
                    <a:pt x="459998" y="1130826"/>
                  </a:lnTo>
                  <a:lnTo>
                    <a:pt x="481125" y="1124147"/>
                  </a:lnTo>
                  <a:lnTo>
                    <a:pt x="502252" y="1117419"/>
                  </a:lnTo>
                  <a:lnTo>
                    <a:pt x="523379" y="1110635"/>
                  </a:lnTo>
                  <a:lnTo>
                    <a:pt x="544507" y="1103788"/>
                  </a:lnTo>
                  <a:lnTo>
                    <a:pt x="565634" y="1096872"/>
                  </a:lnTo>
                  <a:lnTo>
                    <a:pt x="586761" y="1089880"/>
                  </a:lnTo>
                  <a:lnTo>
                    <a:pt x="607888" y="1082804"/>
                  </a:lnTo>
                  <a:lnTo>
                    <a:pt x="629016" y="1075638"/>
                  </a:lnTo>
                  <a:lnTo>
                    <a:pt x="650143" y="1068374"/>
                  </a:lnTo>
                  <a:lnTo>
                    <a:pt x="671270" y="1061006"/>
                  </a:lnTo>
                  <a:lnTo>
                    <a:pt x="692397" y="1053526"/>
                  </a:lnTo>
                  <a:lnTo>
                    <a:pt x="713525" y="1045925"/>
                  </a:lnTo>
                  <a:lnTo>
                    <a:pt x="734652" y="1038198"/>
                  </a:lnTo>
                  <a:lnTo>
                    <a:pt x="755779" y="1030335"/>
                  </a:lnTo>
                  <a:lnTo>
                    <a:pt x="776906" y="1022329"/>
                  </a:lnTo>
                  <a:lnTo>
                    <a:pt x="798033" y="1014171"/>
                  </a:lnTo>
                  <a:lnTo>
                    <a:pt x="819161" y="1005854"/>
                  </a:lnTo>
                  <a:lnTo>
                    <a:pt x="840288" y="997369"/>
                  </a:lnTo>
                  <a:lnTo>
                    <a:pt x="861415" y="988708"/>
                  </a:lnTo>
                  <a:lnTo>
                    <a:pt x="882542" y="979863"/>
                  </a:lnTo>
                  <a:lnTo>
                    <a:pt x="903670" y="970827"/>
                  </a:lnTo>
                  <a:lnTo>
                    <a:pt x="924797" y="961592"/>
                  </a:lnTo>
                  <a:lnTo>
                    <a:pt x="945924" y="952153"/>
                  </a:lnTo>
                  <a:lnTo>
                    <a:pt x="967051" y="942507"/>
                  </a:lnTo>
                  <a:lnTo>
                    <a:pt x="988179" y="932650"/>
                  </a:lnTo>
                  <a:lnTo>
                    <a:pt x="1009306" y="922585"/>
                  </a:lnTo>
                  <a:lnTo>
                    <a:pt x="1030433" y="912312"/>
                  </a:lnTo>
                  <a:lnTo>
                    <a:pt x="1051560" y="901837"/>
                  </a:lnTo>
                  <a:lnTo>
                    <a:pt x="1072687" y="891166"/>
                  </a:lnTo>
                  <a:lnTo>
                    <a:pt x="1093815" y="880308"/>
                  </a:lnTo>
                  <a:lnTo>
                    <a:pt x="1114942" y="869272"/>
                  </a:lnTo>
                  <a:lnTo>
                    <a:pt x="1136069" y="858078"/>
                  </a:lnTo>
                  <a:lnTo>
                    <a:pt x="1157196" y="846745"/>
                  </a:lnTo>
                  <a:lnTo>
                    <a:pt x="1178324" y="835292"/>
                  </a:lnTo>
                  <a:lnTo>
                    <a:pt x="1199451" y="823736"/>
                  </a:lnTo>
                  <a:lnTo>
                    <a:pt x="1220578" y="812092"/>
                  </a:lnTo>
                  <a:lnTo>
                    <a:pt x="1241705" y="800374"/>
                  </a:lnTo>
                  <a:lnTo>
                    <a:pt x="1262833" y="788595"/>
                  </a:lnTo>
                  <a:lnTo>
                    <a:pt x="1283960" y="776767"/>
                  </a:lnTo>
                  <a:lnTo>
                    <a:pt x="1305087" y="764902"/>
                  </a:lnTo>
                  <a:lnTo>
                    <a:pt x="1326214" y="753009"/>
                  </a:lnTo>
                  <a:lnTo>
                    <a:pt x="1347341" y="741099"/>
                  </a:lnTo>
                  <a:lnTo>
                    <a:pt x="1368469" y="729181"/>
                  </a:lnTo>
                  <a:lnTo>
                    <a:pt x="1389596" y="717263"/>
                  </a:lnTo>
                  <a:lnTo>
                    <a:pt x="1410723" y="705354"/>
                  </a:lnTo>
                  <a:lnTo>
                    <a:pt x="1431850" y="693461"/>
                  </a:lnTo>
                  <a:lnTo>
                    <a:pt x="1452978" y="681592"/>
                  </a:lnTo>
                  <a:lnTo>
                    <a:pt x="1474105" y="669754"/>
                  </a:lnTo>
                  <a:lnTo>
                    <a:pt x="1495232" y="657955"/>
                  </a:lnTo>
                  <a:lnTo>
                    <a:pt x="1516359" y="646201"/>
                  </a:lnTo>
                  <a:lnTo>
                    <a:pt x="1537487" y="634502"/>
                  </a:lnTo>
                  <a:lnTo>
                    <a:pt x="1558614" y="622865"/>
                  </a:lnTo>
                  <a:lnTo>
                    <a:pt x="1579741" y="611301"/>
                  </a:lnTo>
                  <a:lnTo>
                    <a:pt x="1600868" y="599820"/>
                  </a:lnTo>
                  <a:lnTo>
                    <a:pt x="1621995" y="588434"/>
                  </a:lnTo>
                  <a:lnTo>
                    <a:pt x="1643123" y="577158"/>
                  </a:lnTo>
                  <a:lnTo>
                    <a:pt x="1664250" y="566005"/>
                  </a:lnTo>
                  <a:lnTo>
                    <a:pt x="1685377" y="554991"/>
                  </a:lnTo>
                  <a:lnTo>
                    <a:pt x="1706504" y="544132"/>
                  </a:lnTo>
                  <a:lnTo>
                    <a:pt x="1727632" y="533445"/>
                  </a:lnTo>
                  <a:lnTo>
                    <a:pt x="1748759" y="522945"/>
                  </a:lnTo>
                  <a:lnTo>
                    <a:pt x="1769886" y="512651"/>
                  </a:lnTo>
                  <a:lnTo>
                    <a:pt x="1791013" y="502576"/>
                  </a:lnTo>
                  <a:lnTo>
                    <a:pt x="1812141" y="492738"/>
                  </a:lnTo>
                  <a:lnTo>
                    <a:pt x="1833268" y="483152"/>
                  </a:lnTo>
                  <a:lnTo>
                    <a:pt x="1854395" y="473831"/>
                  </a:lnTo>
                  <a:lnTo>
                    <a:pt x="1875522" y="464787"/>
                  </a:lnTo>
                  <a:lnTo>
                    <a:pt x="1896649" y="456013"/>
                  </a:lnTo>
                  <a:lnTo>
                    <a:pt x="1917777" y="447501"/>
                  </a:lnTo>
                  <a:lnTo>
                    <a:pt x="1938904" y="439238"/>
                  </a:lnTo>
                  <a:lnTo>
                    <a:pt x="1960031" y="431212"/>
                  </a:lnTo>
                  <a:lnTo>
                    <a:pt x="1981158" y="423410"/>
                  </a:lnTo>
                  <a:lnTo>
                    <a:pt x="2002286" y="415816"/>
                  </a:lnTo>
                  <a:lnTo>
                    <a:pt x="2023413" y="408413"/>
                  </a:lnTo>
                  <a:lnTo>
                    <a:pt x="2044540" y="401184"/>
                  </a:lnTo>
                  <a:lnTo>
                    <a:pt x="2065667" y="394110"/>
                  </a:lnTo>
                  <a:lnTo>
                    <a:pt x="2086795" y="387172"/>
                  </a:lnTo>
                  <a:lnTo>
                    <a:pt x="2107922" y="380354"/>
                  </a:lnTo>
                  <a:lnTo>
                    <a:pt x="2129049" y="373642"/>
                  </a:lnTo>
                  <a:lnTo>
                    <a:pt x="2150176" y="367023"/>
                  </a:lnTo>
                  <a:lnTo>
                    <a:pt x="2171303" y="360491"/>
                  </a:lnTo>
                  <a:lnTo>
                    <a:pt x="2192431" y="354041"/>
                  </a:lnTo>
                  <a:lnTo>
                    <a:pt x="2213558" y="347668"/>
                  </a:lnTo>
                  <a:lnTo>
                    <a:pt x="2234685" y="341372"/>
                  </a:lnTo>
                  <a:lnTo>
                    <a:pt x="2255812" y="335151"/>
                  </a:lnTo>
                  <a:lnTo>
                    <a:pt x="2276940" y="329002"/>
                  </a:lnTo>
                  <a:lnTo>
                    <a:pt x="2298067" y="322924"/>
                  </a:lnTo>
                  <a:lnTo>
                    <a:pt x="2319194" y="316915"/>
                  </a:lnTo>
                  <a:lnTo>
                    <a:pt x="2340321" y="310970"/>
                  </a:lnTo>
                  <a:lnTo>
                    <a:pt x="2361449" y="305088"/>
                  </a:lnTo>
                  <a:lnTo>
                    <a:pt x="2382576" y="299263"/>
                  </a:lnTo>
                  <a:lnTo>
                    <a:pt x="2403703" y="293492"/>
                  </a:lnTo>
                  <a:lnTo>
                    <a:pt x="2424830" y="287770"/>
                  </a:lnTo>
                  <a:lnTo>
                    <a:pt x="2445957" y="282092"/>
                  </a:lnTo>
                  <a:lnTo>
                    <a:pt x="2467085" y="276455"/>
                  </a:lnTo>
                  <a:lnTo>
                    <a:pt x="2488212" y="270852"/>
                  </a:lnTo>
                  <a:lnTo>
                    <a:pt x="2509339" y="265278"/>
                  </a:lnTo>
                  <a:lnTo>
                    <a:pt x="2530466" y="259729"/>
                  </a:lnTo>
                  <a:lnTo>
                    <a:pt x="2551594" y="254199"/>
                  </a:lnTo>
                  <a:lnTo>
                    <a:pt x="2572721" y="248683"/>
                  </a:lnTo>
                  <a:lnTo>
                    <a:pt x="2593848" y="243175"/>
                  </a:lnTo>
                  <a:lnTo>
                    <a:pt x="2614975" y="237669"/>
                  </a:lnTo>
                  <a:lnTo>
                    <a:pt x="2636103" y="232162"/>
                  </a:lnTo>
                  <a:lnTo>
                    <a:pt x="2657230" y="226652"/>
                  </a:lnTo>
                  <a:lnTo>
                    <a:pt x="2678357" y="221140"/>
                  </a:lnTo>
                  <a:lnTo>
                    <a:pt x="2699484" y="215626"/>
                  </a:lnTo>
                  <a:lnTo>
                    <a:pt x="2720611" y="210111"/>
                  </a:lnTo>
                  <a:lnTo>
                    <a:pt x="2741739" y="204593"/>
                  </a:lnTo>
                  <a:lnTo>
                    <a:pt x="2762866" y="199075"/>
                  </a:lnTo>
                  <a:lnTo>
                    <a:pt x="2783993" y="193555"/>
                  </a:lnTo>
                  <a:lnTo>
                    <a:pt x="2805120" y="188034"/>
                  </a:lnTo>
                  <a:lnTo>
                    <a:pt x="2826248" y="182511"/>
                  </a:lnTo>
                  <a:lnTo>
                    <a:pt x="2847375" y="176988"/>
                  </a:lnTo>
                  <a:lnTo>
                    <a:pt x="2868502" y="171464"/>
                  </a:lnTo>
                  <a:lnTo>
                    <a:pt x="2889629" y="165939"/>
                  </a:lnTo>
                  <a:lnTo>
                    <a:pt x="2910757" y="160414"/>
                  </a:lnTo>
                  <a:lnTo>
                    <a:pt x="2931884" y="154887"/>
                  </a:lnTo>
                  <a:lnTo>
                    <a:pt x="2953011" y="149360"/>
                  </a:lnTo>
                  <a:lnTo>
                    <a:pt x="2974138" y="143833"/>
                  </a:lnTo>
                  <a:lnTo>
                    <a:pt x="2995265" y="138305"/>
                  </a:lnTo>
                  <a:lnTo>
                    <a:pt x="3016393" y="132776"/>
                  </a:lnTo>
                  <a:lnTo>
                    <a:pt x="3037520" y="127247"/>
                  </a:lnTo>
                  <a:lnTo>
                    <a:pt x="3058647" y="121718"/>
                  </a:lnTo>
                  <a:lnTo>
                    <a:pt x="3079774" y="116188"/>
                  </a:lnTo>
                  <a:lnTo>
                    <a:pt x="3100902" y="110658"/>
                  </a:lnTo>
                  <a:lnTo>
                    <a:pt x="3122029" y="105127"/>
                  </a:lnTo>
                  <a:lnTo>
                    <a:pt x="3143156" y="99596"/>
                  </a:lnTo>
                  <a:lnTo>
                    <a:pt x="3164283" y="94065"/>
                  </a:lnTo>
                  <a:lnTo>
                    <a:pt x="3185411" y="88533"/>
                  </a:lnTo>
                  <a:lnTo>
                    <a:pt x="3206538" y="83002"/>
                  </a:lnTo>
                  <a:lnTo>
                    <a:pt x="3227665" y="77469"/>
                  </a:lnTo>
                  <a:lnTo>
                    <a:pt x="3248792" y="71937"/>
                  </a:lnTo>
                  <a:lnTo>
                    <a:pt x="3269919" y="66405"/>
                  </a:lnTo>
                  <a:lnTo>
                    <a:pt x="3291047" y="60872"/>
                  </a:lnTo>
                  <a:lnTo>
                    <a:pt x="3312174" y="55339"/>
                  </a:lnTo>
                  <a:lnTo>
                    <a:pt x="3333301" y="49806"/>
                  </a:lnTo>
                  <a:lnTo>
                    <a:pt x="3354428" y="44272"/>
                  </a:lnTo>
                  <a:lnTo>
                    <a:pt x="3375556" y="38739"/>
                  </a:lnTo>
                  <a:lnTo>
                    <a:pt x="3396683" y="33205"/>
                  </a:lnTo>
                  <a:lnTo>
                    <a:pt x="3417810" y="27671"/>
                  </a:lnTo>
                  <a:lnTo>
                    <a:pt x="3438937" y="22137"/>
                  </a:lnTo>
                  <a:lnTo>
                    <a:pt x="3460065" y="16603"/>
                  </a:lnTo>
                  <a:lnTo>
                    <a:pt x="3481192" y="11069"/>
                  </a:lnTo>
                  <a:lnTo>
                    <a:pt x="3502319" y="5534"/>
                  </a:lnTo>
                  <a:lnTo>
                    <a:pt x="3523446" y="0"/>
                  </a:lnTo>
                  <a:lnTo>
                    <a:pt x="35234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34726" y="2262467"/>
              <a:ext cx="3175506" cy="1148306"/>
            </a:xfrm>
            <a:custGeom>
              <a:avLst/>
              <a:pathLst>
                <a:path w="3175506" h="1148306">
                  <a:moveTo>
                    <a:pt x="3175506" y="0"/>
                  </a:moveTo>
                  <a:lnTo>
                    <a:pt x="3154379" y="3611"/>
                  </a:lnTo>
                  <a:lnTo>
                    <a:pt x="3133252" y="7222"/>
                  </a:lnTo>
                  <a:lnTo>
                    <a:pt x="3112124" y="10834"/>
                  </a:lnTo>
                  <a:lnTo>
                    <a:pt x="3090997" y="14445"/>
                  </a:lnTo>
                  <a:lnTo>
                    <a:pt x="3069870" y="18057"/>
                  </a:lnTo>
                  <a:lnTo>
                    <a:pt x="3048743" y="21669"/>
                  </a:lnTo>
                  <a:lnTo>
                    <a:pt x="3027615" y="25281"/>
                  </a:lnTo>
                  <a:lnTo>
                    <a:pt x="3006488" y="28893"/>
                  </a:lnTo>
                  <a:lnTo>
                    <a:pt x="2985361" y="32505"/>
                  </a:lnTo>
                  <a:lnTo>
                    <a:pt x="2964234" y="36117"/>
                  </a:lnTo>
                  <a:lnTo>
                    <a:pt x="2943106" y="39730"/>
                  </a:lnTo>
                  <a:lnTo>
                    <a:pt x="2921979" y="43343"/>
                  </a:lnTo>
                  <a:lnTo>
                    <a:pt x="2900852" y="46955"/>
                  </a:lnTo>
                  <a:lnTo>
                    <a:pt x="2879725" y="50569"/>
                  </a:lnTo>
                  <a:lnTo>
                    <a:pt x="2858598" y="54182"/>
                  </a:lnTo>
                  <a:lnTo>
                    <a:pt x="2837470" y="57795"/>
                  </a:lnTo>
                  <a:lnTo>
                    <a:pt x="2816343" y="61409"/>
                  </a:lnTo>
                  <a:lnTo>
                    <a:pt x="2795216" y="65023"/>
                  </a:lnTo>
                  <a:lnTo>
                    <a:pt x="2774089" y="68637"/>
                  </a:lnTo>
                  <a:lnTo>
                    <a:pt x="2752961" y="72252"/>
                  </a:lnTo>
                  <a:lnTo>
                    <a:pt x="2731834" y="75866"/>
                  </a:lnTo>
                  <a:lnTo>
                    <a:pt x="2710707" y="79482"/>
                  </a:lnTo>
                  <a:lnTo>
                    <a:pt x="2689580" y="83097"/>
                  </a:lnTo>
                  <a:lnTo>
                    <a:pt x="2668452" y="86713"/>
                  </a:lnTo>
                  <a:lnTo>
                    <a:pt x="2647325" y="90329"/>
                  </a:lnTo>
                  <a:lnTo>
                    <a:pt x="2626198" y="93946"/>
                  </a:lnTo>
                  <a:lnTo>
                    <a:pt x="2605071" y="97563"/>
                  </a:lnTo>
                  <a:lnTo>
                    <a:pt x="2583944" y="101181"/>
                  </a:lnTo>
                  <a:lnTo>
                    <a:pt x="2562816" y="104799"/>
                  </a:lnTo>
                  <a:lnTo>
                    <a:pt x="2541689" y="108418"/>
                  </a:lnTo>
                  <a:lnTo>
                    <a:pt x="2520562" y="112037"/>
                  </a:lnTo>
                  <a:lnTo>
                    <a:pt x="2499435" y="115657"/>
                  </a:lnTo>
                  <a:lnTo>
                    <a:pt x="2478307" y="119278"/>
                  </a:lnTo>
                  <a:lnTo>
                    <a:pt x="2457180" y="122900"/>
                  </a:lnTo>
                  <a:lnTo>
                    <a:pt x="2436053" y="126523"/>
                  </a:lnTo>
                  <a:lnTo>
                    <a:pt x="2414926" y="130147"/>
                  </a:lnTo>
                  <a:lnTo>
                    <a:pt x="2393798" y="133772"/>
                  </a:lnTo>
                  <a:lnTo>
                    <a:pt x="2372671" y="137398"/>
                  </a:lnTo>
                  <a:lnTo>
                    <a:pt x="2351544" y="141026"/>
                  </a:lnTo>
                  <a:lnTo>
                    <a:pt x="2330417" y="144655"/>
                  </a:lnTo>
                  <a:lnTo>
                    <a:pt x="2309290" y="148286"/>
                  </a:lnTo>
                  <a:lnTo>
                    <a:pt x="2288162" y="151920"/>
                  </a:lnTo>
                  <a:lnTo>
                    <a:pt x="2267035" y="155555"/>
                  </a:lnTo>
                  <a:lnTo>
                    <a:pt x="2245908" y="159195"/>
                  </a:lnTo>
                  <a:lnTo>
                    <a:pt x="2224781" y="162846"/>
                  </a:lnTo>
                  <a:lnTo>
                    <a:pt x="2203653" y="166518"/>
                  </a:lnTo>
                  <a:lnTo>
                    <a:pt x="2182526" y="170219"/>
                  </a:lnTo>
                  <a:lnTo>
                    <a:pt x="2161399" y="173957"/>
                  </a:lnTo>
                  <a:lnTo>
                    <a:pt x="2140272" y="177743"/>
                  </a:lnTo>
                  <a:lnTo>
                    <a:pt x="2119144" y="181585"/>
                  </a:lnTo>
                  <a:lnTo>
                    <a:pt x="2098017" y="185493"/>
                  </a:lnTo>
                  <a:lnTo>
                    <a:pt x="2076890" y="189475"/>
                  </a:lnTo>
                  <a:lnTo>
                    <a:pt x="2055763" y="193541"/>
                  </a:lnTo>
                  <a:lnTo>
                    <a:pt x="2034636" y="197701"/>
                  </a:lnTo>
                  <a:lnTo>
                    <a:pt x="2013508" y="201965"/>
                  </a:lnTo>
                  <a:lnTo>
                    <a:pt x="1992381" y="206343"/>
                  </a:lnTo>
                  <a:lnTo>
                    <a:pt x="1971254" y="210844"/>
                  </a:lnTo>
                  <a:lnTo>
                    <a:pt x="1950127" y="215481"/>
                  </a:lnTo>
                  <a:lnTo>
                    <a:pt x="1928999" y="220264"/>
                  </a:lnTo>
                  <a:lnTo>
                    <a:pt x="1907872" y="225205"/>
                  </a:lnTo>
                  <a:lnTo>
                    <a:pt x="1886745" y="230316"/>
                  </a:lnTo>
                  <a:lnTo>
                    <a:pt x="1865618" y="235610"/>
                  </a:lnTo>
                  <a:lnTo>
                    <a:pt x="1844490" y="241100"/>
                  </a:lnTo>
                  <a:lnTo>
                    <a:pt x="1823363" y="246797"/>
                  </a:lnTo>
                  <a:lnTo>
                    <a:pt x="1802236" y="252712"/>
                  </a:lnTo>
                  <a:lnTo>
                    <a:pt x="1781109" y="258856"/>
                  </a:lnTo>
                  <a:lnTo>
                    <a:pt x="1759982" y="265235"/>
                  </a:lnTo>
                  <a:lnTo>
                    <a:pt x="1738854" y="271851"/>
                  </a:lnTo>
                  <a:lnTo>
                    <a:pt x="1717727" y="278704"/>
                  </a:lnTo>
                  <a:lnTo>
                    <a:pt x="1696600" y="285792"/>
                  </a:lnTo>
                  <a:lnTo>
                    <a:pt x="1675473" y="293111"/>
                  </a:lnTo>
                  <a:lnTo>
                    <a:pt x="1654345" y="300657"/>
                  </a:lnTo>
                  <a:lnTo>
                    <a:pt x="1633218" y="308425"/>
                  </a:lnTo>
                  <a:lnTo>
                    <a:pt x="1612091" y="316413"/>
                  </a:lnTo>
                  <a:lnTo>
                    <a:pt x="1590964" y="324621"/>
                  </a:lnTo>
                  <a:lnTo>
                    <a:pt x="1569836" y="333048"/>
                  </a:lnTo>
                  <a:lnTo>
                    <a:pt x="1548709" y="341696"/>
                  </a:lnTo>
                  <a:lnTo>
                    <a:pt x="1527582" y="350568"/>
                  </a:lnTo>
                  <a:lnTo>
                    <a:pt x="1506455" y="359669"/>
                  </a:lnTo>
                  <a:lnTo>
                    <a:pt x="1485328" y="369002"/>
                  </a:lnTo>
                  <a:lnTo>
                    <a:pt x="1464200" y="378559"/>
                  </a:lnTo>
                  <a:lnTo>
                    <a:pt x="1443073" y="388334"/>
                  </a:lnTo>
                  <a:lnTo>
                    <a:pt x="1421946" y="398317"/>
                  </a:lnTo>
                  <a:lnTo>
                    <a:pt x="1400819" y="408504"/>
                  </a:lnTo>
                  <a:lnTo>
                    <a:pt x="1379691" y="418886"/>
                  </a:lnTo>
                  <a:lnTo>
                    <a:pt x="1358564" y="429458"/>
                  </a:lnTo>
                  <a:lnTo>
                    <a:pt x="1337437" y="440215"/>
                  </a:lnTo>
                  <a:lnTo>
                    <a:pt x="1316310" y="451150"/>
                  </a:lnTo>
                  <a:lnTo>
                    <a:pt x="1295182" y="462257"/>
                  </a:lnTo>
                  <a:lnTo>
                    <a:pt x="1274055" y="473528"/>
                  </a:lnTo>
                  <a:lnTo>
                    <a:pt x="1252928" y="484957"/>
                  </a:lnTo>
                  <a:lnTo>
                    <a:pt x="1231801" y="496534"/>
                  </a:lnTo>
                  <a:lnTo>
                    <a:pt x="1210674" y="508250"/>
                  </a:lnTo>
                  <a:lnTo>
                    <a:pt x="1189546" y="520092"/>
                  </a:lnTo>
                  <a:lnTo>
                    <a:pt x="1168419" y="532048"/>
                  </a:lnTo>
                  <a:lnTo>
                    <a:pt x="1147292" y="544105"/>
                  </a:lnTo>
                  <a:lnTo>
                    <a:pt x="1126165" y="556248"/>
                  </a:lnTo>
                  <a:lnTo>
                    <a:pt x="1105037" y="568462"/>
                  </a:lnTo>
                  <a:lnTo>
                    <a:pt x="1083910" y="580731"/>
                  </a:lnTo>
                  <a:lnTo>
                    <a:pt x="1062783" y="593041"/>
                  </a:lnTo>
                  <a:lnTo>
                    <a:pt x="1041656" y="605376"/>
                  </a:lnTo>
                  <a:lnTo>
                    <a:pt x="1020528" y="617721"/>
                  </a:lnTo>
                  <a:lnTo>
                    <a:pt x="999401" y="630062"/>
                  </a:lnTo>
                  <a:lnTo>
                    <a:pt x="978274" y="642384"/>
                  </a:lnTo>
                  <a:lnTo>
                    <a:pt x="957147" y="654675"/>
                  </a:lnTo>
                  <a:lnTo>
                    <a:pt x="936020" y="666920"/>
                  </a:lnTo>
                  <a:lnTo>
                    <a:pt x="914892" y="679108"/>
                  </a:lnTo>
                  <a:lnTo>
                    <a:pt x="893765" y="691226"/>
                  </a:lnTo>
                  <a:lnTo>
                    <a:pt x="872638" y="703265"/>
                  </a:lnTo>
                  <a:lnTo>
                    <a:pt x="851511" y="715213"/>
                  </a:lnTo>
                  <a:lnTo>
                    <a:pt x="830383" y="727063"/>
                  </a:lnTo>
                  <a:lnTo>
                    <a:pt x="809256" y="738806"/>
                  </a:lnTo>
                  <a:lnTo>
                    <a:pt x="788129" y="750438"/>
                  </a:lnTo>
                  <a:lnTo>
                    <a:pt x="767002" y="761952"/>
                  </a:lnTo>
                  <a:lnTo>
                    <a:pt x="745874" y="773347"/>
                  </a:lnTo>
                  <a:lnTo>
                    <a:pt x="724747" y="784624"/>
                  </a:lnTo>
                  <a:lnTo>
                    <a:pt x="703620" y="795796"/>
                  </a:lnTo>
                  <a:lnTo>
                    <a:pt x="682493" y="806880"/>
                  </a:lnTo>
                  <a:lnTo>
                    <a:pt x="661366" y="817889"/>
                  </a:lnTo>
                  <a:lnTo>
                    <a:pt x="640238" y="828838"/>
                  </a:lnTo>
                  <a:lnTo>
                    <a:pt x="619111" y="839738"/>
                  </a:lnTo>
                  <a:lnTo>
                    <a:pt x="597984" y="850596"/>
                  </a:lnTo>
                  <a:lnTo>
                    <a:pt x="576857" y="861419"/>
                  </a:lnTo>
                  <a:lnTo>
                    <a:pt x="555729" y="872211"/>
                  </a:lnTo>
                  <a:lnTo>
                    <a:pt x="534602" y="882976"/>
                  </a:lnTo>
                  <a:lnTo>
                    <a:pt x="513475" y="893715"/>
                  </a:lnTo>
                  <a:lnTo>
                    <a:pt x="492348" y="904428"/>
                  </a:lnTo>
                  <a:lnTo>
                    <a:pt x="471220" y="915116"/>
                  </a:lnTo>
                  <a:lnTo>
                    <a:pt x="450093" y="925780"/>
                  </a:lnTo>
                  <a:lnTo>
                    <a:pt x="428966" y="936419"/>
                  </a:lnTo>
                  <a:lnTo>
                    <a:pt x="407839" y="947034"/>
                  </a:lnTo>
                  <a:lnTo>
                    <a:pt x="386712" y="957624"/>
                  </a:lnTo>
                  <a:lnTo>
                    <a:pt x="365584" y="968190"/>
                  </a:lnTo>
                  <a:lnTo>
                    <a:pt x="344457" y="978733"/>
                  </a:lnTo>
                  <a:lnTo>
                    <a:pt x="323330" y="989253"/>
                  </a:lnTo>
                  <a:lnTo>
                    <a:pt x="302203" y="999752"/>
                  </a:lnTo>
                  <a:lnTo>
                    <a:pt x="281075" y="1010229"/>
                  </a:lnTo>
                  <a:lnTo>
                    <a:pt x="259948" y="1020687"/>
                  </a:lnTo>
                  <a:lnTo>
                    <a:pt x="238821" y="1031126"/>
                  </a:lnTo>
                  <a:lnTo>
                    <a:pt x="217694" y="1041548"/>
                  </a:lnTo>
                  <a:lnTo>
                    <a:pt x="196566" y="1051954"/>
                  </a:lnTo>
                  <a:lnTo>
                    <a:pt x="175439" y="1062346"/>
                  </a:lnTo>
                  <a:lnTo>
                    <a:pt x="154312" y="1072725"/>
                  </a:lnTo>
                  <a:lnTo>
                    <a:pt x="133185" y="1083093"/>
                  </a:lnTo>
                  <a:lnTo>
                    <a:pt x="112058" y="1093451"/>
                  </a:lnTo>
                  <a:lnTo>
                    <a:pt x="90930" y="1103802"/>
                  </a:lnTo>
                  <a:lnTo>
                    <a:pt x="69803" y="1114147"/>
                  </a:lnTo>
                  <a:lnTo>
                    <a:pt x="48676" y="1124487"/>
                  </a:lnTo>
                  <a:lnTo>
                    <a:pt x="27549" y="1134825"/>
                  </a:lnTo>
                  <a:lnTo>
                    <a:pt x="6421" y="1145163"/>
                  </a:lnTo>
                  <a:lnTo>
                    <a:pt x="0" y="11483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622227" y="2091657"/>
              <a:ext cx="3088006" cy="1319116"/>
            </a:xfrm>
            <a:custGeom>
              <a:avLst/>
              <a:pathLst>
                <a:path w="3088006" h="1319116">
                  <a:moveTo>
                    <a:pt x="0" y="1319116"/>
                  </a:moveTo>
                  <a:lnTo>
                    <a:pt x="3430" y="1318346"/>
                  </a:lnTo>
                  <a:lnTo>
                    <a:pt x="24557" y="1313560"/>
                  </a:lnTo>
                  <a:lnTo>
                    <a:pt x="45684" y="1308722"/>
                  </a:lnTo>
                  <a:lnTo>
                    <a:pt x="66812" y="1303826"/>
                  </a:lnTo>
                  <a:lnTo>
                    <a:pt x="87939" y="1298861"/>
                  </a:lnTo>
                  <a:lnTo>
                    <a:pt x="109066" y="1293821"/>
                  </a:lnTo>
                  <a:lnTo>
                    <a:pt x="130193" y="1288698"/>
                  </a:lnTo>
                  <a:lnTo>
                    <a:pt x="151320" y="1283483"/>
                  </a:lnTo>
                  <a:lnTo>
                    <a:pt x="172448" y="1278169"/>
                  </a:lnTo>
                  <a:lnTo>
                    <a:pt x="193575" y="1272746"/>
                  </a:lnTo>
                  <a:lnTo>
                    <a:pt x="214702" y="1267206"/>
                  </a:lnTo>
                  <a:lnTo>
                    <a:pt x="235829" y="1261542"/>
                  </a:lnTo>
                  <a:lnTo>
                    <a:pt x="256957" y="1255743"/>
                  </a:lnTo>
                  <a:lnTo>
                    <a:pt x="278084" y="1249802"/>
                  </a:lnTo>
                  <a:lnTo>
                    <a:pt x="299211" y="1243709"/>
                  </a:lnTo>
                  <a:lnTo>
                    <a:pt x="320338" y="1237456"/>
                  </a:lnTo>
                  <a:lnTo>
                    <a:pt x="341466" y="1231031"/>
                  </a:lnTo>
                  <a:lnTo>
                    <a:pt x="362593" y="1224427"/>
                  </a:lnTo>
                  <a:lnTo>
                    <a:pt x="383720" y="1217633"/>
                  </a:lnTo>
                  <a:lnTo>
                    <a:pt x="404847" y="1210639"/>
                  </a:lnTo>
                  <a:lnTo>
                    <a:pt x="425974" y="1203435"/>
                  </a:lnTo>
                  <a:lnTo>
                    <a:pt x="447102" y="1196010"/>
                  </a:lnTo>
                  <a:lnTo>
                    <a:pt x="468229" y="1188352"/>
                  </a:lnTo>
                  <a:lnTo>
                    <a:pt x="489356" y="1180453"/>
                  </a:lnTo>
                  <a:lnTo>
                    <a:pt x="510483" y="1172299"/>
                  </a:lnTo>
                  <a:lnTo>
                    <a:pt x="531611" y="1163883"/>
                  </a:lnTo>
                  <a:lnTo>
                    <a:pt x="552738" y="1155194"/>
                  </a:lnTo>
                  <a:lnTo>
                    <a:pt x="573865" y="1146225"/>
                  </a:lnTo>
                  <a:lnTo>
                    <a:pt x="594992" y="1136972"/>
                  </a:lnTo>
                  <a:lnTo>
                    <a:pt x="616120" y="1127431"/>
                  </a:lnTo>
                  <a:lnTo>
                    <a:pt x="637247" y="1117605"/>
                  </a:lnTo>
                  <a:lnTo>
                    <a:pt x="658374" y="1107503"/>
                  </a:lnTo>
                  <a:lnTo>
                    <a:pt x="679501" y="1097139"/>
                  </a:lnTo>
                  <a:lnTo>
                    <a:pt x="700628" y="1086537"/>
                  </a:lnTo>
                  <a:lnTo>
                    <a:pt x="721756" y="1075726"/>
                  </a:lnTo>
                  <a:lnTo>
                    <a:pt x="742883" y="1064734"/>
                  </a:lnTo>
                  <a:lnTo>
                    <a:pt x="764010" y="1053590"/>
                  </a:lnTo>
                  <a:lnTo>
                    <a:pt x="785137" y="1042321"/>
                  </a:lnTo>
                  <a:lnTo>
                    <a:pt x="806265" y="1030950"/>
                  </a:lnTo>
                  <a:lnTo>
                    <a:pt x="827392" y="1019503"/>
                  </a:lnTo>
                  <a:lnTo>
                    <a:pt x="848519" y="1007998"/>
                  </a:lnTo>
                  <a:lnTo>
                    <a:pt x="869646" y="996454"/>
                  </a:lnTo>
                  <a:lnTo>
                    <a:pt x="890774" y="984887"/>
                  </a:lnTo>
                  <a:lnTo>
                    <a:pt x="911901" y="973309"/>
                  </a:lnTo>
                  <a:lnTo>
                    <a:pt x="933028" y="961732"/>
                  </a:lnTo>
                  <a:lnTo>
                    <a:pt x="954155" y="950164"/>
                  </a:lnTo>
                  <a:lnTo>
                    <a:pt x="975282" y="938613"/>
                  </a:lnTo>
                  <a:lnTo>
                    <a:pt x="996410" y="927085"/>
                  </a:lnTo>
                  <a:lnTo>
                    <a:pt x="1017537" y="915585"/>
                  </a:lnTo>
                  <a:lnTo>
                    <a:pt x="1038664" y="904115"/>
                  </a:lnTo>
                  <a:lnTo>
                    <a:pt x="1059791" y="892678"/>
                  </a:lnTo>
                  <a:lnTo>
                    <a:pt x="1080919" y="881275"/>
                  </a:lnTo>
                  <a:lnTo>
                    <a:pt x="1102046" y="869906"/>
                  </a:lnTo>
                  <a:lnTo>
                    <a:pt x="1123173" y="858573"/>
                  </a:lnTo>
                  <a:lnTo>
                    <a:pt x="1144300" y="847274"/>
                  </a:lnTo>
                  <a:lnTo>
                    <a:pt x="1165428" y="836010"/>
                  </a:lnTo>
                  <a:lnTo>
                    <a:pt x="1186555" y="824781"/>
                  </a:lnTo>
                  <a:lnTo>
                    <a:pt x="1207682" y="813589"/>
                  </a:lnTo>
                  <a:lnTo>
                    <a:pt x="1228809" y="802436"/>
                  </a:lnTo>
                  <a:lnTo>
                    <a:pt x="1249936" y="791328"/>
                  </a:lnTo>
                  <a:lnTo>
                    <a:pt x="1271064" y="780272"/>
                  </a:lnTo>
                  <a:lnTo>
                    <a:pt x="1292191" y="769278"/>
                  </a:lnTo>
                  <a:lnTo>
                    <a:pt x="1313318" y="758357"/>
                  </a:lnTo>
                  <a:lnTo>
                    <a:pt x="1334445" y="747526"/>
                  </a:lnTo>
                  <a:lnTo>
                    <a:pt x="1355573" y="736798"/>
                  </a:lnTo>
                  <a:lnTo>
                    <a:pt x="1376700" y="726192"/>
                  </a:lnTo>
                  <a:lnTo>
                    <a:pt x="1397827" y="715725"/>
                  </a:lnTo>
                  <a:lnTo>
                    <a:pt x="1418954" y="705413"/>
                  </a:lnTo>
                  <a:lnTo>
                    <a:pt x="1440082" y="695270"/>
                  </a:lnTo>
                  <a:lnTo>
                    <a:pt x="1461209" y="685300"/>
                  </a:lnTo>
                  <a:lnTo>
                    <a:pt x="1482336" y="675499"/>
                  </a:lnTo>
                  <a:lnTo>
                    <a:pt x="1503463" y="665864"/>
                  </a:lnTo>
                  <a:lnTo>
                    <a:pt x="1524590" y="656388"/>
                  </a:lnTo>
                  <a:lnTo>
                    <a:pt x="1545718" y="647064"/>
                  </a:lnTo>
                  <a:lnTo>
                    <a:pt x="1566845" y="637882"/>
                  </a:lnTo>
                  <a:lnTo>
                    <a:pt x="1587972" y="628829"/>
                  </a:lnTo>
                  <a:lnTo>
                    <a:pt x="1609099" y="619891"/>
                  </a:lnTo>
                  <a:lnTo>
                    <a:pt x="1630227" y="611050"/>
                  </a:lnTo>
                  <a:lnTo>
                    <a:pt x="1651354" y="602285"/>
                  </a:lnTo>
                  <a:lnTo>
                    <a:pt x="1672481" y="593575"/>
                  </a:lnTo>
                  <a:lnTo>
                    <a:pt x="1693608" y="584895"/>
                  </a:lnTo>
                  <a:lnTo>
                    <a:pt x="1714736" y="576222"/>
                  </a:lnTo>
                  <a:lnTo>
                    <a:pt x="1735863" y="567538"/>
                  </a:lnTo>
                  <a:lnTo>
                    <a:pt x="1756990" y="558828"/>
                  </a:lnTo>
                  <a:lnTo>
                    <a:pt x="1778117" y="550086"/>
                  </a:lnTo>
                  <a:lnTo>
                    <a:pt x="1799244" y="541311"/>
                  </a:lnTo>
                  <a:lnTo>
                    <a:pt x="1820372" y="532508"/>
                  </a:lnTo>
                  <a:lnTo>
                    <a:pt x="1841499" y="523681"/>
                  </a:lnTo>
                  <a:lnTo>
                    <a:pt x="1862626" y="514837"/>
                  </a:lnTo>
                  <a:lnTo>
                    <a:pt x="1883753" y="505983"/>
                  </a:lnTo>
                  <a:lnTo>
                    <a:pt x="1904881" y="497122"/>
                  </a:lnTo>
                  <a:lnTo>
                    <a:pt x="1926008" y="488258"/>
                  </a:lnTo>
                  <a:lnTo>
                    <a:pt x="1947135" y="479395"/>
                  </a:lnTo>
                  <a:lnTo>
                    <a:pt x="1968262" y="470533"/>
                  </a:lnTo>
                  <a:lnTo>
                    <a:pt x="1989390" y="461675"/>
                  </a:lnTo>
                  <a:lnTo>
                    <a:pt x="2010517" y="452820"/>
                  </a:lnTo>
                  <a:lnTo>
                    <a:pt x="2031644" y="443969"/>
                  </a:lnTo>
                  <a:lnTo>
                    <a:pt x="2052771" y="435121"/>
                  </a:lnTo>
                  <a:lnTo>
                    <a:pt x="2073898" y="426276"/>
                  </a:lnTo>
                  <a:lnTo>
                    <a:pt x="2095026" y="417433"/>
                  </a:lnTo>
                  <a:lnTo>
                    <a:pt x="2116153" y="408591"/>
                  </a:lnTo>
                  <a:lnTo>
                    <a:pt x="2137280" y="399748"/>
                  </a:lnTo>
                  <a:lnTo>
                    <a:pt x="2158407" y="390903"/>
                  </a:lnTo>
                  <a:lnTo>
                    <a:pt x="2179535" y="382055"/>
                  </a:lnTo>
                  <a:lnTo>
                    <a:pt x="2200662" y="373202"/>
                  </a:lnTo>
                  <a:lnTo>
                    <a:pt x="2221789" y="364345"/>
                  </a:lnTo>
                  <a:lnTo>
                    <a:pt x="2242916" y="355485"/>
                  </a:lnTo>
                  <a:lnTo>
                    <a:pt x="2264044" y="346621"/>
                  </a:lnTo>
                  <a:lnTo>
                    <a:pt x="2285171" y="337754"/>
                  </a:lnTo>
                  <a:lnTo>
                    <a:pt x="2306298" y="328885"/>
                  </a:lnTo>
                  <a:lnTo>
                    <a:pt x="2327425" y="320013"/>
                  </a:lnTo>
                  <a:lnTo>
                    <a:pt x="2348552" y="311140"/>
                  </a:lnTo>
                  <a:lnTo>
                    <a:pt x="2369680" y="302264"/>
                  </a:lnTo>
                  <a:lnTo>
                    <a:pt x="2390807" y="293387"/>
                  </a:lnTo>
                  <a:lnTo>
                    <a:pt x="2411934" y="284508"/>
                  </a:lnTo>
                  <a:lnTo>
                    <a:pt x="2433061" y="275627"/>
                  </a:lnTo>
                  <a:lnTo>
                    <a:pt x="2454189" y="266746"/>
                  </a:lnTo>
                  <a:lnTo>
                    <a:pt x="2475316" y="257863"/>
                  </a:lnTo>
                  <a:lnTo>
                    <a:pt x="2496443" y="248979"/>
                  </a:lnTo>
                  <a:lnTo>
                    <a:pt x="2517570" y="240094"/>
                  </a:lnTo>
                  <a:lnTo>
                    <a:pt x="2538698" y="231208"/>
                  </a:lnTo>
                  <a:lnTo>
                    <a:pt x="2559825" y="222321"/>
                  </a:lnTo>
                  <a:lnTo>
                    <a:pt x="2580952" y="213434"/>
                  </a:lnTo>
                  <a:lnTo>
                    <a:pt x="2602079" y="204546"/>
                  </a:lnTo>
                  <a:lnTo>
                    <a:pt x="2623206" y="195657"/>
                  </a:lnTo>
                  <a:lnTo>
                    <a:pt x="2644334" y="186767"/>
                  </a:lnTo>
                  <a:lnTo>
                    <a:pt x="2665461" y="177877"/>
                  </a:lnTo>
                  <a:lnTo>
                    <a:pt x="2686588" y="168987"/>
                  </a:lnTo>
                  <a:lnTo>
                    <a:pt x="2707715" y="160096"/>
                  </a:lnTo>
                  <a:lnTo>
                    <a:pt x="2728843" y="151204"/>
                  </a:lnTo>
                  <a:lnTo>
                    <a:pt x="2749970" y="142312"/>
                  </a:lnTo>
                  <a:lnTo>
                    <a:pt x="2771097" y="133420"/>
                  </a:lnTo>
                  <a:lnTo>
                    <a:pt x="2792224" y="124527"/>
                  </a:lnTo>
                  <a:lnTo>
                    <a:pt x="2813352" y="115634"/>
                  </a:lnTo>
                  <a:lnTo>
                    <a:pt x="2834479" y="106740"/>
                  </a:lnTo>
                  <a:lnTo>
                    <a:pt x="2855606" y="97847"/>
                  </a:lnTo>
                  <a:lnTo>
                    <a:pt x="2876733" y="88953"/>
                  </a:lnTo>
                  <a:lnTo>
                    <a:pt x="2897860" y="80058"/>
                  </a:lnTo>
                  <a:lnTo>
                    <a:pt x="2918988" y="71164"/>
                  </a:lnTo>
                  <a:lnTo>
                    <a:pt x="2940115" y="62269"/>
                  </a:lnTo>
                  <a:lnTo>
                    <a:pt x="2961242" y="53374"/>
                  </a:lnTo>
                  <a:lnTo>
                    <a:pt x="2982369" y="44479"/>
                  </a:lnTo>
                  <a:lnTo>
                    <a:pt x="3003497" y="35583"/>
                  </a:lnTo>
                  <a:lnTo>
                    <a:pt x="3024624" y="26688"/>
                  </a:lnTo>
                  <a:lnTo>
                    <a:pt x="3045751" y="17792"/>
                  </a:lnTo>
                  <a:lnTo>
                    <a:pt x="3066878" y="8896"/>
                  </a:lnTo>
                  <a:lnTo>
                    <a:pt x="3088006" y="0"/>
                  </a:lnTo>
                  <a:lnTo>
                    <a:pt x="3088006" y="163063"/>
                  </a:lnTo>
                  <a:lnTo>
                    <a:pt x="3066878" y="169353"/>
                  </a:lnTo>
                  <a:lnTo>
                    <a:pt x="3045751" y="175644"/>
                  </a:lnTo>
                  <a:lnTo>
                    <a:pt x="3024624" y="181934"/>
                  </a:lnTo>
                  <a:lnTo>
                    <a:pt x="3003497" y="188225"/>
                  </a:lnTo>
                  <a:lnTo>
                    <a:pt x="2982369" y="194516"/>
                  </a:lnTo>
                  <a:lnTo>
                    <a:pt x="2961242" y="200807"/>
                  </a:lnTo>
                  <a:lnTo>
                    <a:pt x="2940115" y="207098"/>
                  </a:lnTo>
                  <a:lnTo>
                    <a:pt x="2918988" y="213389"/>
                  </a:lnTo>
                  <a:lnTo>
                    <a:pt x="2897860" y="219680"/>
                  </a:lnTo>
                  <a:lnTo>
                    <a:pt x="2876733" y="225972"/>
                  </a:lnTo>
                  <a:lnTo>
                    <a:pt x="2855606" y="232263"/>
                  </a:lnTo>
                  <a:lnTo>
                    <a:pt x="2834479" y="238555"/>
                  </a:lnTo>
                  <a:lnTo>
                    <a:pt x="2813352" y="244847"/>
                  </a:lnTo>
                  <a:lnTo>
                    <a:pt x="2792224" y="251140"/>
                  </a:lnTo>
                  <a:lnTo>
                    <a:pt x="2771097" y="257432"/>
                  </a:lnTo>
                  <a:lnTo>
                    <a:pt x="2749970" y="263725"/>
                  </a:lnTo>
                  <a:lnTo>
                    <a:pt x="2728843" y="270018"/>
                  </a:lnTo>
                  <a:lnTo>
                    <a:pt x="2707715" y="276311"/>
                  </a:lnTo>
                  <a:lnTo>
                    <a:pt x="2686588" y="282604"/>
                  </a:lnTo>
                  <a:lnTo>
                    <a:pt x="2665461" y="288898"/>
                  </a:lnTo>
                  <a:lnTo>
                    <a:pt x="2644334" y="295192"/>
                  </a:lnTo>
                  <a:lnTo>
                    <a:pt x="2623206" y="301486"/>
                  </a:lnTo>
                  <a:lnTo>
                    <a:pt x="2602079" y="307781"/>
                  </a:lnTo>
                  <a:lnTo>
                    <a:pt x="2580952" y="314076"/>
                  </a:lnTo>
                  <a:lnTo>
                    <a:pt x="2559825" y="320372"/>
                  </a:lnTo>
                  <a:lnTo>
                    <a:pt x="2538698" y="326668"/>
                  </a:lnTo>
                  <a:lnTo>
                    <a:pt x="2517570" y="332964"/>
                  </a:lnTo>
                  <a:lnTo>
                    <a:pt x="2496443" y="339261"/>
                  </a:lnTo>
                  <a:lnTo>
                    <a:pt x="2475316" y="345559"/>
                  </a:lnTo>
                  <a:lnTo>
                    <a:pt x="2454189" y="351858"/>
                  </a:lnTo>
                  <a:lnTo>
                    <a:pt x="2433061" y="358157"/>
                  </a:lnTo>
                  <a:lnTo>
                    <a:pt x="2411934" y="364457"/>
                  </a:lnTo>
                  <a:lnTo>
                    <a:pt x="2390807" y="370758"/>
                  </a:lnTo>
                  <a:lnTo>
                    <a:pt x="2369680" y="377060"/>
                  </a:lnTo>
                  <a:lnTo>
                    <a:pt x="2348552" y="383364"/>
                  </a:lnTo>
                  <a:lnTo>
                    <a:pt x="2327425" y="389669"/>
                  </a:lnTo>
                  <a:lnTo>
                    <a:pt x="2306298" y="395975"/>
                  </a:lnTo>
                  <a:lnTo>
                    <a:pt x="2285171" y="402283"/>
                  </a:lnTo>
                  <a:lnTo>
                    <a:pt x="2264044" y="408593"/>
                  </a:lnTo>
                  <a:lnTo>
                    <a:pt x="2242916" y="414905"/>
                  </a:lnTo>
                  <a:lnTo>
                    <a:pt x="2221789" y="421220"/>
                  </a:lnTo>
                  <a:lnTo>
                    <a:pt x="2200662" y="427537"/>
                  </a:lnTo>
                  <a:lnTo>
                    <a:pt x="2179535" y="433858"/>
                  </a:lnTo>
                  <a:lnTo>
                    <a:pt x="2158407" y="440185"/>
                  </a:lnTo>
                  <a:lnTo>
                    <a:pt x="2137280" y="446522"/>
                  </a:lnTo>
                  <a:lnTo>
                    <a:pt x="2116153" y="452876"/>
                  </a:lnTo>
                  <a:lnTo>
                    <a:pt x="2095026" y="459255"/>
                  </a:lnTo>
                  <a:lnTo>
                    <a:pt x="2073898" y="465665"/>
                  </a:lnTo>
                  <a:lnTo>
                    <a:pt x="2052771" y="472114"/>
                  </a:lnTo>
                  <a:lnTo>
                    <a:pt x="2031644" y="478610"/>
                  </a:lnTo>
                  <a:lnTo>
                    <a:pt x="2010517" y="485158"/>
                  </a:lnTo>
                  <a:lnTo>
                    <a:pt x="1989390" y="491769"/>
                  </a:lnTo>
                  <a:lnTo>
                    <a:pt x="1968262" y="498449"/>
                  </a:lnTo>
                  <a:lnTo>
                    <a:pt x="1947135" y="505209"/>
                  </a:lnTo>
                  <a:lnTo>
                    <a:pt x="1926008" y="512056"/>
                  </a:lnTo>
                  <a:lnTo>
                    <a:pt x="1904881" y="519001"/>
                  </a:lnTo>
                  <a:lnTo>
                    <a:pt x="1883753" y="526056"/>
                  </a:lnTo>
                  <a:lnTo>
                    <a:pt x="1862626" y="533232"/>
                  </a:lnTo>
                  <a:lnTo>
                    <a:pt x="1841499" y="540542"/>
                  </a:lnTo>
                  <a:lnTo>
                    <a:pt x="1820372" y="548001"/>
                  </a:lnTo>
                  <a:lnTo>
                    <a:pt x="1799244" y="555623"/>
                  </a:lnTo>
                  <a:lnTo>
                    <a:pt x="1778117" y="563422"/>
                  </a:lnTo>
                  <a:lnTo>
                    <a:pt x="1756990" y="571410"/>
                  </a:lnTo>
                  <a:lnTo>
                    <a:pt x="1735863" y="579596"/>
                  </a:lnTo>
                  <a:lnTo>
                    <a:pt x="1714736" y="587980"/>
                  </a:lnTo>
                  <a:lnTo>
                    <a:pt x="1693608" y="596558"/>
                  </a:lnTo>
                  <a:lnTo>
                    <a:pt x="1672481" y="605318"/>
                  </a:lnTo>
                  <a:lnTo>
                    <a:pt x="1651354" y="614247"/>
                  </a:lnTo>
                  <a:lnTo>
                    <a:pt x="1630227" y="623329"/>
                  </a:lnTo>
                  <a:lnTo>
                    <a:pt x="1609099" y="632549"/>
                  </a:lnTo>
                  <a:lnTo>
                    <a:pt x="1587972" y="641897"/>
                  </a:lnTo>
                  <a:lnTo>
                    <a:pt x="1566845" y="651362"/>
                  </a:lnTo>
                  <a:lnTo>
                    <a:pt x="1545718" y="660938"/>
                  </a:lnTo>
                  <a:lnTo>
                    <a:pt x="1524590" y="670623"/>
                  </a:lnTo>
                  <a:lnTo>
                    <a:pt x="1503463" y="680413"/>
                  </a:lnTo>
                  <a:lnTo>
                    <a:pt x="1482336" y="690311"/>
                  </a:lnTo>
                  <a:lnTo>
                    <a:pt x="1461209" y="700317"/>
                  </a:lnTo>
                  <a:lnTo>
                    <a:pt x="1440082" y="710437"/>
                  </a:lnTo>
                  <a:lnTo>
                    <a:pt x="1418954" y="720677"/>
                  </a:lnTo>
                  <a:lnTo>
                    <a:pt x="1397827" y="731044"/>
                  </a:lnTo>
                  <a:lnTo>
                    <a:pt x="1376700" y="741543"/>
                  </a:lnTo>
                  <a:lnTo>
                    <a:pt x="1355573" y="752178"/>
                  </a:lnTo>
                  <a:lnTo>
                    <a:pt x="1334445" y="762953"/>
                  </a:lnTo>
                  <a:lnTo>
                    <a:pt x="1313318" y="773872"/>
                  </a:lnTo>
                  <a:lnTo>
                    <a:pt x="1292191" y="784939"/>
                  </a:lnTo>
                  <a:lnTo>
                    <a:pt x="1271064" y="796155"/>
                  </a:lnTo>
                  <a:lnTo>
                    <a:pt x="1249936" y="807518"/>
                  </a:lnTo>
                  <a:lnTo>
                    <a:pt x="1228809" y="819026"/>
                  </a:lnTo>
                  <a:lnTo>
                    <a:pt x="1207682" y="830674"/>
                  </a:lnTo>
                  <a:lnTo>
                    <a:pt x="1186555" y="842452"/>
                  </a:lnTo>
                  <a:lnTo>
                    <a:pt x="1165428" y="854351"/>
                  </a:lnTo>
                  <a:lnTo>
                    <a:pt x="1144300" y="866360"/>
                  </a:lnTo>
                  <a:lnTo>
                    <a:pt x="1123173" y="878465"/>
                  </a:lnTo>
                  <a:lnTo>
                    <a:pt x="1102046" y="890654"/>
                  </a:lnTo>
                  <a:lnTo>
                    <a:pt x="1080919" y="902914"/>
                  </a:lnTo>
                  <a:lnTo>
                    <a:pt x="1059791" y="915230"/>
                  </a:lnTo>
                  <a:lnTo>
                    <a:pt x="1038664" y="927592"/>
                  </a:lnTo>
                  <a:lnTo>
                    <a:pt x="1017537" y="939986"/>
                  </a:lnTo>
                  <a:lnTo>
                    <a:pt x="996410" y="952403"/>
                  </a:lnTo>
                  <a:lnTo>
                    <a:pt x="975282" y="964832"/>
                  </a:lnTo>
                  <a:lnTo>
                    <a:pt x="954155" y="977265"/>
                  </a:lnTo>
                  <a:lnTo>
                    <a:pt x="933028" y="989695"/>
                  </a:lnTo>
                  <a:lnTo>
                    <a:pt x="911901" y="1002115"/>
                  </a:lnTo>
                  <a:lnTo>
                    <a:pt x="890774" y="1014522"/>
                  </a:lnTo>
                  <a:lnTo>
                    <a:pt x="869646" y="1026913"/>
                  </a:lnTo>
                  <a:lnTo>
                    <a:pt x="848519" y="1039290"/>
                  </a:lnTo>
                  <a:lnTo>
                    <a:pt x="827392" y="1051653"/>
                  </a:lnTo>
                  <a:lnTo>
                    <a:pt x="806265" y="1064009"/>
                  </a:lnTo>
                  <a:lnTo>
                    <a:pt x="785137" y="1076364"/>
                  </a:lnTo>
                  <a:lnTo>
                    <a:pt x="764010" y="1088729"/>
                  </a:lnTo>
                  <a:lnTo>
                    <a:pt x="742883" y="1101115"/>
                  </a:lnTo>
                  <a:lnTo>
                    <a:pt x="721756" y="1113536"/>
                  </a:lnTo>
                  <a:lnTo>
                    <a:pt x="700628" y="1126008"/>
                  </a:lnTo>
                  <a:lnTo>
                    <a:pt x="679501" y="1138546"/>
                  </a:lnTo>
                  <a:lnTo>
                    <a:pt x="658374" y="1151165"/>
                  </a:lnTo>
                  <a:lnTo>
                    <a:pt x="637247" y="1163880"/>
                  </a:lnTo>
                  <a:lnTo>
                    <a:pt x="616120" y="1176707"/>
                  </a:lnTo>
                  <a:lnTo>
                    <a:pt x="594992" y="1189658"/>
                  </a:lnTo>
                  <a:lnTo>
                    <a:pt x="573865" y="1202742"/>
                  </a:lnTo>
                  <a:lnTo>
                    <a:pt x="552738" y="1215960"/>
                  </a:lnTo>
                  <a:lnTo>
                    <a:pt x="531611" y="1229312"/>
                  </a:lnTo>
                  <a:lnTo>
                    <a:pt x="510483" y="1242795"/>
                  </a:lnTo>
                  <a:lnTo>
                    <a:pt x="489356" y="1256405"/>
                  </a:lnTo>
                  <a:lnTo>
                    <a:pt x="468229" y="1270137"/>
                  </a:lnTo>
                  <a:lnTo>
                    <a:pt x="447102" y="1283984"/>
                  </a:lnTo>
                  <a:lnTo>
                    <a:pt x="425974" y="1297940"/>
                  </a:lnTo>
                  <a:lnTo>
                    <a:pt x="404847" y="1312001"/>
                  </a:lnTo>
                  <a:lnTo>
                    <a:pt x="394229" y="1319116"/>
                  </a:lnTo>
                  <a:close/>
                </a:path>
              </a:pathLst>
            </a:custGeom>
            <a:solidFill>
              <a:srgbClr val="A87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22227" y="2091657"/>
              <a:ext cx="3088006" cy="1319116"/>
            </a:xfrm>
            <a:custGeom>
              <a:avLst/>
              <a:pathLst>
                <a:path w="3088006" h="1319116">
                  <a:moveTo>
                    <a:pt x="0" y="1319116"/>
                  </a:moveTo>
                  <a:lnTo>
                    <a:pt x="3430" y="1318346"/>
                  </a:lnTo>
                  <a:lnTo>
                    <a:pt x="24557" y="1313560"/>
                  </a:lnTo>
                  <a:lnTo>
                    <a:pt x="45684" y="1308722"/>
                  </a:lnTo>
                  <a:lnTo>
                    <a:pt x="66812" y="1303826"/>
                  </a:lnTo>
                  <a:lnTo>
                    <a:pt x="87939" y="1298861"/>
                  </a:lnTo>
                  <a:lnTo>
                    <a:pt x="109066" y="1293821"/>
                  </a:lnTo>
                  <a:lnTo>
                    <a:pt x="130193" y="1288698"/>
                  </a:lnTo>
                  <a:lnTo>
                    <a:pt x="151320" y="1283483"/>
                  </a:lnTo>
                  <a:lnTo>
                    <a:pt x="172448" y="1278169"/>
                  </a:lnTo>
                  <a:lnTo>
                    <a:pt x="193575" y="1272746"/>
                  </a:lnTo>
                  <a:lnTo>
                    <a:pt x="214702" y="1267206"/>
                  </a:lnTo>
                  <a:lnTo>
                    <a:pt x="235829" y="1261542"/>
                  </a:lnTo>
                  <a:lnTo>
                    <a:pt x="256957" y="1255743"/>
                  </a:lnTo>
                  <a:lnTo>
                    <a:pt x="278084" y="1249802"/>
                  </a:lnTo>
                  <a:lnTo>
                    <a:pt x="299211" y="1243709"/>
                  </a:lnTo>
                  <a:lnTo>
                    <a:pt x="320338" y="1237456"/>
                  </a:lnTo>
                  <a:lnTo>
                    <a:pt x="341466" y="1231031"/>
                  </a:lnTo>
                  <a:lnTo>
                    <a:pt x="362593" y="1224427"/>
                  </a:lnTo>
                  <a:lnTo>
                    <a:pt x="383720" y="1217633"/>
                  </a:lnTo>
                  <a:lnTo>
                    <a:pt x="404847" y="1210639"/>
                  </a:lnTo>
                  <a:lnTo>
                    <a:pt x="425974" y="1203435"/>
                  </a:lnTo>
                  <a:lnTo>
                    <a:pt x="447102" y="1196010"/>
                  </a:lnTo>
                  <a:lnTo>
                    <a:pt x="468229" y="1188352"/>
                  </a:lnTo>
                  <a:lnTo>
                    <a:pt x="489356" y="1180453"/>
                  </a:lnTo>
                  <a:lnTo>
                    <a:pt x="510483" y="1172299"/>
                  </a:lnTo>
                  <a:lnTo>
                    <a:pt x="531611" y="1163883"/>
                  </a:lnTo>
                  <a:lnTo>
                    <a:pt x="552738" y="1155194"/>
                  </a:lnTo>
                  <a:lnTo>
                    <a:pt x="573865" y="1146225"/>
                  </a:lnTo>
                  <a:lnTo>
                    <a:pt x="594992" y="1136972"/>
                  </a:lnTo>
                  <a:lnTo>
                    <a:pt x="616120" y="1127431"/>
                  </a:lnTo>
                  <a:lnTo>
                    <a:pt x="637247" y="1117605"/>
                  </a:lnTo>
                  <a:lnTo>
                    <a:pt x="658374" y="1107503"/>
                  </a:lnTo>
                  <a:lnTo>
                    <a:pt x="679501" y="1097139"/>
                  </a:lnTo>
                  <a:lnTo>
                    <a:pt x="700628" y="1086537"/>
                  </a:lnTo>
                  <a:lnTo>
                    <a:pt x="721756" y="1075726"/>
                  </a:lnTo>
                  <a:lnTo>
                    <a:pt x="742883" y="1064734"/>
                  </a:lnTo>
                  <a:lnTo>
                    <a:pt x="764010" y="1053590"/>
                  </a:lnTo>
                  <a:lnTo>
                    <a:pt x="785137" y="1042321"/>
                  </a:lnTo>
                  <a:lnTo>
                    <a:pt x="806265" y="1030950"/>
                  </a:lnTo>
                  <a:lnTo>
                    <a:pt x="827392" y="1019503"/>
                  </a:lnTo>
                  <a:lnTo>
                    <a:pt x="848519" y="1007998"/>
                  </a:lnTo>
                  <a:lnTo>
                    <a:pt x="869646" y="996454"/>
                  </a:lnTo>
                  <a:lnTo>
                    <a:pt x="890774" y="984887"/>
                  </a:lnTo>
                  <a:lnTo>
                    <a:pt x="911901" y="973309"/>
                  </a:lnTo>
                  <a:lnTo>
                    <a:pt x="933028" y="961732"/>
                  </a:lnTo>
                  <a:lnTo>
                    <a:pt x="954155" y="950164"/>
                  </a:lnTo>
                  <a:lnTo>
                    <a:pt x="975282" y="938613"/>
                  </a:lnTo>
                  <a:lnTo>
                    <a:pt x="996410" y="927085"/>
                  </a:lnTo>
                  <a:lnTo>
                    <a:pt x="1017537" y="915585"/>
                  </a:lnTo>
                  <a:lnTo>
                    <a:pt x="1038664" y="904115"/>
                  </a:lnTo>
                  <a:lnTo>
                    <a:pt x="1059791" y="892678"/>
                  </a:lnTo>
                  <a:lnTo>
                    <a:pt x="1080919" y="881275"/>
                  </a:lnTo>
                  <a:lnTo>
                    <a:pt x="1102046" y="869906"/>
                  </a:lnTo>
                  <a:lnTo>
                    <a:pt x="1123173" y="858573"/>
                  </a:lnTo>
                  <a:lnTo>
                    <a:pt x="1144300" y="847274"/>
                  </a:lnTo>
                  <a:lnTo>
                    <a:pt x="1165428" y="836010"/>
                  </a:lnTo>
                  <a:lnTo>
                    <a:pt x="1186555" y="824781"/>
                  </a:lnTo>
                  <a:lnTo>
                    <a:pt x="1207682" y="813589"/>
                  </a:lnTo>
                  <a:lnTo>
                    <a:pt x="1228809" y="802436"/>
                  </a:lnTo>
                  <a:lnTo>
                    <a:pt x="1249936" y="791328"/>
                  </a:lnTo>
                  <a:lnTo>
                    <a:pt x="1271064" y="780272"/>
                  </a:lnTo>
                  <a:lnTo>
                    <a:pt x="1292191" y="769278"/>
                  </a:lnTo>
                  <a:lnTo>
                    <a:pt x="1313318" y="758357"/>
                  </a:lnTo>
                  <a:lnTo>
                    <a:pt x="1334445" y="747526"/>
                  </a:lnTo>
                  <a:lnTo>
                    <a:pt x="1355573" y="736798"/>
                  </a:lnTo>
                  <a:lnTo>
                    <a:pt x="1376700" y="726192"/>
                  </a:lnTo>
                  <a:lnTo>
                    <a:pt x="1397827" y="715725"/>
                  </a:lnTo>
                  <a:lnTo>
                    <a:pt x="1418954" y="705413"/>
                  </a:lnTo>
                  <a:lnTo>
                    <a:pt x="1440082" y="695270"/>
                  </a:lnTo>
                  <a:lnTo>
                    <a:pt x="1461209" y="685300"/>
                  </a:lnTo>
                  <a:lnTo>
                    <a:pt x="1482336" y="675499"/>
                  </a:lnTo>
                  <a:lnTo>
                    <a:pt x="1503463" y="665864"/>
                  </a:lnTo>
                  <a:lnTo>
                    <a:pt x="1524590" y="656388"/>
                  </a:lnTo>
                  <a:lnTo>
                    <a:pt x="1545718" y="647064"/>
                  </a:lnTo>
                  <a:lnTo>
                    <a:pt x="1566845" y="637882"/>
                  </a:lnTo>
                  <a:lnTo>
                    <a:pt x="1587972" y="628829"/>
                  </a:lnTo>
                  <a:lnTo>
                    <a:pt x="1609099" y="619891"/>
                  </a:lnTo>
                  <a:lnTo>
                    <a:pt x="1630227" y="611050"/>
                  </a:lnTo>
                  <a:lnTo>
                    <a:pt x="1651354" y="602285"/>
                  </a:lnTo>
                  <a:lnTo>
                    <a:pt x="1672481" y="593575"/>
                  </a:lnTo>
                  <a:lnTo>
                    <a:pt x="1693608" y="584895"/>
                  </a:lnTo>
                  <a:lnTo>
                    <a:pt x="1714736" y="576222"/>
                  </a:lnTo>
                  <a:lnTo>
                    <a:pt x="1735863" y="567538"/>
                  </a:lnTo>
                  <a:lnTo>
                    <a:pt x="1756990" y="558828"/>
                  </a:lnTo>
                  <a:lnTo>
                    <a:pt x="1778117" y="550086"/>
                  </a:lnTo>
                  <a:lnTo>
                    <a:pt x="1799244" y="541311"/>
                  </a:lnTo>
                  <a:lnTo>
                    <a:pt x="1820372" y="532508"/>
                  </a:lnTo>
                  <a:lnTo>
                    <a:pt x="1841499" y="523681"/>
                  </a:lnTo>
                  <a:lnTo>
                    <a:pt x="1862626" y="514837"/>
                  </a:lnTo>
                  <a:lnTo>
                    <a:pt x="1883753" y="505983"/>
                  </a:lnTo>
                  <a:lnTo>
                    <a:pt x="1904881" y="497122"/>
                  </a:lnTo>
                  <a:lnTo>
                    <a:pt x="1926008" y="488258"/>
                  </a:lnTo>
                  <a:lnTo>
                    <a:pt x="1947135" y="479395"/>
                  </a:lnTo>
                  <a:lnTo>
                    <a:pt x="1968262" y="470533"/>
                  </a:lnTo>
                  <a:lnTo>
                    <a:pt x="1989390" y="461675"/>
                  </a:lnTo>
                  <a:lnTo>
                    <a:pt x="2010517" y="452820"/>
                  </a:lnTo>
                  <a:lnTo>
                    <a:pt x="2031644" y="443969"/>
                  </a:lnTo>
                  <a:lnTo>
                    <a:pt x="2052771" y="435121"/>
                  </a:lnTo>
                  <a:lnTo>
                    <a:pt x="2073898" y="426276"/>
                  </a:lnTo>
                  <a:lnTo>
                    <a:pt x="2095026" y="417433"/>
                  </a:lnTo>
                  <a:lnTo>
                    <a:pt x="2116153" y="408591"/>
                  </a:lnTo>
                  <a:lnTo>
                    <a:pt x="2137280" y="399748"/>
                  </a:lnTo>
                  <a:lnTo>
                    <a:pt x="2158407" y="390903"/>
                  </a:lnTo>
                  <a:lnTo>
                    <a:pt x="2179535" y="382055"/>
                  </a:lnTo>
                  <a:lnTo>
                    <a:pt x="2200662" y="373202"/>
                  </a:lnTo>
                  <a:lnTo>
                    <a:pt x="2221789" y="364345"/>
                  </a:lnTo>
                  <a:lnTo>
                    <a:pt x="2242916" y="355485"/>
                  </a:lnTo>
                  <a:lnTo>
                    <a:pt x="2264044" y="346621"/>
                  </a:lnTo>
                  <a:lnTo>
                    <a:pt x="2285171" y="337754"/>
                  </a:lnTo>
                  <a:lnTo>
                    <a:pt x="2306298" y="328885"/>
                  </a:lnTo>
                  <a:lnTo>
                    <a:pt x="2327425" y="320013"/>
                  </a:lnTo>
                  <a:lnTo>
                    <a:pt x="2348552" y="311140"/>
                  </a:lnTo>
                  <a:lnTo>
                    <a:pt x="2369680" y="302264"/>
                  </a:lnTo>
                  <a:lnTo>
                    <a:pt x="2390807" y="293387"/>
                  </a:lnTo>
                  <a:lnTo>
                    <a:pt x="2411934" y="284508"/>
                  </a:lnTo>
                  <a:lnTo>
                    <a:pt x="2433061" y="275627"/>
                  </a:lnTo>
                  <a:lnTo>
                    <a:pt x="2454189" y="266746"/>
                  </a:lnTo>
                  <a:lnTo>
                    <a:pt x="2475316" y="257863"/>
                  </a:lnTo>
                  <a:lnTo>
                    <a:pt x="2496443" y="248979"/>
                  </a:lnTo>
                  <a:lnTo>
                    <a:pt x="2517570" y="240094"/>
                  </a:lnTo>
                  <a:lnTo>
                    <a:pt x="2538698" y="231208"/>
                  </a:lnTo>
                  <a:lnTo>
                    <a:pt x="2559825" y="222321"/>
                  </a:lnTo>
                  <a:lnTo>
                    <a:pt x="2580952" y="213434"/>
                  </a:lnTo>
                  <a:lnTo>
                    <a:pt x="2602079" y="204546"/>
                  </a:lnTo>
                  <a:lnTo>
                    <a:pt x="2623206" y="195657"/>
                  </a:lnTo>
                  <a:lnTo>
                    <a:pt x="2644334" y="186767"/>
                  </a:lnTo>
                  <a:lnTo>
                    <a:pt x="2665461" y="177877"/>
                  </a:lnTo>
                  <a:lnTo>
                    <a:pt x="2686588" y="168987"/>
                  </a:lnTo>
                  <a:lnTo>
                    <a:pt x="2707715" y="160096"/>
                  </a:lnTo>
                  <a:lnTo>
                    <a:pt x="2728843" y="151204"/>
                  </a:lnTo>
                  <a:lnTo>
                    <a:pt x="2749970" y="142312"/>
                  </a:lnTo>
                  <a:lnTo>
                    <a:pt x="2771097" y="133420"/>
                  </a:lnTo>
                  <a:lnTo>
                    <a:pt x="2792224" y="124527"/>
                  </a:lnTo>
                  <a:lnTo>
                    <a:pt x="2813352" y="115634"/>
                  </a:lnTo>
                  <a:lnTo>
                    <a:pt x="2834479" y="106740"/>
                  </a:lnTo>
                  <a:lnTo>
                    <a:pt x="2855606" y="97847"/>
                  </a:lnTo>
                  <a:lnTo>
                    <a:pt x="2876733" y="88953"/>
                  </a:lnTo>
                  <a:lnTo>
                    <a:pt x="2897860" y="80058"/>
                  </a:lnTo>
                  <a:lnTo>
                    <a:pt x="2918988" y="71164"/>
                  </a:lnTo>
                  <a:lnTo>
                    <a:pt x="2940115" y="62269"/>
                  </a:lnTo>
                  <a:lnTo>
                    <a:pt x="2961242" y="53374"/>
                  </a:lnTo>
                  <a:lnTo>
                    <a:pt x="2982369" y="44479"/>
                  </a:lnTo>
                  <a:lnTo>
                    <a:pt x="3003497" y="35583"/>
                  </a:lnTo>
                  <a:lnTo>
                    <a:pt x="3024624" y="26688"/>
                  </a:lnTo>
                  <a:lnTo>
                    <a:pt x="3045751" y="17792"/>
                  </a:lnTo>
                  <a:lnTo>
                    <a:pt x="3066878" y="8896"/>
                  </a:lnTo>
                  <a:lnTo>
                    <a:pt x="3088006" y="0"/>
                  </a:lnTo>
                  <a:lnTo>
                    <a:pt x="30880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016456" y="2254720"/>
              <a:ext cx="2693776" cy="1156053"/>
            </a:xfrm>
            <a:custGeom>
              <a:avLst/>
              <a:pathLst>
                <a:path w="2693776" h="1156053">
                  <a:moveTo>
                    <a:pt x="2693776" y="0"/>
                  </a:moveTo>
                  <a:lnTo>
                    <a:pt x="2672649" y="6290"/>
                  </a:lnTo>
                  <a:lnTo>
                    <a:pt x="2651522" y="12580"/>
                  </a:lnTo>
                  <a:lnTo>
                    <a:pt x="2630395" y="18871"/>
                  </a:lnTo>
                  <a:lnTo>
                    <a:pt x="2609267" y="25162"/>
                  </a:lnTo>
                  <a:lnTo>
                    <a:pt x="2588140" y="31452"/>
                  </a:lnTo>
                  <a:lnTo>
                    <a:pt x="2567013" y="37743"/>
                  </a:lnTo>
                  <a:lnTo>
                    <a:pt x="2545886" y="44034"/>
                  </a:lnTo>
                  <a:lnTo>
                    <a:pt x="2524758" y="50326"/>
                  </a:lnTo>
                  <a:lnTo>
                    <a:pt x="2503631" y="56617"/>
                  </a:lnTo>
                  <a:lnTo>
                    <a:pt x="2482504" y="62909"/>
                  </a:lnTo>
                  <a:lnTo>
                    <a:pt x="2461377" y="69200"/>
                  </a:lnTo>
                  <a:lnTo>
                    <a:pt x="2440249" y="75492"/>
                  </a:lnTo>
                  <a:lnTo>
                    <a:pt x="2419122" y="81784"/>
                  </a:lnTo>
                  <a:lnTo>
                    <a:pt x="2397995" y="88076"/>
                  </a:lnTo>
                  <a:lnTo>
                    <a:pt x="2376868" y="94369"/>
                  </a:lnTo>
                  <a:lnTo>
                    <a:pt x="2355741" y="100661"/>
                  </a:lnTo>
                  <a:lnTo>
                    <a:pt x="2334613" y="106954"/>
                  </a:lnTo>
                  <a:lnTo>
                    <a:pt x="2313486" y="113247"/>
                  </a:lnTo>
                  <a:lnTo>
                    <a:pt x="2292359" y="119541"/>
                  </a:lnTo>
                  <a:lnTo>
                    <a:pt x="2271232" y="125835"/>
                  </a:lnTo>
                  <a:lnTo>
                    <a:pt x="2250104" y="132129"/>
                  </a:lnTo>
                  <a:lnTo>
                    <a:pt x="2228977" y="138423"/>
                  </a:lnTo>
                  <a:lnTo>
                    <a:pt x="2207850" y="144718"/>
                  </a:lnTo>
                  <a:lnTo>
                    <a:pt x="2186723" y="151013"/>
                  </a:lnTo>
                  <a:lnTo>
                    <a:pt x="2165595" y="157308"/>
                  </a:lnTo>
                  <a:lnTo>
                    <a:pt x="2144468" y="163604"/>
                  </a:lnTo>
                  <a:lnTo>
                    <a:pt x="2123341" y="169901"/>
                  </a:lnTo>
                  <a:lnTo>
                    <a:pt x="2102214" y="176198"/>
                  </a:lnTo>
                  <a:lnTo>
                    <a:pt x="2081087" y="182496"/>
                  </a:lnTo>
                  <a:lnTo>
                    <a:pt x="2059959" y="188795"/>
                  </a:lnTo>
                  <a:lnTo>
                    <a:pt x="2038832" y="195094"/>
                  </a:lnTo>
                  <a:lnTo>
                    <a:pt x="2017705" y="201394"/>
                  </a:lnTo>
                  <a:lnTo>
                    <a:pt x="1996578" y="207695"/>
                  </a:lnTo>
                  <a:lnTo>
                    <a:pt x="1975450" y="213997"/>
                  </a:lnTo>
                  <a:lnTo>
                    <a:pt x="1954323" y="220301"/>
                  </a:lnTo>
                  <a:lnTo>
                    <a:pt x="1933196" y="226605"/>
                  </a:lnTo>
                  <a:lnTo>
                    <a:pt x="1912069" y="232912"/>
                  </a:lnTo>
                  <a:lnTo>
                    <a:pt x="1890941" y="239219"/>
                  </a:lnTo>
                  <a:lnTo>
                    <a:pt x="1869814" y="245529"/>
                  </a:lnTo>
                  <a:lnTo>
                    <a:pt x="1848687" y="251842"/>
                  </a:lnTo>
                  <a:lnTo>
                    <a:pt x="1827560" y="258156"/>
                  </a:lnTo>
                  <a:lnTo>
                    <a:pt x="1806433" y="264474"/>
                  </a:lnTo>
                  <a:lnTo>
                    <a:pt x="1785305" y="270795"/>
                  </a:lnTo>
                  <a:lnTo>
                    <a:pt x="1764178" y="277121"/>
                  </a:lnTo>
                  <a:lnTo>
                    <a:pt x="1743051" y="283458"/>
                  </a:lnTo>
                  <a:lnTo>
                    <a:pt x="1721924" y="289813"/>
                  </a:lnTo>
                  <a:lnTo>
                    <a:pt x="1700796" y="296192"/>
                  </a:lnTo>
                  <a:lnTo>
                    <a:pt x="1679669" y="302602"/>
                  </a:lnTo>
                  <a:lnTo>
                    <a:pt x="1658542" y="309051"/>
                  </a:lnTo>
                  <a:lnTo>
                    <a:pt x="1637415" y="315546"/>
                  </a:lnTo>
                  <a:lnTo>
                    <a:pt x="1616287" y="322095"/>
                  </a:lnTo>
                  <a:lnTo>
                    <a:pt x="1595160" y="328706"/>
                  </a:lnTo>
                  <a:lnTo>
                    <a:pt x="1574033" y="335386"/>
                  </a:lnTo>
                  <a:lnTo>
                    <a:pt x="1552906" y="342145"/>
                  </a:lnTo>
                  <a:lnTo>
                    <a:pt x="1531779" y="348993"/>
                  </a:lnTo>
                  <a:lnTo>
                    <a:pt x="1510651" y="355938"/>
                  </a:lnTo>
                  <a:lnTo>
                    <a:pt x="1489524" y="362993"/>
                  </a:lnTo>
                  <a:lnTo>
                    <a:pt x="1468397" y="370169"/>
                  </a:lnTo>
                  <a:lnTo>
                    <a:pt x="1447270" y="377479"/>
                  </a:lnTo>
                  <a:lnTo>
                    <a:pt x="1426142" y="384938"/>
                  </a:lnTo>
                  <a:lnTo>
                    <a:pt x="1405015" y="392560"/>
                  </a:lnTo>
                  <a:lnTo>
                    <a:pt x="1383888" y="400359"/>
                  </a:lnTo>
                  <a:lnTo>
                    <a:pt x="1362761" y="408347"/>
                  </a:lnTo>
                  <a:lnTo>
                    <a:pt x="1341633" y="416533"/>
                  </a:lnTo>
                  <a:lnTo>
                    <a:pt x="1320506" y="424917"/>
                  </a:lnTo>
                  <a:lnTo>
                    <a:pt x="1299379" y="433494"/>
                  </a:lnTo>
                  <a:lnTo>
                    <a:pt x="1278252" y="442255"/>
                  </a:lnTo>
                  <a:lnTo>
                    <a:pt x="1257125" y="451184"/>
                  </a:lnTo>
                  <a:lnTo>
                    <a:pt x="1235997" y="460266"/>
                  </a:lnTo>
                  <a:lnTo>
                    <a:pt x="1214870" y="469486"/>
                  </a:lnTo>
                  <a:lnTo>
                    <a:pt x="1193743" y="478833"/>
                  </a:lnTo>
                  <a:lnTo>
                    <a:pt x="1172616" y="488299"/>
                  </a:lnTo>
                  <a:lnTo>
                    <a:pt x="1151488" y="497875"/>
                  </a:lnTo>
                  <a:lnTo>
                    <a:pt x="1130361" y="507560"/>
                  </a:lnTo>
                  <a:lnTo>
                    <a:pt x="1109234" y="517350"/>
                  </a:lnTo>
                  <a:lnTo>
                    <a:pt x="1088107" y="527248"/>
                  </a:lnTo>
                  <a:lnTo>
                    <a:pt x="1066979" y="537254"/>
                  </a:lnTo>
                  <a:lnTo>
                    <a:pt x="1045852" y="547374"/>
                  </a:lnTo>
                  <a:lnTo>
                    <a:pt x="1024725" y="557614"/>
                  </a:lnTo>
                  <a:lnTo>
                    <a:pt x="1003598" y="567981"/>
                  </a:lnTo>
                  <a:lnTo>
                    <a:pt x="982471" y="578480"/>
                  </a:lnTo>
                  <a:lnTo>
                    <a:pt x="961343" y="589115"/>
                  </a:lnTo>
                  <a:lnTo>
                    <a:pt x="940216" y="599890"/>
                  </a:lnTo>
                  <a:lnTo>
                    <a:pt x="919089" y="610809"/>
                  </a:lnTo>
                  <a:lnTo>
                    <a:pt x="897962" y="621876"/>
                  </a:lnTo>
                  <a:lnTo>
                    <a:pt x="876834" y="633091"/>
                  </a:lnTo>
                  <a:lnTo>
                    <a:pt x="855707" y="644455"/>
                  </a:lnTo>
                  <a:lnTo>
                    <a:pt x="834580" y="655963"/>
                  </a:lnTo>
                  <a:lnTo>
                    <a:pt x="813453" y="667610"/>
                  </a:lnTo>
                  <a:lnTo>
                    <a:pt x="792325" y="679389"/>
                  </a:lnTo>
                  <a:lnTo>
                    <a:pt x="771198" y="691288"/>
                  </a:lnTo>
                  <a:lnTo>
                    <a:pt x="750071" y="703297"/>
                  </a:lnTo>
                  <a:lnTo>
                    <a:pt x="728944" y="715402"/>
                  </a:lnTo>
                  <a:lnTo>
                    <a:pt x="707817" y="727591"/>
                  </a:lnTo>
                  <a:lnTo>
                    <a:pt x="686689" y="739850"/>
                  </a:lnTo>
                  <a:lnTo>
                    <a:pt x="665562" y="752167"/>
                  </a:lnTo>
                  <a:lnTo>
                    <a:pt x="644435" y="764528"/>
                  </a:lnTo>
                  <a:lnTo>
                    <a:pt x="623308" y="776923"/>
                  </a:lnTo>
                  <a:lnTo>
                    <a:pt x="602180" y="789340"/>
                  </a:lnTo>
                  <a:lnTo>
                    <a:pt x="581053" y="801769"/>
                  </a:lnTo>
                  <a:lnTo>
                    <a:pt x="559926" y="814202"/>
                  </a:lnTo>
                  <a:lnTo>
                    <a:pt x="538799" y="826631"/>
                  </a:lnTo>
                  <a:lnTo>
                    <a:pt x="517671" y="839051"/>
                  </a:lnTo>
                  <a:lnTo>
                    <a:pt x="496544" y="851458"/>
                  </a:lnTo>
                  <a:lnTo>
                    <a:pt x="475417" y="863850"/>
                  </a:lnTo>
                  <a:lnTo>
                    <a:pt x="454290" y="876226"/>
                  </a:lnTo>
                  <a:lnTo>
                    <a:pt x="433163" y="888590"/>
                  </a:lnTo>
                  <a:lnTo>
                    <a:pt x="412035" y="900946"/>
                  </a:lnTo>
                  <a:lnTo>
                    <a:pt x="390908" y="913301"/>
                  </a:lnTo>
                  <a:lnTo>
                    <a:pt x="369781" y="925665"/>
                  </a:lnTo>
                  <a:lnTo>
                    <a:pt x="348654" y="938051"/>
                  </a:lnTo>
                  <a:lnTo>
                    <a:pt x="327526" y="950473"/>
                  </a:lnTo>
                  <a:lnTo>
                    <a:pt x="306399" y="962945"/>
                  </a:lnTo>
                  <a:lnTo>
                    <a:pt x="285272" y="975483"/>
                  </a:lnTo>
                  <a:lnTo>
                    <a:pt x="264145" y="988102"/>
                  </a:lnTo>
                  <a:lnTo>
                    <a:pt x="243017" y="1000817"/>
                  </a:lnTo>
                  <a:lnTo>
                    <a:pt x="221890" y="1013644"/>
                  </a:lnTo>
                  <a:lnTo>
                    <a:pt x="200763" y="1026595"/>
                  </a:lnTo>
                  <a:lnTo>
                    <a:pt x="179636" y="1039678"/>
                  </a:lnTo>
                  <a:lnTo>
                    <a:pt x="158509" y="1052896"/>
                  </a:lnTo>
                  <a:lnTo>
                    <a:pt x="137381" y="1066248"/>
                  </a:lnTo>
                  <a:lnTo>
                    <a:pt x="116254" y="1079732"/>
                  </a:lnTo>
                  <a:lnTo>
                    <a:pt x="95127" y="1093342"/>
                  </a:lnTo>
                  <a:lnTo>
                    <a:pt x="74000" y="1107073"/>
                  </a:lnTo>
                  <a:lnTo>
                    <a:pt x="52872" y="1120921"/>
                  </a:lnTo>
                  <a:lnTo>
                    <a:pt x="31745" y="1134877"/>
                  </a:lnTo>
                  <a:lnTo>
                    <a:pt x="10618" y="1148937"/>
                  </a:lnTo>
                  <a:lnTo>
                    <a:pt x="0" y="11560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91716" y="2005773"/>
              <a:ext cx="3018517" cy="1405000"/>
            </a:xfrm>
            <a:custGeom>
              <a:avLst/>
              <a:pathLst>
                <a:path w="3018517" h="1405000">
                  <a:moveTo>
                    <a:pt x="0" y="1405000"/>
                  </a:moveTo>
                  <a:lnTo>
                    <a:pt x="18450" y="1400297"/>
                  </a:lnTo>
                  <a:lnTo>
                    <a:pt x="39577" y="1394860"/>
                  </a:lnTo>
                  <a:lnTo>
                    <a:pt x="60704" y="1389364"/>
                  </a:lnTo>
                  <a:lnTo>
                    <a:pt x="81832" y="1383805"/>
                  </a:lnTo>
                  <a:lnTo>
                    <a:pt x="102959" y="1378177"/>
                  </a:lnTo>
                  <a:lnTo>
                    <a:pt x="124086" y="1372472"/>
                  </a:lnTo>
                  <a:lnTo>
                    <a:pt x="145213" y="1366687"/>
                  </a:lnTo>
                  <a:lnTo>
                    <a:pt x="166341" y="1360813"/>
                  </a:lnTo>
                  <a:lnTo>
                    <a:pt x="187468" y="1354846"/>
                  </a:lnTo>
                  <a:lnTo>
                    <a:pt x="208595" y="1348779"/>
                  </a:lnTo>
                  <a:lnTo>
                    <a:pt x="229722" y="1342604"/>
                  </a:lnTo>
                  <a:lnTo>
                    <a:pt x="250849" y="1336316"/>
                  </a:lnTo>
                  <a:lnTo>
                    <a:pt x="271977" y="1329908"/>
                  </a:lnTo>
                  <a:lnTo>
                    <a:pt x="293104" y="1323372"/>
                  </a:lnTo>
                  <a:lnTo>
                    <a:pt x="314231" y="1316701"/>
                  </a:lnTo>
                  <a:lnTo>
                    <a:pt x="335358" y="1309888"/>
                  </a:lnTo>
                  <a:lnTo>
                    <a:pt x="356486" y="1302927"/>
                  </a:lnTo>
                  <a:lnTo>
                    <a:pt x="377613" y="1295810"/>
                  </a:lnTo>
                  <a:lnTo>
                    <a:pt x="398740" y="1288531"/>
                  </a:lnTo>
                  <a:lnTo>
                    <a:pt x="419867" y="1281085"/>
                  </a:lnTo>
                  <a:lnTo>
                    <a:pt x="440995" y="1273468"/>
                  </a:lnTo>
                  <a:lnTo>
                    <a:pt x="462122" y="1265678"/>
                  </a:lnTo>
                  <a:lnTo>
                    <a:pt x="483249" y="1257714"/>
                  </a:lnTo>
                  <a:lnTo>
                    <a:pt x="504376" y="1249579"/>
                  </a:lnTo>
                  <a:lnTo>
                    <a:pt x="525503" y="1241275"/>
                  </a:lnTo>
                  <a:lnTo>
                    <a:pt x="546631" y="1232811"/>
                  </a:lnTo>
                  <a:lnTo>
                    <a:pt x="567758" y="1224194"/>
                  </a:lnTo>
                  <a:lnTo>
                    <a:pt x="588885" y="1215434"/>
                  </a:lnTo>
                  <a:lnTo>
                    <a:pt x="610012" y="1206541"/>
                  </a:lnTo>
                  <a:lnTo>
                    <a:pt x="631140" y="1197527"/>
                  </a:lnTo>
                  <a:lnTo>
                    <a:pt x="652267" y="1188401"/>
                  </a:lnTo>
                  <a:lnTo>
                    <a:pt x="673394" y="1179173"/>
                  </a:lnTo>
                  <a:lnTo>
                    <a:pt x="694521" y="1169850"/>
                  </a:lnTo>
                  <a:lnTo>
                    <a:pt x="715649" y="1160437"/>
                  </a:lnTo>
                  <a:lnTo>
                    <a:pt x="736776" y="1150938"/>
                  </a:lnTo>
                  <a:lnTo>
                    <a:pt x="757903" y="1141357"/>
                  </a:lnTo>
                  <a:lnTo>
                    <a:pt x="779030" y="1131696"/>
                  </a:lnTo>
                  <a:lnTo>
                    <a:pt x="800157" y="1121957"/>
                  </a:lnTo>
                  <a:lnTo>
                    <a:pt x="821285" y="1112140"/>
                  </a:lnTo>
                  <a:lnTo>
                    <a:pt x="842412" y="1102244"/>
                  </a:lnTo>
                  <a:lnTo>
                    <a:pt x="863539" y="1092270"/>
                  </a:lnTo>
                  <a:lnTo>
                    <a:pt x="884666" y="1082216"/>
                  </a:lnTo>
                  <a:lnTo>
                    <a:pt x="905794" y="1072080"/>
                  </a:lnTo>
                  <a:lnTo>
                    <a:pt x="926921" y="1061860"/>
                  </a:lnTo>
                  <a:lnTo>
                    <a:pt x="948048" y="1051554"/>
                  </a:lnTo>
                  <a:lnTo>
                    <a:pt x="969175" y="1041159"/>
                  </a:lnTo>
                  <a:lnTo>
                    <a:pt x="990303" y="1030672"/>
                  </a:lnTo>
                  <a:lnTo>
                    <a:pt x="1011430" y="1020090"/>
                  </a:lnTo>
                  <a:lnTo>
                    <a:pt x="1032557" y="1009411"/>
                  </a:lnTo>
                  <a:lnTo>
                    <a:pt x="1053684" y="998631"/>
                  </a:lnTo>
                  <a:lnTo>
                    <a:pt x="1074811" y="987751"/>
                  </a:lnTo>
                  <a:lnTo>
                    <a:pt x="1095939" y="976769"/>
                  </a:lnTo>
                  <a:lnTo>
                    <a:pt x="1117066" y="965687"/>
                  </a:lnTo>
                  <a:lnTo>
                    <a:pt x="1138193" y="954507"/>
                  </a:lnTo>
                  <a:lnTo>
                    <a:pt x="1159320" y="943232"/>
                  </a:lnTo>
                  <a:lnTo>
                    <a:pt x="1180448" y="931868"/>
                  </a:lnTo>
                  <a:lnTo>
                    <a:pt x="1201575" y="920421"/>
                  </a:lnTo>
                  <a:lnTo>
                    <a:pt x="1222702" y="908897"/>
                  </a:lnTo>
                  <a:lnTo>
                    <a:pt x="1243829" y="897304"/>
                  </a:lnTo>
                  <a:lnTo>
                    <a:pt x="1264957" y="885649"/>
                  </a:lnTo>
                  <a:lnTo>
                    <a:pt x="1286084" y="873939"/>
                  </a:lnTo>
                  <a:lnTo>
                    <a:pt x="1307211" y="862181"/>
                  </a:lnTo>
                  <a:lnTo>
                    <a:pt x="1328338" y="850380"/>
                  </a:lnTo>
                  <a:lnTo>
                    <a:pt x="1349465" y="838544"/>
                  </a:lnTo>
                  <a:lnTo>
                    <a:pt x="1370593" y="826676"/>
                  </a:lnTo>
                  <a:lnTo>
                    <a:pt x="1391720" y="814778"/>
                  </a:lnTo>
                  <a:lnTo>
                    <a:pt x="1412847" y="802849"/>
                  </a:lnTo>
                  <a:lnTo>
                    <a:pt x="1433974" y="790890"/>
                  </a:lnTo>
                  <a:lnTo>
                    <a:pt x="1455102" y="778897"/>
                  </a:lnTo>
                  <a:lnTo>
                    <a:pt x="1476229" y="766868"/>
                  </a:lnTo>
                  <a:lnTo>
                    <a:pt x="1497356" y="754797"/>
                  </a:lnTo>
                  <a:lnTo>
                    <a:pt x="1518483" y="742677"/>
                  </a:lnTo>
                  <a:lnTo>
                    <a:pt x="1539611" y="730501"/>
                  </a:lnTo>
                  <a:lnTo>
                    <a:pt x="1560738" y="718260"/>
                  </a:lnTo>
                  <a:lnTo>
                    <a:pt x="1581865" y="705942"/>
                  </a:lnTo>
                  <a:lnTo>
                    <a:pt x="1602992" y="693538"/>
                  </a:lnTo>
                  <a:lnTo>
                    <a:pt x="1624119" y="681036"/>
                  </a:lnTo>
                  <a:lnTo>
                    <a:pt x="1645247" y="668432"/>
                  </a:lnTo>
                  <a:lnTo>
                    <a:pt x="1666374" y="655722"/>
                  </a:lnTo>
                  <a:lnTo>
                    <a:pt x="1687501" y="642905"/>
                  </a:lnTo>
                  <a:lnTo>
                    <a:pt x="1708628" y="629986"/>
                  </a:lnTo>
                  <a:lnTo>
                    <a:pt x="1729756" y="616971"/>
                  </a:lnTo>
                  <a:lnTo>
                    <a:pt x="1750883" y="603866"/>
                  </a:lnTo>
                  <a:lnTo>
                    <a:pt x="1772010" y="590681"/>
                  </a:lnTo>
                  <a:lnTo>
                    <a:pt x="1793137" y="577421"/>
                  </a:lnTo>
                  <a:lnTo>
                    <a:pt x="1814265" y="564093"/>
                  </a:lnTo>
                  <a:lnTo>
                    <a:pt x="1835392" y="550705"/>
                  </a:lnTo>
                  <a:lnTo>
                    <a:pt x="1856519" y="537262"/>
                  </a:lnTo>
                  <a:lnTo>
                    <a:pt x="1877646" y="523769"/>
                  </a:lnTo>
                  <a:lnTo>
                    <a:pt x="1898773" y="510231"/>
                  </a:lnTo>
                  <a:lnTo>
                    <a:pt x="1919901" y="496654"/>
                  </a:lnTo>
                  <a:lnTo>
                    <a:pt x="1941028" y="483040"/>
                  </a:lnTo>
                  <a:lnTo>
                    <a:pt x="1962155" y="469395"/>
                  </a:lnTo>
                  <a:lnTo>
                    <a:pt x="1983282" y="455722"/>
                  </a:lnTo>
                  <a:lnTo>
                    <a:pt x="2004410" y="442026"/>
                  </a:lnTo>
                  <a:lnTo>
                    <a:pt x="2025537" y="428309"/>
                  </a:lnTo>
                  <a:lnTo>
                    <a:pt x="2046664" y="414575"/>
                  </a:lnTo>
                  <a:lnTo>
                    <a:pt x="2067791" y="400827"/>
                  </a:lnTo>
                  <a:lnTo>
                    <a:pt x="2088919" y="387070"/>
                  </a:lnTo>
                  <a:lnTo>
                    <a:pt x="2110046" y="373306"/>
                  </a:lnTo>
                  <a:lnTo>
                    <a:pt x="2131173" y="359539"/>
                  </a:lnTo>
                  <a:lnTo>
                    <a:pt x="2152300" y="345768"/>
                  </a:lnTo>
                  <a:lnTo>
                    <a:pt x="2173427" y="331995"/>
                  </a:lnTo>
                  <a:lnTo>
                    <a:pt x="2194555" y="318219"/>
                  </a:lnTo>
                  <a:lnTo>
                    <a:pt x="2215682" y="304442"/>
                  </a:lnTo>
                  <a:lnTo>
                    <a:pt x="2236809" y="290662"/>
                  </a:lnTo>
                  <a:lnTo>
                    <a:pt x="2257936" y="276881"/>
                  </a:lnTo>
                  <a:lnTo>
                    <a:pt x="2279064" y="263098"/>
                  </a:lnTo>
                  <a:lnTo>
                    <a:pt x="2300191" y="249315"/>
                  </a:lnTo>
                  <a:lnTo>
                    <a:pt x="2321318" y="235530"/>
                  </a:lnTo>
                  <a:lnTo>
                    <a:pt x="2342445" y="221743"/>
                  </a:lnTo>
                  <a:lnTo>
                    <a:pt x="2363573" y="207956"/>
                  </a:lnTo>
                  <a:lnTo>
                    <a:pt x="2384700" y="194168"/>
                  </a:lnTo>
                  <a:lnTo>
                    <a:pt x="2405827" y="180380"/>
                  </a:lnTo>
                  <a:lnTo>
                    <a:pt x="2426954" y="166590"/>
                  </a:lnTo>
                  <a:lnTo>
                    <a:pt x="2448081" y="152800"/>
                  </a:lnTo>
                  <a:lnTo>
                    <a:pt x="2469209" y="139009"/>
                  </a:lnTo>
                  <a:lnTo>
                    <a:pt x="2490336" y="125218"/>
                  </a:lnTo>
                  <a:lnTo>
                    <a:pt x="2511463" y="111426"/>
                  </a:lnTo>
                  <a:lnTo>
                    <a:pt x="2532590" y="97634"/>
                  </a:lnTo>
                  <a:lnTo>
                    <a:pt x="2553718" y="83841"/>
                  </a:lnTo>
                  <a:lnTo>
                    <a:pt x="2574845" y="70048"/>
                  </a:lnTo>
                  <a:lnTo>
                    <a:pt x="2595972" y="56255"/>
                  </a:lnTo>
                  <a:lnTo>
                    <a:pt x="2617099" y="42461"/>
                  </a:lnTo>
                  <a:lnTo>
                    <a:pt x="2638227" y="28667"/>
                  </a:lnTo>
                  <a:lnTo>
                    <a:pt x="2659354" y="14872"/>
                  </a:lnTo>
                  <a:lnTo>
                    <a:pt x="2680481" y="1078"/>
                  </a:lnTo>
                  <a:lnTo>
                    <a:pt x="2701608" y="0"/>
                  </a:lnTo>
                  <a:lnTo>
                    <a:pt x="2722735" y="0"/>
                  </a:lnTo>
                  <a:lnTo>
                    <a:pt x="2743863" y="0"/>
                  </a:lnTo>
                  <a:lnTo>
                    <a:pt x="2764990" y="0"/>
                  </a:lnTo>
                  <a:lnTo>
                    <a:pt x="2786117" y="0"/>
                  </a:lnTo>
                  <a:lnTo>
                    <a:pt x="2807244" y="0"/>
                  </a:lnTo>
                  <a:lnTo>
                    <a:pt x="2828372" y="0"/>
                  </a:lnTo>
                  <a:lnTo>
                    <a:pt x="2849499" y="0"/>
                  </a:lnTo>
                  <a:lnTo>
                    <a:pt x="2870626" y="0"/>
                  </a:lnTo>
                  <a:lnTo>
                    <a:pt x="2891753" y="0"/>
                  </a:lnTo>
                  <a:lnTo>
                    <a:pt x="2912881" y="0"/>
                  </a:lnTo>
                  <a:lnTo>
                    <a:pt x="2934008" y="0"/>
                  </a:lnTo>
                  <a:lnTo>
                    <a:pt x="2955135" y="0"/>
                  </a:lnTo>
                  <a:lnTo>
                    <a:pt x="2976262" y="0"/>
                  </a:lnTo>
                  <a:lnTo>
                    <a:pt x="2997389" y="0"/>
                  </a:lnTo>
                  <a:lnTo>
                    <a:pt x="3018517" y="0"/>
                  </a:lnTo>
                  <a:lnTo>
                    <a:pt x="2997389" y="0"/>
                  </a:lnTo>
                  <a:lnTo>
                    <a:pt x="2976262" y="0"/>
                  </a:lnTo>
                  <a:lnTo>
                    <a:pt x="2955135" y="0"/>
                  </a:lnTo>
                  <a:lnTo>
                    <a:pt x="2934008" y="0"/>
                  </a:lnTo>
                  <a:lnTo>
                    <a:pt x="2912881" y="0"/>
                  </a:lnTo>
                  <a:lnTo>
                    <a:pt x="2891753" y="0"/>
                  </a:lnTo>
                  <a:lnTo>
                    <a:pt x="2870626" y="0"/>
                  </a:lnTo>
                  <a:lnTo>
                    <a:pt x="2849499" y="0"/>
                  </a:lnTo>
                  <a:lnTo>
                    <a:pt x="2828372" y="3969"/>
                  </a:lnTo>
                  <a:lnTo>
                    <a:pt x="2807244" y="15953"/>
                  </a:lnTo>
                  <a:lnTo>
                    <a:pt x="2786117" y="27936"/>
                  </a:lnTo>
                  <a:lnTo>
                    <a:pt x="2764990" y="39920"/>
                  </a:lnTo>
                  <a:lnTo>
                    <a:pt x="2743863" y="51903"/>
                  </a:lnTo>
                  <a:lnTo>
                    <a:pt x="2722735" y="63887"/>
                  </a:lnTo>
                  <a:lnTo>
                    <a:pt x="2701608" y="75871"/>
                  </a:lnTo>
                  <a:lnTo>
                    <a:pt x="2680481" y="87856"/>
                  </a:lnTo>
                  <a:lnTo>
                    <a:pt x="2659354" y="99840"/>
                  </a:lnTo>
                  <a:lnTo>
                    <a:pt x="2638227" y="111825"/>
                  </a:lnTo>
                  <a:lnTo>
                    <a:pt x="2617099" y="123810"/>
                  </a:lnTo>
                  <a:lnTo>
                    <a:pt x="2595972" y="135795"/>
                  </a:lnTo>
                  <a:lnTo>
                    <a:pt x="2574845" y="147780"/>
                  </a:lnTo>
                  <a:lnTo>
                    <a:pt x="2553718" y="159766"/>
                  </a:lnTo>
                  <a:lnTo>
                    <a:pt x="2532590" y="171752"/>
                  </a:lnTo>
                  <a:lnTo>
                    <a:pt x="2511463" y="183738"/>
                  </a:lnTo>
                  <a:lnTo>
                    <a:pt x="2490336" y="195725"/>
                  </a:lnTo>
                  <a:lnTo>
                    <a:pt x="2469209" y="207712"/>
                  </a:lnTo>
                  <a:lnTo>
                    <a:pt x="2448081" y="219700"/>
                  </a:lnTo>
                  <a:lnTo>
                    <a:pt x="2426954" y="231688"/>
                  </a:lnTo>
                  <a:lnTo>
                    <a:pt x="2405827" y="243676"/>
                  </a:lnTo>
                  <a:lnTo>
                    <a:pt x="2384700" y="255665"/>
                  </a:lnTo>
                  <a:lnTo>
                    <a:pt x="2363573" y="267654"/>
                  </a:lnTo>
                  <a:lnTo>
                    <a:pt x="2342445" y="279644"/>
                  </a:lnTo>
                  <a:lnTo>
                    <a:pt x="2321318" y="291634"/>
                  </a:lnTo>
                  <a:lnTo>
                    <a:pt x="2300191" y="303625"/>
                  </a:lnTo>
                  <a:lnTo>
                    <a:pt x="2279064" y="315617"/>
                  </a:lnTo>
                  <a:lnTo>
                    <a:pt x="2257936" y="327610"/>
                  </a:lnTo>
                  <a:lnTo>
                    <a:pt x="2236809" y="339604"/>
                  </a:lnTo>
                  <a:lnTo>
                    <a:pt x="2215682" y="351598"/>
                  </a:lnTo>
                  <a:lnTo>
                    <a:pt x="2194555" y="363594"/>
                  </a:lnTo>
                  <a:lnTo>
                    <a:pt x="2173427" y="375591"/>
                  </a:lnTo>
                  <a:lnTo>
                    <a:pt x="2152300" y="387590"/>
                  </a:lnTo>
                  <a:lnTo>
                    <a:pt x="2131173" y="399590"/>
                  </a:lnTo>
                  <a:lnTo>
                    <a:pt x="2110046" y="411592"/>
                  </a:lnTo>
                  <a:lnTo>
                    <a:pt x="2088919" y="423596"/>
                  </a:lnTo>
                  <a:lnTo>
                    <a:pt x="2067791" y="435603"/>
                  </a:lnTo>
                  <a:lnTo>
                    <a:pt x="2046664" y="447611"/>
                  </a:lnTo>
                  <a:lnTo>
                    <a:pt x="2025537" y="459623"/>
                  </a:lnTo>
                  <a:lnTo>
                    <a:pt x="2004410" y="471636"/>
                  </a:lnTo>
                  <a:lnTo>
                    <a:pt x="1983282" y="483653"/>
                  </a:lnTo>
                  <a:lnTo>
                    <a:pt x="1962155" y="495673"/>
                  </a:lnTo>
                  <a:lnTo>
                    <a:pt x="1941028" y="507697"/>
                  </a:lnTo>
                  <a:lnTo>
                    <a:pt x="1919901" y="519725"/>
                  </a:lnTo>
                  <a:lnTo>
                    <a:pt x="1898773" y="531759"/>
                  </a:lnTo>
                  <a:lnTo>
                    <a:pt x="1877646" y="543799"/>
                  </a:lnTo>
                  <a:lnTo>
                    <a:pt x="1856519" y="555847"/>
                  </a:lnTo>
                  <a:lnTo>
                    <a:pt x="1835392" y="567905"/>
                  </a:lnTo>
                  <a:lnTo>
                    <a:pt x="1814265" y="579974"/>
                  </a:lnTo>
                  <a:lnTo>
                    <a:pt x="1793137" y="592058"/>
                  </a:lnTo>
                  <a:lnTo>
                    <a:pt x="1772010" y="604161"/>
                  </a:lnTo>
                  <a:lnTo>
                    <a:pt x="1750883" y="616285"/>
                  </a:lnTo>
                  <a:lnTo>
                    <a:pt x="1729756" y="628435"/>
                  </a:lnTo>
                  <a:lnTo>
                    <a:pt x="1708628" y="640617"/>
                  </a:lnTo>
                  <a:lnTo>
                    <a:pt x="1687501" y="652833"/>
                  </a:lnTo>
                  <a:lnTo>
                    <a:pt x="1666374" y="665089"/>
                  </a:lnTo>
                  <a:lnTo>
                    <a:pt x="1645247" y="677384"/>
                  </a:lnTo>
                  <a:lnTo>
                    <a:pt x="1624119" y="689716"/>
                  </a:lnTo>
                  <a:lnTo>
                    <a:pt x="1602992" y="702080"/>
                  </a:lnTo>
                  <a:lnTo>
                    <a:pt x="1581865" y="714466"/>
                  </a:lnTo>
                  <a:lnTo>
                    <a:pt x="1560738" y="726862"/>
                  </a:lnTo>
                  <a:lnTo>
                    <a:pt x="1539611" y="739254"/>
                  </a:lnTo>
                  <a:lnTo>
                    <a:pt x="1518483" y="751629"/>
                  </a:lnTo>
                  <a:lnTo>
                    <a:pt x="1497356" y="763976"/>
                  </a:lnTo>
                  <a:lnTo>
                    <a:pt x="1476229" y="776283"/>
                  </a:lnTo>
                  <a:lnTo>
                    <a:pt x="1455102" y="788541"/>
                  </a:lnTo>
                  <a:lnTo>
                    <a:pt x="1433974" y="800743"/>
                  </a:lnTo>
                  <a:lnTo>
                    <a:pt x="1412847" y="812880"/>
                  </a:lnTo>
                  <a:lnTo>
                    <a:pt x="1391720" y="824950"/>
                  </a:lnTo>
                  <a:lnTo>
                    <a:pt x="1370593" y="836947"/>
                  </a:lnTo>
                  <a:lnTo>
                    <a:pt x="1349465" y="848868"/>
                  </a:lnTo>
                  <a:lnTo>
                    <a:pt x="1328338" y="860712"/>
                  </a:lnTo>
                  <a:lnTo>
                    <a:pt x="1307211" y="872480"/>
                  </a:lnTo>
                  <a:lnTo>
                    <a:pt x="1286084" y="884177"/>
                  </a:lnTo>
                  <a:lnTo>
                    <a:pt x="1264957" y="895805"/>
                  </a:lnTo>
                  <a:lnTo>
                    <a:pt x="1243829" y="907368"/>
                  </a:lnTo>
                  <a:lnTo>
                    <a:pt x="1222702" y="918870"/>
                  </a:lnTo>
                  <a:lnTo>
                    <a:pt x="1201575" y="930317"/>
                  </a:lnTo>
                  <a:lnTo>
                    <a:pt x="1180448" y="941713"/>
                  </a:lnTo>
                  <a:lnTo>
                    <a:pt x="1159320" y="953061"/>
                  </a:lnTo>
                  <a:lnTo>
                    <a:pt x="1138193" y="964365"/>
                  </a:lnTo>
                  <a:lnTo>
                    <a:pt x="1117066" y="975628"/>
                  </a:lnTo>
                  <a:lnTo>
                    <a:pt x="1095939" y="986850"/>
                  </a:lnTo>
                  <a:lnTo>
                    <a:pt x="1074811" y="998031"/>
                  </a:lnTo>
                  <a:lnTo>
                    <a:pt x="1053684" y="1009169"/>
                  </a:lnTo>
                  <a:lnTo>
                    <a:pt x="1032557" y="1020262"/>
                  </a:lnTo>
                  <a:lnTo>
                    <a:pt x="1011430" y="1031306"/>
                  </a:lnTo>
                  <a:lnTo>
                    <a:pt x="990303" y="1042294"/>
                  </a:lnTo>
                  <a:lnTo>
                    <a:pt x="969175" y="1053223"/>
                  </a:lnTo>
                  <a:lnTo>
                    <a:pt x="948048" y="1064086"/>
                  </a:lnTo>
                  <a:lnTo>
                    <a:pt x="926921" y="1074878"/>
                  </a:lnTo>
                  <a:lnTo>
                    <a:pt x="905794" y="1085594"/>
                  </a:lnTo>
                  <a:lnTo>
                    <a:pt x="884666" y="1096228"/>
                  </a:lnTo>
                  <a:lnTo>
                    <a:pt x="863539" y="1106775"/>
                  </a:lnTo>
                  <a:lnTo>
                    <a:pt x="842412" y="1117232"/>
                  </a:lnTo>
                  <a:lnTo>
                    <a:pt x="821285" y="1127595"/>
                  </a:lnTo>
                  <a:lnTo>
                    <a:pt x="800157" y="1137859"/>
                  </a:lnTo>
                  <a:lnTo>
                    <a:pt x="779030" y="1148024"/>
                  </a:lnTo>
                  <a:lnTo>
                    <a:pt x="757903" y="1158085"/>
                  </a:lnTo>
                  <a:lnTo>
                    <a:pt x="736776" y="1168043"/>
                  </a:lnTo>
                  <a:lnTo>
                    <a:pt x="715649" y="1177896"/>
                  </a:lnTo>
                  <a:lnTo>
                    <a:pt x="694521" y="1187646"/>
                  </a:lnTo>
                  <a:lnTo>
                    <a:pt x="673394" y="1197295"/>
                  </a:lnTo>
                  <a:lnTo>
                    <a:pt x="652267" y="1206844"/>
                  </a:lnTo>
                  <a:lnTo>
                    <a:pt x="631140" y="1216300"/>
                  </a:lnTo>
                  <a:lnTo>
                    <a:pt x="610012" y="1225667"/>
                  </a:lnTo>
                  <a:lnTo>
                    <a:pt x="588885" y="1234954"/>
                  </a:lnTo>
                  <a:lnTo>
                    <a:pt x="567758" y="1244170"/>
                  </a:lnTo>
                  <a:lnTo>
                    <a:pt x="546631" y="1253330"/>
                  </a:lnTo>
                  <a:lnTo>
                    <a:pt x="525503" y="1262450"/>
                  </a:lnTo>
                  <a:lnTo>
                    <a:pt x="504376" y="1271543"/>
                  </a:lnTo>
                  <a:lnTo>
                    <a:pt x="483249" y="1280622"/>
                  </a:lnTo>
                  <a:lnTo>
                    <a:pt x="462122" y="1289696"/>
                  </a:lnTo>
                  <a:lnTo>
                    <a:pt x="440995" y="1298774"/>
                  </a:lnTo>
                  <a:lnTo>
                    <a:pt x="419867" y="1307861"/>
                  </a:lnTo>
                  <a:lnTo>
                    <a:pt x="398740" y="1316959"/>
                  </a:lnTo>
                  <a:lnTo>
                    <a:pt x="377613" y="1326071"/>
                  </a:lnTo>
                  <a:lnTo>
                    <a:pt x="356486" y="1335196"/>
                  </a:lnTo>
                  <a:lnTo>
                    <a:pt x="335358" y="1344336"/>
                  </a:lnTo>
                  <a:lnTo>
                    <a:pt x="314231" y="1353487"/>
                  </a:lnTo>
                  <a:lnTo>
                    <a:pt x="293104" y="1362650"/>
                  </a:lnTo>
                  <a:lnTo>
                    <a:pt x="271977" y="1371822"/>
                  </a:lnTo>
                  <a:lnTo>
                    <a:pt x="250849" y="1381003"/>
                  </a:lnTo>
                  <a:lnTo>
                    <a:pt x="229722" y="1390190"/>
                  </a:lnTo>
                  <a:lnTo>
                    <a:pt x="208595" y="1399383"/>
                  </a:lnTo>
                  <a:lnTo>
                    <a:pt x="195692" y="1405000"/>
                  </a:lnTo>
                  <a:close/>
                </a:path>
              </a:pathLst>
            </a:custGeom>
            <a:solidFill>
              <a:srgbClr val="7F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1716" y="2005773"/>
              <a:ext cx="3018517" cy="1405000"/>
            </a:xfrm>
            <a:custGeom>
              <a:avLst/>
              <a:pathLst>
                <a:path w="3018517" h="1405000">
                  <a:moveTo>
                    <a:pt x="0" y="1405000"/>
                  </a:moveTo>
                  <a:lnTo>
                    <a:pt x="18450" y="1400297"/>
                  </a:lnTo>
                  <a:lnTo>
                    <a:pt x="39577" y="1394860"/>
                  </a:lnTo>
                  <a:lnTo>
                    <a:pt x="60704" y="1389364"/>
                  </a:lnTo>
                  <a:lnTo>
                    <a:pt x="81832" y="1383805"/>
                  </a:lnTo>
                  <a:lnTo>
                    <a:pt x="102959" y="1378177"/>
                  </a:lnTo>
                  <a:lnTo>
                    <a:pt x="124086" y="1372472"/>
                  </a:lnTo>
                  <a:lnTo>
                    <a:pt x="145213" y="1366687"/>
                  </a:lnTo>
                  <a:lnTo>
                    <a:pt x="166341" y="1360813"/>
                  </a:lnTo>
                  <a:lnTo>
                    <a:pt x="187468" y="1354846"/>
                  </a:lnTo>
                  <a:lnTo>
                    <a:pt x="208595" y="1348779"/>
                  </a:lnTo>
                  <a:lnTo>
                    <a:pt x="229722" y="1342604"/>
                  </a:lnTo>
                  <a:lnTo>
                    <a:pt x="250849" y="1336316"/>
                  </a:lnTo>
                  <a:lnTo>
                    <a:pt x="271977" y="1329908"/>
                  </a:lnTo>
                  <a:lnTo>
                    <a:pt x="293104" y="1323372"/>
                  </a:lnTo>
                  <a:lnTo>
                    <a:pt x="314231" y="1316701"/>
                  </a:lnTo>
                  <a:lnTo>
                    <a:pt x="335358" y="1309888"/>
                  </a:lnTo>
                  <a:lnTo>
                    <a:pt x="356486" y="1302927"/>
                  </a:lnTo>
                  <a:lnTo>
                    <a:pt x="377613" y="1295810"/>
                  </a:lnTo>
                  <a:lnTo>
                    <a:pt x="398740" y="1288531"/>
                  </a:lnTo>
                  <a:lnTo>
                    <a:pt x="419867" y="1281085"/>
                  </a:lnTo>
                  <a:lnTo>
                    <a:pt x="440995" y="1273468"/>
                  </a:lnTo>
                  <a:lnTo>
                    <a:pt x="462122" y="1265678"/>
                  </a:lnTo>
                  <a:lnTo>
                    <a:pt x="483249" y="1257714"/>
                  </a:lnTo>
                  <a:lnTo>
                    <a:pt x="504376" y="1249579"/>
                  </a:lnTo>
                  <a:lnTo>
                    <a:pt x="525503" y="1241275"/>
                  </a:lnTo>
                  <a:lnTo>
                    <a:pt x="546631" y="1232811"/>
                  </a:lnTo>
                  <a:lnTo>
                    <a:pt x="567758" y="1224194"/>
                  </a:lnTo>
                  <a:lnTo>
                    <a:pt x="588885" y="1215434"/>
                  </a:lnTo>
                  <a:lnTo>
                    <a:pt x="610012" y="1206541"/>
                  </a:lnTo>
                  <a:lnTo>
                    <a:pt x="631140" y="1197527"/>
                  </a:lnTo>
                  <a:lnTo>
                    <a:pt x="652267" y="1188401"/>
                  </a:lnTo>
                  <a:lnTo>
                    <a:pt x="673394" y="1179173"/>
                  </a:lnTo>
                  <a:lnTo>
                    <a:pt x="694521" y="1169850"/>
                  </a:lnTo>
                  <a:lnTo>
                    <a:pt x="715649" y="1160437"/>
                  </a:lnTo>
                  <a:lnTo>
                    <a:pt x="736776" y="1150938"/>
                  </a:lnTo>
                  <a:lnTo>
                    <a:pt x="757903" y="1141357"/>
                  </a:lnTo>
                  <a:lnTo>
                    <a:pt x="779030" y="1131696"/>
                  </a:lnTo>
                  <a:lnTo>
                    <a:pt x="800157" y="1121957"/>
                  </a:lnTo>
                  <a:lnTo>
                    <a:pt x="821285" y="1112140"/>
                  </a:lnTo>
                  <a:lnTo>
                    <a:pt x="842412" y="1102244"/>
                  </a:lnTo>
                  <a:lnTo>
                    <a:pt x="863539" y="1092270"/>
                  </a:lnTo>
                  <a:lnTo>
                    <a:pt x="884666" y="1082216"/>
                  </a:lnTo>
                  <a:lnTo>
                    <a:pt x="905794" y="1072080"/>
                  </a:lnTo>
                  <a:lnTo>
                    <a:pt x="926921" y="1061860"/>
                  </a:lnTo>
                  <a:lnTo>
                    <a:pt x="948048" y="1051554"/>
                  </a:lnTo>
                  <a:lnTo>
                    <a:pt x="969175" y="1041159"/>
                  </a:lnTo>
                  <a:lnTo>
                    <a:pt x="990303" y="1030672"/>
                  </a:lnTo>
                  <a:lnTo>
                    <a:pt x="1011430" y="1020090"/>
                  </a:lnTo>
                  <a:lnTo>
                    <a:pt x="1032557" y="1009411"/>
                  </a:lnTo>
                  <a:lnTo>
                    <a:pt x="1053684" y="998631"/>
                  </a:lnTo>
                  <a:lnTo>
                    <a:pt x="1074811" y="987751"/>
                  </a:lnTo>
                  <a:lnTo>
                    <a:pt x="1095939" y="976769"/>
                  </a:lnTo>
                  <a:lnTo>
                    <a:pt x="1117066" y="965687"/>
                  </a:lnTo>
                  <a:lnTo>
                    <a:pt x="1138193" y="954507"/>
                  </a:lnTo>
                  <a:lnTo>
                    <a:pt x="1159320" y="943232"/>
                  </a:lnTo>
                  <a:lnTo>
                    <a:pt x="1180448" y="931868"/>
                  </a:lnTo>
                  <a:lnTo>
                    <a:pt x="1201575" y="920421"/>
                  </a:lnTo>
                  <a:lnTo>
                    <a:pt x="1222702" y="908897"/>
                  </a:lnTo>
                  <a:lnTo>
                    <a:pt x="1243829" y="897304"/>
                  </a:lnTo>
                  <a:lnTo>
                    <a:pt x="1264957" y="885649"/>
                  </a:lnTo>
                  <a:lnTo>
                    <a:pt x="1286084" y="873939"/>
                  </a:lnTo>
                  <a:lnTo>
                    <a:pt x="1307211" y="862181"/>
                  </a:lnTo>
                  <a:lnTo>
                    <a:pt x="1328338" y="850380"/>
                  </a:lnTo>
                  <a:lnTo>
                    <a:pt x="1349465" y="838544"/>
                  </a:lnTo>
                  <a:lnTo>
                    <a:pt x="1370593" y="826676"/>
                  </a:lnTo>
                  <a:lnTo>
                    <a:pt x="1391720" y="814778"/>
                  </a:lnTo>
                  <a:lnTo>
                    <a:pt x="1412847" y="802849"/>
                  </a:lnTo>
                  <a:lnTo>
                    <a:pt x="1433974" y="790890"/>
                  </a:lnTo>
                  <a:lnTo>
                    <a:pt x="1455102" y="778897"/>
                  </a:lnTo>
                  <a:lnTo>
                    <a:pt x="1476229" y="766868"/>
                  </a:lnTo>
                  <a:lnTo>
                    <a:pt x="1497356" y="754797"/>
                  </a:lnTo>
                  <a:lnTo>
                    <a:pt x="1518483" y="742677"/>
                  </a:lnTo>
                  <a:lnTo>
                    <a:pt x="1539611" y="730501"/>
                  </a:lnTo>
                  <a:lnTo>
                    <a:pt x="1560738" y="718260"/>
                  </a:lnTo>
                  <a:lnTo>
                    <a:pt x="1581865" y="705942"/>
                  </a:lnTo>
                  <a:lnTo>
                    <a:pt x="1602992" y="693538"/>
                  </a:lnTo>
                  <a:lnTo>
                    <a:pt x="1624119" y="681036"/>
                  </a:lnTo>
                  <a:lnTo>
                    <a:pt x="1645247" y="668432"/>
                  </a:lnTo>
                  <a:lnTo>
                    <a:pt x="1666374" y="655722"/>
                  </a:lnTo>
                  <a:lnTo>
                    <a:pt x="1687501" y="642905"/>
                  </a:lnTo>
                  <a:lnTo>
                    <a:pt x="1708628" y="629986"/>
                  </a:lnTo>
                  <a:lnTo>
                    <a:pt x="1729756" y="616971"/>
                  </a:lnTo>
                  <a:lnTo>
                    <a:pt x="1750883" y="603866"/>
                  </a:lnTo>
                  <a:lnTo>
                    <a:pt x="1772010" y="590681"/>
                  </a:lnTo>
                  <a:lnTo>
                    <a:pt x="1793137" y="577421"/>
                  </a:lnTo>
                  <a:lnTo>
                    <a:pt x="1814265" y="564093"/>
                  </a:lnTo>
                  <a:lnTo>
                    <a:pt x="1835392" y="550705"/>
                  </a:lnTo>
                  <a:lnTo>
                    <a:pt x="1856519" y="537262"/>
                  </a:lnTo>
                  <a:lnTo>
                    <a:pt x="1877646" y="523769"/>
                  </a:lnTo>
                  <a:lnTo>
                    <a:pt x="1898773" y="510231"/>
                  </a:lnTo>
                  <a:lnTo>
                    <a:pt x="1919901" y="496654"/>
                  </a:lnTo>
                  <a:lnTo>
                    <a:pt x="1941028" y="483040"/>
                  </a:lnTo>
                  <a:lnTo>
                    <a:pt x="1962155" y="469395"/>
                  </a:lnTo>
                  <a:lnTo>
                    <a:pt x="1983282" y="455722"/>
                  </a:lnTo>
                  <a:lnTo>
                    <a:pt x="2004410" y="442026"/>
                  </a:lnTo>
                  <a:lnTo>
                    <a:pt x="2025537" y="428309"/>
                  </a:lnTo>
                  <a:lnTo>
                    <a:pt x="2046664" y="414575"/>
                  </a:lnTo>
                  <a:lnTo>
                    <a:pt x="2067791" y="400827"/>
                  </a:lnTo>
                  <a:lnTo>
                    <a:pt x="2088919" y="387070"/>
                  </a:lnTo>
                  <a:lnTo>
                    <a:pt x="2110046" y="373306"/>
                  </a:lnTo>
                  <a:lnTo>
                    <a:pt x="2131173" y="359539"/>
                  </a:lnTo>
                  <a:lnTo>
                    <a:pt x="2152300" y="345768"/>
                  </a:lnTo>
                  <a:lnTo>
                    <a:pt x="2173427" y="331995"/>
                  </a:lnTo>
                  <a:lnTo>
                    <a:pt x="2194555" y="318219"/>
                  </a:lnTo>
                  <a:lnTo>
                    <a:pt x="2215682" y="304442"/>
                  </a:lnTo>
                  <a:lnTo>
                    <a:pt x="2236809" y="290662"/>
                  </a:lnTo>
                  <a:lnTo>
                    <a:pt x="2257936" y="276881"/>
                  </a:lnTo>
                  <a:lnTo>
                    <a:pt x="2279064" y="263098"/>
                  </a:lnTo>
                  <a:lnTo>
                    <a:pt x="2300191" y="249315"/>
                  </a:lnTo>
                  <a:lnTo>
                    <a:pt x="2321318" y="235530"/>
                  </a:lnTo>
                  <a:lnTo>
                    <a:pt x="2342445" y="221743"/>
                  </a:lnTo>
                  <a:lnTo>
                    <a:pt x="2363573" y="207956"/>
                  </a:lnTo>
                  <a:lnTo>
                    <a:pt x="2384700" y="194168"/>
                  </a:lnTo>
                  <a:lnTo>
                    <a:pt x="2405827" y="180380"/>
                  </a:lnTo>
                  <a:lnTo>
                    <a:pt x="2426954" y="166590"/>
                  </a:lnTo>
                  <a:lnTo>
                    <a:pt x="2448081" y="152800"/>
                  </a:lnTo>
                  <a:lnTo>
                    <a:pt x="2469209" y="139009"/>
                  </a:lnTo>
                  <a:lnTo>
                    <a:pt x="2490336" y="125218"/>
                  </a:lnTo>
                  <a:lnTo>
                    <a:pt x="2511463" y="111426"/>
                  </a:lnTo>
                  <a:lnTo>
                    <a:pt x="2532590" y="97634"/>
                  </a:lnTo>
                  <a:lnTo>
                    <a:pt x="2553718" y="83841"/>
                  </a:lnTo>
                  <a:lnTo>
                    <a:pt x="2574845" y="70048"/>
                  </a:lnTo>
                  <a:lnTo>
                    <a:pt x="2595972" y="56255"/>
                  </a:lnTo>
                  <a:lnTo>
                    <a:pt x="2617099" y="42461"/>
                  </a:lnTo>
                  <a:lnTo>
                    <a:pt x="2638227" y="28667"/>
                  </a:lnTo>
                  <a:lnTo>
                    <a:pt x="2659354" y="14872"/>
                  </a:lnTo>
                  <a:lnTo>
                    <a:pt x="2680481" y="1078"/>
                  </a:lnTo>
                  <a:lnTo>
                    <a:pt x="2701608" y="0"/>
                  </a:lnTo>
                  <a:lnTo>
                    <a:pt x="2722735" y="0"/>
                  </a:lnTo>
                  <a:lnTo>
                    <a:pt x="2743863" y="0"/>
                  </a:lnTo>
                  <a:lnTo>
                    <a:pt x="2764990" y="0"/>
                  </a:lnTo>
                  <a:lnTo>
                    <a:pt x="2786117" y="0"/>
                  </a:lnTo>
                  <a:lnTo>
                    <a:pt x="2807244" y="0"/>
                  </a:lnTo>
                  <a:lnTo>
                    <a:pt x="2828372" y="0"/>
                  </a:lnTo>
                  <a:lnTo>
                    <a:pt x="2849499" y="0"/>
                  </a:lnTo>
                  <a:lnTo>
                    <a:pt x="2870626" y="0"/>
                  </a:lnTo>
                  <a:lnTo>
                    <a:pt x="2891753" y="0"/>
                  </a:lnTo>
                  <a:lnTo>
                    <a:pt x="2912881" y="0"/>
                  </a:lnTo>
                  <a:lnTo>
                    <a:pt x="2934008" y="0"/>
                  </a:lnTo>
                  <a:lnTo>
                    <a:pt x="2955135" y="0"/>
                  </a:lnTo>
                  <a:lnTo>
                    <a:pt x="2976262" y="0"/>
                  </a:lnTo>
                  <a:lnTo>
                    <a:pt x="2997389" y="0"/>
                  </a:lnTo>
                  <a:lnTo>
                    <a:pt x="3018517" y="0"/>
                  </a:lnTo>
                  <a:lnTo>
                    <a:pt x="30185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887409" y="2005773"/>
              <a:ext cx="2822824" cy="1405000"/>
            </a:xfrm>
            <a:custGeom>
              <a:avLst/>
              <a:pathLst>
                <a:path w="2822824" h="1405000">
                  <a:moveTo>
                    <a:pt x="2822824" y="0"/>
                  </a:moveTo>
                  <a:lnTo>
                    <a:pt x="2801697" y="0"/>
                  </a:lnTo>
                  <a:lnTo>
                    <a:pt x="2780569" y="0"/>
                  </a:lnTo>
                  <a:lnTo>
                    <a:pt x="2759442" y="0"/>
                  </a:lnTo>
                  <a:lnTo>
                    <a:pt x="2738315" y="0"/>
                  </a:lnTo>
                  <a:lnTo>
                    <a:pt x="2717188" y="0"/>
                  </a:lnTo>
                  <a:lnTo>
                    <a:pt x="2696061" y="0"/>
                  </a:lnTo>
                  <a:lnTo>
                    <a:pt x="2674933" y="0"/>
                  </a:lnTo>
                  <a:lnTo>
                    <a:pt x="2653806" y="0"/>
                  </a:lnTo>
                  <a:lnTo>
                    <a:pt x="2632679" y="3969"/>
                  </a:lnTo>
                  <a:lnTo>
                    <a:pt x="2611552" y="15953"/>
                  </a:lnTo>
                  <a:lnTo>
                    <a:pt x="2590424" y="27936"/>
                  </a:lnTo>
                  <a:lnTo>
                    <a:pt x="2569297" y="39920"/>
                  </a:lnTo>
                  <a:lnTo>
                    <a:pt x="2548170" y="51903"/>
                  </a:lnTo>
                  <a:lnTo>
                    <a:pt x="2527043" y="63887"/>
                  </a:lnTo>
                  <a:lnTo>
                    <a:pt x="2505915" y="75871"/>
                  </a:lnTo>
                  <a:lnTo>
                    <a:pt x="2484788" y="87856"/>
                  </a:lnTo>
                  <a:lnTo>
                    <a:pt x="2463661" y="99840"/>
                  </a:lnTo>
                  <a:lnTo>
                    <a:pt x="2442534" y="111825"/>
                  </a:lnTo>
                  <a:lnTo>
                    <a:pt x="2421407" y="123810"/>
                  </a:lnTo>
                  <a:lnTo>
                    <a:pt x="2400279" y="135795"/>
                  </a:lnTo>
                  <a:lnTo>
                    <a:pt x="2379152" y="147780"/>
                  </a:lnTo>
                  <a:lnTo>
                    <a:pt x="2358025" y="159766"/>
                  </a:lnTo>
                  <a:lnTo>
                    <a:pt x="2336898" y="171752"/>
                  </a:lnTo>
                  <a:lnTo>
                    <a:pt x="2315770" y="183738"/>
                  </a:lnTo>
                  <a:lnTo>
                    <a:pt x="2294643" y="195725"/>
                  </a:lnTo>
                  <a:lnTo>
                    <a:pt x="2273516" y="207712"/>
                  </a:lnTo>
                  <a:lnTo>
                    <a:pt x="2252389" y="219700"/>
                  </a:lnTo>
                  <a:lnTo>
                    <a:pt x="2231261" y="231688"/>
                  </a:lnTo>
                  <a:lnTo>
                    <a:pt x="2210134" y="243676"/>
                  </a:lnTo>
                  <a:lnTo>
                    <a:pt x="2189007" y="255665"/>
                  </a:lnTo>
                  <a:lnTo>
                    <a:pt x="2167880" y="267654"/>
                  </a:lnTo>
                  <a:lnTo>
                    <a:pt x="2146753" y="279644"/>
                  </a:lnTo>
                  <a:lnTo>
                    <a:pt x="2125625" y="291634"/>
                  </a:lnTo>
                  <a:lnTo>
                    <a:pt x="2104498" y="303625"/>
                  </a:lnTo>
                  <a:lnTo>
                    <a:pt x="2083371" y="315617"/>
                  </a:lnTo>
                  <a:lnTo>
                    <a:pt x="2062244" y="327610"/>
                  </a:lnTo>
                  <a:lnTo>
                    <a:pt x="2041116" y="339604"/>
                  </a:lnTo>
                  <a:lnTo>
                    <a:pt x="2019989" y="351598"/>
                  </a:lnTo>
                  <a:lnTo>
                    <a:pt x="1998862" y="363594"/>
                  </a:lnTo>
                  <a:lnTo>
                    <a:pt x="1977735" y="375591"/>
                  </a:lnTo>
                  <a:lnTo>
                    <a:pt x="1956607" y="387590"/>
                  </a:lnTo>
                  <a:lnTo>
                    <a:pt x="1935480" y="399590"/>
                  </a:lnTo>
                  <a:lnTo>
                    <a:pt x="1914353" y="411592"/>
                  </a:lnTo>
                  <a:lnTo>
                    <a:pt x="1893226" y="423596"/>
                  </a:lnTo>
                  <a:lnTo>
                    <a:pt x="1872099" y="435603"/>
                  </a:lnTo>
                  <a:lnTo>
                    <a:pt x="1850971" y="447611"/>
                  </a:lnTo>
                  <a:lnTo>
                    <a:pt x="1829844" y="459623"/>
                  </a:lnTo>
                  <a:lnTo>
                    <a:pt x="1808717" y="471636"/>
                  </a:lnTo>
                  <a:lnTo>
                    <a:pt x="1787590" y="483653"/>
                  </a:lnTo>
                  <a:lnTo>
                    <a:pt x="1766462" y="495673"/>
                  </a:lnTo>
                  <a:lnTo>
                    <a:pt x="1745335" y="507697"/>
                  </a:lnTo>
                  <a:lnTo>
                    <a:pt x="1724208" y="519725"/>
                  </a:lnTo>
                  <a:lnTo>
                    <a:pt x="1703081" y="531759"/>
                  </a:lnTo>
                  <a:lnTo>
                    <a:pt x="1681953" y="543799"/>
                  </a:lnTo>
                  <a:lnTo>
                    <a:pt x="1660826" y="555847"/>
                  </a:lnTo>
                  <a:lnTo>
                    <a:pt x="1639699" y="567905"/>
                  </a:lnTo>
                  <a:lnTo>
                    <a:pt x="1618572" y="579974"/>
                  </a:lnTo>
                  <a:lnTo>
                    <a:pt x="1597445" y="592058"/>
                  </a:lnTo>
                  <a:lnTo>
                    <a:pt x="1576317" y="604161"/>
                  </a:lnTo>
                  <a:lnTo>
                    <a:pt x="1555190" y="616285"/>
                  </a:lnTo>
                  <a:lnTo>
                    <a:pt x="1534063" y="628435"/>
                  </a:lnTo>
                  <a:lnTo>
                    <a:pt x="1512936" y="640617"/>
                  </a:lnTo>
                  <a:lnTo>
                    <a:pt x="1491808" y="652833"/>
                  </a:lnTo>
                  <a:lnTo>
                    <a:pt x="1470681" y="665089"/>
                  </a:lnTo>
                  <a:lnTo>
                    <a:pt x="1449554" y="677384"/>
                  </a:lnTo>
                  <a:lnTo>
                    <a:pt x="1428427" y="689716"/>
                  </a:lnTo>
                  <a:lnTo>
                    <a:pt x="1407299" y="702080"/>
                  </a:lnTo>
                  <a:lnTo>
                    <a:pt x="1386172" y="714466"/>
                  </a:lnTo>
                  <a:lnTo>
                    <a:pt x="1365045" y="726862"/>
                  </a:lnTo>
                  <a:lnTo>
                    <a:pt x="1343918" y="739254"/>
                  </a:lnTo>
                  <a:lnTo>
                    <a:pt x="1322791" y="751629"/>
                  </a:lnTo>
                  <a:lnTo>
                    <a:pt x="1301663" y="763976"/>
                  </a:lnTo>
                  <a:lnTo>
                    <a:pt x="1280536" y="776283"/>
                  </a:lnTo>
                  <a:lnTo>
                    <a:pt x="1259409" y="788541"/>
                  </a:lnTo>
                  <a:lnTo>
                    <a:pt x="1238282" y="800743"/>
                  </a:lnTo>
                  <a:lnTo>
                    <a:pt x="1217154" y="812880"/>
                  </a:lnTo>
                  <a:lnTo>
                    <a:pt x="1196027" y="824950"/>
                  </a:lnTo>
                  <a:lnTo>
                    <a:pt x="1174900" y="836947"/>
                  </a:lnTo>
                  <a:lnTo>
                    <a:pt x="1153773" y="848868"/>
                  </a:lnTo>
                  <a:lnTo>
                    <a:pt x="1132645" y="860712"/>
                  </a:lnTo>
                  <a:lnTo>
                    <a:pt x="1111518" y="872480"/>
                  </a:lnTo>
                  <a:lnTo>
                    <a:pt x="1090391" y="884177"/>
                  </a:lnTo>
                  <a:lnTo>
                    <a:pt x="1069264" y="895805"/>
                  </a:lnTo>
                  <a:lnTo>
                    <a:pt x="1048137" y="907368"/>
                  </a:lnTo>
                  <a:lnTo>
                    <a:pt x="1027009" y="918870"/>
                  </a:lnTo>
                  <a:lnTo>
                    <a:pt x="1005882" y="930317"/>
                  </a:lnTo>
                  <a:lnTo>
                    <a:pt x="984755" y="941713"/>
                  </a:lnTo>
                  <a:lnTo>
                    <a:pt x="963628" y="953061"/>
                  </a:lnTo>
                  <a:lnTo>
                    <a:pt x="942500" y="964365"/>
                  </a:lnTo>
                  <a:lnTo>
                    <a:pt x="921373" y="975628"/>
                  </a:lnTo>
                  <a:lnTo>
                    <a:pt x="900246" y="986850"/>
                  </a:lnTo>
                  <a:lnTo>
                    <a:pt x="879119" y="998031"/>
                  </a:lnTo>
                  <a:lnTo>
                    <a:pt x="857991" y="1009169"/>
                  </a:lnTo>
                  <a:lnTo>
                    <a:pt x="836864" y="1020262"/>
                  </a:lnTo>
                  <a:lnTo>
                    <a:pt x="815737" y="1031306"/>
                  </a:lnTo>
                  <a:lnTo>
                    <a:pt x="794610" y="1042294"/>
                  </a:lnTo>
                  <a:lnTo>
                    <a:pt x="773483" y="1053223"/>
                  </a:lnTo>
                  <a:lnTo>
                    <a:pt x="752355" y="1064086"/>
                  </a:lnTo>
                  <a:lnTo>
                    <a:pt x="731228" y="1074878"/>
                  </a:lnTo>
                  <a:lnTo>
                    <a:pt x="710101" y="1085594"/>
                  </a:lnTo>
                  <a:lnTo>
                    <a:pt x="688974" y="1096228"/>
                  </a:lnTo>
                  <a:lnTo>
                    <a:pt x="667846" y="1106775"/>
                  </a:lnTo>
                  <a:lnTo>
                    <a:pt x="646719" y="1117232"/>
                  </a:lnTo>
                  <a:lnTo>
                    <a:pt x="625592" y="1127595"/>
                  </a:lnTo>
                  <a:lnTo>
                    <a:pt x="604465" y="1137859"/>
                  </a:lnTo>
                  <a:lnTo>
                    <a:pt x="583337" y="1148024"/>
                  </a:lnTo>
                  <a:lnTo>
                    <a:pt x="562210" y="1158085"/>
                  </a:lnTo>
                  <a:lnTo>
                    <a:pt x="541083" y="1168043"/>
                  </a:lnTo>
                  <a:lnTo>
                    <a:pt x="519956" y="1177896"/>
                  </a:lnTo>
                  <a:lnTo>
                    <a:pt x="498829" y="1187646"/>
                  </a:lnTo>
                  <a:lnTo>
                    <a:pt x="477701" y="1197295"/>
                  </a:lnTo>
                  <a:lnTo>
                    <a:pt x="456574" y="1206844"/>
                  </a:lnTo>
                  <a:lnTo>
                    <a:pt x="435447" y="1216300"/>
                  </a:lnTo>
                  <a:lnTo>
                    <a:pt x="414320" y="1225667"/>
                  </a:lnTo>
                  <a:lnTo>
                    <a:pt x="393192" y="1234954"/>
                  </a:lnTo>
                  <a:lnTo>
                    <a:pt x="372065" y="1244170"/>
                  </a:lnTo>
                  <a:lnTo>
                    <a:pt x="350938" y="1253330"/>
                  </a:lnTo>
                  <a:lnTo>
                    <a:pt x="329811" y="1262450"/>
                  </a:lnTo>
                  <a:lnTo>
                    <a:pt x="308683" y="1271543"/>
                  </a:lnTo>
                  <a:lnTo>
                    <a:pt x="287556" y="1280622"/>
                  </a:lnTo>
                  <a:lnTo>
                    <a:pt x="266429" y="1289696"/>
                  </a:lnTo>
                  <a:lnTo>
                    <a:pt x="245302" y="1298774"/>
                  </a:lnTo>
                  <a:lnTo>
                    <a:pt x="224175" y="1307861"/>
                  </a:lnTo>
                  <a:lnTo>
                    <a:pt x="203047" y="1316959"/>
                  </a:lnTo>
                  <a:lnTo>
                    <a:pt x="181920" y="1326071"/>
                  </a:lnTo>
                  <a:lnTo>
                    <a:pt x="160793" y="1335196"/>
                  </a:lnTo>
                  <a:lnTo>
                    <a:pt x="139666" y="1344336"/>
                  </a:lnTo>
                  <a:lnTo>
                    <a:pt x="118538" y="1353487"/>
                  </a:lnTo>
                  <a:lnTo>
                    <a:pt x="97411" y="1362650"/>
                  </a:lnTo>
                  <a:lnTo>
                    <a:pt x="76284" y="1371822"/>
                  </a:lnTo>
                  <a:lnTo>
                    <a:pt x="55157" y="1381003"/>
                  </a:lnTo>
                  <a:lnTo>
                    <a:pt x="34029" y="1390190"/>
                  </a:lnTo>
                  <a:lnTo>
                    <a:pt x="12902" y="1399383"/>
                  </a:lnTo>
                  <a:lnTo>
                    <a:pt x="0" y="14050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963698" y="2005773"/>
              <a:ext cx="2746534" cy="1405000"/>
            </a:xfrm>
            <a:custGeom>
              <a:avLst/>
              <a:pathLst>
                <a:path w="2746534" h="1405000">
                  <a:moveTo>
                    <a:pt x="0" y="1405000"/>
                  </a:moveTo>
                  <a:lnTo>
                    <a:pt x="21121" y="1397434"/>
                  </a:lnTo>
                  <a:lnTo>
                    <a:pt x="42248" y="1389724"/>
                  </a:lnTo>
                  <a:lnTo>
                    <a:pt x="63376" y="1381866"/>
                  </a:lnTo>
                  <a:lnTo>
                    <a:pt x="84503" y="1373853"/>
                  </a:lnTo>
                  <a:lnTo>
                    <a:pt x="105630" y="1365677"/>
                  </a:lnTo>
                  <a:lnTo>
                    <a:pt x="126757" y="1357332"/>
                  </a:lnTo>
                  <a:lnTo>
                    <a:pt x="147885" y="1348814"/>
                  </a:lnTo>
                  <a:lnTo>
                    <a:pt x="169012" y="1340118"/>
                  </a:lnTo>
                  <a:lnTo>
                    <a:pt x="190139" y="1331243"/>
                  </a:lnTo>
                  <a:lnTo>
                    <a:pt x="211266" y="1322189"/>
                  </a:lnTo>
                  <a:lnTo>
                    <a:pt x="232394" y="1312959"/>
                  </a:lnTo>
                  <a:lnTo>
                    <a:pt x="253521" y="1303558"/>
                  </a:lnTo>
                  <a:lnTo>
                    <a:pt x="274648" y="1293994"/>
                  </a:lnTo>
                  <a:lnTo>
                    <a:pt x="295775" y="1284276"/>
                  </a:lnTo>
                  <a:lnTo>
                    <a:pt x="316902" y="1274415"/>
                  </a:lnTo>
                  <a:lnTo>
                    <a:pt x="338030" y="1264421"/>
                  </a:lnTo>
                  <a:lnTo>
                    <a:pt x="359157" y="1254310"/>
                  </a:lnTo>
                  <a:lnTo>
                    <a:pt x="380284" y="1244092"/>
                  </a:lnTo>
                  <a:lnTo>
                    <a:pt x="401411" y="1233781"/>
                  </a:lnTo>
                  <a:lnTo>
                    <a:pt x="422539" y="1223385"/>
                  </a:lnTo>
                  <a:lnTo>
                    <a:pt x="443666" y="1212913"/>
                  </a:lnTo>
                  <a:lnTo>
                    <a:pt x="464793" y="1202371"/>
                  </a:lnTo>
                  <a:lnTo>
                    <a:pt x="485920" y="1191766"/>
                  </a:lnTo>
                  <a:lnTo>
                    <a:pt x="507048" y="1181101"/>
                  </a:lnTo>
                  <a:lnTo>
                    <a:pt x="528175" y="1170381"/>
                  </a:lnTo>
                  <a:lnTo>
                    <a:pt x="549302" y="1159608"/>
                  </a:lnTo>
                  <a:lnTo>
                    <a:pt x="570429" y="1148785"/>
                  </a:lnTo>
                  <a:lnTo>
                    <a:pt x="591556" y="1137914"/>
                  </a:lnTo>
                  <a:lnTo>
                    <a:pt x="612684" y="1126996"/>
                  </a:lnTo>
                  <a:lnTo>
                    <a:pt x="633811" y="1116031"/>
                  </a:lnTo>
                  <a:lnTo>
                    <a:pt x="654938" y="1105021"/>
                  </a:lnTo>
                  <a:lnTo>
                    <a:pt x="676065" y="1093964"/>
                  </a:lnTo>
                  <a:lnTo>
                    <a:pt x="697193" y="1082861"/>
                  </a:lnTo>
                  <a:lnTo>
                    <a:pt x="718320" y="1071712"/>
                  </a:lnTo>
                  <a:lnTo>
                    <a:pt x="739447" y="1060516"/>
                  </a:lnTo>
                  <a:lnTo>
                    <a:pt x="760574" y="1049274"/>
                  </a:lnTo>
                  <a:lnTo>
                    <a:pt x="781702" y="1037986"/>
                  </a:lnTo>
                  <a:lnTo>
                    <a:pt x="802829" y="1026653"/>
                  </a:lnTo>
                  <a:lnTo>
                    <a:pt x="823956" y="1015279"/>
                  </a:lnTo>
                  <a:lnTo>
                    <a:pt x="845083" y="1003865"/>
                  </a:lnTo>
                  <a:lnTo>
                    <a:pt x="866210" y="992419"/>
                  </a:lnTo>
                  <a:lnTo>
                    <a:pt x="887338" y="980944"/>
                  </a:lnTo>
                  <a:lnTo>
                    <a:pt x="908465" y="969449"/>
                  </a:lnTo>
                  <a:lnTo>
                    <a:pt x="929592" y="957943"/>
                  </a:lnTo>
                  <a:lnTo>
                    <a:pt x="950719" y="946433"/>
                  </a:lnTo>
                  <a:lnTo>
                    <a:pt x="971847" y="934930"/>
                  </a:lnTo>
                  <a:lnTo>
                    <a:pt x="992974" y="923443"/>
                  </a:lnTo>
                  <a:lnTo>
                    <a:pt x="1014101" y="911982"/>
                  </a:lnTo>
                  <a:lnTo>
                    <a:pt x="1035228" y="900557"/>
                  </a:lnTo>
                  <a:lnTo>
                    <a:pt x="1056356" y="889175"/>
                  </a:lnTo>
                  <a:lnTo>
                    <a:pt x="1077483" y="877847"/>
                  </a:lnTo>
                  <a:lnTo>
                    <a:pt x="1098610" y="866578"/>
                  </a:lnTo>
                  <a:lnTo>
                    <a:pt x="1119737" y="855369"/>
                  </a:lnTo>
                  <a:lnTo>
                    <a:pt x="1140864" y="844218"/>
                  </a:lnTo>
                  <a:lnTo>
                    <a:pt x="1161992" y="833121"/>
                  </a:lnTo>
                  <a:lnTo>
                    <a:pt x="1183119" y="822075"/>
                  </a:lnTo>
                  <a:lnTo>
                    <a:pt x="1204246" y="811073"/>
                  </a:lnTo>
                  <a:lnTo>
                    <a:pt x="1225373" y="800109"/>
                  </a:lnTo>
                  <a:lnTo>
                    <a:pt x="1246501" y="789173"/>
                  </a:lnTo>
                  <a:lnTo>
                    <a:pt x="1267628" y="778255"/>
                  </a:lnTo>
                  <a:lnTo>
                    <a:pt x="1288755" y="767342"/>
                  </a:lnTo>
                  <a:lnTo>
                    <a:pt x="1309882" y="756422"/>
                  </a:lnTo>
                  <a:lnTo>
                    <a:pt x="1331010" y="745478"/>
                  </a:lnTo>
                  <a:lnTo>
                    <a:pt x="1352137" y="734497"/>
                  </a:lnTo>
                  <a:lnTo>
                    <a:pt x="1373264" y="723467"/>
                  </a:lnTo>
                  <a:lnTo>
                    <a:pt x="1394391" y="712379"/>
                  </a:lnTo>
                  <a:lnTo>
                    <a:pt x="1415518" y="701230"/>
                  </a:lnTo>
                  <a:lnTo>
                    <a:pt x="1436646" y="690020"/>
                  </a:lnTo>
                  <a:lnTo>
                    <a:pt x="1457773" y="678754"/>
                  </a:lnTo>
                  <a:lnTo>
                    <a:pt x="1478900" y="667437"/>
                  </a:lnTo>
                  <a:lnTo>
                    <a:pt x="1500027" y="656075"/>
                  </a:lnTo>
                  <a:lnTo>
                    <a:pt x="1521155" y="644674"/>
                  </a:lnTo>
                  <a:lnTo>
                    <a:pt x="1542282" y="633240"/>
                  </a:lnTo>
                  <a:lnTo>
                    <a:pt x="1563409" y="621776"/>
                  </a:lnTo>
                  <a:lnTo>
                    <a:pt x="1584536" y="610288"/>
                  </a:lnTo>
                  <a:lnTo>
                    <a:pt x="1605664" y="598777"/>
                  </a:lnTo>
                  <a:lnTo>
                    <a:pt x="1626791" y="587248"/>
                  </a:lnTo>
                  <a:lnTo>
                    <a:pt x="1647918" y="575703"/>
                  </a:lnTo>
                  <a:lnTo>
                    <a:pt x="1669045" y="564143"/>
                  </a:lnTo>
                  <a:lnTo>
                    <a:pt x="1690172" y="552570"/>
                  </a:lnTo>
                  <a:lnTo>
                    <a:pt x="1711300" y="540987"/>
                  </a:lnTo>
                  <a:lnTo>
                    <a:pt x="1732427" y="529393"/>
                  </a:lnTo>
                  <a:lnTo>
                    <a:pt x="1753554" y="517791"/>
                  </a:lnTo>
                  <a:lnTo>
                    <a:pt x="1774681" y="506181"/>
                  </a:lnTo>
                  <a:lnTo>
                    <a:pt x="1795809" y="494565"/>
                  </a:lnTo>
                  <a:lnTo>
                    <a:pt x="1816936" y="482943"/>
                  </a:lnTo>
                  <a:lnTo>
                    <a:pt x="1838063" y="471317"/>
                  </a:lnTo>
                  <a:lnTo>
                    <a:pt x="1859190" y="459687"/>
                  </a:lnTo>
                  <a:lnTo>
                    <a:pt x="1880318" y="448053"/>
                  </a:lnTo>
                  <a:lnTo>
                    <a:pt x="1901445" y="436417"/>
                  </a:lnTo>
                  <a:lnTo>
                    <a:pt x="1922572" y="424777"/>
                  </a:lnTo>
                  <a:lnTo>
                    <a:pt x="1943699" y="413136"/>
                  </a:lnTo>
                  <a:lnTo>
                    <a:pt x="1964826" y="401492"/>
                  </a:lnTo>
                  <a:lnTo>
                    <a:pt x="1985954" y="389846"/>
                  </a:lnTo>
                  <a:lnTo>
                    <a:pt x="2007081" y="378198"/>
                  </a:lnTo>
                  <a:lnTo>
                    <a:pt x="2028208" y="366549"/>
                  </a:lnTo>
                  <a:lnTo>
                    <a:pt x="2049335" y="354898"/>
                  </a:lnTo>
                  <a:lnTo>
                    <a:pt x="2070463" y="343246"/>
                  </a:lnTo>
                  <a:lnTo>
                    <a:pt x="2091590" y="331593"/>
                  </a:lnTo>
                  <a:lnTo>
                    <a:pt x="2112717" y="319939"/>
                  </a:lnTo>
                  <a:lnTo>
                    <a:pt x="2133844" y="308284"/>
                  </a:lnTo>
                  <a:lnTo>
                    <a:pt x="2154972" y="296628"/>
                  </a:lnTo>
                  <a:lnTo>
                    <a:pt x="2176099" y="284971"/>
                  </a:lnTo>
                  <a:lnTo>
                    <a:pt x="2197226" y="273313"/>
                  </a:lnTo>
                  <a:lnTo>
                    <a:pt x="2218353" y="261655"/>
                  </a:lnTo>
                  <a:lnTo>
                    <a:pt x="2239480" y="249996"/>
                  </a:lnTo>
                  <a:lnTo>
                    <a:pt x="2260608" y="238337"/>
                  </a:lnTo>
                  <a:lnTo>
                    <a:pt x="2281735" y="226677"/>
                  </a:lnTo>
                  <a:lnTo>
                    <a:pt x="2302862" y="215016"/>
                  </a:lnTo>
                  <a:lnTo>
                    <a:pt x="2323989" y="203355"/>
                  </a:lnTo>
                  <a:lnTo>
                    <a:pt x="2345117" y="191694"/>
                  </a:lnTo>
                  <a:lnTo>
                    <a:pt x="2366244" y="180032"/>
                  </a:lnTo>
                  <a:lnTo>
                    <a:pt x="2387371" y="168370"/>
                  </a:lnTo>
                  <a:lnTo>
                    <a:pt x="2408498" y="156708"/>
                  </a:lnTo>
                  <a:lnTo>
                    <a:pt x="2429626" y="145045"/>
                  </a:lnTo>
                  <a:lnTo>
                    <a:pt x="2450753" y="133382"/>
                  </a:lnTo>
                  <a:lnTo>
                    <a:pt x="2471880" y="121719"/>
                  </a:lnTo>
                  <a:lnTo>
                    <a:pt x="2493007" y="110055"/>
                  </a:lnTo>
                  <a:lnTo>
                    <a:pt x="2514134" y="98391"/>
                  </a:lnTo>
                  <a:lnTo>
                    <a:pt x="2535262" y="86727"/>
                  </a:lnTo>
                  <a:lnTo>
                    <a:pt x="2556389" y="75063"/>
                  </a:lnTo>
                  <a:lnTo>
                    <a:pt x="2577516" y="63399"/>
                  </a:lnTo>
                  <a:lnTo>
                    <a:pt x="2598643" y="51734"/>
                  </a:lnTo>
                  <a:lnTo>
                    <a:pt x="2619771" y="40070"/>
                  </a:lnTo>
                  <a:lnTo>
                    <a:pt x="2640898" y="28405"/>
                  </a:lnTo>
                  <a:lnTo>
                    <a:pt x="2662025" y="16740"/>
                  </a:lnTo>
                  <a:lnTo>
                    <a:pt x="2683152" y="5075"/>
                  </a:lnTo>
                  <a:lnTo>
                    <a:pt x="2704280" y="0"/>
                  </a:lnTo>
                  <a:lnTo>
                    <a:pt x="2725407" y="0"/>
                  </a:lnTo>
                  <a:lnTo>
                    <a:pt x="2746534" y="0"/>
                  </a:lnTo>
                  <a:lnTo>
                    <a:pt x="2746534" y="91521"/>
                  </a:lnTo>
                  <a:lnTo>
                    <a:pt x="2725407" y="101272"/>
                  </a:lnTo>
                  <a:lnTo>
                    <a:pt x="2704280" y="111022"/>
                  </a:lnTo>
                  <a:lnTo>
                    <a:pt x="2683152" y="120773"/>
                  </a:lnTo>
                  <a:lnTo>
                    <a:pt x="2662025" y="130524"/>
                  </a:lnTo>
                  <a:lnTo>
                    <a:pt x="2640898" y="140275"/>
                  </a:lnTo>
                  <a:lnTo>
                    <a:pt x="2619771" y="150026"/>
                  </a:lnTo>
                  <a:lnTo>
                    <a:pt x="2598643" y="159777"/>
                  </a:lnTo>
                  <a:lnTo>
                    <a:pt x="2577516" y="169528"/>
                  </a:lnTo>
                  <a:lnTo>
                    <a:pt x="2556389" y="179279"/>
                  </a:lnTo>
                  <a:lnTo>
                    <a:pt x="2535262" y="189031"/>
                  </a:lnTo>
                  <a:lnTo>
                    <a:pt x="2514134" y="198782"/>
                  </a:lnTo>
                  <a:lnTo>
                    <a:pt x="2493007" y="208534"/>
                  </a:lnTo>
                  <a:lnTo>
                    <a:pt x="2471880" y="218286"/>
                  </a:lnTo>
                  <a:lnTo>
                    <a:pt x="2450753" y="228037"/>
                  </a:lnTo>
                  <a:lnTo>
                    <a:pt x="2429626" y="237790"/>
                  </a:lnTo>
                  <a:lnTo>
                    <a:pt x="2408498" y="247542"/>
                  </a:lnTo>
                  <a:lnTo>
                    <a:pt x="2387371" y="257294"/>
                  </a:lnTo>
                  <a:lnTo>
                    <a:pt x="2366244" y="267047"/>
                  </a:lnTo>
                  <a:lnTo>
                    <a:pt x="2345117" y="276799"/>
                  </a:lnTo>
                  <a:lnTo>
                    <a:pt x="2323989" y="286552"/>
                  </a:lnTo>
                  <a:lnTo>
                    <a:pt x="2302862" y="296305"/>
                  </a:lnTo>
                  <a:lnTo>
                    <a:pt x="2281735" y="306059"/>
                  </a:lnTo>
                  <a:lnTo>
                    <a:pt x="2260608" y="315812"/>
                  </a:lnTo>
                  <a:lnTo>
                    <a:pt x="2239480" y="325566"/>
                  </a:lnTo>
                  <a:lnTo>
                    <a:pt x="2218353" y="335320"/>
                  </a:lnTo>
                  <a:lnTo>
                    <a:pt x="2197226" y="345074"/>
                  </a:lnTo>
                  <a:lnTo>
                    <a:pt x="2176099" y="354828"/>
                  </a:lnTo>
                  <a:lnTo>
                    <a:pt x="2154972" y="364583"/>
                  </a:lnTo>
                  <a:lnTo>
                    <a:pt x="2133844" y="374338"/>
                  </a:lnTo>
                  <a:lnTo>
                    <a:pt x="2112717" y="384094"/>
                  </a:lnTo>
                  <a:lnTo>
                    <a:pt x="2091590" y="393849"/>
                  </a:lnTo>
                  <a:lnTo>
                    <a:pt x="2070463" y="403606"/>
                  </a:lnTo>
                  <a:lnTo>
                    <a:pt x="2049335" y="413362"/>
                  </a:lnTo>
                  <a:lnTo>
                    <a:pt x="2028208" y="423120"/>
                  </a:lnTo>
                  <a:lnTo>
                    <a:pt x="2007081" y="432877"/>
                  </a:lnTo>
                  <a:lnTo>
                    <a:pt x="1985954" y="442636"/>
                  </a:lnTo>
                  <a:lnTo>
                    <a:pt x="1964826" y="452395"/>
                  </a:lnTo>
                  <a:lnTo>
                    <a:pt x="1943699" y="462155"/>
                  </a:lnTo>
                  <a:lnTo>
                    <a:pt x="1922572" y="471916"/>
                  </a:lnTo>
                  <a:lnTo>
                    <a:pt x="1901445" y="481679"/>
                  </a:lnTo>
                  <a:lnTo>
                    <a:pt x="1880318" y="491442"/>
                  </a:lnTo>
                  <a:lnTo>
                    <a:pt x="1859190" y="501208"/>
                  </a:lnTo>
                  <a:lnTo>
                    <a:pt x="1838063" y="510975"/>
                  </a:lnTo>
                  <a:lnTo>
                    <a:pt x="1816936" y="520745"/>
                  </a:lnTo>
                  <a:lnTo>
                    <a:pt x="1795809" y="530519"/>
                  </a:lnTo>
                  <a:lnTo>
                    <a:pt x="1774681" y="540302"/>
                  </a:lnTo>
                  <a:lnTo>
                    <a:pt x="1753554" y="550095"/>
                  </a:lnTo>
                  <a:lnTo>
                    <a:pt x="1732427" y="559901"/>
                  </a:lnTo>
                  <a:lnTo>
                    <a:pt x="1711300" y="569724"/>
                  </a:lnTo>
                  <a:lnTo>
                    <a:pt x="1690172" y="579566"/>
                  </a:lnTo>
                  <a:lnTo>
                    <a:pt x="1669045" y="589432"/>
                  </a:lnTo>
                  <a:lnTo>
                    <a:pt x="1647918" y="599323"/>
                  </a:lnTo>
                  <a:lnTo>
                    <a:pt x="1626791" y="609245"/>
                  </a:lnTo>
                  <a:lnTo>
                    <a:pt x="1605664" y="619201"/>
                  </a:lnTo>
                  <a:lnTo>
                    <a:pt x="1584536" y="629195"/>
                  </a:lnTo>
                  <a:lnTo>
                    <a:pt x="1563409" y="639233"/>
                  </a:lnTo>
                  <a:lnTo>
                    <a:pt x="1542282" y="649320"/>
                  </a:lnTo>
                  <a:lnTo>
                    <a:pt x="1521155" y="659462"/>
                  </a:lnTo>
                  <a:lnTo>
                    <a:pt x="1500027" y="669666"/>
                  </a:lnTo>
                  <a:lnTo>
                    <a:pt x="1478900" y="679940"/>
                  </a:lnTo>
                  <a:lnTo>
                    <a:pt x="1457773" y="690291"/>
                  </a:lnTo>
                  <a:lnTo>
                    <a:pt x="1436646" y="700727"/>
                  </a:lnTo>
                  <a:lnTo>
                    <a:pt x="1415518" y="711258"/>
                  </a:lnTo>
                  <a:lnTo>
                    <a:pt x="1394391" y="721889"/>
                  </a:lnTo>
                  <a:lnTo>
                    <a:pt x="1373264" y="732622"/>
                  </a:lnTo>
                  <a:lnTo>
                    <a:pt x="1352137" y="743457"/>
                  </a:lnTo>
                  <a:lnTo>
                    <a:pt x="1331010" y="754388"/>
                  </a:lnTo>
                  <a:lnTo>
                    <a:pt x="1309882" y="765404"/>
                  </a:lnTo>
                  <a:lnTo>
                    <a:pt x="1288755" y="776494"/>
                  </a:lnTo>
                  <a:lnTo>
                    <a:pt x="1267628" y="787646"/>
                  </a:lnTo>
                  <a:lnTo>
                    <a:pt x="1246501" y="798846"/>
                  </a:lnTo>
                  <a:lnTo>
                    <a:pt x="1225373" y="810086"/>
                  </a:lnTo>
                  <a:lnTo>
                    <a:pt x="1204246" y="821357"/>
                  </a:lnTo>
                  <a:lnTo>
                    <a:pt x="1183119" y="832651"/>
                  </a:lnTo>
                  <a:lnTo>
                    <a:pt x="1161992" y="843964"/>
                  </a:lnTo>
                  <a:lnTo>
                    <a:pt x="1140864" y="855293"/>
                  </a:lnTo>
                  <a:lnTo>
                    <a:pt x="1119737" y="866634"/>
                  </a:lnTo>
                  <a:lnTo>
                    <a:pt x="1098610" y="877986"/>
                  </a:lnTo>
                  <a:lnTo>
                    <a:pt x="1077483" y="889350"/>
                  </a:lnTo>
                  <a:lnTo>
                    <a:pt x="1056356" y="900725"/>
                  </a:lnTo>
                  <a:lnTo>
                    <a:pt x="1035228" y="912113"/>
                  </a:lnTo>
                  <a:lnTo>
                    <a:pt x="1014101" y="923514"/>
                  </a:lnTo>
                  <a:lnTo>
                    <a:pt x="992974" y="934930"/>
                  </a:lnTo>
                  <a:lnTo>
                    <a:pt x="971847" y="946362"/>
                  </a:lnTo>
                  <a:lnTo>
                    <a:pt x="950719" y="957811"/>
                  </a:lnTo>
                  <a:lnTo>
                    <a:pt x="929592" y="969281"/>
                  </a:lnTo>
                  <a:lnTo>
                    <a:pt x="908465" y="980772"/>
                  </a:lnTo>
                  <a:lnTo>
                    <a:pt x="887338" y="992285"/>
                  </a:lnTo>
                  <a:lnTo>
                    <a:pt x="866210" y="1003822"/>
                  </a:lnTo>
                  <a:lnTo>
                    <a:pt x="845083" y="1015382"/>
                  </a:lnTo>
                  <a:lnTo>
                    <a:pt x="823956" y="1026963"/>
                  </a:lnTo>
                  <a:lnTo>
                    <a:pt x="802829" y="1038562"/>
                  </a:lnTo>
                  <a:lnTo>
                    <a:pt x="781702" y="1050175"/>
                  </a:lnTo>
                  <a:lnTo>
                    <a:pt x="760574" y="1061796"/>
                  </a:lnTo>
                  <a:lnTo>
                    <a:pt x="739447" y="1073420"/>
                  </a:lnTo>
                  <a:lnTo>
                    <a:pt x="718320" y="1085039"/>
                  </a:lnTo>
                  <a:lnTo>
                    <a:pt x="697193" y="1096645"/>
                  </a:lnTo>
                  <a:lnTo>
                    <a:pt x="676065" y="1108231"/>
                  </a:lnTo>
                  <a:lnTo>
                    <a:pt x="654938" y="1119788"/>
                  </a:lnTo>
                  <a:lnTo>
                    <a:pt x="633811" y="1131309"/>
                  </a:lnTo>
                  <a:lnTo>
                    <a:pt x="612684" y="1142785"/>
                  </a:lnTo>
                  <a:lnTo>
                    <a:pt x="591556" y="1154211"/>
                  </a:lnTo>
                  <a:lnTo>
                    <a:pt x="570429" y="1165577"/>
                  </a:lnTo>
                  <a:lnTo>
                    <a:pt x="549302" y="1176879"/>
                  </a:lnTo>
                  <a:lnTo>
                    <a:pt x="528175" y="1188110"/>
                  </a:lnTo>
                  <a:lnTo>
                    <a:pt x="507048" y="1199265"/>
                  </a:lnTo>
                  <a:lnTo>
                    <a:pt x="485920" y="1210339"/>
                  </a:lnTo>
                  <a:lnTo>
                    <a:pt x="464793" y="1221327"/>
                  </a:lnTo>
                  <a:lnTo>
                    <a:pt x="443666" y="1232228"/>
                  </a:lnTo>
                  <a:lnTo>
                    <a:pt x="422539" y="1243039"/>
                  </a:lnTo>
                  <a:lnTo>
                    <a:pt x="401411" y="1253759"/>
                  </a:lnTo>
                  <a:lnTo>
                    <a:pt x="380284" y="1264388"/>
                  </a:lnTo>
                  <a:lnTo>
                    <a:pt x="359157" y="1274929"/>
                  </a:lnTo>
                  <a:lnTo>
                    <a:pt x="338030" y="1285384"/>
                  </a:lnTo>
                  <a:lnTo>
                    <a:pt x="316902" y="1295760"/>
                  </a:lnTo>
                  <a:lnTo>
                    <a:pt x="295775" y="1306065"/>
                  </a:lnTo>
                  <a:lnTo>
                    <a:pt x="274648" y="1316313"/>
                  </a:lnTo>
                  <a:lnTo>
                    <a:pt x="253521" y="1326520"/>
                  </a:lnTo>
                  <a:lnTo>
                    <a:pt x="232394" y="1336702"/>
                  </a:lnTo>
                  <a:lnTo>
                    <a:pt x="211266" y="1346872"/>
                  </a:lnTo>
                  <a:lnTo>
                    <a:pt x="190139" y="1357041"/>
                  </a:lnTo>
                  <a:lnTo>
                    <a:pt x="169012" y="1367217"/>
                  </a:lnTo>
                  <a:lnTo>
                    <a:pt x="147885" y="1377406"/>
                  </a:lnTo>
                  <a:lnTo>
                    <a:pt x="126757" y="1387613"/>
                  </a:lnTo>
                  <a:lnTo>
                    <a:pt x="105630" y="1397840"/>
                  </a:lnTo>
                  <a:lnTo>
                    <a:pt x="90866" y="1405000"/>
                  </a:lnTo>
                  <a:close/>
                </a:path>
              </a:pathLst>
            </a:custGeom>
            <a:solidFill>
              <a:srgbClr val="348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963698" y="2005773"/>
              <a:ext cx="2746534" cy="1405000"/>
            </a:xfrm>
            <a:custGeom>
              <a:avLst/>
              <a:pathLst>
                <a:path w="2746534" h="1405000">
                  <a:moveTo>
                    <a:pt x="0" y="1405000"/>
                  </a:moveTo>
                  <a:lnTo>
                    <a:pt x="21121" y="1397434"/>
                  </a:lnTo>
                  <a:lnTo>
                    <a:pt x="42248" y="1389724"/>
                  </a:lnTo>
                  <a:lnTo>
                    <a:pt x="63376" y="1381866"/>
                  </a:lnTo>
                  <a:lnTo>
                    <a:pt x="84503" y="1373853"/>
                  </a:lnTo>
                  <a:lnTo>
                    <a:pt x="105630" y="1365677"/>
                  </a:lnTo>
                  <a:lnTo>
                    <a:pt x="126757" y="1357332"/>
                  </a:lnTo>
                  <a:lnTo>
                    <a:pt x="147885" y="1348814"/>
                  </a:lnTo>
                  <a:lnTo>
                    <a:pt x="169012" y="1340118"/>
                  </a:lnTo>
                  <a:lnTo>
                    <a:pt x="190139" y="1331243"/>
                  </a:lnTo>
                  <a:lnTo>
                    <a:pt x="211266" y="1322189"/>
                  </a:lnTo>
                  <a:lnTo>
                    <a:pt x="232394" y="1312959"/>
                  </a:lnTo>
                  <a:lnTo>
                    <a:pt x="253521" y="1303558"/>
                  </a:lnTo>
                  <a:lnTo>
                    <a:pt x="274648" y="1293994"/>
                  </a:lnTo>
                  <a:lnTo>
                    <a:pt x="295775" y="1284276"/>
                  </a:lnTo>
                  <a:lnTo>
                    <a:pt x="316902" y="1274415"/>
                  </a:lnTo>
                  <a:lnTo>
                    <a:pt x="338030" y="1264421"/>
                  </a:lnTo>
                  <a:lnTo>
                    <a:pt x="359157" y="1254310"/>
                  </a:lnTo>
                  <a:lnTo>
                    <a:pt x="380284" y="1244092"/>
                  </a:lnTo>
                  <a:lnTo>
                    <a:pt x="401411" y="1233781"/>
                  </a:lnTo>
                  <a:lnTo>
                    <a:pt x="422539" y="1223385"/>
                  </a:lnTo>
                  <a:lnTo>
                    <a:pt x="443666" y="1212913"/>
                  </a:lnTo>
                  <a:lnTo>
                    <a:pt x="464793" y="1202371"/>
                  </a:lnTo>
                  <a:lnTo>
                    <a:pt x="485920" y="1191766"/>
                  </a:lnTo>
                  <a:lnTo>
                    <a:pt x="507048" y="1181101"/>
                  </a:lnTo>
                  <a:lnTo>
                    <a:pt x="528175" y="1170381"/>
                  </a:lnTo>
                  <a:lnTo>
                    <a:pt x="549302" y="1159608"/>
                  </a:lnTo>
                  <a:lnTo>
                    <a:pt x="570429" y="1148785"/>
                  </a:lnTo>
                  <a:lnTo>
                    <a:pt x="591556" y="1137914"/>
                  </a:lnTo>
                  <a:lnTo>
                    <a:pt x="612684" y="1126996"/>
                  </a:lnTo>
                  <a:lnTo>
                    <a:pt x="633811" y="1116031"/>
                  </a:lnTo>
                  <a:lnTo>
                    <a:pt x="654938" y="1105021"/>
                  </a:lnTo>
                  <a:lnTo>
                    <a:pt x="676065" y="1093964"/>
                  </a:lnTo>
                  <a:lnTo>
                    <a:pt x="697193" y="1082861"/>
                  </a:lnTo>
                  <a:lnTo>
                    <a:pt x="718320" y="1071712"/>
                  </a:lnTo>
                  <a:lnTo>
                    <a:pt x="739447" y="1060516"/>
                  </a:lnTo>
                  <a:lnTo>
                    <a:pt x="760574" y="1049274"/>
                  </a:lnTo>
                  <a:lnTo>
                    <a:pt x="781702" y="1037986"/>
                  </a:lnTo>
                  <a:lnTo>
                    <a:pt x="802829" y="1026653"/>
                  </a:lnTo>
                  <a:lnTo>
                    <a:pt x="823956" y="1015279"/>
                  </a:lnTo>
                  <a:lnTo>
                    <a:pt x="845083" y="1003865"/>
                  </a:lnTo>
                  <a:lnTo>
                    <a:pt x="866210" y="992419"/>
                  </a:lnTo>
                  <a:lnTo>
                    <a:pt x="887338" y="980944"/>
                  </a:lnTo>
                  <a:lnTo>
                    <a:pt x="908465" y="969449"/>
                  </a:lnTo>
                  <a:lnTo>
                    <a:pt x="929592" y="957943"/>
                  </a:lnTo>
                  <a:lnTo>
                    <a:pt x="950719" y="946433"/>
                  </a:lnTo>
                  <a:lnTo>
                    <a:pt x="971847" y="934930"/>
                  </a:lnTo>
                  <a:lnTo>
                    <a:pt x="992974" y="923443"/>
                  </a:lnTo>
                  <a:lnTo>
                    <a:pt x="1014101" y="911982"/>
                  </a:lnTo>
                  <a:lnTo>
                    <a:pt x="1035228" y="900557"/>
                  </a:lnTo>
                  <a:lnTo>
                    <a:pt x="1056356" y="889175"/>
                  </a:lnTo>
                  <a:lnTo>
                    <a:pt x="1077483" y="877847"/>
                  </a:lnTo>
                  <a:lnTo>
                    <a:pt x="1098610" y="866578"/>
                  </a:lnTo>
                  <a:lnTo>
                    <a:pt x="1119737" y="855369"/>
                  </a:lnTo>
                  <a:lnTo>
                    <a:pt x="1140864" y="844218"/>
                  </a:lnTo>
                  <a:lnTo>
                    <a:pt x="1161992" y="833121"/>
                  </a:lnTo>
                  <a:lnTo>
                    <a:pt x="1183119" y="822075"/>
                  </a:lnTo>
                  <a:lnTo>
                    <a:pt x="1204246" y="811073"/>
                  </a:lnTo>
                  <a:lnTo>
                    <a:pt x="1225373" y="800109"/>
                  </a:lnTo>
                  <a:lnTo>
                    <a:pt x="1246501" y="789173"/>
                  </a:lnTo>
                  <a:lnTo>
                    <a:pt x="1267628" y="778255"/>
                  </a:lnTo>
                  <a:lnTo>
                    <a:pt x="1288755" y="767342"/>
                  </a:lnTo>
                  <a:lnTo>
                    <a:pt x="1309882" y="756422"/>
                  </a:lnTo>
                  <a:lnTo>
                    <a:pt x="1331010" y="745478"/>
                  </a:lnTo>
                  <a:lnTo>
                    <a:pt x="1352137" y="734497"/>
                  </a:lnTo>
                  <a:lnTo>
                    <a:pt x="1373264" y="723467"/>
                  </a:lnTo>
                  <a:lnTo>
                    <a:pt x="1394391" y="712379"/>
                  </a:lnTo>
                  <a:lnTo>
                    <a:pt x="1415518" y="701230"/>
                  </a:lnTo>
                  <a:lnTo>
                    <a:pt x="1436646" y="690020"/>
                  </a:lnTo>
                  <a:lnTo>
                    <a:pt x="1457773" y="678754"/>
                  </a:lnTo>
                  <a:lnTo>
                    <a:pt x="1478900" y="667437"/>
                  </a:lnTo>
                  <a:lnTo>
                    <a:pt x="1500027" y="656075"/>
                  </a:lnTo>
                  <a:lnTo>
                    <a:pt x="1521155" y="644674"/>
                  </a:lnTo>
                  <a:lnTo>
                    <a:pt x="1542282" y="633240"/>
                  </a:lnTo>
                  <a:lnTo>
                    <a:pt x="1563409" y="621776"/>
                  </a:lnTo>
                  <a:lnTo>
                    <a:pt x="1584536" y="610288"/>
                  </a:lnTo>
                  <a:lnTo>
                    <a:pt x="1605664" y="598777"/>
                  </a:lnTo>
                  <a:lnTo>
                    <a:pt x="1626791" y="587248"/>
                  </a:lnTo>
                  <a:lnTo>
                    <a:pt x="1647918" y="575703"/>
                  </a:lnTo>
                  <a:lnTo>
                    <a:pt x="1669045" y="564143"/>
                  </a:lnTo>
                  <a:lnTo>
                    <a:pt x="1690172" y="552570"/>
                  </a:lnTo>
                  <a:lnTo>
                    <a:pt x="1711300" y="540987"/>
                  </a:lnTo>
                  <a:lnTo>
                    <a:pt x="1732427" y="529393"/>
                  </a:lnTo>
                  <a:lnTo>
                    <a:pt x="1753554" y="517791"/>
                  </a:lnTo>
                  <a:lnTo>
                    <a:pt x="1774681" y="506181"/>
                  </a:lnTo>
                  <a:lnTo>
                    <a:pt x="1795809" y="494565"/>
                  </a:lnTo>
                  <a:lnTo>
                    <a:pt x="1816936" y="482943"/>
                  </a:lnTo>
                  <a:lnTo>
                    <a:pt x="1838063" y="471317"/>
                  </a:lnTo>
                  <a:lnTo>
                    <a:pt x="1859190" y="459687"/>
                  </a:lnTo>
                  <a:lnTo>
                    <a:pt x="1880318" y="448053"/>
                  </a:lnTo>
                  <a:lnTo>
                    <a:pt x="1901445" y="436417"/>
                  </a:lnTo>
                  <a:lnTo>
                    <a:pt x="1922572" y="424777"/>
                  </a:lnTo>
                  <a:lnTo>
                    <a:pt x="1943699" y="413136"/>
                  </a:lnTo>
                  <a:lnTo>
                    <a:pt x="1964826" y="401492"/>
                  </a:lnTo>
                  <a:lnTo>
                    <a:pt x="1985954" y="389846"/>
                  </a:lnTo>
                  <a:lnTo>
                    <a:pt x="2007081" y="378198"/>
                  </a:lnTo>
                  <a:lnTo>
                    <a:pt x="2028208" y="366549"/>
                  </a:lnTo>
                  <a:lnTo>
                    <a:pt x="2049335" y="354898"/>
                  </a:lnTo>
                  <a:lnTo>
                    <a:pt x="2070463" y="343246"/>
                  </a:lnTo>
                  <a:lnTo>
                    <a:pt x="2091590" y="331593"/>
                  </a:lnTo>
                  <a:lnTo>
                    <a:pt x="2112717" y="319939"/>
                  </a:lnTo>
                  <a:lnTo>
                    <a:pt x="2133844" y="308284"/>
                  </a:lnTo>
                  <a:lnTo>
                    <a:pt x="2154972" y="296628"/>
                  </a:lnTo>
                  <a:lnTo>
                    <a:pt x="2176099" y="284971"/>
                  </a:lnTo>
                  <a:lnTo>
                    <a:pt x="2197226" y="273313"/>
                  </a:lnTo>
                  <a:lnTo>
                    <a:pt x="2218353" y="261655"/>
                  </a:lnTo>
                  <a:lnTo>
                    <a:pt x="2239480" y="249996"/>
                  </a:lnTo>
                  <a:lnTo>
                    <a:pt x="2260608" y="238337"/>
                  </a:lnTo>
                  <a:lnTo>
                    <a:pt x="2281735" y="226677"/>
                  </a:lnTo>
                  <a:lnTo>
                    <a:pt x="2302862" y="215016"/>
                  </a:lnTo>
                  <a:lnTo>
                    <a:pt x="2323989" y="203355"/>
                  </a:lnTo>
                  <a:lnTo>
                    <a:pt x="2345117" y="191694"/>
                  </a:lnTo>
                  <a:lnTo>
                    <a:pt x="2366244" y="180032"/>
                  </a:lnTo>
                  <a:lnTo>
                    <a:pt x="2387371" y="168370"/>
                  </a:lnTo>
                  <a:lnTo>
                    <a:pt x="2408498" y="156708"/>
                  </a:lnTo>
                  <a:lnTo>
                    <a:pt x="2429626" y="145045"/>
                  </a:lnTo>
                  <a:lnTo>
                    <a:pt x="2450753" y="133382"/>
                  </a:lnTo>
                  <a:lnTo>
                    <a:pt x="2471880" y="121719"/>
                  </a:lnTo>
                  <a:lnTo>
                    <a:pt x="2493007" y="110055"/>
                  </a:lnTo>
                  <a:lnTo>
                    <a:pt x="2514134" y="98391"/>
                  </a:lnTo>
                  <a:lnTo>
                    <a:pt x="2535262" y="86727"/>
                  </a:lnTo>
                  <a:lnTo>
                    <a:pt x="2556389" y="75063"/>
                  </a:lnTo>
                  <a:lnTo>
                    <a:pt x="2577516" y="63399"/>
                  </a:lnTo>
                  <a:lnTo>
                    <a:pt x="2598643" y="51734"/>
                  </a:lnTo>
                  <a:lnTo>
                    <a:pt x="2619771" y="40070"/>
                  </a:lnTo>
                  <a:lnTo>
                    <a:pt x="2640898" y="28405"/>
                  </a:lnTo>
                  <a:lnTo>
                    <a:pt x="2662025" y="16740"/>
                  </a:lnTo>
                  <a:lnTo>
                    <a:pt x="2683152" y="5075"/>
                  </a:lnTo>
                  <a:lnTo>
                    <a:pt x="2704280" y="0"/>
                  </a:lnTo>
                  <a:lnTo>
                    <a:pt x="2725407" y="0"/>
                  </a:lnTo>
                  <a:lnTo>
                    <a:pt x="2746534" y="0"/>
                  </a:lnTo>
                  <a:lnTo>
                    <a:pt x="27465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54565" y="2097294"/>
              <a:ext cx="2655668" cy="1313479"/>
            </a:xfrm>
            <a:custGeom>
              <a:avLst/>
              <a:pathLst>
                <a:path w="2655668" h="1313479">
                  <a:moveTo>
                    <a:pt x="2655668" y="0"/>
                  </a:moveTo>
                  <a:lnTo>
                    <a:pt x="2634540" y="9750"/>
                  </a:lnTo>
                  <a:lnTo>
                    <a:pt x="2613413" y="19501"/>
                  </a:lnTo>
                  <a:lnTo>
                    <a:pt x="2592286" y="29251"/>
                  </a:lnTo>
                  <a:lnTo>
                    <a:pt x="2571159" y="39002"/>
                  </a:lnTo>
                  <a:lnTo>
                    <a:pt x="2550032" y="48753"/>
                  </a:lnTo>
                  <a:lnTo>
                    <a:pt x="2528904" y="58504"/>
                  </a:lnTo>
                  <a:lnTo>
                    <a:pt x="2507777" y="68255"/>
                  </a:lnTo>
                  <a:lnTo>
                    <a:pt x="2486650" y="78006"/>
                  </a:lnTo>
                  <a:lnTo>
                    <a:pt x="2465523" y="87758"/>
                  </a:lnTo>
                  <a:lnTo>
                    <a:pt x="2444395" y="97509"/>
                  </a:lnTo>
                  <a:lnTo>
                    <a:pt x="2423268" y="107260"/>
                  </a:lnTo>
                  <a:lnTo>
                    <a:pt x="2402141" y="117012"/>
                  </a:lnTo>
                  <a:lnTo>
                    <a:pt x="2381014" y="126764"/>
                  </a:lnTo>
                  <a:lnTo>
                    <a:pt x="2359886" y="136516"/>
                  </a:lnTo>
                  <a:lnTo>
                    <a:pt x="2338759" y="146268"/>
                  </a:lnTo>
                  <a:lnTo>
                    <a:pt x="2317632" y="156020"/>
                  </a:lnTo>
                  <a:lnTo>
                    <a:pt x="2296505" y="165772"/>
                  </a:lnTo>
                  <a:lnTo>
                    <a:pt x="2275378" y="175525"/>
                  </a:lnTo>
                  <a:lnTo>
                    <a:pt x="2254250" y="185278"/>
                  </a:lnTo>
                  <a:lnTo>
                    <a:pt x="2233123" y="195031"/>
                  </a:lnTo>
                  <a:lnTo>
                    <a:pt x="2211996" y="204784"/>
                  </a:lnTo>
                  <a:lnTo>
                    <a:pt x="2190869" y="214537"/>
                  </a:lnTo>
                  <a:lnTo>
                    <a:pt x="2169741" y="224290"/>
                  </a:lnTo>
                  <a:lnTo>
                    <a:pt x="2148614" y="234044"/>
                  </a:lnTo>
                  <a:lnTo>
                    <a:pt x="2127487" y="243798"/>
                  </a:lnTo>
                  <a:lnTo>
                    <a:pt x="2106360" y="253552"/>
                  </a:lnTo>
                  <a:lnTo>
                    <a:pt x="2085232" y="263307"/>
                  </a:lnTo>
                  <a:lnTo>
                    <a:pt x="2064105" y="273061"/>
                  </a:lnTo>
                  <a:lnTo>
                    <a:pt x="2042978" y="282816"/>
                  </a:lnTo>
                  <a:lnTo>
                    <a:pt x="2021851" y="292572"/>
                  </a:lnTo>
                  <a:lnTo>
                    <a:pt x="2000724" y="302328"/>
                  </a:lnTo>
                  <a:lnTo>
                    <a:pt x="1979596" y="312084"/>
                  </a:lnTo>
                  <a:lnTo>
                    <a:pt x="1958469" y="321841"/>
                  </a:lnTo>
                  <a:lnTo>
                    <a:pt x="1937342" y="331598"/>
                  </a:lnTo>
                  <a:lnTo>
                    <a:pt x="1916215" y="341356"/>
                  </a:lnTo>
                  <a:lnTo>
                    <a:pt x="1895087" y="351114"/>
                  </a:lnTo>
                  <a:lnTo>
                    <a:pt x="1873960" y="360873"/>
                  </a:lnTo>
                  <a:lnTo>
                    <a:pt x="1852833" y="370634"/>
                  </a:lnTo>
                  <a:lnTo>
                    <a:pt x="1831706" y="380395"/>
                  </a:lnTo>
                  <a:lnTo>
                    <a:pt x="1810578" y="390157"/>
                  </a:lnTo>
                  <a:lnTo>
                    <a:pt x="1789451" y="399921"/>
                  </a:lnTo>
                  <a:lnTo>
                    <a:pt x="1768324" y="409686"/>
                  </a:lnTo>
                  <a:lnTo>
                    <a:pt x="1747197" y="419453"/>
                  </a:lnTo>
                  <a:lnTo>
                    <a:pt x="1726070" y="429223"/>
                  </a:lnTo>
                  <a:lnTo>
                    <a:pt x="1704942" y="438998"/>
                  </a:lnTo>
                  <a:lnTo>
                    <a:pt x="1683815" y="448780"/>
                  </a:lnTo>
                  <a:lnTo>
                    <a:pt x="1662688" y="458573"/>
                  </a:lnTo>
                  <a:lnTo>
                    <a:pt x="1641561" y="468379"/>
                  </a:lnTo>
                  <a:lnTo>
                    <a:pt x="1620433" y="478202"/>
                  </a:lnTo>
                  <a:lnTo>
                    <a:pt x="1599306" y="488045"/>
                  </a:lnTo>
                  <a:lnTo>
                    <a:pt x="1578179" y="497910"/>
                  </a:lnTo>
                  <a:lnTo>
                    <a:pt x="1557052" y="507802"/>
                  </a:lnTo>
                  <a:lnTo>
                    <a:pt x="1535924" y="517723"/>
                  </a:lnTo>
                  <a:lnTo>
                    <a:pt x="1514797" y="527679"/>
                  </a:lnTo>
                  <a:lnTo>
                    <a:pt x="1493670" y="537674"/>
                  </a:lnTo>
                  <a:lnTo>
                    <a:pt x="1472543" y="547712"/>
                  </a:lnTo>
                  <a:lnTo>
                    <a:pt x="1451416" y="557799"/>
                  </a:lnTo>
                  <a:lnTo>
                    <a:pt x="1430288" y="567941"/>
                  </a:lnTo>
                  <a:lnTo>
                    <a:pt x="1409161" y="578145"/>
                  </a:lnTo>
                  <a:lnTo>
                    <a:pt x="1388034" y="588418"/>
                  </a:lnTo>
                  <a:lnTo>
                    <a:pt x="1366907" y="598769"/>
                  </a:lnTo>
                  <a:lnTo>
                    <a:pt x="1345779" y="609206"/>
                  </a:lnTo>
                  <a:lnTo>
                    <a:pt x="1324652" y="619737"/>
                  </a:lnTo>
                  <a:lnTo>
                    <a:pt x="1303525" y="630367"/>
                  </a:lnTo>
                  <a:lnTo>
                    <a:pt x="1282398" y="641101"/>
                  </a:lnTo>
                  <a:lnTo>
                    <a:pt x="1261270" y="651936"/>
                  </a:lnTo>
                  <a:lnTo>
                    <a:pt x="1240143" y="662866"/>
                  </a:lnTo>
                  <a:lnTo>
                    <a:pt x="1219016" y="673883"/>
                  </a:lnTo>
                  <a:lnTo>
                    <a:pt x="1197889" y="684973"/>
                  </a:lnTo>
                  <a:lnTo>
                    <a:pt x="1176762" y="696124"/>
                  </a:lnTo>
                  <a:lnTo>
                    <a:pt x="1155634" y="707325"/>
                  </a:lnTo>
                  <a:lnTo>
                    <a:pt x="1134507" y="718565"/>
                  </a:lnTo>
                  <a:lnTo>
                    <a:pt x="1113380" y="729835"/>
                  </a:lnTo>
                  <a:lnTo>
                    <a:pt x="1092253" y="741129"/>
                  </a:lnTo>
                  <a:lnTo>
                    <a:pt x="1071125" y="752443"/>
                  </a:lnTo>
                  <a:lnTo>
                    <a:pt x="1049998" y="763771"/>
                  </a:lnTo>
                  <a:lnTo>
                    <a:pt x="1028871" y="775112"/>
                  </a:lnTo>
                  <a:lnTo>
                    <a:pt x="1007744" y="786464"/>
                  </a:lnTo>
                  <a:lnTo>
                    <a:pt x="986616" y="797828"/>
                  </a:lnTo>
                  <a:lnTo>
                    <a:pt x="965489" y="809204"/>
                  </a:lnTo>
                  <a:lnTo>
                    <a:pt x="944362" y="820592"/>
                  </a:lnTo>
                  <a:lnTo>
                    <a:pt x="923235" y="831993"/>
                  </a:lnTo>
                  <a:lnTo>
                    <a:pt x="902108" y="843408"/>
                  </a:lnTo>
                  <a:lnTo>
                    <a:pt x="880980" y="854840"/>
                  </a:lnTo>
                  <a:lnTo>
                    <a:pt x="859853" y="866290"/>
                  </a:lnTo>
                  <a:lnTo>
                    <a:pt x="838726" y="877759"/>
                  </a:lnTo>
                  <a:lnTo>
                    <a:pt x="817599" y="889250"/>
                  </a:lnTo>
                  <a:lnTo>
                    <a:pt x="796471" y="900764"/>
                  </a:lnTo>
                  <a:lnTo>
                    <a:pt x="775344" y="912300"/>
                  </a:lnTo>
                  <a:lnTo>
                    <a:pt x="754217" y="923860"/>
                  </a:lnTo>
                  <a:lnTo>
                    <a:pt x="733090" y="935441"/>
                  </a:lnTo>
                  <a:lnTo>
                    <a:pt x="711962" y="947040"/>
                  </a:lnTo>
                  <a:lnTo>
                    <a:pt x="690835" y="958653"/>
                  </a:lnTo>
                  <a:lnTo>
                    <a:pt x="669708" y="970275"/>
                  </a:lnTo>
                  <a:lnTo>
                    <a:pt x="648581" y="981899"/>
                  </a:lnTo>
                  <a:lnTo>
                    <a:pt x="627454" y="993517"/>
                  </a:lnTo>
                  <a:lnTo>
                    <a:pt x="606326" y="1005123"/>
                  </a:lnTo>
                  <a:lnTo>
                    <a:pt x="585199" y="1016709"/>
                  </a:lnTo>
                  <a:lnTo>
                    <a:pt x="564072" y="1028266"/>
                  </a:lnTo>
                  <a:lnTo>
                    <a:pt x="542945" y="1039787"/>
                  </a:lnTo>
                  <a:lnTo>
                    <a:pt x="521817" y="1051264"/>
                  </a:lnTo>
                  <a:lnTo>
                    <a:pt x="500690" y="1062689"/>
                  </a:lnTo>
                  <a:lnTo>
                    <a:pt x="479563" y="1074056"/>
                  </a:lnTo>
                  <a:lnTo>
                    <a:pt x="458436" y="1085358"/>
                  </a:lnTo>
                  <a:lnTo>
                    <a:pt x="437308" y="1096589"/>
                  </a:lnTo>
                  <a:lnTo>
                    <a:pt x="416181" y="1107743"/>
                  </a:lnTo>
                  <a:lnTo>
                    <a:pt x="395054" y="1118817"/>
                  </a:lnTo>
                  <a:lnTo>
                    <a:pt x="373927" y="1129806"/>
                  </a:lnTo>
                  <a:lnTo>
                    <a:pt x="352800" y="1140706"/>
                  </a:lnTo>
                  <a:lnTo>
                    <a:pt x="331672" y="1151517"/>
                  </a:lnTo>
                  <a:lnTo>
                    <a:pt x="310545" y="1162237"/>
                  </a:lnTo>
                  <a:lnTo>
                    <a:pt x="289418" y="1172866"/>
                  </a:lnTo>
                  <a:lnTo>
                    <a:pt x="268291" y="1183407"/>
                  </a:lnTo>
                  <a:lnTo>
                    <a:pt x="247163" y="1193863"/>
                  </a:lnTo>
                  <a:lnTo>
                    <a:pt x="226036" y="1204239"/>
                  </a:lnTo>
                  <a:lnTo>
                    <a:pt x="204909" y="1214543"/>
                  </a:lnTo>
                  <a:lnTo>
                    <a:pt x="183782" y="1224791"/>
                  </a:lnTo>
                  <a:lnTo>
                    <a:pt x="162654" y="1234999"/>
                  </a:lnTo>
                  <a:lnTo>
                    <a:pt x="141527" y="1245181"/>
                  </a:lnTo>
                  <a:lnTo>
                    <a:pt x="120400" y="1255351"/>
                  </a:lnTo>
                  <a:lnTo>
                    <a:pt x="99273" y="1265519"/>
                  </a:lnTo>
                  <a:lnTo>
                    <a:pt x="78146" y="1275695"/>
                  </a:lnTo>
                  <a:lnTo>
                    <a:pt x="57018" y="1285885"/>
                  </a:lnTo>
                  <a:lnTo>
                    <a:pt x="35891" y="1296092"/>
                  </a:lnTo>
                  <a:lnTo>
                    <a:pt x="14764" y="1306318"/>
                  </a:lnTo>
                  <a:lnTo>
                    <a:pt x="0" y="13134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89788" y="2005773"/>
              <a:ext cx="2820444" cy="1405000"/>
            </a:xfrm>
            <a:custGeom>
              <a:avLst/>
              <a:pathLst>
                <a:path w="2820444" h="1405000">
                  <a:moveTo>
                    <a:pt x="0" y="1405000"/>
                  </a:moveTo>
                  <a:lnTo>
                    <a:pt x="10523" y="1403209"/>
                  </a:lnTo>
                  <a:lnTo>
                    <a:pt x="31650" y="1399400"/>
                  </a:lnTo>
                  <a:lnTo>
                    <a:pt x="52777" y="1395369"/>
                  </a:lnTo>
                  <a:lnTo>
                    <a:pt x="73904" y="1391104"/>
                  </a:lnTo>
                  <a:lnTo>
                    <a:pt x="95032" y="1386595"/>
                  </a:lnTo>
                  <a:lnTo>
                    <a:pt x="116159" y="1381832"/>
                  </a:lnTo>
                  <a:lnTo>
                    <a:pt x="137286" y="1376808"/>
                  </a:lnTo>
                  <a:lnTo>
                    <a:pt x="158413" y="1371517"/>
                  </a:lnTo>
                  <a:lnTo>
                    <a:pt x="179541" y="1365954"/>
                  </a:lnTo>
                  <a:lnTo>
                    <a:pt x="200668" y="1360117"/>
                  </a:lnTo>
                  <a:lnTo>
                    <a:pt x="221795" y="1354006"/>
                  </a:lnTo>
                  <a:lnTo>
                    <a:pt x="242922" y="1347622"/>
                  </a:lnTo>
                  <a:lnTo>
                    <a:pt x="264049" y="1340966"/>
                  </a:lnTo>
                  <a:lnTo>
                    <a:pt x="285177" y="1334042"/>
                  </a:lnTo>
                  <a:lnTo>
                    <a:pt x="306304" y="1326853"/>
                  </a:lnTo>
                  <a:lnTo>
                    <a:pt x="327431" y="1319403"/>
                  </a:lnTo>
                  <a:lnTo>
                    <a:pt x="348558" y="1311695"/>
                  </a:lnTo>
                  <a:lnTo>
                    <a:pt x="369686" y="1303731"/>
                  </a:lnTo>
                  <a:lnTo>
                    <a:pt x="390813" y="1295513"/>
                  </a:lnTo>
                  <a:lnTo>
                    <a:pt x="411940" y="1287044"/>
                  </a:lnTo>
                  <a:lnTo>
                    <a:pt x="433067" y="1278334"/>
                  </a:lnTo>
                  <a:lnTo>
                    <a:pt x="454195" y="1269396"/>
                  </a:lnTo>
                  <a:lnTo>
                    <a:pt x="475322" y="1260239"/>
                  </a:lnTo>
                  <a:lnTo>
                    <a:pt x="496449" y="1250873"/>
                  </a:lnTo>
                  <a:lnTo>
                    <a:pt x="517576" y="1241307"/>
                  </a:lnTo>
                  <a:lnTo>
                    <a:pt x="538703" y="1231548"/>
                  </a:lnTo>
                  <a:lnTo>
                    <a:pt x="559831" y="1221605"/>
                  </a:lnTo>
                  <a:lnTo>
                    <a:pt x="580958" y="1211483"/>
                  </a:lnTo>
                  <a:lnTo>
                    <a:pt x="602085" y="1201191"/>
                  </a:lnTo>
                  <a:lnTo>
                    <a:pt x="623212" y="1190733"/>
                  </a:lnTo>
                  <a:lnTo>
                    <a:pt x="644340" y="1180117"/>
                  </a:lnTo>
                  <a:lnTo>
                    <a:pt x="665467" y="1169347"/>
                  </a:lnTo>
                  <a:lnTo>
                    <a:pt x="686594" y="1158428"/>
                  </a:lnTo>
                  <a:lnTo>
                    <a:pt x="707721" y="1147366"/>
                  </a:lnTo>
                  <a:lnTo>
                    <a:pt x="728849" y="1136166"/>
                  </a:lnTo>
                  <a:lnTo>
                    <a:pt x="749976" y="1124831"/>
                  </a:lnTo>
                  <a:lnTo>
                    <a:pt x="771103" y="1113367"/>
                  </a:lnTo>
                  <a:lnTo>
                    <a:pt x="792230" y="1101778"/>
                  </a:lnTo>
                  <a:lnTo>
                    <a:pt x="813357" y="1090068"/>
                  </a:lnTo>
                  <a:lnTo>
                    <a:pt x="834485" y="1078242"/>
                  </a:lnTo>
                  <a:lnTo>
                    <a:pt x="855612" y="1066305"/>
                  </a:lnTo>
                  <a:lnTo>
                    <a:pt x="876739" y="1054262"/>
                  </a:lnTo>
                  <a:lnTo>
                    <a:pt x="897866" y="1042121"/>
                  </a:lnTo>
                  <a:lnTo>
                    <a:pt x="918994" y="1029889"/>
                  </a:lnTo>
                  <a:lnTo>
                    <a:pt x="940121" y="1017576"/>
                  </a:lnTo>
                  <a:lnTo>
                    <a:pt x="961248" y="1005190"/>
                  </a:lnTo>
                  <a:lnTo>
                    <a:pt x="982375" y="992746"/>
                  </a:lnTo>
                  <a:lnTo>
                    <a:pt x="1003503" y="980255"/>
                  </a:lnTo>
                  <a:lnTo>
                    <a:pt x="1024630" y="967733"/>
                  </a:lnTo>
                  <a:lnTo>
                    <a:pt x="1045757" y="955193"/>
                  </a:lnTo>
                  <a:lnTo>
                    <a:pt x="1066884" y="942652"/>
                  </a:lnTo>
                  <a:lnTo>
                    <a:pt x="1088011" y="930126"/>
                  </a:lnTo>
                  <a:lnTo>
                    <a:pt x="1109139" y="917628"/>
                  </a:lnTo>
                  <a:lnTo>
                    <a:pt x="1130266" y="905176"/>
                  </a:lnTo>
                  <a:lnTo>
                    <a:pt x="1151393" y="892782"/>
                  </a:lnTo>
                  <a:lnTo>
                    <a:pt x="1172520" y="880460"/>
                  </a:lnTo>
                  <a:lnTo>
                    <a:pt x="1193648" y="868210"/>
                  </a:lnTo>
                  <a:lnTo>
                    <a:pt x="1214775" y="856031"/>
                  </a:lnTo>
                  <a:lnTo>
                    <a:pt x="1235902" y="843920"/>
                  </a:lnTo>
                  <a:lnTo>
                    <a:pt x="1257029" y="831873"/>
                  </a:lnTo>
                  <a:lnTo>
                    <a:pt x="1278157" y="819883"/>
                  </a:lnTo>
                  <a:lnTo>
                    <a:pt x="1299284" y="807945"/>
                  </a:lnTo>
                  <a:lnTo>
                    <a:pt x="1320411" y="796048"/>
                  </a:lnTo>
                  <a:lnTo>
                    <a:pt x="1341538" y="784183"/>
                  </a:lnTo>
                  <a:lnTo>
                    <a:pt x="1362665" y="772336"/>
                  </a:lnTo>
                  <a:lnTo>
                    <a:pt x="1383793" y="760491"/>
                  </a:lnTo>
                  <a:lnTo>
                    <a:pt x="1404920" y="748633"/>
                  </a:lnTo>
                  <a:lnTo>
                    <a:pt x="1426047" y="736746"/>
                  </a:lnTo>
                  <a:lnTo>
                    <a:pt x="1447174" y="724815"/>
                  </a:lnTo>
                  <a:lnTo>
                    <a:pt x="1468302" y="712829"/>
                  </a:lnTo>
                  <a:lnTo>
                    <a:pt x="1489429" y="700784"/>
                  </a:lnTo>
                  <a:lnTo>
                    <a:pt x="1510556" y="688679"/>
                  </a:lnTo>
                  <a:lnTo>
                    <a:pt x="1531683" y="676517"/>
                  </a:lnTo>
                  <a:lnTo>
                    <a:pt x="1552811" y="664305"/>
                  </a:lnTo>
                  <a:lnTo>
                    <a:pt x="1573938" y="652050"/>
                  </a:lnTo>
                  <a:lnTo>
                    <a:pt x="1595065" y="639756"/>
                  </a:lnTo>
                  <a:lnTo>
                    <a:pt x="1616192" y="627431"/>
                  </a:lnTo>
                  <a:lnTo>
                    <a:pt x="1637319" y="615080"/>
                  </a:lnTo>
                  <a:lnTo>
                    <a:pt x="1658447" y="602705"/>
                  </a:lnTo>
                  <a:lnTo>
                    <a:pt x="1679574" y="590311"/>
                  </a:lnTo>
                  <a:lnTo>
                    <a:pt x="1700701" y="577901"/>
                  </a:lnTo>
                  <a:lnTo>
                    <a:pt x="1721828" y="565476"/>
                  </a:lnTo>
                  <a:lnTo>
                    <a:pt x="1742956" y="553039"/>
                  </a:lnTo>
                  <a:lnTo>
                    <a:pt x="1764083" y="540591"/>
                  </a:lnTo>
                  <a:lnTo>
                    <a:pt x="1785210" y="528133"/>
                  </a:lnTo>
                  <a:lnTo>
                    <a:pt x="1806337" y="515668"/>
                  </a:lnTo>
                  <a:lnTo>
                    <a:pt x="1827465" y="503194"/>
                  </a:lnTo>
                  <a:lnTo>
                    <a:pt x="1848592" y="490714"/>
                  </a:lnTo>
                  <a:lnTo>
                    <a:pt x="1869719" y="478229"/>
                  </a:lnTo>
                  <a:lnTo>
                    <a:pt x="1890846" y="465738"/>
                  </a:lnTo>
                  <a:lnTo>
                    <a:pt x="1911973" y="453242"/>
                  </a:lnTo>
                  <a:lnTo>
                    <a:pt x="1933101" y="440743"/>
                  </a:lnTo>
                  <a:lnTo>
                    <a:pt x="1954228" y="428240"/>
                  </a:lnTo>
                  <a:lnTo>
                    <a:pt x="1975355" y="415734"/>
                  </a:lnTo>
                  <a:lnTo>
                    <a:pt x="1996482" y="403225"/>
                  </a:lnTo>
                  <a:lnTo>
                    <a:pt x="2017610" y="390714"/>
                  </a:lnTo>
                  <a:lnTo>
                    <a:pt x="2038737" y="378200"/>
                  </a:lnTo>
                  <a:lnTo>
                    <a:pt x="2059864" y="365685"/>
                  </a:lnTo>
                  <a:lnTo>
                    <a:pt x="2080991" y="353168"/>
                  </a:lnTo>
                  <a:lnTo>
                    <a:pt x="2102119" y="340649"/>
                  </a:lnTo>
                  <a:lnTo>
                    <a:pt x="2123246" y="328129"/>
                  </a:lnTo>
                  <a:lnTo>
                    <a:pt x="2144373" y="315608"/>
                  </a:lnTo>
                  <a:lnTo>
                    <a:pt x="2165500" y="303085"/>
                  </a:lnTo>
                  <a:lnTo>
                    <a:pt x="2186627" y="290561"/>
                  </a:lnTo>
                  <a:lnTo>
                    <a:pt x="2207755" y="278037"/>
                  </a:lnTo>
                  <a:lnTo>
                    <a:pt x="2228882" y="265511"/>
                  </a:lnTo>
                  <a:lnTo>
                    <a:pt x="2250009" y="252985"/>
                  </a:lnTo>
                  <a:lnTo>
                    <a:pt x="2271136" y="240458"/>
                  </a:lnTo>
                  <a:lnTo>
                    <a:pt x="2292264" y="227930"/>
                  </a:lnTo>
                  <a:lnTo>
                    <a:pt x="2313391" y="215402"/>
                  </a:lnTo>
                  <a:lnTo>
                    <a:pt x="2334518" y="202873"/>
                  </a:lnTo>
                  <a:lnTo>
                    <a:pt x="2355645" y="190343"/>
                  </a:lnTo>
                  <a:lnTo>
                    <a:pt x="2376773" y="177814"/>
                  </a:lnTo>
                  <a:lnTo>
                    <a:pt x="2397900" y="165283"/>
                  </a:lnTo>
                  <a:lnTo>
                    <a:pt x="2419027" y="152753"/>
                  </a:lnTo>
                  <a:lnTo>
                    <a:pt x="2440154" y="140222"/>
                  </a:lnTo>
                  <a:lnTo>
                    <a:pt x="2461281" y="127690"/>
                  </a:lnTo>
                  <a:lnTo>
                    <a:pt x="2482409" y="115158"/>
                  </a:lnTo>
                  <a:lnTo>
                    <a:pt x="2503536" y="102626"/>
                  </a:lnTo>
                  <a:lnTo>
                    <a:pt x="2524663" y="90094"/>
                  </a:lnTo>
                  <a:lnTo>
                    <a:pt x="2545790" y="77562"/>
                  </a:lnTo>
                  <a:lnTo>
                    <a:pt x="2566918" y="65029"/>
                  </a:lnTo>
                  <a:lnTo>
                    <a:pt x="2588045" y="52496"/>
                  </a:lnTo>
                  <a:lnTo>
                    <a:pt x="2609172" y="39962"/>
                  </a:lnTo>
                  <a:lnTo>
                    <a:pt x="2630299" y="27429"/>
                  </a:lnTo>
                  <a:lnTo>
                    <a:pt x="2651427" y="14895"/>
                  </a:lnTo>
                  <a:lnTo>
                    <a:pt x="2672554" y="2362"/>
                  </a:lnTo>
                  <a:lnTo>
                    <a:pt x="2693681" y="0"/>
                  </a:lnTo>
                  <a:lnTo>
                    <a:pt x="2714808" y="0"/>
                  </a:lnTo>
                  <a:lnTo>
                    <a:pt x="2735935" y="0"/>
                  </a:lnTo>
                  <a:lnTo>
                    <a:pt x="2757063" y="0"/>
                  </a:lnTo>
                  <a:lnTo>
                    <a:pt x="2778190" y="0"/>
                  </a:lnTo>
                  <a:lnTo>
                    <a:pt x="2799317" y="0"/>
                  </a:lnTo>
                  <a:lnTo>
                    <a:pt x="2820444" y="0"/>
                  </a:lnTo>
                  <a:lnTo>
                    <a:pt x="2820444" y="40947"/>
                  </a:lnTo>
                  <a:lnTo>
                    <a:pt x="2799317" y="51481"/>
                  </a:lnTo>
                  <a:lnTo>
                    <a:pt x="2778190" y="62016"/>
                  </a:lnTo>
                  <a:lnTo>
                    <a:pt x="2757063" y="72551"/>
                  </a:lnTo>
                  <a:lnTo>
                    <a:pt x="2735935" y="83086"/>
                  </a:lnTo>
                  <a:lnTo>
                    <a:pt x="2714808" y="93621"/>
                  </a:lnTo>
                  <a:lnTo>
                    <a:pt x="2693681" y="104157"/>
                  </a:lnTo>
                  <a:lnTo>
                    <a:pt x="2672554" y="114692"/>
                  </a:lnTo>
                  <a:lnTo>
                    <a:pt x="2651427" y="125227"/>
                  </a:lnTo>
                  <a:lnTo>
                    <a:pt x="2630299" y="135763"/>
                  </a:lnTo>
                  <a:lnTo>
                    <a:pt x="2609172" y="146299"/>
                  </a:lnTo>
                  <a:lnTo>
                    <a:pt x="2588045" y="156835"/>
                  </a:lnTo>
                  <a:lnTo>
                    <a:pt x="2566918" y="167371"/>
                  </a:lnTo>
                  <a:lnTo>
                    <a:pt x="2545790" y="177907"/>
                  </a:lnTo>
                  <a:lnTo>
                    <a:pt x="2524663" y="188443"/>
                  </a:lnTo>
                  <a:lnTo>
                    <a:pt x="2503536" y="198980"/>
                  </a:lnTo>
                  <a:lnTo>
                    <a:pt x="2482409" y="209516"/>
                  </a:lnTo>
                  <a:lnTo>
                    <a:pt x="2461281" y="220053"/>
                  </a:lnTo>
                  <a:lnTo>
                    <a:pt x="2440154" y="230590"/>
                  </a:lnTo>
                  <a:lnTo>
                    <a:pt x="2419027" y="241127"/>
                  </a:lnTo>
                  <a:lnTo>
                    <a:pt x="2397900" y="251665"/>
                  </a:lnTo>
                  <a:lnTo>
                    <a:pt x="2376773" y="262202"/>
                  </a:lnTo>
                  <a:lnTo>
                    <a:pt x="2355645" y="272740"/>
                  </a:lnTo>
                  <a:lnTo>
                    <a:pt x="2334518" y="283278"/>
                  </a:lnTo>
                  <a:lnTo>
                    <a:pt x="2313391" y="293817"/>
                  </a:lnTo>
                  <a:lnTo>
                    <a:pt x="2292264" y="304355"/>
                  </a:lnTo>
                  <a:lnTo>
                    <a:pt x="2271136" y="314894"/>
                  </a:lnTo>
                  <a:lnTo>
                    <a:pt x="2250009" y="325433"/>
                  </a:lnTo>
                  <a:lnTo>
                    <a:pt x="2228882" y="335973"/>
                  </a:lnTo>
                  <a:lnTo>
                    <a:pt x="2207755" y="346513"/>
                  </a:lnTo>
                  <a:lnTo>
                    <a:pt x="2186627" y="357053"/>
                  </a:lnTo>
                  <a:lnTo>
                    <a:pt x="2165500" y="367594"/>
                  </a:lnTo>
                  <a:lnTo>
                    <a:pt x="2144373" y="378135"/>
                  </a:lnTo>
                  <a:lnTo>
                    <a:pt x="2123246" y="388677"/>
                  </a:lnTo>
                  <a:lnTo>
                    <a:pt x="2102119" y="399219"/>
                  </a:lnTo>
                  <a:lnTo>
                    <a:pt x="2080991" y="409762"/>
                  </a:lnTo>
                  <a:lnTo>
                    <a:pt x="2059864" y="420306"/>
                  </a:lnTo>
                  <a:lnTo>
                    <a:pt x="2038737" y="430850"/>
                  </a:lnTo>
                  <a:lnTo>
                    <a:pt x="2017610" y="441395"/>
                  </a:lnTo>
                  <a:lnTo>
                    <a:pt x="1996482" y="451942"/>
                  </a:lnTo>
                  <a:lnTo>
                    <a:pt x="1975355" y="462489"/>
                  </a:lnTo>
                  <a:lnTo>
                    <a:pt x="1954228" y="473038"/>
                  </a:lnTo>
                  <a:lnTo>
                    <a:pt x="1933101" y="483589"/>
                  </a:lnTo>
                  <a:lnTo>
                    <a:pt x="1911973" y="494141"/>
                  </a:lnTo>
                  <a:lnTo>
                    <a:pt x="1890846" y="504697"/>
                  </a:lnTo>
                  <a:lnTo>
                    <a:pt x="1869719" y="515257"/>
                  </a:lnTo>
                  <a:lnTo>
                    <a:pt x="1848592" y="525827"/>
                  </a:lnTo>
                  <a:lnTo>
                    <a:pt x="1827465" y="536408"/>
                  </a:lnTo>
                  <a:lnTo>
                    <a:pt x="1806337" y="547005"/>
                  </a:lnTo>
                  <a:lnTo>
                    <a:pt x="1785210" y="557621"/>
                  </a:lnTo>
                  <a:lnTo>
                    <a:pt x="1764083" y="568260"/>
                  </a:lnTo>
                  <a:lnTo>
                    <a:pt x="1742956" y="578924"/>
                  </a:lnTo>
                  <a:lnTo>
                    <a:pt x="1721828" y="589620"/>
                  </a:lnTo>
                  <a:lnTo>
                    <a:pt x="1700701" y="600350"/>
                  </a:lnTo>
                  <a:lnTo>
                    <a:pt x="1679574" y="611119"/>
                  </a:lnTo>
                  <a:lnTo>
                    <a:pt x="1658447" y="621933"/>
                  </a:lnTo>
                  <a:lnTo>
                    <a:pt x="1637319" y="632797"/>
                  </a:lnTo>
                  <a:lnTo>
                    <a:pt x="1616192" y="643717"/>
                  </a:lnTo>
                  <a:lnTo>
                    <a:pt x="1595065" y="654701"/>
                  </a:lnTo>
                  <a:lnTo>
                    <a:pt x="1573938" y="665756"/>
                  </a:lnTo>
                  <a:lnTo>
                    <a:pt x="1552811" y="676892"/>
                  </a:lnTo>
                  <a:lnTo>
                    <a:pt x="1531683" y="688117"/>
                  </a:lnTo>
                  <a:lnTo>
                    <a:pt x="1510556" y="699441"/>
                  </a:lnTo>
                  <a:lnTo>
                    <a:pt x="1489429" y="710873"/>
                  </a:lnTo>
                  <a:lnTo>
                    <a:pt x="1468302" y="722420"/>
                  </a:lnTo>
                  <a:lnTo>
                    <a:pt x="1447174" y="734085"/>
                  </a:lnTo>
                  <a:lnTo>
                    <a:pt x="1426047" y="745865"/>
                  </a:lnTo>
                  <a:lnTo>
                    <a:pt x="1404920" y="757754"/>
                  </a:lnTo>
                  <a:lnTo>
                    <a:pt x="1383793" y="769740"/>
                  </a:lnTo>
                  <a:lnTo>
                    <a:pt x="1362665" y="781809"/>
                  </a:lnTo>
                  <a:lnTo>
                    <a:pt x="1341538" y="793950"/>
                  </a:lnTo>
                  <a:lnTo>
                    <a:pt x="1320411" y="806148"/>
                  </a:lnTo>
                  <a:lnTo>
                    <a:pt x="1299284" y="818395"/>
                  </a:lnTo>
                  <a:lnTo>
                    <a:pt x="1278157" y="830682"/>
                  </a:lnTo>
                  <a:lnTo>
                    <a:pt x="1257029" y="843003"/>
                  </a:lnTo>
                  <a:lnTo>
                    <a:pt x="1235902" y="855355"/>
                  </a:lnTo>
                  <a:lnTo>
                    <a:pt x="1214775" y="867732"/>
                  </a:lnTo>
                  <a:lnTo>
                    <a:pt x="1193648" y="880136"/>
                  </a:lnTo>
                  <a:lnTo>
                    <a:pt x="1172520" y="892564"/>
                  </a:lnTo>
                  <a:lnTo>
                    <a:pt x="1151393" y="905019"/>
                  </a:lnTo>
                  <a:lnTo>
                    <a:pt x="1130266" y="917500"/>
                  </a:lnTo>
                  <a:lnTo>
                    <a:pt x="1109139" y="930006"/>
                  </a:lnTo>
                  <a:lnTo>
                    <a:pt x="1088011" y="942533"/>
                  </a:lnTo>
                  <a:lnTo>
                    <a:pt x="1066884" y="955077"/>
                  </a:lnTo>
                  <a:lnTo>
                    <a:pt x="1045757" y="967636"/>
                  </a:lnTo>
                  <a:lnTo>
                    <a:pt x="1024630" y="980209"/>
                  </a:lnTo>
                  <a:lnTo>
                    <a:pt x="1003503" y="992791"/>
                  </a:lnTo>
                  <a:lnTo>
                    <a:pt x="982375" y="1005381"/>
                  </a:lnTo>
                  <a:lnTo>
                    <a:pt x="961248" y="1017975"/>
                  </a:lnTo>
                  <a:lnTo>
                    <a:pt x="940121" y="1030567"/>
                  </a:lnTo>
                  <a:lnTo>
                    <a:pt x="918994" y="1043151"/>
                  </a:lnTo>
                  <a:lnTo>
                    <a:pt x="897866" y="1055721"/>
                  </a:lnTo>
                  <a:lnTo>
                    <a:pt x="876739" y="1068267"/>
                  </a:lnTo>
                  <a:lnTo>
                    <a:pt x="855612" y="1080780"/>
                  </a:lnTo>
                  <a:lnTo>
                    <a:pt x="834485" y="1093247"/>
                  </a:lnTo>
                  <a:lnTo>
                    <a:pt x="813357" y="1105657"/>
                  </a:lnTo>
                  <a:lnTo>
                    <a:pt x="792230" y="1117996"/>
                  </a:lnTo>
                  <a:lnTo>
                    <a:pt x="771103" y="1130252"/>
                  </a:lnTo>
                  <a:lnTo>
                    <a:pt x="749976" y="1142410"/>
                  </a:lnTo>
                  <a:lnTo>
                    <a:pt x="728849" y="1154458"/>
                  </a:lnTo>
                  <a:lnTo>
                    <a:pt x="707721" y="1166382"/>
                  </a:lnTo>
                  <a:lnTo>
                    <a:pt x="686594" y="1178168"/>
                  </a:lnTo>
                  <a:lnTo>
                    <a:pt x="665467" y="1189804"/>
                  </a:lnTo>
                  <a:lnTo>
                    <a:pt x="644340" y="1201276"/>
                  </a:lnTo>
                  <a:lnTo>
                    <a:pt x="623212" y="1212572"/>
                  </a:lnTo>
                  <a:lnTo>
                    <a:pt x="602085" y="1223679"/>
                  </a:lnTo>
                  <a:lnTo>
                    <a:pt x="580958" y="1234586"/>
                  </a:lnTo>
                  <a:lnTo>
                    <a:pt x="559831" y="1245280"/>
                  </a:lnTo>
                  <a:lnTo>
                    <a:pt x="538703" y="1255751"/>
                  </a:lnTo>
                  <a:lnTo>
                    <a:pt x="517576" y="1265987"/>
                  </a:lnTo>
                  <a:lnTo>
                    <a:pt x="496449" y="1275979"/>
                  </a:lnTo>
                  <a:lnTo>
                    <a:pt x="475322" y="1285716"/>
                  </a:lnTo>
                  <a:lnTo>
                    <a:pt x="454195" y="1295189"/>
                  </a:lnTo>
                  <a:lnTo>
                    <a:pt x="433067" y="1304389"/>
                  </a:lnTo>
                  <a:lnTo>
                    <a:pt x="411940" y="1313310"/>
                  </a:lnTo>
                  <a:lnTo>
                    <a:pt x="390813" y="1321945"/>
                  </a:lnTo>
                  <a:lnTo>
                    <a:pt x="369686" y="1330292"/>
                  </a:lnTo>
                  <a:lnTo>
                    <a:pt x="348558" y="1338363"/>
                  </a:lnTo>
                  <a:lnTo>
                    <a:pt x="327431" y="1346176"/>
                  </a:lnTo>
                  <a:lnTo>
                    <a:pt x="306304" y="1353747"/>
                  </a:lnTo>
                  <a:lnTo>
                    <a:pt x="285177" y="1361097"/>
                  </a:lnTo>
                  <a:lnTo>
                    <a:pt x="264049" y="1368242"/>
                  </a:lnTo>
                  <a:lnTo>
                    <a:pt x="242922" y="1375201"/>
                  </a:lnTo>
                  <a:lnTo>
                    <a:pt x="221795" y="1381993"/>
                  </a:lnTo>
                  <a:lnTo>
                    <a:pt x="200668" y="1388635"/>
                  </a:lnTo>
                  <a:lnTo>
                    <a:pt x="179541" y="1395143"/>
                  </a:lnTo>
                  <a:lnTo>
                    <a:pt x="158413" y="1401532"/>
                  </a:lnTo>
                  <a:lnTo>
                    <a:pt x="146748" y="1405000"/>
                  </a:lnTo>
                  <a:close/>
                </a:path>
              </a:pathLst>
            </a:custGeom>
            <a:solidFill>
              <a:srgbClr val="009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89788" y="2005773"/>
              <a:ext cx="2820444" cy="1405000"/>
            </a:xfrm>
            <a:custGeom>
              <a:avLst/>
              <a:pathLst>
                <a:path w="2820444" h="1405000">
                  <a:moveTo>
                    <a:pt x="0" y="1405000"/>
                  </a:moveTo>
                  <a:lnTo>
                    <a:pt x="10523" y="1403209"/>
                  </a:lnTo>
                  <a:lnTo>
                    <a:pt x="31650" y="1399400"/>
                  </a:lnTo>
                  <a:lnTo>
                    <a:pt x="52777" y="1395369"/>
                  </a:lnTo>
                  <a:lnTo>
                    <a:pt x="73904" y="1391104"/>
                  </a:lnTo>
                  <a:lnTo>
                    <a:pt x="95032" y="1386595"/>
                  </a:lnTo>
                  <a:lnTo>
                    <a:pt x="116159" y="1381832"/>
                  </a:lnTo>
                  <a:lnTo>
                    <a:pt x="137286" y="1376808"/>
                  </a:lnTo>
                  <a:lnTo>
                    <a:pt x="158413" y="1371517"/>
                  </a:lnTo>
                  <a:lnTo>
                    <a:pt x="179541" y="1365954"/>
                  </a:lnTo>
                  <a:lnTo>
                    <a:pt x="200668" y="1360117"/>
                  </a:lnTo>
                  <a:lnTo>
                    <a:pt x="221795" y="1354006"/>
                  </a:lnTo>
                  <a:lnTo>
                    <a:pt x="242922" y="1347622"/>
                  </a:lnTo>
                  <a:lnTo>
                    <a:pt x="264049" y="1340966"/>
                  </a:lnTo>
                  <a:lnTo>
                    <a:pt x="285177" y="1334042"/>
                  </a:lnTo>
                  <a:lnTo>
                    <a:pt x="306304" y="1326853"/>
                  </a:lnTo>
                  <a:lnTo>
                    <a:pt x="327431" y="1319403"/>
                  </a:lnTo>
                  <a:lnTo>
                    <a:pt x="348558" y="1311695"/>
                  </a:lnTo>
                  <a:lnTo>
                    <a:pt x="369686" y="1303731"/>
                  </a:lnTo>
                  <a:lnTo>
                    <a:pt x="390813" y="1295513"/>
                  </a:lnTo>
                  <a:lnTo>
                    <a:pt x="411940" y="1287044"/>
                  </a:lnTo>
                  <a:lnTo>
                    <a:pt x="433067" y="1278334"/>
                  </a:lnTo>
                  <a:lnTo>
                    <a:pt x="454195" y="1269396"/>
                  </a:lnTo>
                  <a:lnTo>
                    <a:pt x="475322" y="1260239"/>
                  </a:lnTo>
                  <a:lnTo>
                    <a:pt x="496449" y="1250873"/>
                  </a:lnTo>
                  <a:lnTo>
                    <a:pt x="517576" y="1241307"/>
                  </a:lnTo>
                  <a:lnTo>
                    <a:pt x="538703" y="1231548"/>
                  </a:lnTo>
                  <a:lnTo>
                    <a:pt x="559831" y="1221605"/>
                  </a:lnTo>
                  <a:lnTo>
                    <a:pt x="580958" y="1211483"/>
                  </a:lnTo>
                  <a:lnTo>
                    <a:pt x="602085" y="1201191"/>
                  </a:lnTo>
                  <a:lnTo>
                    <a:pt x="623212" y="1190733"/>
                  </a:lnTo>
                  <a:lnTo>
                    <a:pt x="644340" y="1180117"/>
                  </a:lnTo>
                  <a:lnTo>
                    <a:pt x="665467" y="1169347"/>
                  </a:lnTo>
                  <a:lnTo>
                    <a:pt x="686594" y="1158428"/>
                  </a:lnTo>
                  <a:lnTo>
                    <a:pt x="707721" y="1147366"/>
                  </a:lnTo>
                  <a:lnTo>
                    <a:pt x="728849" y="1136166"/>
                  </a:lnTo>
                  <a:lnTo>
                    <a:pt x="749976" y="1124831"/>
                  </a:lnTo>
                  <a:lnTo>
                    <a:pt x="771103" y="1113367"/>
                  </a:lnTo>
                  <a:lnTo>
                    <a:pt x="792230" y="1101778"/>
                  </a:lnTo>
                  <a:lnTo>
                    <a:pt x="813357" y="1090068"/>
                  </a:lnTo>
                  <a:lnTo>
                    <a:pt x="834485" y="1078242"/>
                  </a:lnTo>
                  <a:lnTo>
                    <a:pt x="855612" y="1066305"/>
                  </a:lnTo>
                  <a:lnTo>
                    <a:pt x="876739" y="1054262"/>
                  </a:lnTo>
                  <a:lnTo>
                    <a:pt x="897866" y="1042121"/>
                  </a:lnTo>
                  <a:lnTo>
                    <a:pt x="918994" y="1029889"/>
                  </a:lnTo>
                  <a:lnTo>
                    <a:pt x="940121" y="1017576"/>
                  </a:lnTo>
                  <a:lnTo>
                    <a:pt x="961248" y="1005190"/>
                  </a:lnTo>
                  <a:lnTo>
                    <a:pt x="982375" y="992746"/>
                  </a:lnTo>
                  <a:lnTo>
                    <a:pt x="1003503" y="980255"/>
                  </a:lnTo>
                  <a:lnTo>
                    <a:pt x="1024630" y="967733"/>
                  </a:lnTo>
                  <a:lnTo>
                    <a:pt x="1045757" y="955193"/>
                  </a:lnTo>
                  <a:lnTo>
                    <a:pt x="1066884" y="942652"/>
                  </a:lnTo>
                  <a:lnTo>
                    <a:pt x="1088011" y="930126"/>
                  </a:lnTo>
                  <a:lnTo>
                    <a:pt x="1109139" y="917628"/>
                  </a:lnTo>
                  <a:lnTo>
                    <a:pt x="1130266" y="905176"/>
                  </a:lnTo>
                  <a:lnTo>
                    <a:pt x="1151393" y="892782"/>
                  </a:lnTo>
                  <a:lnTo>
                    <a:pt x="1172520" y="880460"/>
                  </a:lnTo>
                  <a:lnTo>
                    <a:pt x="1193648" y="868210"/>
                  </a:lnTo>
                  <a:lnTo>
                    <a:pt x="1214775" y="856031"/>
                  </a:lnTo>
                  <a:lnTo>
                    <a:pt x="1235902" y="843920"/>
                  </a:lnTo>
                  <a:lnTo>
                    <a:pt x="1257029" y="831873"/>
                  </a:lnTo>
                  <a:lnTo>
                    <a:pt x="1278157" y="819883"/>
                  </a:lnTo>
                  <a:lnTo>
                    <a:pt x="1299284" y="807945"/>
                  </a:lnTo>
                  <a:lnTo>
                    <a:pt x="1320411" y="796048"/>
                  </a:lnTo>
                  <a:lnTo>
                    <a:pt x="1341538" y="784183"/>
                  </a:lnTo>
                  <a:lnTo>
                    <a:pt x="1362665" y="772336"/>
                  </a:lnTo>
                  <a:lnTo>
                    <a:pt x="1383793" y="760491"/>
                  </a:lnTo>
                  <a:lnTo>
                    <a:pt x="1404920" y="748633"/>
                  </a:lnTo>
                  <a:lnTo>
                    <a:pt x="1426047" y="736746"/>
                  </a:lnTo>
                  <a:lnTo>
                    <a:pt x="1447174" y="724815"/>
                  </a:lnTo>
                  <a:lnTo>
                    <a:pt x="1468302" y="712829"/>
                  </a:lnTo>
                  <a:lnTo>
                    <a:pt x="1489429" y="700784"/>
                  </a:lnTo>
                  <a:lnTo>
                    <a:pt x="1510556" y="688679"/>
                  </a:lnTo>
                  <a:lnTo>
                    <a:pt x="1531683" y="676517"/>
                  </a:lnTo>
                  <a:lnTo>
                    <a:pt x="1552811" y="664305"/>
                  </a:lnTo>
                  <a:lnTo>
                    <a:pt x="1573938" y="652050"/>
                  </a:lnTo>
                  <a:lnTo>
                    <a:pt x="1595065" y="639756"/>
                  </a:lnTo>
                  <a:lnTo>
                    <a:pt x="1616192" y="627431"/>
                  </a:lnTo>
                  <a:lnTo>
                    <a:pt x="1637319" y="615080"/>
                  </a:lnTo>
                  <a:lnTo>
                    <a:pt x="1658447" y="602705"/>
                  </a:lnTo>
                  <a:lnTo>
                    <a:pt x="1679574" y="590311"/>
                  </a:lnTo>
                  <a:lnTo>
                    <a:pt x="1700701" y="577901"/>
                  </a:lnTo>
                  <a:lnTo>
                    <a:pt x="1721828" y="565476"/>
                  </a:lnTo>
                  <a:lnTo>
                    <a:pt x="1742956" y="553039"/>
                  </a:lnTo>
                  <a:lnTo>
                    <a:pt x="1764083" y="540591"/>
                  </a:lnTo>
                  <a:lnTo>
                    <a:pt x="1785210" y="528133"/>
                  </a:lnTo>
                  <a:lnTo>
                    <a:pt x="1806337" y="515668"/>
                  </a:lnTo>
                  <a:lnTo>
                    <a:pt x="1827465" y="503194"/>
                  </a:lnTo>
                  <a:lnTo>
                    <a:pt x="1848592" y="490714"/>
                  </a:lnTo>
                  <a:lnTo>
                    <a:pt x="1869719" y="478229"/>
                  </a:lnTo>
                  <a:lnTo>
                    <a:pt x="1890846" y="465738"/>
                  </a:lnTo>
                  <a:lnTo>
                    <a:pt x="1911973" y="453242"/>
                  </a:lnTo>
                  <a:lnTo>
                    <a:pt x="1933101" y="440743"/>
                  </a:lnTo>
                  <a:lnTo>
                    <a:pt x="1954228" y="428240"/>
                  </a:lnTo>
                  <a:lnTo>
                    <a:pt x="1975355" y="415734"/>
                  </a:lnTo>
                  <a:lnTo>
                    <a:pt x="1996482" y="403225"/>
                  </a:lnTo>
                  <a:lnTo>
                    <a:pt x="2017610" y="390714"/>
                  </a:lnTo>
                  <a:lnTo>
                    <a:pt x="2038737" y="378200"/>
                  </a:lnTo>
                  <a:lnTo>
                    <a:pt x="2059864" y="365685"/>
                  </a:lnTo>
                  <a:lnTo>
                    <a:pt x="2080991" y="353168"/>
                  </a:lnTo>
                  <a:lnTo>
                    <a:pt x="2102119" y="340649"/>
                  </a:lnTo>
                  <a:lnTo>
                    <a:pt x="2123246" y="328129"/>
                  </a:lnTo>
                  <a:lnTo>
                    <a:pt x="2144373" y="315608"/>
                  </a:lnTo>
                  <a:lnTo>
                    <a:pt x="2165500" y="303085"/>
                  </a:lnTo>
                  <a:lnTo>
                    <a:pt x="2186627" y="290561"/>
                  </a:lnTo>
                  <a:lnTo>
                    <a:pt x="2207755" y="278037"/>
                  </a:lnTo>
                  <a:lnTo>
                    <a:pt x="2228882" y="265511"/>
                  </a:lnTo>
                  <a:lnTo>
                    <a:pt x="2250009" y="252985"/>
                  </a:lnTo>
                  <a:lnTo>
                    <a:pt x="2271136" y="240458"/>
                  </a:lnTo>
                  <a:lnTo>
                    <a:pt x="2292264" y="227930"/>
                  </a:lnTo>
                  <a:lnTo>
                    <a:pt x="2313391" y="215402"/>
                  </a:lnTo>
                  <a:lnTo>
                    <a:pt x="2334518" y="202873"/>
                  </a:lnTo>
                  <a:lnTo>
                    <a:pt x="2355645" y="190343"/>
                  </a:lnTo>
                  <a:lnTo>
                    <a:pt x="2376773" y="177814"/>
                  </a:lnTo>
                  <a:lnTo>
                    <a:pt x="2397900" y="165283"/>
                  </a:lnTo>
                  <a:lnTo>
                    <a:pt x="2419027" y="152753"/>
                  </a:lnTo>
                  <a:lnTo>
                    <a:pt x="2440154" y="140222"/>
                  </a:lnTo>
                  <a:lnTo>
                    <a:pt x="2461281" y="127690"/>
                  </a:lnTo>
                  <a:lnTo>
                    <a:pt x="2482409" y="115158"/>
                  </a:lnTo>
                  <a:lnTo>
                    <a:pt x="2503536" y="102626"/>
                  </a:lnTo>
                  <a:lnTo>
                    <a:pt x="2524663" y="90094"/>
                  </a:lnTo>
                  <a:lnTo>
                    <a:pt x="2545790" y="77562"/>
                  </a:lnTo>
                  <a:lnTo>
                    <a:pt x="2566918" y="65029"/>
                  </a:lnTo>
                  <a:lnTo>
                    <a:pt x="2588045" y="52496"/>
                  </a:lnTo>
                  <a:lnTo>
                    <a:pt x="2609172" y="39962"/>
                  </a:lnTo>
                  <a:lnTo>
                    <a:pt x="2630299" y="27429"/>
                  </a:lnTo>
                  <a:lnTo>
                    <a:pt x="2651427" y="14895"/>
                  </a:lnTo>
                  <a:lnTo>
                    <a:pt x="2672554" y="2362"/>
                  </a:lnTo>
                  <a:lnTo>
                    <a:pt x="2693681" y="0"/>
                  </a:lnTo>
                  <a:lnTo>
                    <a:pt x="2714808" y="0"/>
                  </a:lnTo>
                  <a:lnTo>
                    <a:pt x="2735935" y="0"/>
                  </a:lnTo>
                  <a:lnTo>
                    <a:pt x="2757063" y="0"/>
                  </a:lnTo>
                  <a:lnTo>
                    <a:pt x="2778190" y="0"/>
                  </a:lnTo>
                  <a:lnTo>
                    <a:pt x="2799317" y="0"/>
                  </a:lnTo>
                  <a:lnTo>
                    <a:pt x="2820444" y="0"/>
                  </a:lnTo>
                  <a:lnTo>
                    <a:pt x="28204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036537" y="2046720"/>
              <a:ext cx="2673696" cy="1364053"/>
            </a:xfrm>
            <a:custGeom>
              <a:avLst/>
              <a:pathLst>
                <a:path w="2673696" h="1364053">
                  <a:moveTo>
                    <a:pt x="2673696" y="0"/>
                  </a:moveTo>
                  <a:lnTo>
                    <a:pt x="2652568" y="10534"/>
                  </a:lnTo>
                  <a:lnTo>
                    <a:pt x="2631441" y="21069"/>
                  </a:lnTo>
                  <a:lnTo>
                    <a:pt x="2610314" y="31604"/>
                  </a:lnTo>
                  <a:lnTo>
                    <a:pt x="2589187" y="42139"/>
                  </a:lnTo>
                  <a:lnTo>
                    <a:pt x="2568060" y="52674"/>
                  </a:lnTo>
                  <a:lnTo>
                    <a:pt x="2546932" y="63210"/>
                  </a:lnTo>
                  <a:lnTo>
                    <a:pt x="2525805" y="73745"/>
                  </a:lnTo>
                  <a:lnTo>
                    <a:pt x="2504678" y="84280"/>
                  </a:lnTo>
                  <a:lnTo>
                    <a:pt x="2483551" y="94816"/>
                  </a:lnTo>
                  <a:lnTo>
                    <a:pt x="2462423" y="105352"/>
                  </a:lnTo>
                  <a:lnTo>
                    <a:pt x="2441296" y="115888"/>
                  </a:lnTo>
                  <a:lnTo>
                    <a:pt x="2420169" y="126424"/>
                  </a:lnTo>
                  <a:lnTo>
                    <a:pt x="2399042" y="136960"/>
                  </a:lnTo>
                  <a:lnTo>
                    <a:pt x="2377914" y="147496"/>
                  </a:lnTo>
                  <a:lnTo>
                    <a:pt x="2356787" y="158033"/>
                  </a:lnTo>
                  <a:lnTo>
                    <a:pt x="2335660" y="168569"/>
                  </a:lnTo>
                  <a:lnTo>
                    <a:pt x="2314533" y="179106"/>
                  </a:lnTo>
                  <a:lnTo>
                    <a:pt x="2293406" y="189643"/>
                  </a:lnTo>
                  <a:lnTo>
                    <a:pt x="2272278" y="200180"/>
                  </a:lnTo>
                  <a:lnTo>
                    <a:pt x="2251151" y="210718"/>
                  </a:lnTo>
                  <a:lnTo>
                    <a:pt x="2230024" y="221255"/>
                  </a:lnTo>
                  <a:lnTo>
                    <a:pt x="2208897" y="231793"/>
                  </a:lnTo>
                  <a:lnTo>
                    <a:pt x="2187769" y="242331"/>
                  </a:lnTo>
                  <a:lnTo>
                    <a:pt x="2166642" y="252870"/>
                  </a:lnTo>
                  <a:lnTo>
                    <a:pt x="2145515" y="263408"/>
                  </a:lnTo>
                  <a:lnTo>
                    <a:pt x="2124388" y="273947"/>
                  </a:lnTo>
                  <a:lnTo>
                    <a:pt x="2103260" y="284486"/>
                  </a:lnTo>
                  <a:lnTo>
                    <a:pt x="2082133" y="295026"/>
                  </a:lnTo>
                  <a:lnTo>
                    <a:pt x="2061006" y="305566"/>
                  </a:lnTo>
                  <a:lnTo>
                    <a:pt x="2039879" y="316106"/>
                  </a:lnTo>
                  <a:lnTo>
                    <a:pt x="2018752" y="326647"/>
                  </a:lnTo>
                  <a:lnTo>
                    <a:pt x="1997624" y="337188"/>
                  </a:lnTo>
                  <a:lnTo>
                    <a:pt x="1976497" y="347730"/>
                  </a:lnTo>
                  <a:lnTo>
                    <a:pt x="1955370" y="358272"/>
                  </a:lnTo>
                  <a:lnTo>
                    <a:pt x="1934243" y="368815"/>
                  </a:lnTo>
                  <a:lnTo>
                    <a:pt x="1913115" y="379358"/>
                  </a:lnTo>
                  <a:lnTo>
                    <a:pt x="1891988" y="389903"/>
                  </a:lnTo>
                  <a:lnTo>
                    <a:pt x="1870861" y="400448"/>
                  </a:lnTo>
                  <a:lnTo>
                    <a:pt x="1849734" y="410994"/>
                  </a:lnTo>
                  <a:lnTo>
                    <a:pt x="1828606" y="421542"/>
                  </a:lnTo>
                  <a:lnTo>
                    <a:pt x="1807479" y="432091"/>
                  </a:lnTo>
                  <a:lnTo>
                    <a:pt x="1786352" y="442642"/>
                  </a:lnTo>
                  <a:lnTo>
                    <a:pt x="1765225" y="453194"/>
                  </a:lnTo>
                  <a:lnTo>
                    <a:pt x="1744098" y="463750"/>
                  </a:lnTo>
                  <a:lnTo>
                    <a:pt x="1722970" y="474310"/>
                  </a:lnTo>
                  <a:lnTo>
                    <a:pt x="1701843" y="484880"/>
                  </a:lnTo>
                  <a:lnTo>
                    <a:pt x="1680716" y="495461"/>
                  </a:lnTo>
                  <a:lnTo>
                    <a:pt x="1659589" y="506058"/>
                  </a:lnTo>
                  <a:lnTo>
                    <a:pt x="1638461" y="516674"/>
                  </a:lnTo>
                  <a:lnTo>
                    <a:pt x="1617334" y="527312"/>
                  </a:lnTo>
                  <a:lnTo>
                    <a:pt x="1596207" y="537977"/>
                  </a:lnTo>
                  <a:lnTo>
                    <a:pt x="1575080" y="548672"/>
                  </a:lnTo>
                  <a:lnTo>
                    <a:pt x="1553952" y="559402"/>
                  </a:lnTo>
                  <a:lnTo>
                    <a:pt x="1532825" y="570172"/>
                  </a:lnTo>
                  <a:lnTo>
                    <a:pt x="1511698" y="580986"/>
                  </a:lnTo>
                  <a:lnTo>
                    <a:pt x="1490571" y="591850"/>
                  </a:lnTo>
                  <a:lnTo>
                    <a:pt x="1469444" y="602770"/>
                  </a:lnTo>
                  <a:lnTo>
                    <a:pt x="1448316" y="613754"/>
                  </a:lnTo>
                  <a:lnTo>
                    <a:pt x="1427189" y="624809"/>
                  </a:lnTo>
                  <a:lnTo>
                    <a:pt x="1406062" y="635945"/>
                  </a:lnTo>
                  <a:lnTo>
                    <a:pt x="1384935" y="647170"/>
                  </a:lnTo>
                  <a:lnTo>
                    <a:pt x="1363807" y="658494"/>
                  </a:lnTo>
                  <a:lnTo>
                    <a:pt x="1342680" y="669926"/>
                  </a:lnTo>
                  <a:lnTo>
                    <a:pt x="1321553" y="681473"/>
                  </a:lnTo>
                  <a:lnTo>
                    <a:pt x="1300426" y="693138"/>
                  </a:lnTo>
                  <a:lnTo>
                    <a:pt x="1279298" y="704918"/>
                  </a:lnTo>
                  <a:lnTo>
                    <a:pt x="1258171" y="716807"/>
                  </a:lnTo>
                  <a:lnTo>
                    <a:pt x="1237044" y="728793"/>
                  </a:lnTo>
                  <a:lnTo>
                    <a:pt x="1215917" y="740862"/>
                  </a:lnTo>
                  <a:lnTo>
                    <a:pt x="1194790" y="753002"/>
                  </a:lnTo>
                  <a:lnTo>
                    <a:pt x="1173662" y="765201"/>
                  </a:lnTo>
                  <a:lnTo>
                    <a:pt x="1152535" y="777448"/>
                  </a:lnTo>
                  <a:lnTo>
                    <a:pt x="1131408" y="789735"/>
                  </a:lnTo>
                  <a:lnTo>
                    <a:pt x="1110281" y="802056"/>
                  </a:lnTo>
                  <a:lnTo>
                    <a:pt x="1089153" y="814407"/>
                  </a:lnTo>
                  <a:lnTo>
                    <a:pt x="1068026" y="826785"/>
                  </a:lnTo>
                  <a:lnTo>
                    <a:pt x="1046899" y="839189"/>
                  </a:lnTo>
                  <a:lnTo>
                    <a:pt x="1025772" y="851617"/>
                  </a:lnTo>
                  <a:lnTo>
                    <a:pt x="1004644" y="864072"/>
                  </a:lnTo>
                  <a:lnTo>
                    <a:pt x="983517" y="876553"/>
                  </a:lnTo>
                  <a:lnTo>
                    <a:pt x="962390" y="889059"/>
                  </a:lnTo>
                  <a:lnTo>
                    <a:pt x="941263" y="901585"/>
                  </a:lnTo>
                  <a:lnTo>
                    <a:pt x="920136" y="914130"/>
                  </a:lnTo>
                  <a:lnTo>
                    <a:pt x="899008" y="926689"/>
                  </a:lnTo>
                  <a:lnTo>
                    <a:pt x="877881" y="939262"/>
                  </a:lnTo>
                  <a:lnTo>
                    <a:pt x="856754" y="951844"/>
                  </a:lnTo>
                  <a:lnTo>
                    <a:pt x="835627" y="964434"/>
                  </a:lnTo>
                  <a:lnTo>
                    <a:pt x="814499" y="977027"/>
                  </a:lnTo>
                  <a:lnTo>
                    <a:pt x="793372" y="989620"/>
                  </a:lnTo>
                  <a:lnTo>
                    <a:pt x="772245" y="1002204"/>
                  </a:lnTo>
                  <a:lnTo>
                    <a:pt x="751118" y="1014774"/>
                  </a:lnTo>
                  <a:lnTo>
                    <a:pt x="729990" y="1027320"/>
                  </a:lnTo>
                  <a:lnTo>
                    <a:pt x="708863" y="1039833"/>
                  </a:lnTo>
                  <a:lnTo>
                    <a:pt x="687736" y="1052300"/>
                  </a:lnTo>
                  <a:lnTo>
                    <a:pt x="666609" y="1064709"/>
                  </a:lnTo>
                  <a:lnTo>
                    <a:pt x="645482" y="1077049"/>
                  </a:lnTo>
                  <a:lnTo>
                    <a:pt x="624354" y="1089304"/>
                  </a:lnTo>
                  <a:lnTo>
                    <a:pt x="603227" y="1101463"/>
                  </a:lnTo>
                  <a:lnTo>
                    <a:pt x="582100" y="1113511"/>
                  </a:lnTo>
                  <a:lnTo>
                    <a:pt x="560973" y="1125435"/>
                  </a:lnTo>
                  <a:lnTo>
                    <a:pt x="539845" y="1137221"/>
                  </a:lnTo>
                  <a:lnTo>
                    <a:pt x="518718" y="1148857"/>
                  </a:lnTo>
                  <a:lnTo>
                    <a:pt x="497591" y="1160329"/>
                  </a:lnTo>
                  <a:lnTo>
                    <a:pt x="476464" y="1171625"/>
                  </a:lnTo>
                  <a:lnTo>
                    <a:pt x="455336" y="1182732"/>
                  </a:lnTo>
                  <a:lnTo>
                    <a:pt x="434209" y="1193639"/>
                  </a:lnTo>
                  <a:lnTo>
                    <a:pt x="413082" y="1204333"/>
                  </a:lnTo>
                  <a:lnTo>
                    <a:pt x="391955" y="1214804"/>
                  </a:lnTo>
                  <a:lnTo>
                    <a:pt x="370828" y="1225040"/>
                  </a:lnTo>
                  <a:lnTo>
                    <a:pt x="349700" y="1235032"/>
                  </a:lnTo>
                  <a:lnTo>
                    <a:pt x="328573" y="1244769"/>
                  </a:lnTo>
                  <a:lnTo>
                    <a:pt x="307446" y="1254242"/>
                  </a:lnTo>
                  <a:lnTo>
                    <a:pt x="286319" y="1263442"/>
                  </a:lnTo>
                  <a:lnTo>
                    <a:pt x="265191" y="1272363"/>
                  </a:lnTo>
                  <a:lnTo>
                    <a:pt x="244064" y="1280998"/>
                  </a:lnTo>
                  <a:lnTo>
                    <a:pt x="222937" y="1289344"/>
                  </a:lnTo>
                  <a:lnTo>
                    <a:pt x="201810" y="1297416"/>
                  </a:lnTo>
                  <a:lnTo>
                    <a:pt x="180682" y="1305228"/>
                  </a:lnTo>
                  <a:lnTo>
                    <a:pt x="159555" y="1312800"/>
                  </a:lnTo>
                  <a:lnTo>
                    <a:pt x="138428" y="1320150"/>
                  </a:lnTo>
                  <a:lnTo>
                    <a:pt x="117301" y="1327295"/>
                  </a:lnTo>
                  <a:lnTo>
                    <a:pt x="96174" y="1334254"/>
                  </a:lnTo>
                  <a:lnTo>
                    <a:pt x="75046" y="1341046"/>
                  </a:lnTo>
                  <a:lnTo>
                    <a:pt x="53919" y="1347688"/>
                  </a:lnTo>
                  <a:lnTo>
                    <a:pt x="32792" y="1354196"/>
                  </a:lnTo>
                  <a:lnTo>
                    <a:pt x="11665" y="1360585"/>
                  </a:lnTo>
                  <a:lnTo>
                    <a:pt x="0" y="13640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478479" y="2170675"/>
              <a:ext cx="3231753" cy="1240098"/>
            </a:xfrm>
            <a:custGeom>
              <a:avLst/>
              <a:pathLst>
                <a:path w="3231753" h="1240098">
                  <a:moveTo>
                    <a:pt x="0" y="1240098"/>
                  </a:moveTo>
                  <a:lnTo>
                    <a:pt x="20414" y="1227408"/>
                  </a:lnTo>
                  <a:lnTo>
                    <a:pt x="41542" y="1214276"/>
                  </a:lnTo>
                  <a:lnTo>
                    <a:pt x="62669" y="1201145"/>
                  </a:lnTo>
                  <a:lnTo>
                    <a:pt x="83796" y="1188016"/>
                  </a:lnTo>
                  <a:lnTo>
                    <a:pt x="104923" y="1174893"/>
                  </a:lnTo>
                  <a:lnTo>
                    <a:pt x="126050" y="1161778"/>
                  </a:lnTo>
                  <a:lnTo>
                    <a:pt x="147178" y="1148675"/>
                  </a:lnTo>
                  <a:lnTo>
                    <a:pt x="168305" y="1135587"/>
                  </a:lnTo>
                  <a:lnTo>
                    <a:pt x="189432" y="1122515"/>
                  </a:lnTo>
                  <a:lnTo>
                    <a:pt x="210559" y="1109463"/>
                  </a:lnTo>
                  <a:lnTo>
                    <a:pt x="231687" y="1096435"/>
                  </a:lnTo>
                  <a:lnTo>
                    <a:pt x="252814" y="1083432"/>
                  </a:lnTo>
                  <a:lnTo>
                    <a:pt x="273941" y="1070457"/>
                  </a:lnTo>
                  <a:lnTo>
                    <a:pt x="295068" y="1057514"/>
                  </a:lnTo>
                  <a:lnTo>
                    <a:pt x="316196" y="1044605"/>
                  </a:lnTo>
                  <a:lnTo>
                    <a:pt x="337323" y="1031734"/>
                  </a:lnTo>
                  <a:lnTo>
                    <a:pt x="358450" y="1018902"/>
                  </a:lnTo>
                  <a:lnTo>
                    <a:pt x="379577" y="1006113"/>
                  </a:lnTo>
                  <a:lnTo>
                    <a:pt x="400704" y="993370"/>
                  </a:lnTo>
                  <a:lnTo>
                    <a:pt x="421832" y="980675"/>
                  </a:lnTo>
                  <a:lnTo>
                    <a:pt x="442959" y="968032"/>
                  </a:lnTo>
                  <a:lnTo>
                    <a:pt x="464086" y="955444"/>
                  </a:lnTo>
                  <a:lnTo>
                    <a:pt x="485213" y="942912"/>
                  </a:lnTo>
                  <a:lnTo>
                    <a:pt x="506341" y="930441"/>
                  </a:lnTo>
                  <a:lnTo>
                    <a:pt x="527468" y="918032"/>
                  </a:lnTo>
                  <a:lnTo>
                    <a:pt x="548595" y="905689"/>
                  </a:lnTo>
                  <a:lnTo>
                    <a:pt x="569722" y="893415"/>
                  </a:lnTo>
                  <a:lnTo>
                    <a:pt x="590850" y="881213"/>
                  </a:lnTo>
                  <a:lnTo>
                    <a:pt x="611977" y="869085"/>
                  </a:lnTo>
                  <a:lnTo>
                    <a:pt x="633104" y="857034"/>
                  </a:lnTo>
                  <a:lnTo>
                    <a:pt x="654231" y="845064"/>
                  </a:lnTo>
                  <a:lnTo>
                    <a:pt x="675358" y="833176"/>
                  </a:lnTo>
                  <a:lnTo>
                    <a:pt x="696486" y="821375"/>
                  </a:lnTo>
                  <a:lnTo>
                    <a:pt x="717613" y="809663"/>
                  </a:lnTo>
                  <a:lnTo>
                    <a:pt x="738740" y="798042"/>
                  </a:lnTo>
                  <a:lnTo>
                    <a:pt x="759867" y="786516"/>
                  </a:lnTo>
                  <a:lnTo>
                    <a:pt x="780995" y="775087"/>
                  </a:lnTo>
                  <a:lnTo>
                    <a:pt x="802122" y="763759"/>
                  </a:lnTo>
                  <a:lnTo>
                    <a:pt x="823249" y="752534"/>
                  </a:lnTo>
                  <a:lnTo>
                    <a:pt x="844376" y="741413"/>
                  </a:lnTo>
                  <a:lnTo>
                    <a:pt x="865503" y="730396"/>
                  </a:lnTo>
                  <a:lnTo>
                    <a:pt x="886631" y="719484"/>
                  </a:lnTo>
                  <a:lnTo>
                    <a:pt x="907758" y="708678"/>
                  </a:lnTo>
                  <a:lnTo>
                    <a:pt x="928885" y="697977"/>
                  </a:lnTo>
                  <a:lnTo>
                    <a:pt x="950012" y="687383"/>
                  </a:lnTo>
                  <a:lnTo>
                    <a:pt x="971140" y="676895"/>
                  </a:lnTo>
                  <a:lnTo>
                    <a:pt x="992267" y="666515"/>
                  </a:lnTo>
                  <a:lnTo>
                    <a:pt x="1013394" y="656243"/>
                  </a:lnTo>
                  <a:lnTo>
                    <a:pt x="1034521" y="646080"/>
                  </a:lnTo>
                  <a:lnTo>
                    <a:pt x="1055649" y="636025"/>
                  </a:lnTo>
                  <a:lnTo>
                    <a:pt x="1076776" y="626079"/>
                  </a:lnTo>
                  <a:lnTo>
                    <a:pt x="1097903" y="616243"/>
                  </a:lnTo>
                  <a:lnTo>
                    <a:pt x="1119030" y="606517"/>
                  </a:lnTo>
                  <a:lnTo>
                    <a:pt x="1140157" y="596902"/>
                  </a:lnTo>
                  <a:lnTo>
                    <a:pt x="1161285" y="587397"/>
                  </a:lnTo>
                  <a:lnTo>
                    <a:pt x="1182412" y="578004"/>
                  </a:lnTo>
                  <a:lnTo>
                    <a:pt x="1203539" y="568722"/>
                  </a:lnTo>
                  <a:lnTo>
                    <a:pt x="1224666" y="559553"/>
                  </a:lnTo>
                  <a:lnTo>
                    <a:pt x="1245794" y="550496"/>
                  </a:lnTo>
                  <a:lnTo>
                    <a:pt x="1266921" y="541553"/>
                  </a:lnTo>
                  <a:lnTo>
                    <a:pt x="1288048" y="532722"/>
                  </a:lnTo>
                  <a:lnTo>
                    <a:pt x="1309175" y="524006"/>
                  </a:lnTo>
                  <a:lnTo>
                    <a:pt x="1330303" y="515403"/>
                  </a:lnTo>
                  <a:lnTo>
                    <a:pt x="1351430" y="506916"/>
                  </a:lnTo>
                  <a:lnTo>
                    <a:pt x="1372557" y="498543"/>
                  </a:lnTo>
                  <a:lnTo>
                    <a:pt x="1393684" y="490286"/>
                  </a:lnTo>
                  <a:lnTo>
                    <a:pt x="1414811" y="482145"/>
                  </a:lnTo>
                  <a:lnTo>
                    <a:pt x="1435939" y="474121"/>
                  </a:lnTo>
                  <a:lnTo>
                    <a:pt x="1457066" y="466213"/>
                  </a:lnTo>
                  <a:lnTo>
                    <a:pt x="1478193" y="458423"/>
                  </a:lnTo>
                  <a:lnTo>
                    <a:pt x="1499320" y="450751"/>
                  </a:lnTo>
                  <a:lnTo>
                    <a:pt x="1520448" y="443197"/>
                  </a:lnTo>
                  <a:lnTo>
                    <a:pt x="1541575" y="435763"/>
                  </a:lnTo>
                  <a:lnTo>
                    <a:pt x="1562702" y="428447"/>
                  </a:lnTo>
                  <a:lnTo>
                    <a:pt x="1583829" y="421252"/>
                  </a:lnTo>
                  <a:lnTo>
                    <a:pt x="1604957" y="414172"/>
                  </a:lnTo>
                  <a:lnTo>
                    <a:pt x="1626084" y="407207"/>
                  </a:lnTo>
                  <a:lnTo>
                    <a:pt x="1647211" y="400351"/>
                  </a:lnTo>
                  <a:lnTo>
                    <a:pt x="1668338" y="393601"/>
                  </a:lnTo>
                  <a:lnTo>
                    <a:pt x="1689465" y="386955"/>
                  </a:lnTo>
                  <a:lnTo>
                    <a:pt x="1710593" y="380410"/>
                  </a:lnTo>
                  <a:lnTo>
                    <a:pt x="1731720" y="373960"/>
                  </a:lnTo>
                  <a:lnTo>
                    <a:pt x="1752847" y="367605"/>
                  </a:lnTo>
                  <a:lnTo>
                    <a:pt x="1773974" y="361339"/>
                  </a:lnTo>
                  <a:lnTo>
                    <a:pt x="1795102" y="355160"/>
                  </a:lnTo>
                  <a:lnTo>
                    <a:pt x="1816229" y="349064"/>
                  </a:lnTo>
                  <a:lnTo>
                    <a:pt x="1837356" y="343049"/>
                  </a:lnTo>
                  <a:lnTo>
                    <a:pt x="1858483" y="337110"/>
                  </a:lnTo>
                  <a:lnTo>
                    <a:pt x="1879611" y="331244"/>
                  </a:lnTo>
                  <a:lnTo>
                    <a:pt x="1900738" y="325449"/>
                  </a:lnTo>
                  <a:lnTo>
                    <a:pt x="1921865" y="319720"/>
                  </a:lnTo>
                  <a:lnTo>
                    <a:pt x="1942992" y="314055"/>
                  </a:lnTo>
                  <a:lnTo>
                    <a:pt x="1964119" y="308449"/>
                  </a:lnTo>
                  <a:lnTo>
                    <a:pt x="1985247" y="302901"/>
                  </a:lnTo>
                  <a:lnTo>
                    <a:pt x="2006374" y="297406"/>
                  </a:lnTo>
                  <a:lnTo>
                    <a:pt x="2027501" y="291961"/>
                  </a:lnTo>
                  <a:lnTo>
                    <a:pt x="2048628" y="286562"/>
                  </a:lnTo>
                  <a:lnTo>
                    <a:pt x="2069756" y="281208"/>
                  </a:lnTo>
                  <a:lnTo>
                    <a:pt x="2090883" y="275893"/>
                  </a:lnTo>
                  <a:lnTo>
                    <a:pt x="2112010" y="270614"/>
                  </a:lnTo>
                  <a:lnTo>
                    <a:pt x="2133137" y="265369"/>
                  </a:lnTo>
                  <a:lnTo>
                    <a:pt x="2154265" y="260155"/>
                  </a:lnTo>
                  <a:lnTo>
                    <a:pt x="2175392" y="254966"/>
                  </a:lnTo>
                  <a:lnTo>
                    <a:pt x="2196519" y="249802"/>
                  </a:lnTo>
                  <a:lnTo>
                    <a:pt x="2217646" y="244657"/>
                  </a:lnTo>
                  <a:lnTo>
                    <a:pt x="2238773" y="239528"/>
                  </a:lnTo>
                  <a:lnTo>
                    <a:pt x="2259901" y="234414"/>
                  </a:lnTo>
                  <a:lnTo>
                    <a:pt x="2281028" y="229309"/>
                  </a:lnTo>
                  <a:lnTo>
                    <a:pt x="2302155" y="224210"/>
                  </a:lnTo>
                  <a:lnTo>
                    <a:pt x="2323282" y="219115"/>
                  </a:lnTo>
                  <a:lnTo>
                    <a:pt x="2344410" y="214020"/>
                  </a:lnTo>
                  <a:lnTo>
                    <a:pt x="2365537" y="208926"/>
                  </a:lnTo>
                  <a:lnTo>
                    <a:pt x="2386664" y="203831"/>
                  </a:lnTo>
                  <a:lnTo>
                    <a:pt x="2407791" y="198736"/>
                  </a:lnTo>
                  <a:lnTo>
                    <a:pt x="2428919" y="193641"/>
                  </a:lnTo>
                  <a:lnTo>
                    <a:pt x="2450046" y="188546"/>
                  </a:lnTo>
                  <a:lnTo>
                    <a:pt x="2471173" y="183451"/>
                  </a:lnTo>
                  <a:lnTo>
                    <a:pt x="2492300" y="178356"/>
                  </a:lnTo>
                  <a:lnTo>
                    <a:pt x="2513427" y="173260"/>
                  </a:lnTo>
                  <a:lnTo>
                    <a:pt x="2534555" y="168165"/>
                  </a:lnTo>
                  <a:lnTo>
                    <a:pt x="2555682" y="163070"/>
                  </a:lnTo>
                  <a:lnTo>
                    <a:pt x="2576809" y="157974"/>
                  </a:lnTo>
                  <a:lnTo>
                    <a:pt x="2597936" y="152879"/>
                  </a:lnTo>
                  <a:lnTo>
                    <a:pt x="2619064" y="147783"/>
                  </a:lnTo>
                  <a:lnTo>
                    <a:pt x="2640191" y="142688"/>
                  </a:lnTo>
                  <a:lnTo>
                    <a:pt x="2661318" y="137592"/>
                  </a:lnTo>
                  <a:lnTo>
                    <a:pt x="2682445" y="132497"/>
                  </a:lnTo>
                  <a:lnTo>
                    <a:pt x="2703573" y="127401"/>
                  </a:lnTo>
                  <a:lnTo>
                    <a:pt x="2724700" y="122305"/>
                  </a:lnTo>
                  <a:lnTo>
                    <a:pt x="2745827" y="117209"/>
                  </a:lnTo>
                  <a:lnTo>
                    <a:pt x="2766954" y="112114"/>
                  </a:lnTo>
                  <a:lnTo>
                    <a:pt x="2788081" y="107018"/>
                  </a:lnTo>
                  <a:lnTo>
                    <a:pt x="2809209" y="101922"/>
                  </a:lnTo>
                  <a:lnTo>
                    <a:pt x="2830336" y="96826"/>
                  </a:lnTo>
                  <a:lnTo>
                    <a:pt x="2851463" y="91730"/>
                  </a:lnTo>
                  <a:lnTo>
                    <a:pt x="2872590" y="86634"/>
                  </a:lnTo>
                  <a:lnTo>
                    <a:pt x="2893718" y="81538"/>
                  </a:lnTo>
                  <a:lnTo>
                    <a:pt x="2914845" y="76442"/>
                  </a:lnTo>
                  <a:lnTo>
                    <a:pt x="2935972" y="71346"/>
                  </a:lnTo>
                  <a:lnTo>
                    <a:pt x="2957099" y="66250"/>
                  </a:lnTo>
                  <a:lnTo>
                    <a:pt x="2978227" y="61154"/>
                  </a:lnTo>
                  <a:lnTo>
                    <a:pt x="2999354" y="56058"/>
                  </a:lnTo>
                  <a:lnTo>
                    <a:pt x="3020481" y="50962"/>
                  </a:lnTo>
                  <a:lnTo>
                    <a:pt x="3041608" y="45866"/>
                  </a:lnTo>
                  <a:lnTo>
                    <a:pt x="3062735" y="40769"/>
                  </a:lnTo>
                  <a:lnTo>
                    <a:pt x="3083863" y="35673"/>
                  </a:lnTo>
                  <a:lnTo>
                    <a:pt x="3104990" y="30577"/>
                  </a:lnTo>
                  <a:lnTo>
                    <a:pt x="3126117" y="25481"/>
                  </a:lnTo>
                  <a:lnTo>
                    <a:pt x="3147244" y="20385"/>
                  </a:lnTo>
                  <a:lnTo>
                    <a:pt x="3168372" y="15288"/>
                  </a:lnTo>
                  <a:lnTo>
                    <a:pt x="3189499" y="10192"/>
                  </a:lnTo>
                  <a:lnTo>
                    <a:pt x="3210626" y="5096"/>
                  </a:lnTo>
                  <a:lnTo>
                    <a:pt x="3231753" y="0"/>
                  </a:lnTo>
                  <a:lnTo>
                    <a:pt x="3231753" y="0"/>
                  </a:lnTo>
                </a:path>
              </a:pathLst>
            </a:custGeom>
            <a:ln w="13550" cap="flat">
              <a:solidFill>
                <a:srgbClr val="F4006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520212" y="2054615"/>
              <a:ext cx="3190021" cy="1356158"/>
            </a:xfrm>
            <a:custGeom>
              <a:avLst/>
              <a:pathLst>
                <a:path w="3190021" h="1356158">
                  <a:moveTo>
                    <a:pt x="0" y="1356158"/>
                  </a:moveTo>
                  <a:lnTo>
                    <a:pt x="20936" y="1345483"/>
                  </a:lnTo>
                  <a:lnTo>
                    <a:pt x="42064" y="1334710"/>
                  </a:lnTo>
                  <a:lnTo>
                    <a:pt x="63191" y="1323936"/>
                  </a:lnTo>
                  <a:lnTo>
                    <a:pt x="84318" y="1313158"/>
                  </a:lnTo>
                  <a:lnTo>
                    <a:pt x="105445" y="1302376"/>
                  </a:lnTo>
                  <a:lnTo>
                    <a:pt x="126572" y="1291589"/>
                  </a:lnTo>
                  <a:lnTo>
                    <a:pt x="147700" y="1280796"/>
                  </a:lnTo>
                  <a:lnTo>
                    <a:pt x="168827" y="1269996"/>
                  </a:lnTo>
                  <a:lnTo>
                    <a:pt x="189954" y="1259187"/>
                  </a:lnTo>
                  <a:lnTo>
                    <a:pt x="211081" y="1248370"/>
                  </a:lnTo>
                  <a:lnTo>
                    <a:pt x="232209" y="1237542"/>
                  </a:lnTo>
                  <a:lnTo>
                    <a:pt x="253336" y="1226703"/>
                  </a:lnTo>
                  <a:lnTo>
                    <a:pt x="274463" y="1215852"/>
                  </a:lnTo>
                  <a:lnTo>
                    <a:pt x="295590" y="1204988"/>
                  </a:lnTo>
                  <a:lnTo>
                    <a:pt x="316718" y="1194109"/>
                  </a:lnTo>
                  <a:lnTo>
                    <a:pt x="337845" y="1183215"/>
                  </a:lnTo>
                  <a:lnTo>
                    <a:pt x="358972" y="1172305"/>
                  </a:lnTo>
                  <a:lnTo>
                    <a:pt x="380099" y="1161378"/>
                  </a:lnTo>
                  <a:lnTo>
                    <a:pt x="401226" y="1150432"/>
                  </a:lnTo>
                  <a:lnTo>
                    <a:pt x="422354" y="1139467"/>
                  </a:lnTo>
                  <a:lnTo>
                    <a:pt x="443481" y="1128482"/>
                  </a:lnTo>
                  <a:lnTo>
                    <a:pt x="464608" y="1117475"/>
                  </a:lnTo>
                  <a:lnTo>
                    <a:pt x="485735" y="1106446"/>
                  </a:lnTo>
                  <a:lnTo>
                    <a:pt x="506863" y="1095394"/>
                  </a:lnTo>
                  <a:lnTo>
                    <a:pt x="527990" y="1084317"/>
                  </a:lnTo>
                  <a:lnTo>
                    <a:pt x="549117" y="1073215"/>
                  </a:lnTo>
                  <a:lnTo>
                    <a:pt x="570244" y="1062086"/>
                  </a:lnTo>
                  <a:lnTo>
                    <a:pt x="591372" y="1050930"/>
                  </a:lnTo>
                  <a:lnTo>
                    <a:pt x="612499" y="1039746"/>
                  </a:lnTo>
                  <a:lnTo>
                    <a:pt x="633626" y="1028533"/>
                  </a:lnTo>
                  <a:lnTo>
                    <a:pt x="654753" y="1017289"/>
                  </a:lnTo>
                  <a:lnTo>
                    <a:pt x="675880" y="1006013"/>
                  </a:lnTo>
                  <a:lnTo>
                    <a:pt x="697008" y="994706"/>
                  </a:lnTo>
                  <a:lnTo>
                    <a:pt x="718135" y="983365"/>
                  </a:lnTo>
                  <a:lnTo>
                    <a:pt x="739262" y="971990"/>
                  </a:lnTo>
                  <a:lnTo>
                    <a:pt x="760389" y="960579"/>
                  </a:lnTo>
                  <a:lnTo>
                    <a:pt x="781517" y="949134"/>
                  </a:lnTo>
                  <a:lnTo>
                    <a:pt x="802644" y="937657"/>
                  </a:lnTo>
                  <a:lnTo>
                    <a:pt x="823771" y="926154"/>
                  </a:lnTo>
                  <a:lnTo>
                    <a:pt x="844898" y="914631"/>
                  </a:lnTo>
                  <a:lnTo>
                    <a:pt x="866026" y="903092"/>
                  </a:lnTo>
                  <a:lnTo>
                    <a:pt x="887153" y="891543"/>
                  </a:lnTo>
                  <a:lnTo>
                    <a:pt x="908280" y="879988"/>
                  </a:lnTo>
                  <a:lnTo>
                    <a:pt x="929407" y="868434"/>
                  </a:lnTo>
                  <a:lnTo>
                    <a:pt x="950534" y="856885"/>
                  </a:lnTo>
                  <a:lnTo>
                    <a:pt x="971662" y="845347"/>
                  </a:lnTo>
                  <a:lnTo>
                    <a:pt x="992789" y="833824"/>
                  </a:lnTo>
                  <a:lnTo>
                    <a:pt x="1013916" y="822322"/>
                  </a:lnTo>
                  <a:lnTo>
                    <a:pt x="1035043" y="810846"/>
                  </a:lnTo>
                  <a:lnTo>
                    <a:pt x="1056171" y="799402"/>
                  </a:lnTo>
                  <a:lnTo>
                    <a:pt x="1077298" y="787993"/>
                  </a:lnTo>
                  <a:lnTo>
                    <a:pt x="1098425" y="776626"/>
                  </a:lnTo>
                  <a:lnTo>
                    <a:pt x="1119552" y="765305"/>
                  </a:lnTo>
                  <a:lnTo>
                    <a:pt x="1140680" y="754036"/>
                  </a:lnTo>
                  <a:lnTo>
                    <a:pt x="1161807" y="742824"/>
                  </a:lnTo>
                  <a:lnTo>
                    <a:pt x="1182934" y="731674"/>
                  </a:lnTo>
                  <a:lnTo>
                    <a:pt x="1204061" y="720590"/>
                  </a:lnTo>
                  <a:lnTo>
                    <a:pt x="1225188" y="709578"/>
                  </a:lnTo>
                  <a:lnTo>
                    <a:pt x="1246316" y="698643"/>
                  </a:lnTo>
                  <a:lnTo>
                    <a:pt x="1267443" y="687789"/>
                  </a:lnTo>
                  <a:lnTo>
                    <a:pt x="1288570" y="677023"/>
                  </a:lnTo>
                  <a:lnTo>
                    <a:pt x="1309697" y="666348"/>
                  </a:lnTo>
                  <a:lnTo>
                    <a:pt x="1330825" y="655770"/>
                  </a:lnTo>
                  <a:lnTo>
                    <a:pt x="1351952" y="645294"/>
                  </a:lnTo>
                  <a:lnTo>
                    <a:pt x="1373079" y="634924"/>
                  </a:lnTo>
                  <a:lnTo>
                    <a:pt x="1394206" y="624666"/>
                  </a:lnTo>
                  <a:lnTo>
                    <a:pt x="1415334" y="614525"/>
                  </a:lnTo>
                  <a:lnTo>
                    <a:pt x="1436461" y="604506"/>
                  </a:lnTo>
                  <a:lnTo>
                    <a:pt x="1457588" y="594614"/>
                  </a:lnTo>
                  <a:lnTo>
                    <a:pt x="1478715" y="584853"/>
                  </a:lnTo>
                  <a:lnTo>
                    <a:pt x="1499842" y="575230"/>
                  </a:lnTo>
                  <a:lnTo>
                    <a:pt x="1520970" y="565748"/>
                  </a:lnTo>
                  <a:lnTo>
                    <a:pt x="1542097" y="556412"/>
                  </a:lnTo>
                  <a:lnTo>
                    <a:pt x="1563224" y="547220"/>
                  </a:lnTo>
                  <a:lnTo>
                    <a:pt x="1584351" y="538166"/>
                  </a:lnTo>
                  <a:lnTo>
                    <a:pt x="1605479" y="529247"/>
                  </a:lnTo>
                  <a:lnTo>
                    <a:pt x="1626606" y="520459"/>
                  </a:lnTo>
                  <a:lnTo>
                    <a:pt x="1647733" y="511798"/>
                  </a:lnTo>
                  <a:lnTo>
                    <a:pt x="1668860" y="503259"/>
                  </a:lnTo>
                  <a:lnTo>
                    <a:pt x="1689988" y="494839"/>
                  </a:lnTo>
                  <a:lnTo>
                    <a:pt x="1711115" y="486534"/>
                  </a:lnTo>
                  <a:lnTo>
                    <a:pt x="1732242" y="478339"/>
                  </a:lnTo>
                  <a:lnTo>
                    <a:pt x="1753369" y="470250"/>
                  </a:lnTo>
                  <a:lnTo>
                    <a:pt x="1774496" y="462263"/>
                  </a:lnTo>
                  <a:lnTo>
                    <a:pt x="1795624" y="454375"/>
                  </a:lnTo>
                  <a:lnTo>
                    <a:pt x="1816751" y="446581"/>
                  </a:lnTo>
                  <a:lnTo>
                    <a:pt x="1837878" y="438876"/>
                  </a:lnTo>
                  <a:lnTo>
                    <a:pt x="1859005" y="431258"/>
                  </a:lnTo>
                  <a:lnTo>
                    <a:pt x="1880133" y="423722"/>
                  </a:lnTo>
                  <a:lnTo>
                    <a:pt x="1901260" y="416263"/>
                  </a:lnTo>
                  <a:lnTo>
                    <a:pt x="1922387" y="408879"/>
                  </a:lnTo>
                  <a:lnTo>
                    <a:pt x="1943514" y="401563"/>
                  </a:lnTo>
                  <a:lnTo>
                    <a:pt x="1964642" y="394314"/>
                  </a:lnTo>
                  <a:lnTo>
                    <a:pt x="1985769" y="387125"/>
                  </a:lnTo>
                  <a:lnTo>
                    <a:pt x="2006896" y="379994"/>
                  </a:lnTo>
                  <a:lnTo>
                    <a:pt x="2028023" y="372917"/>
                  </a:lnTo>
                  <a:lnTo>
                    <a:pt x="2049150" y="365888"/>
                  </a:lnTo>
                  <a:lnTo>
                    <a:pt x="2070278" y="358905"/>
                  </a:lnTo>
                  <a:lnTo>
                    <a:pt x="2091405" y="351962"/>
                  </a:lnTo>
                  <a:lnTo>
                    <a:pt x="2112532" y="345056"/>
                  </a:lnTo>
                  <a:lnTo>
                    <a:pt x="2133659" y="338183"/>
                  </a:lnTo>
                  <a:lnTo>
                    <a:pt x="2154787" y="331339"/>
                  </a:lnTo>
                  <a:lnTo>
                    <a:pt x="2175914" y="324519"/>
                  </a:lnTo>
                  <a:lnTo>
                    <a:pt x="2197041" y="317720"/>
                  </a:lnTo>
                  <a:lnTo>
                    <a:pt x="2218168" y="310937"/>
                  </a:lnTo>
                  <a:lnTo>
                    <a:pt x="2239296" y="304166"/>
                  </a:lnTo>
                  <a:lnTo>
                    <a:pt x="2260423" y="297403"/>
                  </a:lnTo>
                  <a:lnTo>
                    <a:pt x="2281550" y="290645"/>
                  </a:lnTo>
                  <a:lnTo>
                    <a:pt x="2302677" y="283886"/>
                  </a:lnTo>
                  <a:lnTo>
                    <a:pt x="2323804" y="277128"/>
                  </a:lnTo>
                  <a:lnTo>
                    <a:pt x="2344932" y="270370"/>
                  </a:lnTo>
                  <a:lnTo>
                    <a:pt x="2366059" y="263612"/>
                  </a:lnTo>
                  <a:lnTo>
                    <a:pt x="2387186" y="256853"/>
                  </a:lnTo>
                  <a:lnTo>
                    <a:pt x="2408313" y="250094"/>
                  </a:lnTo>
                  <a:lnTo>
                    <a:pt x="2429441" y="243336"/>
                  </a:lnTo>
                  <a:lnTo>
                    <a:pt x="2450568" y="236577"/>
                  </a:lnTo>
                  <a:lnTo>
                    <a:pt x="2471695" y="229818"/>
                  </a:lnTo>
                  <a:lnTo>
                    <a:pt x="2492822" y="223059"/>
                  </a:lnTo>
                  <a:lnTo>
                    <a:pt x="2513950" y="216301"/>
                  </a:lnTo>
                  <a:lnTo>
                    <a:pt x="2535077" y="209542"/>
                  </a:lnTo>
                  <a:lnTo>
                    <a:pt x="2556204" y="202783"/>
                  </a:lnTo>
                  <a:lnTo>
                    <a:pt x="2577331" y="196024"/>
                  </a:lnTo>
                  <a:lnTo>
                    <a:pt x="2598458" y="189265"/>
                  </a:lnTo>
                  <a:lnTo>
                    <a:pt x="2619586" y="182505"/>
                  </a:lnTo>
                  <a:lnTo>
                    <a:pt x="2640713" y="175746"/>
                  </a:lnTo>
                  <a:lnTo>
                    <a:pt x="2661840" y="168987"/>
                  </a:lnTo>
                  <a:lnTo>
                    <a:pt x="2682967" y="162228"/>
                  </a:lnTo>
                  <a:lnTo>
                    <a:pt x="2704095" y="155468"/>
                  </a:lnTo>
                  <a:lnTo>
                    <a:pt x="2725222" y="148709"/>
                  </a:lnTo>
                  <a:lnTo>
                    <a:pt x="2746349" y="141950"/>
                  </a:lnTo>
                  <a:lnTo>
                    <a:pt x="2767476" y="135190"/>
                  </a:lnTo>
                  <a:lnTo>
                    <a:pt x="2788604" y="128431"/>
                  </a:lnTo>
                  <a:lnTo>
                    <a:pt x="2809731" y="121672"/>
                  </a:lnTo>
                  <a:lnTo>
                    <a:pt x="2830858" y="114912"/>
                  </a:lnTo>
                  <a:lnTo>
                    <a:pt x="2851985" y="108153"/>
                  </a:lnTo>
                  <a:lnTo>
                    <a:pt x="2873112" y="101393"/>
                  </a:lnTo>
                  <a:lnTo>
                    <a:pt x="2894240" y="94634"/>
                  </a:lnTo>
                  <a:lnTo>
                    <a:pt x="2915367" y="87874"/>
                  </a:lnTo>
                  <a:lnTo>
                    <a:pt x="2936494" y="81115"/>
                  </a:lnTo>
                  <a:lnTo>
                    <a:pt x="2957621" y="74355"/>
                  </a:lnTo>
                  <a:lnTo>
                    <a:pt x="2978749" y="67596"/>
                  </a:lnTo>
                  <a:lnTo>
                    <a:pt x="2999876" y="60836"/>
                  </a:lnTo>
                  <a:lnTo>
                    <a:pt x="3021003" y="54076"/>
                  </a:lnTo>
                  <a:lnTo>
                    <a:pt x="3042130" y="47317"/>
                  </a:lnTo>
                  <a:lnTo>
                    <a:pt x="3063258" y="40557"/>
                  </a:lnTo>
                  <a:lnTo>
                    <a:pt x="3084385" y="33798"/>
                  </a:lnTo>
                  <a:lnTo>
                    <a:pt x="3105512" y="27038"/>
                  </a:lnTo>
                  <a:lnTo>
                    <a:pt x="3126639" y="20278"/>
                  </a:lnTo>
                  <a:lnTo>
                    <a:pt x="3147766" y="13519"/>
                  </a:lnTo>
                  <a:lnTo>
                    <a:pt x="3168894" y="6759"/>
                  </a:lnTo>
                  <a:lnTo>
                    <a:pt x="3190021" y="0"/>
                  </a:lnTo>
                  <a:lnTo>
                    <a:pt x="3190021" y="0"/>
                  </a:lnTo>
                </a:path>
              </a:pathLst>
            </a:custGeom>
            <a:ln w="13550" cap="flat">
              <a:solidFill>
                <a:srgbClr val="E03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00509" y="2200218"/>
              <a:ext cx="3309724" cy="1210555"/>
            </a:xfrm>
            <a:custGeom>
              <a:avLst/>
              <a:pathLst>
                <a:path w="3309724" h="1210555">
                  <a:moveTo>
                    <a:pt x="0" y="1210555"/>
                  </a:moveTo>
                  <a:lnTo>
                    <a:pt x="13876" y="1205019"/>
                  </a:lnTo>
                  <a:lnTo>
                    <a:pt x="35003" y="1196589"/>
                  </a:lnTo>
                  <a:lnTo>
                    <a:pt x="56130" y="1188158"/>
                  </a:lnTo>
                  <a:lnTo>
                    <a:pt x="77257" y="1179728"/>
                  </a:lnTo>
                  <a:lnTo>
                    <a:pt x="98384" y="1171298"/>
                  </a:lnTo>
                  <a:lnTo>
                    <a:pt x="119512" y="1162868"/>
                  </a:lnTo>
                  <a:lnTo>
                    <a:pt x="140639" y="1154438"/>
                  </a:lnTo>
                  <a:lnTo>
                    <a:pt x="161766" y="1146003"/>
                  </a:lnTo>
                  <a:lnTo>
                    <a:pt x="182893" y="1137559"/>
                  </a:lnTo>
                  <a:lnTo>
                    <a:pt x="204021" y="1129103"/>
                  </a:lnTo>
                  <a:lnTo>
                    <a:pt x="225148" y="1120631"/>
                  </a:lnTo>
                  <a:lnTo>
                    <a:pt x="246275" y="1112137"/>
                  </a:lnTo>
                  <a:lnTo>
                    <a:pt x="267402" y="1103619"/>
                  </a:lnTo>
                  <a:lnTo>
                    <a:pt x="288530" y="1095071"/>
                  </a:lnTo>
                  <a:lnTo>
                    <a:pt x="309657" y="1086489"/>
                  </a:lnTo>
                  <a:lnTo>
                    <a:pt x="330784" y="1077870"/>
                  </a:lnTo>
                  <a:lnTo>
                    <a:pt x="351911" y="1069209"/>
                  </a:lnTo>
                  <a:lnTo>
                    <a:pt x="373038" y="1060502"/>
                  </a:lnTo>
                  <a:lnTo>
                    <a:pt x="394166" y="1051744"/>
                  </a:lnTo>
                  <a:lnTo>
                    <a:pt x="415293" y="1042932"/>
                  </a:lnTo>
                  <a:lnTo>
                    <a:pt x="436420" y="1034062"/>
                  </a:lnTo>
                  <a:lnTo>
                    <a:pt x="457547" y="1025128"/>
                  </a:lnTo>
                  <a:lnTo>
                    <a:pt x="478675" y="1016128"/>
                  </a:lnTo>
                  <a:lnTo>
                    <a:pt x="499802" y="1007056"/>
                  </a:lnTo>
                  <a:lnTo>
                    <a:pt x="520929" y="997909"/>
                  </a:lnTo>
                  <a:lnTo>
                    <a:pt x="542056" y="988683"/>
                  </a:lnTo>
                  <a:lnTo>
                    <a:pt x="563184" y="979373"/>
                  </a:lnTo>
                  <a:lnTo>
                    <a:pt x="584311" y="969974"/>
                  </a:lnTo>
                  <a:lnTo>
                    <a:pt x="605438" y="960484"/>
                  </a:lnTo>
                  <a:lnTo>
                    <a:pt x="626565" y="950897"/>
                  </a:lnTo>
                  <a:lnTo>
                    <a:pt x="647692" y="941210"/>
                  </a:lnTo>
                  <a:lnTo>
                    <a:pt x="668820" y="931418"/>
                  </a:lnTo>
                  <a:lnTo>
                    <a:pt x="689947" y="921518"/>
                  </a:lnTo>
                  <a:lnTo>
                    <a:pt x="711074" y="911504"/>
                  </a:lnTo>
                  <a:lnTo>
                    <a:pt x="732201" y="901373"/>
                  </a:lnTo>
                  <a:lnTo>
                    <a:pt x="753329" y="891121"/>
                  </a:lnTo>
                  <a:lnTo>
                    <a:pt x="774456" y="880743"/>
                  </a:lnTo>
                  <a:lnTo>
                    <a:pt x="795583" y="870236"/>
                  </a:lnTo>
                  <a:lnTo>
                    <a:pt x="816710" y="859595"/>
                  </a:lnTo>
                  <a:lnTo>
                    <a:pt x="837838" y="848815"/>
                  </a:lnTo>
                  <a:lnTo>
                    <a:pt x="858965" y="837894"/>
                  </a:lnTo>
                  <a:lnTo>
                    <a:pt x="880092" y="826826"/>
                  </a:lnTo>
                  <a:lnTo>
                    <a:pt x="901219" y="815611"/>
                  </a:lnTo>
                  <a:lnTo>
                    <a:pt x="922346" y="804256"/>
                  </a:lnTo>
                  <a:lnTo>
                    <a:pt x="943474" y="792774"/>
                  </a:lnTo>
                  <a:lnTo>
                    <a:pt x="964601" y="781176"/>
                  </a:lnTo>
                  <a:lnTo>
                    <a:pt x="985728" y="769473"/>
                  </a:lnTo>
                  <a:lnTo>
                    <a:pt x="1006855" y="757677"/>
                  </a:lnTo>
                  <a:lnTo>
                    <a:pt x="1027983" y="745799"/>
                  </a:lnTo>
                  <a:lnTo>
                    <a:pt x="1049110" y="733850"/>
                  </a:lnTo>
                  <a:lnTo>
                    <a:pt x="1070237" y="721842"/>
                  </a:lnTo>
                  <a:lnTo>
                    <a:pt x="1091364" y="709787"/>
                  </a:lnTo>
                  <a:lnTo>
                    <a:pt x="1112492" y="697696"/>
                  </a:lnTo>
                  <a:lnTo>
                    <a:pt x="1133619" y="685579"/>
                  </a:lnTo>
                  <a:lnTo>
                    <a:pt x="1154746" y="673450"/>
                  </a:lnTo>
                  <a:lnTo>
                    <a:pt x="1175873" y="661318"/>
                  </a:lnTo>
                  <a:lnTo>
                    <a:pt x="1197000" y="649196"/>
                  </a:lnTo>
                  <a:lnTo>
                    <a:pt x="1218128" y="637095"/>
                  </a:lnTo>
                  <a:lnTo>
                    <a:pt x="1239255" y="625026"/>
                  </a:lnTo>
                  <a:lnTo>
                    <a:pt x="1260382" y="613000"/>
                  </a:lnTo>
                  <a:lnTo>
                    <a:pt x="1281509" y="601029"/>
                  </a:lnTo>
                  <a:lnTo>
                    <a:pt x="1302637" y="589124"/>
                  </a:lnTo>
                  <a:lnTo>
                    <a:pt x="1323764" y="577296"/>
                  </a:lnTo>
                  <a:lnTo>
                    <a:pt x="1344891" y="565556"/>
                  </a:lnTo>
                  <a:lnTo>
                    <a:pt x="1366018" y="553916"/>
                  </a:lnTo>
                  <a:lnTo>
                    <a:pt x="1387146" y="542387"/>
                  </a:lnTo>
                  <a:lnTo>
                    <a:pt x="1408273" y="530980"/>
                  </a:lnTo>
                  <a:lnTo>
                    <a:pt x="1429400" y="519706"/>
                  </a:lnTo>
                  <a:lnTo>
                    <a:pt x="1450527" y="508576"/>
                  </a:lnTo>
                  <a:lnTo>
                    <a:pt x="1471654" y="497602"/>
                  </a:lnTo>
                  <a:lnTo>
                    <a:pt x="1492782" y="486794"/>
                  </a:lnTo>
                  <a:lnTo>
                    <a:pt x="1513909" y="476164"/>
                  </a:lnTo>
                  <a:lnTo>
                    <a:pt x="1535036" y="465723"/>
                  </a:lnTo>
                  <a:lnTo>
                    <a:pt x="1556163" y="455483"/>
                  </a:lnTo>
                  <a:lnTo>
                    <a:pt x="1577291" y="445454"/>
                  </a:lnTo>
                  <a:lnTo>
                    <a:pt x="1598418" y="435648"/>
                  </a:lnTo>
                  <a:lnTo>
                    <a:pt x="1619545" y="426076"/>
                  </a:lnTo>
                  <a:lnTo>
                    <a:pt x="1640672" y="416749"/>
                  </a:lnTo>
                  <a:lnTo>
                    <a:pt x="1661800" y="407676"/>
                  </a:lnTo>
                  <a:lnTo>
                    <a:pt x="1682927" y="398853"/>
                  </a:lnTo>
                  <a:lnTo>
                    <a:pt x="1704054" y="390273"/>
                  </a:lnTo>
                  <a:lnTo>
                    <a:pt x="1725181" y="381928"/>
                  </a:lnTo>
                  <a:lnTo>
                    <a:pt x="1746308" y="373812"/>
                  </a:lnTo>
                  <a:lnTo>
                    <a:pt x="1767436" y="365916"/>
                  </a:lnTo>
                  <a:lnTo>
                    <a:pt x="1788563" y="358235"/>
                  </a:lnTo>
                  <a:lnTo>
                    <a:pt x="1809690" y="350761"/>
                  </a:lnTo>
                  <a:lnTo>
                    <a:pt x="1830817" y="343487"/>
                  </a:lnTo>
                  <a:lnTo>
                    <a:pt x="1851945" y="336406"/>
                  </a:lnTo>
                  <a:lnTo>
                    <a:pt x="1873072" y="329510"/>
                  </a:lnTo>
                  <a:lnTo>
                    <a:pt x="1894199" y="322793"/>
                  </a:lnTo>
                  <a:lnTo>
                    <a:pt x="1915326" y="316248"/>
                  </a:lnTo>
                  <a:lnTo>
                    <a:pt x="1936454" y="309867"/>
                  </a:lnTo>
                  <a:lnTo>
                    <a:pt x="1957581" y="303643"/>
                  </a:lnTo>
                  <a:lnTo>
                    <a:pt x="1978708" y="297569"/>
                  </a:lnTo>
                  <a:lnTo>
                    <a:pt x="1999835" y="291638"/>
                  </a:lnTo>
                  <a:lnTo>
                    <a:pt x="2020962" y="285843"/>
                  </a:lnTo>
                  <a:lnTo>
                    <a:pt x="2042090" y="280177"/>
                  </a:lnTo>
                  <a:lnTo>
                    <a:pt x="2063217" y="274632"/>
                  </a:lnTo>
                  <a:lnTo>
                    <a:pt x="2084344" y="269202"/>
                  </a:lnTo>
                  <a:lnTo>
                    <a:pt x="2105471" y="263879"/>
                  </a:lnTo>
                  <a:lnTo>
                    <a:pt x="2126599" y="258656"/>
                  </a:lnTo>
                  <a:lnTo>
                    <a:pt x="2147726" y="253525"/>
                  </a:lnTo>
                  <a:lnTo>
                    <a:pt x="2168853" y="248481"/>
                  </a:lnTo>
                  <a:lnTo>
                    <a:pt x="2189980" y="243516"/>
                  </a:lnTo>
                  <a:lnTo>
                    <a:pt x="2211108" y="238622"/>
                  </a:lnTo>
                  <a:lnTo>
                    <a:pt x="2232235" y="233792"/>
                  </a:lnTo>
                  <a:lnTo>
                    <a:pt x="2253362" y="229019"/>
                  </a:lnTo>
                  <a:lnTo>
                    <a:pt x="2274489" y="224297"/>
                  </a:lnTo>
                  <a:lnTo>
                    <a:pt x="2295616" y="219617"/>
                  </a:lnTo>
                  <a:lnTo>
                    <a:pt x="2316744" y="214973"/>
                  </a:lnTo>
                  <a:lnTo>
                    <a:pt x="2337871" y="210358"/>
                  </a:lnTo>
                  <a:lnTo>
                    <a:pt x="2358998" y="205764"/>
                  </a:lnTo>
                  <a:lnTo>
                    <a:pt x="2380125" y="201185"/>
                  </a:lnTo>
                  <a:lnTo>
                    <a:pt x="2401253" y="196612"/>
                  </a:lnTo>
                  <a:lnTo>
                    <a:pt x="2422380" y="192041"/>
                  </a:lnTo>
                  <a:lnTo>
                    <a:pt x="2443507" y="187469"/>
                  </a:lnTo>
                  <a:lnTo>
                    <a:pt x="2464634" y="182898"/>
                  </a:lnTo>
                  <a:lnTo>
                    <a:pt x="2485762" y="178326"/>
                  </a:lnTo>
                  <a:lnTo>
                    <a:pt x="2506889" y="173754"/>
                  </a:lnTo>
                  <a:lnTo>
                    <a:pt x="2528016" y="169182"/>
                  </a:lnTo>
                  <a:lnTo>
                    <a:pt x="2549143" y="164611"/>
                  </a:lnTo>
                  <a:lnTo>
                    <a:pt x="2570270" y="160039"/>
                  </a:lnTo>
                  <a:lnTo>
                    <a:pt x="2591398" y="155467"/>
                  </a:lnTo>
                  <a:lnTo>
                    <a:pt x="2612525" y="150895"/>
                  </a:lnTo>
                  <a:lnTo>
                    <a:pt x="2633652" y="146323"/>
                  </a:lnTo>
                  <a:lnTo>
                    <a:pt x="2654779" y="141751"/>
                  </a:lnTo>
                  <a:lnTo>
                    <a:pt x="2675907" y="137178"/>
                  </a:lnTo>
                  <a:lnTo>
                    <a:pt x="2697034" y="132606"/>
                  </a:lnTo>
                  <a:lnTo>
                    <a:pt x="2718161" y="128034"/>
                  </a:lnTo>
                  <a:lnTo>
                    <a:pt x="2739288" y="123462"/>
                  </a:lnTo>
                  <a:lnTo>
                    <a:pt x="2760416" y="118889"/>
                  </a:lnTo>
                  <a:lnTo>
                    <a:pt x="2781543" y="114317"/>
                  </a:lnTo>
                  <a:lnTo>
                    <a:pt x="2802670" y="109745"/>
                  </a:lnTo>
                  <a:lnTo>
                    <a:pt x="2823797" y="105172"/>
                  </a:lnTo>
                  <a:lnTo>
                    <a:pt x="2844924" y="100600"/>
                  </a:lnTo>
                  <a:lnTo>
                    <a:pt x="2866052" y="96027"/>
                  </a:lnTo>
                  <a:lnTo>
                    <a:pt x="2887179" y="91455"/>
                  </a:lnTo>
                  <a:lnTo>
                    <a:pt x="2908306" y="86882"/>
                  </a:lnTo>
                  <a:lnTo>
                    <a:pt x="2929433" y="82310"/>
                  </a:lnTo>
                  <a:lnTo>
                    <a:pt x="2950561" y="77737"/>
                  </a:lnTo>
                  <a:lnTo>
                    <a:pt x="2971688" y="73164"/>
                  </a:lnTo>
                  <a:lnTo>
                    <a:pt x="2992815" y="68592"/>
                  </a:lnTo>
                  <a:lnTo>
                    <a:pt x="3013942" y="64019"/>
                  </a:lnTo>
                  <a:lnTo>
                    <a:pt x="3035070" y="59446"/>
                  </a:lnTo>
                  <a:lnTo>
                    <a:pt x="3056197" y="54874"/>
                  </a:lnTo>
                  <a:lnTo>
                    <a:pt x="3077324" y="50301"/>
                  </a:lnTo>
                  <a:lnTo>
                    <a:pt x="3098451" y="45728"/>
                  </a:lnTo>
                  <a:lnTo>
                    <a:pt x="3119578" y="41155"/>
                  </a:lnTo>
                  <a:lnTo>
                    <a:pt x="3140706" y="36583"/>
                  </a:lnTo>
                  <a:lnTo>
                    <a:pt x="3161833" y="32010"/>
                  </a:lnTo>
                  <a:lnTo>
                    <a:pt x="3182960" y="27437"/>
                  </a:lnTo>
                  <a:lnTo>
                    <a:pt x="3204087" y="22864"/>
                  </a:lnTo>
                  <a:lnTo>
                    <a:pt x="3225215" y="18291"/>
                  </a:lnTo>
                  <a:lnTo>
                    <a:pt x="3246342" y="13718"/>
                  </a:lnTo>
                  <a:lnTo>
                    <a:pt x="3267469" y="9145"/>
                  </a:lnTo>
                  <a:lnTo>
                    <a:pt x="3288596" y="4572"/>
                  </a:lnTo>
                  <a:lnTo>
                    <a:pt x="3309724" y="0"/>
                  </a:lnTo>
                  <a:lnTo>
                    <a:pt x="3309724" y="0"/>
                  </a:lnTo>
                </a:path>
              </a:pathLst>
            </a:custGeom>
            <a:ln w="13550" cap="flat">
              <a:solidFill>
                <a:srgbClr val="C75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910321" y="2173190"/>
              <a:ext cx="2799912" cy="1237583"/>
            </a:xfrm>
            <a:custGeom>
              <a:avLst/>
              <a:pathLst>
                <a:path w="2799912" h="1237583">
                  <a:moveTo>
                    <a:pt x="0" y="1237583"/>
                  </a:moveTo>
                  <a:lnTo>
                    <a:pt x="11117" y="1232148"/>
                  </a:lnTo>
                  <a:lnTo>
                    <a:pt x="32244" y="1221774"/>
                  </a:lnTo>
                  <a:lnTo>
                    <a:pt x="53372" y="1211354"/>
                  </a:lnTo>
                  <a:lnTo>
                    <a:pt x="74499" y="1200884"/>
                  </a:lnTo>
                  <a:lnTo>
                    <a:pt x="95626" y="1190362"/>
                  </a:lnTo>
                  <a:lnTo>
                    <a:pt x="116753" y="1179787"/>
                  </a:lnTo>
                  <a:lnTo>
                    <a:pt x="137881" y="1169154"/>
                  </a:lnTo>
                  <a:lnTo>
                    <a:pt x="159008" y="1158463"/>
                  </a:lnTo>
                  <a:lnTo>
                    <a:pt x="180135" y="1147711"/>
                  </a:lnTo>
                  <a:lnTo>
                    <a:pt x="201262" y="1136895"/>
                  </a:lnTo>
                  <a:lnTo>
                    <a:pt x="222390" y="1126014"/>
                  </a:lnTo>
                  <a:lnTo>
                    <a:pt x="243517" y="1115064"/>
                  </a:lnTo>
                  <a:lnTo>
                    <a:pt x="264644" y="1104043"/>
                  </a:lnTo>
                  <a:lnTo>
                    <a:pt x="285771" y="1092950"/>
                  </a:lnTo>
                  <a:lnTo>
                    <a:pt x="306898" y="1081782"/>
                  </a:lnTo>
                  <a:lnTo>
                    <a:pt x="328026" y="1070535"/>
                  </a:lnTo>
                  <a:lnTo>
                    <a:pt x="349153" y="1059209"/>
                  </a:lnTo>
                  <a:lnTo>
                    <a:pt x="370280" y="1047801"/>
                  </a:lnTo>
                  <a:lnTo>
                    <a:pt x="391407" y="1036309"/>
                  </a:lnTo>
                  <a:lnTo>
                    <a:pt x="412535" y="1024739"/>
                  </a:lnTo>
                  <a:lnTo>
                    <a:pt x="433662" y="1013098"/>
                  </a:lnTo>
                  <a:lnTo>
                    <a:pt x="454789" y="1001391"/>
                  </a:lnTo>
                  <a:lnTo>
                    <a:pt x="475916" y="989626"/>
                  </a:lnTo>
                  <a:lnTo>
                    <a:pt x="497044" y="977809"/>
                  </a:lnTo>
                  <a:lnTo>
                    <a:pt x="518171" y="965946"/>
                  </a:lnTo>
                  <a:lnTo>
                    <a:pt x="539298" y="954045"/>
                  </a:lnTo>
                  <a:lnTo>
                    <a:pt x="560425" y="942110"/>
                  </a:lnTo>
                  <a:lnTo>
                    <a:pt x="581552" y="930150"/>
                  </a:lnTo>
                  <a:lnTo>
                    <a:pt x="602680" y="918171"/>
                  </a:lnTo>
                  <a:lnTo>
                    <a:pt x="623807" y="906178"/>
                  </a:lnTo>
                  <a:lnTo>
                    <a:pt x="644934" y="894180"/>
                  </a:lnTo>
                  <a:lnTo>
                    <a:pt x="666061" y="882181"/>
                  </a:lnTo>
                  <a:lnTo>
                    <a:pt x="687189" y="870189"/>
                  </a:lnTo>
                  <a:lnTo>
                    <a:pt x="708316" y="858211"/>
                  </a:lnTo>
                  <a:lnTo>
                    <a:pt x="729443" y="846252"/>
                  </a:lnTo>
                  <a:lnTo>
                    <a:pt x="750570" y="834320"/>
                  </a:lnTo>
                  <a:lnTo>
                    <a:pt x="771698" y="822420"/>
                  </a:lnTo>
                  <a:lnTo>
                    <a:pt x="792825" y="810561"/>
                  </a:lnTo>
                  <a:lnTo>
                    <a:pt x="813952" y="798747"/>
                  </a:lnTo>
                  <a:lnTo>
                    <a:pt x="835079" y="786986"/>
                  </a:lnTo>
                  <a:lnTo>
                    <a:pt x="856206" y="775283"/>
                  </a:lnTo>
                  <a:lnTo>
                    <a:pt x="877334" y="763647"/>
                  </a:lnTo>
                  <a:lnTo>
                    <a:pt x="898461" y="752083"/>
                  </a:lnTo>
                  <a:lnTo>
                    <a:pt x="919588" y="740598"/>
                  </a:lnTo>
                  <a:lnTo>
                    <a:pt x="940715" y="729198"/>
                  </a:lnTo>
                  <a:lnTo>
                    <a:pt x="961843" y="717890"/>
                  </a:lnTo>
                  <a:lnTo>
                    <a:pt x="982970" y="706680"/>
                  </a:lnTo>
                  <a:lnTo>
                    <a:pt x="1004097" y="695575"/>
                  </a:lnTo>
                  <a:lnTo>
                    <a:pt x="1025224" y="684581"/>
                  </a:lnTo>
                  <a:lnTo>
                    <a:pt x="1046352" y="673706"/>
                  </a:lnTo>
                  <a:lnTo>
                    <a:pt x="1067479" y="662955"/>
                  </a:lnTo>
                  <a:lnTo>
                    <a:pt x="1088606" y="652334"/>
                  </a:lnTo>
                  <a:lnTo>
                    <a:pt x="1109733" y="641851"/>
                  </a:lnTo>
                  <a:lnTo>
                    <a:pt x="1130860" y="631512"/>
                  </a:lnTo>
                  <a:lnTo>
                    <a:pt x="1151988" y="621320"/>
                  </a:lnTo>
                  <a:lnTo>
                    <a:pt x="1173115" y="611275"/>
                  </a:lnTo>
                  <a:lnTo>
                    <a:pt x="1194242" y="601371"/>
                  </a:lnTo>
                  <a:lnTo>
                    <a:pt x="1215369" y="591605"/>
                  </a:lnTo>
                  <a:lnTo>
                    <a:pt x="1236497" y="581972"/>
                  </a:lnTo>
                  <a:lnTo>
                    <a:pt x="1257624" y="572468"/>
                  </a:lnTo>
                  <a:lnTo>
                    <a:pt x="1278751" y="563089"/>
                  </a:lnTo>
                  <a:lnTo>
                    <a:pt x="1299878" y="553830"/>
                  </a:lnTo>
                  <a:lnTo>
                    <a:pt x="1321006" y="544687"/>
                  </a:lnTo>
                  <a:lnTo>
                    <a:pt x="1342133" y="535656"/>
                  </a:lnTo>
                  <a:lnTo>
                    <a:pt x="1363260" y="526733"/>
                  </a:lnTo>
                  <a:lnTo>
                    <a:pt x="1384387" y="517913"/>
                  </a:lnTo>
                  <a:lnTo>
                    <a:pt x="1405514" y="509193"/>
                  </a:lnTo>
                  <a:lnTo>
                    <a:pt x="1426642" y="500568"/>
                  </a:lnTo>
                  <a:lnTo>
                    <a:pt x="1447769" y="492034"/>
                  </a:lnTo>
                  <a:lnTo>
                    <a:pt x="1468896" y="483586"/>
                  </a:lnTo>
                  <a:lnTo>
                    <a:pt x="1490023" y="475221"/>
                  </a:lnTo>
                  <a:lnTo>
                    <a:pt x="1511151" y="466934"/>
                  </a:lnTo>
                  <a:lnTo>
                    <a:pt x="1532278" y="458721"/>
                  </a:lnTo>
                  <a:lnTo>
                    <a:pt x="1553405" y="450579"/>
                  </a:lnTo>
                  <a:lnTo>
                    <a:pt x="1574532" y="442502"/>
                  </a:lnTo>
                  <a:lnTo>
                    <a:pt x="1595660" y="434486"/>
                  </a:lnTo>
                  <a:lnTo>
                    <a:pt x="1616787" y="426529"/>
                  </a:lnTo>
                  <a:lnTo>
                    <a:pt x="1637914" y="418624"/>
                  </a:lnTo>
                  <a:lnTo>
                    <a:pt x="1659041" y="410769"/>
                  </a:lnTo>
                  <a:lnTo>
                    <a:pt x="1680168" y="402959"/>
                  </a:lnTo>
                  <a:lnTo>
                    <a:pt x="1701296" y="395190"/>
                  </a:lnTo>
                  <a:lnTo>
                    <a:pt x="1722423" y="387457"/>
                  </a:lnTo>
                  <a:lnTo>
                    <a:pt x="1743550" y="379757"/>
                  </a:lnTo>
                  <a:lnTo>
                    <a:pt x="1764677" y="372086"/>
                  </a:lnTo>
                  <a:lnTo>
                    <a:pt x="1785805" y="364439"/>
                  </a:lnTo>
                  <a:lnTo>
                    <a:pt x="1806932" y="356813"/>
                  </a:lnTo>
                  <a:lnTo>
                    <a:pt x="1828059" y="349202"/>
                  </a:lnTo>
                  <a:lnTo>
                    <a:pt x="1849186" y="341603"/>
                  </a:lnTo>
                  <a:lnTo>
                    <a:pt x="1870314" y="334013"/>
                  </a:lnTo>
                  <a:lnTo>
                    <a:pt x="1891441" y="326426"/>
                  </a:lnTo>
                  <a:lnTo>
                    <a:pt x="1912568" y="318839"/>
                  </a:lnTo>
                  <a:lnTo>
                    <a:pt x="1933695" y="311252"/>
                  </a:lnTo>
                  <a:lnTo>
                    <a:pt x="1954822" y="303664"/>
                  </a:lnTo>
                  <a:lnTo>
                    <a:pt x="1975950" y="296077"/>
                  </a:lnTo>
                  <a:lnTo>
                    <a:pt x="1997077" y="288488"/>
                  </a:lnTo>
                  <a:lnTo>
                    <a:pt x="2018204" y="280900"/>
                  </a:lnTo>
                  <a:lnTo>
                    <a:pt x="2039331" y="273311"/>
                  </a:lnTo>
                  <a:lnTo>
                    <a:pt x="2060459" y="265722"/>
                  </a:lnTo>
                  <a:lnTo>
                    <a:pt x="2081586" y="258132"/>
                  </a:lnTo>
                  <a:lnTo>
                    <a:pt x="2102713" y="250542"/>
                  </a:lnTo>
                  <a:lnTo>
                    <a:pt x="2123840" y="242952"/>
                  </a:lnTo>
                  <a:lnTo>
                    <a:pt x="2144968" y="235362"/>
                  </a:lnTo>
                  <a:lnTo>
                    <a:pt x="2166095" y="227772"/>
                  </a:lnTo>
                  <a:lnTo>
                    <a:pt x="2187222" y="220181"/>
                  </a:lnTo>
                  <a:lnTo>
                    <a:pt x="2208349" y="212590"/>
                  </a:lnTo>
                  <a:lnTo>
                    <a:pt x="2229476" y="204999"/>
                  </a:lnTo>
                  <a:lnTo>
                    <a:pt x="2250604" y="197408"/>
                  </a:lnTo>
                  <a:lnTo>
                    <a:pt x="2271731" y="189817"/>
                  </a:lnTo>
                  <a:lnTo>
                    <a:pt x="2292858" y="182225"/>
                  </a:lnTo>
                  <a:lnTo>
                    <a:pt x="2313985" y="174633"/>
                  </a:lnTo>
                  <a:lnTo>
                    <a:pt x="2335113" y="167041"/>
                  </a:lnTo>
                  <a:lnTo>
                    <a:pt x="2356240" y="159449"/>
                  </a:lnTo>
                  <a:lnTo>
                    <a:pt x="2377367" y="151857"/>
                  </a:lnTo>
                  <a:lnTo>
                    <a:pt x="2398494" y="144265"/>
                  </a:lnTo>
                  <a:lnTo>
                    <a:pt x="2419622" y="136673"/>
                  </a:lnTo>
                  <a:lnTo>
                    <a:pt x="2440749" y="129080"/>
                  </a:lnTo>
                  <a:lnTo>
                    <a:pt x="2461876" y="121488"/>
                  </a:lnTo>
                  <a:lnTo>
                    <a:pt x="2483003" y="113895"/>
                  </a:lnTo>
                  <a:lnTo>
                    <a:pt x="2504130" y="106303"/>
                  </a:lnTo>
                  <a:lnTo>
                    <a:pt x="2525258" y="98710"/>
                  </a:lnTo>
                  <a:lnTo>
                    <a:pt x="2546385" y="91117"/>
                  </a:lnTo>
                  <a:lnTo>
                    <a:pt x="2567512" y="83524"/>
                  </a:lnTo>
                  <a:lnTo>
                    <a:pt x="2588639" y="75931"/>
                  </a:lnTo>
                  <a:lnTo>
                    <a:pt x="2609767" y="68338"/>
                  </a:lnTo>
                  <a:lnTo>
                    <a:pt x="2630894" y="60745"/>
                  </a:lnTo>
                  <a:lnTo>
                    <a:pt x="2652021" y="53152"/>
                  </a:lnTo>
                  <a:lnTo>
                    <a:pt x="2673148" y="45559"/>
                  </a:lnTo>
                  <a:lnTo>
                    <a:pt x="2694276" y="37966"/>
                  </a:lnTo>
                  <a:lnTo>
                    <a:pt x="2715403" y="30373"/>
                  </a:lnTo>
                  <a:lnTo>
                    <a:pt x="2736530" y="22779"/>
                  </a:lnTo>
                  <a:lnTo>
                    <a:pt x="2757657" y="15186"/>
                  </a:lnTo>
                  <a:lnTo>
                    <a:pt x="2778784" y="7593"/>
                  </a:lnTo>
                  <a:lnTo>
                    <a:pt x="2799912" y="0"/>
                  </a:lnTo>
                  <a:lnTo>
                    <a:pt x="2799912" y="0"/>
                  </a:lnTo>
                </a:path>
              </a:pathLst>
            </a:custGeom>
            <a:ln w="13550" cap="flat">
              <a:solidFill>
                <a:srgbClr val="A8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813910" y="2005773"/>
              <a:ext cx="2896322" cy="1405000"/>
            </a:xfrm>
            <a:custGeom>
              <a:avLst/>
              <a:pathLst>
                <a:path w="2896322" h="1405000">
                  <a:moveTo>
                    <a:pt x="0" y="1405000"/>
                  </a:moveTo>
                  <a:lnTo>
                    <a:pt x="1892" y="1404333"/>
                  </a:lnTo>
                  <a:lnTo>
                    <a:pt x="23019" y="1396837"/>
                  </a:lnTo>
                  <a:lnTo>
                    <a:pt x="44146" y="1389298"/>
                  </a:lnTo>
                  <a:lnTo>
                    <a:pt x="65273" y="1381714"/>
                  </a:lnTo>
                  <a:lnTo>
                    <a:pt x="86400" y="1374081"/>
                  </a:lnTo>
                  <a:lnTo>
                    <a:pt x="107528" y="1366397"/>
                  </a:lnTo>
                  <a:lnTo>
                    <a:pt x="128655" y="1358660"/>
                  </a:lnTo>
                  <a:lnTo>
                    <a:pt x="149782" y="1350865"/>
                  </a:lnTo>
                  <a:lnTo>
                    <a:pt x="170909" y="1343011"/>
                  </a:lnTo>
                  <a:lnTo>
                    <a:pt x="192037" y="1335094"/>
                  </a:lnTo>
                  <a:lnTo>
                    <a:pt x="213164" y="1327112"/>
                  </a:lnTo>
                  <a:lnTo>
                    <a:pt x="234291" y="1319062"/>
                  </a:lnTo>
                  <a:lnTo>
                    <a:pt x="255418" y="1310940"/>
                  </a:lnTo>
                  <a:lnTo>
                    <a:pt x="276546" y="1302745"/>
                  </a:lnTo>
                  <a:lnTo>
                    <a:pt x="297673" y="1294473"/>
                  </a:lnTo>
                  <a:lnTo>
                    <a:pt x="318800" y="1286121"/>
                  </a:lnTo>
                  <a:lnTo>
                    <a:pt x="339927" y="1277687"/>
                  </a:lnTo>
                  <a:lnTo>
                    <a:pt x="361054" y="1269168"/>
                  </a:lnTo>
                  <a:lnTo>
                    <a:pt x="382182" y="1260561"/>
                  </a:lnTo>
                  <a:lnTo>
                    <a:pt x="403309" y="1251862"/>
                  </a:lnTo>
                  <a:lnTo>
                    <a:pt x="424436" y="1243070"/>
                  </a:lnTo>
                  <a:lnTo>
                    <a:pt x="445563" y="1234182"/>
                  </a:lnTo>
                  <a:lnTo>
                    <a:pt x="466691" y="1225194"/>
                  </a:lnTo>
                  <a:lnTo>
                    <a:pt x="487818" y="1216104"/>
                  </a:lnTo>
                  <a:lnTo>
                    <a:pt x="508945" y="1206913"/>
                  </a:lnTo>
                  <a:lnTo>
                    <a:pt x="530072" y="1197623"/>
                  </a:lnTo>
                  <a:lnTo>
                    <a:pt x="551200" y="1188234"/>
                  </a:lnTo>
                  <a:lnTo>
                    <a:pt x="572327" y="1178748"/>
                  </a:lnTo>
                  <a:lnTo>
                    <a:pt x="593454" y="1169167"/>
                  </a:lnTo>
                  <a:lnTo>
                    <a:pt x="614581" y="1159490"/>
                  </a:lnTo>
                  <a:lnTo>
                    <a:pt x="635708" y="1149721"/>
                  </a:lnTo>
                  <a:lnTo>
                    <a:pt x="656836" y="1139860"/>
                  </a:lnTo>
                  <a:lnTo>
                    <a:pt x="677963" y="1129908"/>
                  </a:lnTo>
                  <a:lnTo>
                    <a:pt x="699090" y="1119867"/>
                  </a:lnTo>
                  <a:lnTo>
                    <a:pt x="720217" y="1109738"/>
                  </a:lnTo>
                  <a:lnTo>
                    <a:pt x="741345" y="1099523"/>
                  </a:lnTo>
                  <a:lnTo>
                    <a:pt x="762472" y="1089222"/>
                  </a:lnTo>
                  <a:lnTo>
                    <a:pt x="783599" y="1078837"/>
                  </a:lnTo>
                  <a:lnTo>
                    <a:pt x="804726" y="1068369"/>
                  </a:lnTo>
                  <a:lnTo>
                    <a:pt x="825854" y="1057820"/>
                  </a:lnTo>
                  <a:lnTo>
                    <a:pt x="846981" y="1047191"/>
                  </a:lnTo>
                  <a:lnTo>
                    <a:pt x="868108" y="1036483"/>
                  </a:lnTo>
                  <a:lnTo>
                    <a:pt x="889235" y="1025698"/>
                  </a:lnTo>
                  <a:lnTo>
                    <a:pt x="910362" y="1014836"/>
                  </a:lnTo>
                  <a:lnTo>
                    <a:pt x="931490" y="1003900"/>
                  </a:lnTo>
                  <a:lnTo>
                    <a:pt x="952617" y="992891"/>
                  </a:lnTo>
                  <a:lnTo>
                    <a:pt x="973744" y="981810"/>
                  </a:lnTo>
                  <a:lnTo>
                    <a:pt x="994871" y="970657"/>
                  </a:lnTo>
                  <a:lnTo>
                    <a:pt x="1015999" y="959436"/>
                  </a:lnTo>
                  <a:lnTo>
                    <a:pt x="1037126" y="948146"/>
                  </a:lnTo>
                  <a:lnTo>
                    <a:pt x="1058253" y="936790"/>
                  </a:lnTo>
                  <a:lnTo>
                    <a:pt x="1079380" y="925369"/>
                  </a:lnTo>
                  <a:lnTo>
                    <a:pt x="1100508" y="913883"/>
                  </a:lnTo>
                  <a:lnTo>
                    <a:pt x="1121635" y="902336"/>
                  </a:lnTo>
                  <a:lnTo>
                    <a:pt x="1142762" y="890727"/>
                  </a:lnTo>
                  <a:lnTo>
                    <a:pt x="1163889" y="879058"/>
                  </a:lnTo>
                  <a:lnTo>
                    <a:pt x="1185016" y="867330"/>
                  </a:lnTo>
                  <a:lnTo>
                    <a:pt x="1206144" y="855546"/>
                  </a:lnTo>
                  <a:lnTo>
                    <a:pt x="1227271" y="843706"/>
                  </a:lnTo>
                  <a:lnTo>
                    <a:pt x="1248398" y="831811"/>
                  </a:lnTo>
                  <a:lnTo>
                    <a:pt x="1269525" y="819864"/>
                  </a:lnTo>
                  <a:lnTo>
                    <a:pt x="1290653" y="807865"/>
                  </a:lnTo>
                  <a:lnTo>
                    <a:pt x="1311780" y="795816"/>
                  </a:lnTo>
                  <a:lnTo>
                    <a:pt x="1332907" y="783719"/>
                  </a:lnTo>
                  <a:lnTo>
                    <a:pt x="1354034" y="771576"/>
                  </a:lnTo>
                  <a:lnTo>
                    <a:pt x="1375162" y="759386"/>
                  </a:lnTo>
                  <a:lnTo>
                    <a:pt x="1396289" y="747153"/>
                  </a:lnTo>
                  <a:lnTo>
                    <a:pt x="1417416" y="734878"/>
                  </a:lnTo>
                  <a:lnTo>
                    <a:pt x="1438543" y="722561"/>
                  </a:lnTo>
                  <a:lnTo>
                    <a:pt x="1459670" y="710204"/>
                  </a:lnTo>
                  <a:lnTo>
                    <a:pt x="1480798" y="697809"/>
                  </a:lnTo>
                  <a:lnTo>
                    <a:pt x="1501925" y="685376"/>
                  </a:lnTo>
                  <a:lnTo>
                    <a:pt x="1523052" y="672908"/>
                  </a:lnTo>
                  <a:lnTo>
                    <a:pt x="1544179" y="660405"/>
                  </a:lnTo>
                  <a:lnTo>
                    <a:pt x="1565307" y="647869"/>
                  </a:lnTo>
                  <a:lnTo>
                    <a:pt x="1586434" y="635301"/>
                  </a:lnTo>
                  <a:lnTo>
                    <a:pt x="1607561" y="622703"/>
                  </a:lnTo>
                  <a:lnTo>
                    <a:pt x="1628688" y="610076"/>
                  </a:lnTo>
                  <a:lnTo>
                    <a:pt x="1649816" y="597421"/>
                  </a:lnTo>
                  <a:lnTo>
                    <a:pt x="1670943" y="584740"/>
                  </a:lnTo>
                  <a:lnTo>
                    <a:pt x="1692070" y="572034"/>
                  </a:lnTo>
                  <a:lnTo>
                    <a:pt x="1713197" y="559305"/>
                  </a:lnTo>
                  <a:lnTo>
                    <a:pt x="1734324" y="546555"/>
                  </a:lnTo>
                  <a:lnTo>
                    <a:pt x="1755452" y="533784"/>
                  </a:lnTo>
                  <a:lnTo>
                    <a:pt x="1776579" y="520996"/>
                  </a:lnTo>
                  <a:lnTo>
                    <a:pt x="1797706" y="508190"/>
                  </a:lnTo>
                  <a:lnTo>
                    <a:pt x="1818833" y="495369"/>
                  </a:lnTo>
                  <a:lnTo>
                    <a:pt x="1839961" y="482535"/>
                  </a:lnTo>
                  <a:lnTo>
                    <a:pt x="1861088" y="469688"/>
                  </a:lnTo>
                  <a:lnTo>
                    <a:pt x="1882215" y="456832"/>
                  </a:lnTo>
                  <a:lnTo>
                    <a:pt x="1903342" y="443966"/>
                  </a:lnTo>
                  <a:lnTo>
                    <a:pt x="1924470" y="431094"/>
                  </a:lnTo>
                  <a:lnTo>
                    <a:pt x="1945597" y="418216"/>
                  </a:lnTo>
                  <a:lnTo>
                    <a:pt x="1966724" y="405334"/>
                  </a:lnTo>
                  <a:lnTo>
                    <a:pt x="1987851" y="392450"/>
                  </a:lnTo>
                  <a:lnTo>
                    <a:pt x="2008978" y="379565"/>
                  </a:lnTo>
                  <a:lnTo>
                    <a:pt x="2030106" y="366680"/>
                  </a:lnTo>
                  <a:lnTo>
                    <a:pt x="2051233" y="353794"/>
                  </a:lnTo>
                  <a:lnTo>
                    <a:pt x="2072360" y="340907"/>
                  </a:lnTo>
                  <a:lnTo>
                    <a:pt x="2093487" y="328021"/>
                  </a:lnTo>
                  <a:lnTo>
                    <a:pt x="2114615" y="315134"/>
                  </a:lnTo>
                  <a:lnTo>
                    <a:pt x="2135742" y="302246"/>
                  </a:lnTo>
                  <a:lnTo>
                    <a:pt x="2156869" y="289358"/>
                  </a:lnTo>
                  <a:lnTo>
                    <a:pt x="2177996" y="276471"/>
                  </a:lnTo>
                  <a:lnTo>
                    <a:pt x="2199124" y="263582"/>
                  </a:lnTo>
                  <a:lnTo>
                    <a:pt x="2220251" y="250694"/>
                  </a:lnTo>
                  <a:lnTo>
                    <a:pt x="2241378" y="237806"/>
                  </a:lnTo>
                  <a:lnTo>
                    <a:pt x="2262505" y="224917"/>
                  </a:lnTo>
                  <a:lnTo>
                    <a:pt x="2283632" y="212028"/>
                  </a:lnTo>
                  <a:lnTo>
                    <a:pt x="2304760" y="199139"/>
                  </a:lnTo>
                  <a:lnTo>
                    <a:pt x="2325887" y="186250"/>
                  </a:lnTo>
                  <a:lnTo>
                    <a:pt x="2347014" y="173361"/>
                  </a:lnTo>
                  <a:lnTo>
                    <a:pt x="2368141" y="160472"/>
                  </a:lnTo>
                  <a:lnTo>
                    <a:pt x="2389269" y="147583"/>
                  </a:lnTo>
                  <a:lnTo>
                    <a:pt x="2410396" y="134693"/>
                  </a:lnTo>
                  <a:lnTo>
                    <a:pt x="2431523" y="121804"/>
                  </a:lnTo>
                  <a:lnTo>
                    <a:pt x="2452650" y="108914"/>
                  </a:lnTo>
                  <a:lnTo>
                    <a:pt x="2473778" y="96025"/>
                  </a:lnTo>
                  <a:lnTo>
                    <a:pt x="2494905" y="83135"/>
                  </a:lnTo>
                  <a:lnTo>
                    <a:pt x="2516032" y="70246"/>
                  </a:lnTo>
                  <a:lnTo>
                    <a:pt x="2537159" y="57356"/>
                  </a:lnTo>
                  <a:lnTo>
                    <a:pt x="2558286" y="44467"/>
                  </a:lnTo>
                  <a:lnTo>
                    <a:pt x="2579414" y="31577"/>
                  </a:lnTo>
                  <a:lnTo>
                    <a:pt x="2600541" y="18687"/>
                  </a:lnTo>
                  <a:lnTo>
                    <a:pt x="2621668" y="5798"/>
                  </a:lnTo>
                  <a:lnTo>
                    <a:pt x="2642795" y="0"/>
                  </a:lnTo>
                  <a:lnTo>
                    <a:pt x="2663923" y="0"/>
                  </a:lnTo>
                  <a:lnTo>
                    <a:pt x="2685050" y="0"/>
                  </a:lnTo>
                  <a:lnTo>
                    <a:pt x="2706177" y="0"/>
                  </a:lnTo>
                  <a:lnTo>
                    <a:pt x="2727304" y="0"/>
                  </a:lnTo>
                  <a:lnTo>
                    <a:pt x="2748432" y="0"/>
                  </a:lnTo>
                  <a:lnTo>
                    <a:pt x="2769559" y="0"/>
                  </a:lnTo>
                  <a:lnTo>
                    <a:pt x="2790686" y="0"/>
                  </a:lnTo>
                  <a:lnTo>
                    <a:pt x="2811813" y="0"/>
                  </a:lnTo>
                  <a:lnTo>
                    <a:pt x="2832940" y="0"/>
                  </a:lnTo>
                  <a:lnTo>
                    <a:pt x="2854068" y="0"/>
                  </a:lnTo>
                  <a:lnTo>
                    <a:pt x="2875195" y="0"/>
                  </a:lnTo>
                  <a:lnTo>
                    <a:pt x="2896322" y="0"/>
                  </a:lnTo>
                  <a:lnTo>
                    <a:pt x="2896322" y="0"/>
                  </a:lnTo>
                </a:path>
              </a:pathLst>
            </a:custGeom>
            <a:ln w="13550" cap="flat">
              <a:solidFill>
                <a:srgbClr val="7F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015683" y="2036573"/>
              <a:ext cx="2694550" cy="1374200"/>
            </a:xfrm>
            <a:custGeom>
              <a:avLst/>
              <a:pathLst>
                <a:path w="2694550" h="1374200">
                  <a:moveTo>
                    <a:pt x="0" y="1374200"/>
                  </a:moveTo>
                  <a:lnTo>
                    <a:pt x="11391" y="1369309"/>
                  </a:lnTo>
                  <a:lnTo>
                    <a:pt x="32519" y="1360169"/>
                  </a:lnTo>
                  <a:lnTo>
                    <a:pt x="53646" y="1350958"/>
                  </a:lnTo>
                  <a:lnTo>
                    <a:pt x="74773" y="1341672"/>
                  </a:lnTo>
                  <a:lnTo>
                    <a:pt x="95900" y="1332310"/>
                  </a:lnTo>
                  <a:lnTo>
                    <a:pt x="117027" y="1322867"/>
                  </a:lnTo>
                  <a:lnTo>
                    <a:pt x="138155" y="1313342"/>
                  </a:lnTo>
                  <a:lnTo>
                    <a:pt x="159282" y="1303730"/>
                  </a:lnTo>
                  <a:lnTo>
                    <a:pt x="180409" y="1294030"/>
                  </a:lnTo>
                  <a:lnTo>
                    <a:pt x="201536" y="1284239"/>
                  </a:lnTo>
                  <a:lnTo>
                    <a:pt x="222664" y="1274353"/>
                  </a:lnTo>
                  <a:lnTo>
                    <a:pt x="243791" y="1264370"/>
                  </a:lnTo>
                  <a:lnTo>
                    <a:pt x="264918" y="1254287"/>
                  </a:lnTo>
                  <a:lnTo>
                    <a:pt x="286045" y="1244102"/>
                  </a:lnTo>
                  <a:lnTo>
                    <a:pt x="307173" y="1233819"/>
                  </a:lnTo>
                  <a:lnTo>
                    <a:pt x="328300" y="1223440"/>
                  </a:lnTo>
                  <a:lnTo>
                    <a:pt x="349427" y="1212969"/>
                  </a:lnTo>
                  <a:lnTo>
                    <a:pt x="370554" y="1202412"/>
                  </a:lnTo>
                  <a:lnTo>
                    <a:pt x="391681" y="1191770"/>
                  </a:lnTo>
                  <a:lnTo>
                    <a:pt x="412809" y="1181049"/>
                  </a:lnTo>
                  <a:lnTo>
                    <a:pt x="433936" y="1170252"/>
                  </a:lnTo>
                  <a:lnTo>
                    <a:pt x="455063" y="1159382"/>
                  </a:lnTo>
                  <a:lnTo>
                    <a:pt x="476190" y="1148445"/>
                  </a:lnTo>
                  <a:lnTo>
                    <a:pt x="497318" y="1137443"/>
                  </a:lnTo>
                  <a:lnTo>
                    <a:pt x="518445" y="1126381"/>
                  </a:lnTo>
                  <a:lnTo>
                    <a:pt x="539572" y="1115262"/>
                  </a:lnTo>
                  <a:lnTo>
                    <a:pt x="560699" y="1104090"/>
                  </a:lnTo>
                  <a:lnTo>
                    <a:pt x="581827" y="1092869"/>
                  </a:lnTo>
                  <a:lnTo>
                    <a:pt x="602954" y="1081604"/>
                  </a:lnTo>
                  <a:lnTo>
                    <a:pt x="624081" y="1070297"/>
                  </a:lnTo>
                  <a:lnTo>
                    <a:pt x="645208" y="1058953"/>
                  </a:lnTo>
                  <a:lnTo>
                    <a:pt x="666335" y="1047575"/>
                  </a:lnTo>
                  <a:lnTo>
                    <a:pt x="687463" y="1036168"/>
                  </a:lnTo>
                  <a:lnTo>
                    <a:pt x="708590" y="1024735"/>
                  </a:lnTo>
                  <a:lnTo>
                    <a:pt x="729717" y="1013280"/>
                  </a:lnTo>
                  <a:lnTo>
                    <a:pt x="750844" y="1001807"/>
                  </a:lnTo>
                  <a:lnTo>
                    <a:pt x="771972" y="990320"/>
                  </a:lnTo>
                  <a:lnTo>
                    <a:pt x="793099" y="978823"/>
                  </a:lnTo>
                  <a:lnTo>
                    <a:pt x="814226" y="967320"/>
                  </a:lnTo>
                  <a:lnTo>
                    <a:pt x="835353" y="955814"/>
                  </a:lnTo>
                  <a:lnTo>
                    <a:pt x="856481" y="944310"/>
                  </a:lnTo>
                  <a:lnTo>
                    <a:pt x="877608" y="932811"/>
                  </a:lnTo>
                  <a:lnTo>
                    <a:pt x="898735" y="921322"/>
                  </a:lnTo>
                  <a:lnTo>
                    <a:pt x="919862" y="909845"/>
                  </a:lnTo>
                  <a:lnTo>
                    <a:pt x="940989" y="898386"/>
                  </a:lnTo>
                  <a:lnTo>
                    <a:pt x="962117" y="886948"/>
                  </a:lnTo>
                  <a:lnTo>
                    <a:pt x="983244" y="875534"/>
                  </a:lnTo>
                  <a:lnTo>
                    <a:pt x="1004371" y="864150"/>
                  </a:lnTo>
                  <a:lnTo>
                    <a:pt x="1025498" y="852798"/>
                  </a:lnTo>
                  <a:lnTo>
                    <a:pt x="1046626" y="841481"/>
                  </a:lnTo>
                  <a:lnTo>
                    <a:pt x="1067753" y="830201"/>
                  </a:lnTo>
                  <a:lnTo>
                    <a:pt x="1088880" y="818955"/>
                  </a:lnTo>
                  <a:lnTo>
                    <a:pt x="1110007" y="807742"/>
                  </a:lnTo>
                  <a:lnTo>
                    <a:pt x="1131135" y="796562"/>
                  </a:lnTo>
                  <a:lnTo>
                    <a:pt x="1152262" y="785414"/>
                  </a:lnTo>
                  <a:lnTo>
                    <a:pt x="1173389" y="774297"/>
                  </a:lnTo>
                  <a:lnTo>
                    <a:pt x="1194516" y="763209"/>
                  </a:lnTo>
                  <a:lnTo>
                    <a:pt x="1215643" y="752150"/>
                  </a:lnTo>
                  <a:lnTo>
                    <a:pt x="1236771" y="741118"/>
                  </a:lnTo>
                  <a:lnTo>
                    <a:pt x="1257898" y="730112"/>
                  </a:lnTo>
                  <a:lnTo>
                    <a:pt x="1279025" y="719132"/>
                  </a:lnTo>
                  <a:lnTo>
                    <a:pt x="1300152" y="708177"/>
                  </a:lnTo>
                  <a:lnTo>
                    <a:pt x="1321280" y="697244"/>
                  </a:lnTo>
                  <a:lnTo>
                    <a:pt x="1342407" y="686333"/>
                  </a:lnTo>
                  <a:lnTo>
                    <a:pt x="1363534" y="675443"/>
                  </a:lnTo>
                  <a:lnTo>
                    <a:pt x="1384661" y="664573"/>
                  </a:lnTo>
                  <a:lnTo>
                    <a:pt x="1405789" y="653722"/>
                  </a:lnTo>
                  <a:lnTo>
                    <a:pt x="1426916" y="642888"/>
                  </a:lnTo>
                  <a:lnTo>
                    <a:pt x="1448043" y="632070"/>
                  </a:lnTo>
                  <a:lnTo>
                    <a:pt x="1469170" y="621268"/>
                  </a:lnTo>
                  <a:lnTo>
                    <a:pt x="1490297" y="610480"/>
                  </a:lnTo>
                  <a:lnTo>
                    <a:pt x="1511425" y="599705"/>
                  </a:lnTo>
                  <a:lnTo>
                    <a:pt x="1532552" y="588941"/>
                  </a:lnTo>
                  <a:lnTo>
                    <a:pt x="1553679" y="578189"/>
                  </a:lnTo>
                  <a:lnTo>
                    <a:pt x="1574806" y="567447"/>
                  </a:lnTo>
                  <a:lnTo>
                    <a:pt x="1595934" y="556713"/>
                  </a:lnTo>
                  <a:lnTo>
                    <a:pt x="1617061" y="545987"/>
                  </a:lnTo>
                  <a:lnTo>
                    <a:pt x="1638188" y="535269"/>
                  </a:lnTo>
                  <a:lnTo>
                    <a:pt x="1659315" y="524556"/>
                  </a:lnTo>
                  <a:lnTo>
                    <a:pt x="1680443" y="513848"/>
                  </a:lnTo>
                  <a:lnTo>
                    <a:pt x="1701570" y="503143"/>
                  </a:lnTo>
                  <a:lnTo>
                    <a:pt x="1722697" y="492442"/>
                  </a:lnTo>
                  <a:lnTo>
                    <a:pt x="1743824" y="481743"/>
                  </a:lnTo>
                  <a:lnTo>
                    <a:pt x="1764951" y="471045"/>
                  </a:lnTo>
                  <a:lnTo>
                    <a:pt x="1786079" y="460347"/>
                  </a:lnTo>
                  <a:lnTo>
                    <a:pt x="1807206" y="449648"/>
                  </a:lnTo>
                  <a:lnTo>
                    <a:pt x="1828333" y="438949"/>
                  </a:lnTo>
                  <a:lnTo>
                    <a:pt x="1849460" y="428249"/>
                  </a:lnTo>
                  <a:lnTo>
                    <a:pt x="1870588" y="417548"/>
                  </a:lnTo>
                  <a:lnTo>
                    <a:pt x="1891715" y="406846"/>
                  </a:lnTo>
                  <a:lnTo>
                    <a:pt x="1912842" y="396144"/>
                  </a:lnTo>
                  <a:lnTo>
                    <a:pt x="1933969" y="385442"/>
                  </a:lnTo>
                  <a:lnTo>
                    <a:pt x="1955097" y="374739"/>
                  </a:lnTo>
                  <a:lnTo>
                    <a:pt x="1976224" y="364035"/>
                  </a:lnTo>
                  <a:lnTo>
                    <a:pt x="1997351" y="353331"/>
                  </a:lnTo>
                  <a:lnTo>
                    <a:pt x="2018478" y="342627"/>
                  </a:lnTo>
                  <a:lnTo>
                    <a:pt x="2039605" y="331922"/>
                  </a:lnTo>
                  <a:lnTo>
                    <a:pt x="2060733" y="321217"/>
                  </a:lnTo>
                  <a:lnTo>
                    <a:pt x="2081860" y="310512"/>
                  </a:lnTo>
                  <a:lnTo>
                    <a:pt x="2102987" y="299806"/>
                  </a:lnTo>
                  <a:lnTo>
                    <a:pt x="2124114" y="289100"/>
                  </a:lnTo>
                  <a:lnTo>
                    <a:pt x="2145242" y="278394"/>
                  </a:lnTo>
                  <a:lnTo>
                    <a:pt x="2166369" y="267688"/>
                  </a:lnTo>
                  <a:lnTo>
                    <a:pt x="2187496" y="256982"/>
                  </a:lnTo>
                  <a:lnTo>
                    <a:pt x="2208623" y="246275"/>
                  </a:lnTo>
                  <a:lnTo>
                    <a:pt x="2229751" y="235568"/>
                  </a:lnTo>
                  <a:lnTo>
                    <a:pt x="2250878" y="224861"/>
                  </a:lnTo>
                  <a:lnTo>
                    <a:pt x="2272005" y="214154"/>
                  </a:lnTo>
                  <a:lnTo>
                    <a:pt x="2293132" y="203447"/>
                  </a:lnTo>
                  <a:lnTo>
                    <a:pt x="2314259" y="192740"/>
                  </a:lnTo>
                  <a:lnTo>
                    <a:pt x="2335387" y="182032"/>
                  </a:lnTo>
                  <a:lnTo>
                    <a:pt x="2356514" y="171325"/>
                  </a:lnTo>
                  <a:lnTo>
                    <a:pt x="2377641" y="160617"/>
                  </a:lnTo>
                  <a:lnTo>
                    <a:pt x="2398768" y="149910"/>
                  </a:lnTo>
                  <a:lnTo>
                    <a:pt x="2419896" y="139202"/>
                  </a:lnTo>
                  <a:lnTo>
                    <a:pt x="2441023" y="128495"/>
                  </a:lnTo>
                  <a:lnTo>
                    <a:pt x="2462150" y="117787"/>
                  </a:lnTo>
                  <a:lnTo>
                    <a:pt x="2483277" y="107079"/>
                  </a:lnTo>
                  <a:lnTo>
                    <a:pt x="2504405" y="96371"/>
                  </a:lnTo>
                  <a:lnTo>
                    <a:pt x="2525532" y="85663"/>
                  </a:lnTo>
                  <a:lnTo>
                    <a:pt x="2546659" y="74955"/>
                  </a:lnTo>
                  <a:lnTo>
                    <a:pt x="2567786" y="64248"/>
                  </a:lnTo>
                  <a:lnTo>
                    <a:pt x="2588913" y="53540"/>
                  </a:lnTo>
                  <a:lnTo>
                    <a:pt x="2610041" y="42832"/>
                  </a:lnTo>
                  <a:lnTo>
                    <a:pt x="2631168" y="32124"/>
                  </a:lnTo>
                  <a:lnTo>
                    <a:pt x="2652295" y="21416"/>
                  </a:lnTo>
                  <a:lnTo>
                    <a:pt x="2673422" y="10708"/>
                  </a:lnTo>
                  <a:lnTo>
                    <a:pt x="2694550" y="0"/>
                  </a:lnTo>
                  <a:lnTo>
                    <a:pt x="2694550" y="0"/>
                  </a:lnTo>
                </a:path>
              </a:pathLst>
            </a:custGeom>
            <a:ln w="13550" cap="flat">
              <a:solidFill>
                <a:srgbClr val="348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78187" y="2005773"/>
              <a:ext cx="2732045" cy="1405000"/>
            </a:xfrm>
            <a:custGeom>
              <a:avLst/>
              <a:pathLst>
                <a:path w="2732045" h="1405000">
                  <a:moveTo>
                    <a:pt x="0" y="1405000"/>
                  </a:moveTo>
                  <a:lnTo>
                    <a:pt x="6632" y="1403348"/>
                  </a:lnTo>
                  <a:lnTo>
                    <a:pt x="27759" y="1397916"/>
                  </a:lnTo>
                  <a:lnTo>
                    <a:pt x="48887" y="1392311"/>
                  </a:lnTo>
                  <a:lnTo>
                    <a:pt x="70014" y="1386524"/>
                  </a:lnTo>
                  <a:lnTo>
                    <a:pt x="91141" y="1380549"/>
                  </a:lnTo>
                  <a:lnTo>
                    <a:pt x="112268" y="1374376"/>
                  </a:lnTo>
                  <a:lnTo>
                    <a:pt x="133396" y="1368000"/>
                  </a:lnTo>
                  <a:lnTo>
                    <a:pt x="154523" y="1361411"/>
                  </a:lnTo>
                  <a:lnTo>
                    <a:pt x="175650" y="1354604"/>
                  </a:lnTo>
                  <a:lnTo>
                    <a:pt x="196777" y="1347569"/>
                  </a:lnTo>
                  <a:lnTo>
                    <a:pt x="217905" y="1340300"/>
                  </a:lnTo>
                  <a:lnTo>
                    <a:pt x="239032" y="1332789"/>
                  </a:lnTo>
                  <a:lnTo>
                    <a:pt x="260159" y="1325029"/>
                  </a:lnTo>
                  <a:lnTo>
                    <a:pt x="281286" y="1317011"/>
                  </a:lnTo>
                  <a:lnTo>
                    <a:pt x="302413" y="1308729"/>
                  </a:lnTo>
                  <a:lnTo>
                    <a:pt x="323541" y="1300177"/>
                  </a:lnTo>
                  <a:lnTo>
                    <a:pt x="344668" y="1291362"/>
                  </a:lnTo>
                  <a:lnTo>
                    <a:pt x="365795" y="1282292"/>
                  </a:lnTo>
                  <a:lnTo>
                    <a:pt x="386922" y="1272977"/>
                  </a:lnTo>
                  <a:lnTo>
                    <a:pt x="408050" y="1263426"/>
                  </a:lnTo>
                  <a:lnTo>
                    <a:pt x="429177" y="1253647"/>
                  </a:lnTo>
                  <a:lnTo>
                    <a:pt x="450304" y="1243650"/>
                  </a:lnTo>
                  <a:lnTo>
                    <a:pt x="471431" y="1233442"/>
                  </a:lnTo>
                  <a:lnTo>
                    <a:pt x="492559" y="1223035"/>
                  </a:lnTo>
                  <a:lnTo>
                    <a:pt x="513686" y="1212435"/>
                  </a:lnTo>
                  <a:lnTo>
                    <a:pt x="534813" y="1201653"/>
                  </a:lnTo>
                  <a:lnTo>
                    <a:pt x="555940" y="1190696"/>
                  </a:lnTo>
                  <a:lnTo>
                    <a:pt x="577067" y="1179575"/>
                  </a:lnTo>
                  <a:lnTo>
                    <a:pt x="598195" y="1168298"/>
                  </a:lnTo>
                  <a:lnTo>
                    <a:pt x="619322" y="1156874"/>
                  </a:lnTo>
                  <a:lnTo>
                    <a:pt x="640449" y="1145312"/>
                  </a:lnTo>
                  <a:lnTo>
                    <a:pt x="661576" y="1133621"/>
                  </a:lnTo>
                  <a:lnTo>
                    <a:pt x="682704" y="1121809"/>
                  </a:lnTo>
                  <a:lnTo>
                    <a:pt x="703831" y="1109887"/>
                  </a:lnTo>
                  <a:lnTo>
                    <a:pt x="724958" y="1097862"/>
                  </a:lnTo>
                  <a:lnTo>
                    <a:pt x="746085" y="1085744"/>
                  </a:lnTo>
                  <a:lnTo>
                    <a:pt x="767213" y="1073542"/>
                  </a:lnTo>
                  <a:lnTo>
                    <a:pt x="788340" y="1061265"/>
                  </a:lnTo>
                  <a:lnTo>
                    <a:pt x="809467" y="1048921"/>
                  </a:lnTo>
                  <a:lnTo>
                    <a:pt x="830594" y="1036520"/>
                  </a:lnTo>
                  <a:lnTo>
                    <a:pt x="851721" y="1024071"/>
                  </a:lnTo>
                  <a:lnTo>
                    <a:pt x="872849" y="1011582"/>
                  </a:lnTo>
                  <a:lnTo>
                    <a:pt x="893976" y="999063"/>
                  </a:lnTo>
                  <a:lnTo>
                    <a:pt x="915103" y="986523"/>
                  </a:lnTo>
                  <a:lnTo>
                    <a:pt x="936230" y="973971"/>
                  </a:lnTo>
                  <a:lnTo>
                    <a:pt x="957358" y="961415"/>
                  </a:lnTo>
                  <a:lnTo>
                    <a:pt x="978485" y="948865"/>
                  </a:lnTo>
                  <a:lnTo>
                    <a:pt x="999612" y="936329"/>
                  </a:lnTo>
                  <a:lnTo>
                    <a:pt x="1020739" y="923817"/>
                  </a:lnTo>
                  <a:lnTo>
                    <a:pt x="1041867" y="911338"/>
                  </a:lnTo>
                  <a:lnTo>
                    <a:pt x="1062994" y="898900"/>
                  </a:lnTo>
                  <a:lnTo>
                    <a:pt x="1084121" y="886512"/>
                  </a:lnTo>
                  <a:lnTo>
                    <a:pt x="1105248" y="874173"/>
                  </a:lnTo>
                  <a:lnTo>
                    <a:pt x="1126375" y="861882"/>
                  </a:lnTo>
                  <a:lnTo>
                    <a:pt x="1147503" y="849637"/>
                  </a:lnTo>
                  <a:lnTo>
                    <a:pt x="1168630" y="837438"/>
                  </a:lnTo>
                  <a:lnTo>
                    <a:pt x="1189757" y="825283"/>
                  </a:lnTo>
                  <a:lnTo>
                    <a:pt x="1210884" y="813170"/>
                  </a:lnTo>
                  <a:lnTo>
                    <a:pt x="1232012" y="801098"/>
                  </a:lnTo>
                  <a:lnTo>
                    <a:pt x="1253139" y="789066"/>
                  </a:lnTo>
                  <a:lnTo>
                    <a:pt x="1274266" y="777072"/>
                  </a:lnTo>
                  <a:lnTo>
                    <a:pt x="1295393" y="765115"/>
                  </a:lnTo>
                  <a:lnTo>
                    <a:pt x="1316521" y="753194"/>
                  </a:lnTo>
                  <a:lnTo>
                    <a:pt x="1337648" y="741306"/>
                  </a:lnTo>
                  <a:lnTo>
                    <a:pt x="1358775" y="729450"/>
                  </a:lnTo>
                  <a:lnTo>
                    <a:pt x="1379902" y="717624"/>
                  </a:lnTo>
                  <a:lnTo>
                    <a:pt x="1401029" y="705828"/>
                  </a:lnTo>
                  <a:lnTo>
                    <a:pt x="1422157" y="694060"/>
                  </a:lnTo>
                  <a:lnTo>
                    <a:pt x="1443284" y="682317"/>
                  </a:lnTo>
                  <a:lnTo>
                    <a:pt x="1464411" y="670599"/>
                  </a:lnTo>
                  <a:lnTo>
                    <a:pt x="1485538" y="658903"/>
                  </a:lnTo>
                  <a:lnTo>
                    <a:pt x="1506666" y="647229"/>
                  </a:lnTo>
                  <a:lnTo>
                    <a:pt x="1527793" y="635575"/>
                  </a:lnTo>
                  <a:lnTo>
                    <a:pt x="1548920" y="623939"/>
                  </a:lnTo>
                  <a:lnTo>
                    <a:pt x="1570047" y="612319"/>
                  </a:lnTo>
                  <a:lnTo>
                    <a:pt x="1591175" y="600716"/>
                  </a:lnTo>
                  <a:lnTo>
                    <a:pt x="1612302" y="589126"/>
                  </a:lnTo>
                  <a:lnTo>
                    <a:pt x="1633429" y="577549"/>
                  </a:lnTo>
                  <a:lnTo>
                    <a:pt x="1654556" y="565982"/>
                  </a:lnTo>
                  <a:lnTo>
                    <a:pt x="1675683" y="554426"/>
                  </a:lnTo>
                  <a:lnTo>
                    <a:pt x="1696811" y="542878"/>
                  </a:lnTo>
                  <a:lnTo>
                    <a:pt x="1717938" y="531337"/>
                  </a:lnTo>
                  <a:lnTo>
                    <a:pt x="1739065" y="519802"/>
                  </a:lnTo>
                  <a:lnTo>
                    <a:pt x="1760192" y="508272"/>
                  </a:lnTo>
                  <a:lnTo>
                    <a:pt x="1781320" y="496744"/>
                  </a:lnTo>
                  <a:lnTo>
                    <a:pt x="1802447" y="485218"/>
                  </a:lnTo>
                  <a:lnTo>
                    <a:pt x="1823574" y="473693"/>
                  </a:lnTo>
                  <a:lnTo>
                    <a:pt x="1844701" y="462167"/>
                  </a:lnTo>
                  <a:lnTo>
                    <a:pt x="1865829" y="450640"/>
                  </a:lnTo>
                  <a:lnTo>
                    <a:pt x="1886956" y="439113"/>
                  </a:lnTo>
                  <a:lnTo>
                    <a:pt x="1908083" y="427585"/>
                  </a:lnTo>
                  <a:lnTo>
                    <a:pt x="1929210" y="416056"/>
                  </a:lnTo>
                  <a:lnTo>
                    <a:pt x="1950337" y="404527"/>
                  </a:lnTo>
                  <a:lnTo>
                    <a:pt x="1971465" y="392997"/>
                  </a:lnTo>
                  <a:lnTo>
                    <a:pt x="1992592" y="381466"/>
                  </a:lnTo>
                  <a:lnTo>
                    <a:pt x="2013719" y="369935"/>
                  </a:lnTo>
                  <a:lnTo>
                    <a:pt x="2034846" y="358404"/>
                  </a:lnTo>
                  <a:lnTo>
                    <a:pt x="2055974" y="346873"/>
                  </a:lnTo>
                  <a:lnTo>
                    <a:pt x="2077101" y="335341"/>
                  </a:lnTo>
                  <a:lnTo>
                    <a:pt x="2098228" y="323808"/>
                  </a:lnTo>
                  <a:lnTo>
                    <a:pt x="2119355" y="312276"/>
                  </a:lnTo>
                  <a:lnTo>
                    <a:pt x="2140483" y="300743"/>
                  </a:lnTo>
                  <a:lnTo>
                    <a:pt x="2161610" y="289210"/>
                  </a:lnTo>
                  <a:lnTo>
                    <a:pt x="2182737" y="277677"/>
                  </a:lnTo>
                  <a:lnTo>
                    <a:pt x="2203864" y="266144"/>
                  </a:lnTo>
                  <a:lnTo>
                    <a:pt x="2224991" y="254610"/>
                  </a:lnTo>
                  <a:lnTo>
                    <a:pt x="2246119" y="243076"/>
                  </a:lnTo>
                  <a:lnTo>
                    <a:pt x="2267246" y="231543"/>
                  </a:lnTo>
                  <a:lnTo>
                    <a:pt x="2288373" y="220009"/>
                  </a:lnTo>
                  <a:lnTo>
                    <a:pt x="2309500" y="208475"/>
                  </a:lnTo>
                  <a:lnTo>
                    <a:pt x="2330628" y="196941"/>
                  </a:lnTo>
                  <a:lnTo>
                    <a:pt x="2351755" y="185406"/>
                  </a:lnTo>
                  <a:lnTo>
                    <a:pt x="2372882" y="173872"/>
                  </a:lnTo>
                  <a:lnTo>
                    <a:pt x="2394009" y="162338"/>
                  </a:lnTo>
                  <a:lnTo>
                    <a:pt x="2415137" y="150804"/>
                  </a:lnTo>
                  <a:lnTo>
                    <a:pt x="2436264" y="139269"/>
                  </a:lnTo>
                  <a:lnTo>
                    <a:pt x="2457391" y="127735"/>
                  </a:lnTo>
                  <a:lnTo>
                    <a:pt x="2478518" y="116200"/>
                  </a:lnTo>
                  <a:lnTo>
                    <a:pt x="2499645" y="104666"/>
                  </a:lnTo>
                  <a:lnTo>
                    <a:pt x="2520773" y="93131"/>
                  </a:lnTo>
                  <a:lnTo>
                    <a:pt x="2541900" y="81596"/>
                  </a:lnTo>
                  <a:lnTo>
                    <a:pt x="2563027" y="70062"/>
                  </a:lnTo>
                  <a:lnTo>
                    <a:pt x="2584154" y="58527"/>
                  </a:lnTo>
                  <a:lnTo>
                    <a:pt x="2605282" y="46992"/>
                  </a:lnTo>
                  <a:lnTo>
                    <a:pt x="2626409" y="35458"/>
                  </a:lnTo>
                  <a:lnTo>
                    <a:pt x="2647536" y="23923"/>
                  </a:lnTo>
                  <a:lnTo>
                    <a:pt x="2668663" y="12388"/>
                  </a:lnTo>
                  <a:lnTo>
                    <a:pt x="2689791" y="853"/>
                  </a:lnTo>
                  <a:lnTo>
                    <a:pt x="2710918" y="0"/>
                  </a:lnTo>
                  <a:lnTo>
                    <a:pt x="2732045" y="0"/>
                  </a:lnTo>
                  <a:lnTo>
                    <a:pt x="2732045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96505" y="3339463"/>
              <a:ext cx="47032" cy="47032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94265" y="3378225"/>
              <a:ext cx="51513" cy="5151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93881" y="3568476"/>
              <a:ext cx="52280" cy="5228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91476" y="3631165"/>
              <a:ext cx="57090" cy="5709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91223" y="3545374"/>
              <a:ext cx="57596" cy="5759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96081" y="3318493"/>
              <a:ext cx="47879" cy="4787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96218" y="3594642"/>
              <a:ext cx="47605" cy="4760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17904" y="3294215"/>
              <a:ext cx="46488" cy="4648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16046" y="3381465"/>
              <a:ext cx="50204" cy="50204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14858" y="3580583"/>
              <a:ext cx="52579" cy="5257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12459" y="3675113"/>
              <a:ext cx="57378" cy="5737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12465" y="3527356"/>
              <a:ext cx="57366" cy="5736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16954" y="3336086"/>
              <a:ext cx="48389" cy="4838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17388" y="3562613"/>
              <a:ext cx="47521" cy="4752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39821" y="3380252"/>
              <a:ext cx="44909" cy="4490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38521" y="3406417"/>
              <a:ext cx="47509" cy="4750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37206" y="3549576"/>
              <a:ext cx="50138" cy="5013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34167" y="3612543"/>
              <a:ext cx="56217" cy="5621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34494" y="3526700"/>
              <a:ext cx="55562" cy="5556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39343" y="3323935"/>
              <a:ext cx="45866" cy="45866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39343" y="3564151"/>
              <a:ext cx="45866" cy="4586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560628" y="3324779"/>
              <a:ext cx="45549" cy="4554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58688" y="3356596"/>
              <a:ext cx="49429" cy="4942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57949" y="3559379"/>
              <a:ext cx="50906" cy="5090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54966" y="3616692"/>
              <a:ext cx="56873" cy="5687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55108" y="3536046"/>
              <a:ext cx="56590" cy="56590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59866" y="3293831"/>
              <a:ext cx="47073" cy="4707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60183" y="3512864"/>
              <a:ext cx="46440" cy="4644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81156" y="3377185"/>
              <a:ext cx="46748" cy="4674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79497" y="3314847"/>
              <a:ext cx="50065" cy="5006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77538" y="3509834"/>
              <a:ext cx="53983" cy="5398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75831" y="3577708"/>
              <a:ext cx="57397" cy="5739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75343" y="3500232"/>
              <a:ext cx="58374" cy="5837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80757" y="3278170"/>
              <a:ext cx="47545" cy="4754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80900" y="3562957"/>
              <a:ext cx="47259" cy="4725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01262" y="3253867"/>
              <a:ext cx="48791" cy="4879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99696" y="3333360"/>
              <a:ext cx="51922" cy="5192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98737" y="3537414"/>
              <a:ext cx="53841" cy="5384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96572" y="3582553"/>
              <a:ext cx="58171" cy="5817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96385" y="3513927"/>
              <a:ext cx="58544" cy="5854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00822" y="3339161"/>
              <a:ext cx="49670" cy="4967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00904" y="3544948"/>
              <a:ext cx="49506" cy="4950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22398" y="3236256"/>
              <a:ext cx="48773" cy="4877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21020" y="3293013"/>
              <a:ext cx="51528" cy="5152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19602" y="3531938"/>
              <a:ext cx="54364" cy="5436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617547" y="3575479"/>
              <a:ext cx="58474" cy="5847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17528" y="3484232"/>
              <a:ext cx="58512" cy="5851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21732" y="3302011"/>
              <a:ext cx="50105" cy="5010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21617" y="3510073"/>
              <a:ext cx="50334" cy="5033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643557" y="3246116"/>
              <a:ext cx="48709" cy="4870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41789" y="3310940"/>
              <a:ext cx="52245" cy="5224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41059" y="3472104"/>
              <a:ext cx="53705" cy="5370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39114" y="3554368"/>
              <a:ext cx="57596" cy="5759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39168" y="3492549"/>
              <a:ext cx="57487" cy="5748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42716" y="3282607"/>
              <a:ext cx="50391" cy="5039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42896" y="3573629"/>
              <a:ext cx="50031" cy="5003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65961" y="3267170"/>
              <a:ext cx="46156" cy="4615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64670" y="3247926"/>
              <a:ext cx="48737" cy="4873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63164" y="3478527"/>
              <a:ext cx="51750" cy="5175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61389" y="3532657"/>
              <a:ext cx="55299" cy="5529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61452" y="3460243"/>
              <a:ext cx="55173" cy="5517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66078" y="3251135"/>
              <a:ext cx="45922" cy="4592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65462" y="3484192"/>
              <a:ext cx="47154" cy="4715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88778" y="3389385"/>
              <a:ext cx="42777" cy="4277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88147" y="3271529"/>
              <a:ext cx="44038" cy="4403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85662" y="3472964"/>
              <a:ext cx="49008" cy="4900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82940" y="3514688"/>
              <a:ext cx="54452" cy="5445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82849" y="3499436"/>
              <a:ext cx="54634" cy="5463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88511" y="3230407"/>
              <a:ext cx="43311" cy="4331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88181" y="3593630"/>
              <a:ext cx="43970" cy="4397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709343" y="3296520"/>
              <a:ext cx="43900" cy="43900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07342" y="3272254"/>
              <a:ext cx="47902" cy="4790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06722" y="3414453"/>
              <a:ext cx="49142" cy="4914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04010" y="3549040"/>
              <a:ext cx="54566" cy="5456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03077" y="3496760"/>
              <a:ext cx="56433" cy="5643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08550" y="3314596"/>
              <a:ext cx="45486" cy="45486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08296" y="3483363"/>
              <a:ext cx="45995" cy="4599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28837" y="3250199"/>
              <a:ext cx="47167" cy="4716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27081" y="3279102"/>
              <a:ext cx="50679" cy="5067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25039" y="3440864"/>
              <a:ext cx="54763" cy="5476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23575" y="3520724"/>
              <a:ext cx="57690" cy="5769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722959" y="3471769"/>
              <a:ext cx="58922" cy="5892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28600" y="3232072"/>
              <a:ext cx="47640" cy="4764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27714" y="3497922"/>
              <a:ext cx="49414" cy="4941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48810" y="3252238"/>
              <a:ext cx="49475" cy="4947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747192" y="3222997"/>
              <a:ext cx="52711" cy="5271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746270" y="3451716"/>
              <a:ext cx="54554" cy="5455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44564" y="3493127"/>
              <a:ext cx="57968" cy="5796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44400" y="3448543"/>
              <a:ext cx="58295" cy="5829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48505" y="3256791"/>
              <a:ext cx="50085" cy="5008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50087" y="3424683"/>
              <a:ext cx="46921" cy="4692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70664" y="3193083"/>
              <a:ext cx="48021" cy="4802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68446" y="3232703"/>
              <a:ext cx="52457" cy="5245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68733" y="3446766"/>
              <a:ext cx="51884" cy="5188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65739" y="3462764"/>
              <a:ext cx="57872" cy="5787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65703" y="3465814"/>
              <a:ext cx="57944" cy="5794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770059" y="3217804"/>
              <a:ext cx="49232" cy="4923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72110" y="3376576"/>
              <a:ext cx="45129" cy="4512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90720" y="3214607"/>
              <a:ext cx="50165" cy="5016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88941" y="3224606"/>
              <a:ext cx="53722" cy="5372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88495" y="3427612"/>
              <a:ext cx="54614" cy="5461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86928" y="3480950"/>
              <a:ext cx="57748" cy="5774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86718" y="3462145"/>
              <a:ext cx="58169" cy="5816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790838" y="3152090"/>
              <a:ext cx="49928" cy="4992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93238" y="3477766"/>
              <a:ext cx="45129" cy="4512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12455" y="3208013"/>
              <a:ext cx="48948" cy="4894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10400" y="3225120"/>
              <a:ext cx="53058" cy="5305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11193" y="3448470"/>
              <a:ext cx="51472" cy="5147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810116" y="3441561"/>
              <a:ext cx="53626" cy="5362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08229" y="3425160"/>
              <a:ext cx="57401" cy="5740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12169" y="3176514"/>
              <a:ext cx="49521" cy="4952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14539" y="3382357"/>
              <a:ext cx="44780" cy="4478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36696" y="3087585"/>
              <a:ext cx="42722" cy="42722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36072" y="3227928"/>
              <a:ext cx="43970" cy="4397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832702" y="3361756"/>
              <a:ext cx="50709" cy="5070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31114" y="3459391"/>
              <a:ext cx="53884" cy="5388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29280" y="3425205"/>
              <a:ext cx="57554" cy="5755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36811" y="3163413"/>
              <a:ext cx="42491" cy="4249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36939" y="3434331"/>
              <a:ext cx="42235" cy="4223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57717" y="3254278"/>
              <a:ext cx="42934" cy="4293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56889" y="3286779"/>
              <a:ext cx="44590" cy="4459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53850" y="3350541"/>
              <a:ext cx="50667" cy="5066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52335" y="3469353"/>
              <a:ext cx="53699" cy="5369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50600" y="3402827"/>
              <a:ext cx="57167" cy="5716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57529" y="3266279"/>
              <a:ext cx="43311" cy="4331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58210" y="3389799"/>
              <a:ext cx="41948" cy="4194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74736" y="3220582"/>
              <a:ext cx="51151" cy="5115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72783" y="3189503"/>
              <a:ext cx="55056" cy="55056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71953" y="3355942"/>
              <a:ext cx="56716" cy="5671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0388" y="3424235"/>
              <a:ext cx="59847" cy="5984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69952" y="3397360"/>
              <a:ext cx="60718" cy="60718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74565" y="3156731"/>
              <a:ext cx="51492" cy="5149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77199" y="3345151"/>
              <a:ext cx="46224" cy="4622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96281" y="3189581"/>
              <a:ext cx="50315" cy="5031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93953" y="3188748"/>
              <a:ext cx="54970" cy="5497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93313" y="3362703"/>
              <a:ext cx="56251" cy="5625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91727" y="3412160"/>
              <a:ext cx="59423" cy="5942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891515" y="3424286"/>
              <a:ext cx="59847" cy="5984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895399" y="3117528"/>
              <a:ext cx="52079" cy="5207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98553" y="3363691"/>
              <a:ext cx="45770" cy="4577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17581" y="3186331"/>
              <a:ext cx="49969" cy="4996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914923" y="3166068"/>
              <a:ext cx="55286" cy="55286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14364" y="3344718"/>
              <a:ext cx="56404" cy="5640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12883" y="3430071"/>
              <a:ext cx="59366" cy="5936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12648" y="3387186"/>
              <a:ext cx="59835" cy="5983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16470" y="3083844"/>
              <a:ext cx="52192" cy="5219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19084" y="3318714"/>
              <a:ext cx="46963" cy="4696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938743" y="3200006"/>
              <a:ext cx="49900" cy="49900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936159" y="3167589"/>
              <a:ext cx="55067" cy="5506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35591" y="3368505"/>
              <a:ext cx="56203" cy="5620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34298" y="3414452"/>
              <a:ext cx="58789" cy="5878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34177" y="3381665"/>
              <a:ext cx="59031" cy="5903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37741" y="3100880"/>
              <a:ext cx="51903" cy="5190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39101" y="3359893"/>
              <a:ext cx="49183" cy="4918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60044" y="3157528"/>
              <a:ext cx="49551" cy="4955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57714" y="3159742"/>
              <a:ext cx="54211" cy="5421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57332" y="3334330"/>
              <a:ext cx="54975" cy="5497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56262" y="3385745"/>
              <a:ext cx="57117" cy="5711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55614" y="3352838"/>
              <a:ext cx="58413" cy="5841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59038" y="3085719"/>
              <a:ext cx="51563" cy="5156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61453" y="3383126"/>
              <a:ext cx="46733" cy="4673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82515" y="3153192"/>
              <a:ext cx="46864" cy="4686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80677" y="3141224"/>
              <a:ext cx="50540" cy="5054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78781" y="3311285"/>
              <a:ext cx="54333" cy="5433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77493" y="3394733"/>
              <a:ext cx="56909" cy="5690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77327" y="3346787"/>
              <a:ext cx="57240" cy="57240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81648" y="3100394"/>
              <a:ext cx="48599" cy="4859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82064" y="3345790"/>
              <a:ext cx="47767" cy="4776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05441" y="3067894"/>
              <a:ext cx="43266" cy="4326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04374" y="3091216"/>
              <a:ext cx="45400" cy="4540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99902" y="3318404"/>
              <a:ext cx="54345" cy="5434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98676" y="3391455"/>
              <a:ext cx="56797" cy="5679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98516" y="3405425"/>
              <a:ext cx="57117" cy="5711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05334" y="3102768"/>
              <a:ext cx="43481" cy="4348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05314" y="3302905"/>
              <a:ext cx="43521" cy="4352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22835" y="3089316"/>
              <a:ext cx="50733" cy="5073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20389" y="3107130"/>
              <a:ext cx="55625" cy="5562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19766" y="3310987"/>
              <a:ext cx="56871" cy="5687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18342" y="3354116"/>
              <a:ext cx="59720" cy="5972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18197" y="3334157"/>
              <a:ext cx="60009" cy="6000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21832" y="3026576"/>
              <a:ext cx="52739" cy="5273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24133" y="3270951"/>
              <a:ext cx="48137" cy="4813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44443" y="3137767"/>
              <a:ext cx="49772" cy="49772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42091" y="3088044"/>
              <a:ext cx="54476" cy="54476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40466" y="3288828"/>
              <a:ext cx="57726" cy="5772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39646" y="3362775"/>
              <a:ext cx="59366" cy="5936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39690" y="3361838"/>
              <a:ext cx="59277" cy="5927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43189" y="3005049"/>
              <a:ext cx="52280" cy="5228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44497" y="3245616"/>
              <a:ext cx="49663" cy="4966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65397" y="3134559"/>
              <a:ext cx="50118" cy="5011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63304" y="3096835"/>
              <a:ext cx="54305" cy="5430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62004" y="3275641"/>
              <a:ext cx="56904" cy="5690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60985" y="3331256"/>
              <a:ext cx="58942" cy="5894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61464" y="3322233"/>
              <a:ext cx="57984" cy="5798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64417" y="2987286"/>
              <a:ext cx="52079" cy="5207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66913" y="3243756"/>
              <a:ext cx="47087" cy="4708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87131" y="3116879"/>
              <a:ext cx="48905" cy="4890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85574" y="3092177"/>
              <a:ext cx="52019" cy="5201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83742" y="3224128"/>
              <a:ext cx="55683" cy="5568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82246" y="3347644"/>
              <a:ext cx="58675" cy="58675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82249" y="3332979"/>
              <a:ext cx="58669" cy="5866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86827" y="2998662"/>
              <a:ext cx="49514" cy="4951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88437" y="3219146"/>
              <a:ext cx="46292" cy="46292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07789" y="3102674"/>
              <a:ext cx="49843" cy="4984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05931" y="3099741"/>
              <a:ext cx="53560" cy="5356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04387" y="3265401"/>
              <a:ext cx="56647" cy="5664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03211" y="3318593"/>
              <a:ext cx="58998" cy="5899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03507" y="3325075"/>
              <a:ext cx="58408" cy="58408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06783" y="2994350"/>
              <a:ext cx="51856" cy="51856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09307" y="3272516"/>
              <a:ext cx="46807" cy="4680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29359" y="3075272"/>
              <a:ext cx="48957" cy="4895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27334" y="3055578"/>
              <a:ext cx="53008" cy="5300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26098" y="3279422"/>
              <a:ext cx="55480" cy="5548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25017" y="3286278"/>
              <a:ext cx="57641" cy="5764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25352" y="3269277"/>
              <a:ext cx="56971" cy="5697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28328" y="2988192"/>
              <a:ext cx="51019" cy="5101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31488" y="3294034"/>
              <a:ext cx="44700" cy="4470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51003" y="3098618"/>
              <a:ext cx="47923" cy="4792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49489" y="3038807"/>
              <a:ext cx="50952" cy="5095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49723" y="3214753"/>
              <a:ext cx="50485" cy="5048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45902" y="3293406"/>
              <a:ext cx="58127" cy="5812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46654" y="3284138"/>
              <a:ext cx="56623" cy="5662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50043" y="2938941"/>
              <a:ext cx="49843" cy="4984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51151" y="3242771"/>
              <a:ext cx="47629" cy="4762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70374" y="3049872"/>
              <a:ext cx="51436" cy="5143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68191" y="3043577"/>
              <a:ext cx="55802" cy="5580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66614" y="3207123"/>
              <a:ext cx="58956" cy="5895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65756" y="3303660"/>
              <a:ext cx="60672" cy="6067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66027" y="3291565"/>
              <a:ext cx="60130" cy="60130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69015" y="2952677"/>
              <a:ext cx="54154" cy="5415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71283" y="3222685"/>
              <a:ext cx="49619" cy="4961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92137" y="3057202"/>
              <a:ext cx="50165" cy="5016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90228" y="3025504"/>
              <a:ext cx="53983" cy="5398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88461" y="3204421"/>
              <a:ext cx="57518" cy="5751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87325" y="3283371"/>
              <a:ext cx="59790" cy="5979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88119" y="3296111"/>
              <a:ext cx="58201" cy="5820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91093" y="2953880"/>
              <a:ext cx="52254" cy="5225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93669" y="3302987"/>
              <a:ext cx="47100" cy="4710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13439" y="3031148"/>
              <a:ext cx="49815" cy="4981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11467" y="3010342"/>
              <a:ext cx="53760" cy="5376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210298" y="3190570"/>
              <a:ext cx="56098" cy="5609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08722" y="3293176"/>
              <a:ext cx="59249" cy="5924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09521" y="3269012"/>
              <a:ext cx="57651" cy="57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212204" y="2927779"/>
              <a:ext cx="52285" cy="5228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214907" y="3196267"/>
              <a:ext cx="46879" cy="4687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34691" y="2991663"/>
              <a:ext cx="49566" cy="4956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32937" y="2992913"/>
              <a:ext cx="53073" cy="5307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31070" y="3177645"/>
              <a:ext cx="56808" cy="5680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29754" y="3248925"/>
              <a:ext cx="59441" cy="5944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0611" y="3265395"/>
              <a:ext cx="57726" cy="5772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33808" y="2914009"/>
              <a:ext cx="51332" cy="5133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35750" y="3197869"/>
              <a:ext cx="47448" cy="4744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55708" y="3004343"/>
              <a:ext cx="49786" cy="4978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53626" y="2987251"/>
              <a:ext cx="53950" cy="5395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52084" y="3189549"/>
              <a:ext cx="57035" cy="5703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50912" y="3253635"/>
              <a:ext cx="59378" cy="5937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52495" y="3278578"/>
              <a:ext cx="56212" cy="5621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54492" y="2916478"/>
              <a:ext cx="52218" cy="5221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7205" y="3158352"/>
              <a:ext cx="46792" cy="46792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77569" y="2993342"/>
              <a:ext cx="48320" cy="48320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76278" y="2969734"/>
              <a:ext cx="50901" cy="5090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73907" y="3185738"/>
              <a:ext cx="55643" cy="5564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72400" y="3252775"/>
              <a:ext cx="58657" cy="5865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73738" y="3252996"/>
              <a:ext cx="55981" cy="5598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76261" y="2899287"/>
              <a:ext cx="50935" cy="5093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79299" y="3132496"/>
              <a:ext cx="44858" cy="4485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97899" y="2935077"/>
              <a:ext cx="49914" cy="4991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96321" y="2962295"/>
              <a:ext cx="53069" cy="5306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94733" y="3140590"/>
              <a:ext cx="56244" cy="5624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93548" y="3211304"/>
              <a:ext cx="58616" cy="5861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94629" y="3235577"/>
              <a:ext cx="56453" cy="5645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95909" y="2894043"/>
              <a:ext cx="53894" cy="5389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97032" y="3140921"/>
              <a:ext cx="51648" cy="5164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318826" y="2949592"/>
              <a:ext cx="50315" cy="5031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16452" y="2948388"/>
              <a:ext cx="55061" cy="5506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15183" y="3150123"/>
              <a:ext cx="57600" cy="5760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13468" y="3211462"/>
              <a:ext cx="61030" cy="6103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14793" y="3241819"/>
              <a:ext cx="58380" cy="58380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17330" y="2860509"/>
              <a:ext cx="53305" cy="5330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20145" y="3153633"/>
              <a:ext cx="47675" cy="4767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40702" y="2910740"/>
              <a:ext cx="48817" cy="4881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38437" y="2928740"/>
              <a:ext cx="53345" cy="5334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36570" y="3114982"/>
              <a:ext cx="57080" cy="5708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35227" y="3211592"/>
              <a:ext cx="59766" cy="5976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36518" y="3259308"/>
              <a:ext cx="57183" cy="5718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38297" y="2876660"/>
              <a:ext cx="53626" cy="53626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39110" y="3122873"/>
              <a:ext cx="52001" cy="5200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60807" y="2913308"/>
              <a:ext cx="50861" cy="5086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58715" y="2930507"/>
              <a:ext cx="55045" cy="5504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57390" y="3107367"/>
              <a:ext cx="57694" cy="5769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56270" y="3200935"/>
              <a:ext cx="59935" cy="59935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57651" y="3218949"/>
              <a:ext cx="57173" cy="5717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59431" y="2828838"/>
              <a:ext cx="53612" cy="5361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361742" y="3158401"/>
              <a:ext cx="48991" cy="4899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82383" y="2911028"/>
              <a:ext cx="49962" cy="49962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80248" y="2909085"/>
              <a:ext cx="54233" cy="5423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378909" y="3155217"/>
              <a:ext cx="56911" cy="5691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77781" y="3212322"/>
              <a:ext cx="59167" cy="5916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79114" y="3213778"/>
              <a:ext cx="56502" cy="5650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80618" y="2826524"/>
              <a:ext cx="53493" cy="5349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82107" y="3137116"/>
              <a:ext cx="50516" cy="5051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403518" y="2893728"/>
              <a:ext cx="49948" cy="4994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01660" y="2892225"/>
              <a:ext cx="53664" cy="53664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00311" y="3143682"/>
              <a:ext cx="56361" cy="5636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99032" y="3171238"/>
              <a:ext cx="58919" cy="5891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400404" y="3201570"/>
              <a:ext cx="56175" cy="5617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401648" y="2845289"/>
              <a:ext cx="53688" cy="5368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402879" y="3102396"/>
              <a:ext cx="51227" cy="5122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424928" y="2942629"/>
              <a:ext cx="49383" cy="4938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423103" y="2890537"/>
              <a:ext cx="53031" cy="5303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421567" y="3117058"/>
              <a:ext cx="56105" cy="5610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420780" y="3172357"/>
              <a:ext cx="57679" cy="5767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422075" y="3163775"/>
              <a:ext cx="55089" cy="5508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23262" y="2835843"/>
              <a:ext cx="52715" cy="5271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24364" y="3114003"/>
              <a:ext cx="50510" cy="5051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446715" y="2898830"/>
              <a:ext cx="48063" cy="4806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44960" y="2897957"/>
              <a:ext cx="51573" cy="5157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443239" y="3134851"/>
              <a:ext cx="55014" cy="5501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442406" y="3188089"/>
              <a:ext cx="56681" cy="5668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443516" y="3185221"/>
              <a:ext cx="54461" cy="5446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444918" y="2840048"/>
              <a:ext cx="51658" cy="5165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46126" y="3107557"/>
              <a:ext cx="49240" cy="4924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466739" y="2888043"/>
              <a:ext cx="50270" cy="50270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64820" y="2875134"/>
              <a:ext cx="54106" cy="54106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62902" y="3114038"/>
              <a:ext cx="57943" cy="5794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462442" y="3168171"/>
              <a:ext cx="58863" cy="5886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63706" y="3188662"/>
              <a:ext cx="56336" cy="5633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64895" y="2815461"/>
              <a:ext cx="53957" cy="5395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66415" y="3089343"/>
              <a:ext cx="50918" cy="5091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87596" y="2866731"/>
              <a:ext cx="50809" cy="5080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86233" y="2858372"/>
              <a:ext cx="53535" cy="5353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483907" y="3099257"/>
              <a:ext cx="58187" cy="5818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483817" y="3110167"/>
              <a:ext cx="58367" cy="5836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485184" y="3190205"/>
              <a:ext cx="55633" cy="5563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486508" y="2803552"/>
              <a:ext cx="52985" cy="5298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488115" y="3070363"/>
              <a:ext cx="49772" cy="49772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509019" y="2852263"/>
              <a:ext cx="50218" cy="5021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507499" y="2849955"/>
              <a:ext cx="53257" cy="5325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505188" y="3075556"/>
              <a:ext cx="57881" cy="5788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505332" y="3119060"/>
              <a:ext cx="57592" cy="5759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506548" y="3171757"/>
              <a:ext cx="55160" cy="55160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507770" y="2788608"/>
              <a:ext cx="52715" cy="5271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509880" y="3067134"/>
              <a:ext cx="48495" cy="4849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530498" y="2832126"/>
              <a:ext cx="49514" cy="4951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528749" y="2847088"/>
              <a:ext cx="53012" cy="5301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526758" y="3116588"/>
              <a:ext cx="56994" cy="5699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527042" y="3116430"/>
              <a:ext cx="56426" cy="5642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528191" y="3145767"/>
              <a:ext cx="54129" cy="5412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29278" y="2779920"/>
              <a:ext cx="51955" cy="5195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531017" y="3086331"/>
              <a:ext cx="48476" cy="4847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551983" y="2850150"/>
              <a:ext cx="48799" cy="4879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550099" y="2839079"/>
              <a:ext cx="52567" cy="5256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548073" y="3075167"/>
              <a:ext cx="56618" cy="5661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548528" y="3103826"/>
              <a:ext cx="55708" cy="5570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49440" y="3165994"/>
              <a:ext cx="53884" cy="5388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550445" y="2766721"/>
              <a:ext cx="51875" cy="5187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552399" y="3007335"/>
              <a:ext cx="47967" cy="4796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573320" y="2839905"/>
              <a:ext cx="48379" cy="4837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571836" y="2824390"/>
              <a:ext cx="51348" cy="5134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569963" y="3059026"/>
              <a:ext cx="55094" cy="5509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570373" y="3119937"/>
              <a:ext cx="54274" cy="5427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571264" y="3136310"/>
              <a:ext cx="52491" cy="5249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571781" y="2754340"/>
              <a:ext cx="51457" cy="5145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573987" y="3013962"/>
              <a:ext cx="47046" cy="4704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594158" y="2813651"/>
              <a:ext cx="48957" cy="4895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592942" y="2810677"/>
              <a:ext cx="51390" cy="5139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91241" y="3044396"/>
              <a:ext cx="54791" cy="5479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591737" y="3099134"/>
              <a:ext cx="53801" cy="5380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592385" y="3139377"/>
              <a:ext cx="52504" cy="5250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593097" y="2762461"/>
              <a:ext cx="51080" cy="5108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95568" y="3014367"/>
              <a:ext cx="46138" cy="4613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615023" y="2780326"/>
              <a:ext cx="49483" cy="4948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613148" y="2797880"/>
              <a:ext cx="53231" cy="5323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611384" y="3046119"/>
              <a:ext cx="56761" cy="5676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611946" y="3083044"/>
              <a:ext cx="55635" cy="55635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612660" y="3113590"/>
              <a:ext cx="54208" cy="54208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613504" y="2715518"/>
              <a:ext cx="52521" cy="5252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615675" y="2988326"/>
              <a:ext cx="48178" cy="4817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636439" y="2791851"/>
              <a:ext cx="48905" cy="4890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634470" y="2790662"/>
              <a:ext cx="52844" cy="52844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632944" y="3049132"/>
              <a:ext cx="55895" cy="5589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33590" y="3076842"/>
              <a:ext cx="54602" cy="5460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634215" y="3111111"/>
              <a:ext cx="53353" cy="5335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635316" y="2723878"/>
              <a:ext cx="51151" cy="5115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637481" y="3006169"/>
              <a:ext cx="46821" cy="4682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57296" y="2790042"/>
              <a:ext cx="49445" cy="4944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55522" y="2761147"/>
              <a:ext cx="52993" cy="5299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54040" y="3024002"/>
              <a:ext cx="55958" cy="5595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654658" y="3067672"/>
              <a:ext cx="54722" cy="5472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655335" y="3063802"/>
              <a:ext cx="53367" cy="5336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656153" y="2698784"/>
              <a:ext cx="51731" cy="5173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658544" y="2966574"/>
              <a:ext cx="46949" cy="4694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678318" y="2770442"/>
              <a:ext cx="49656" cy="4965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676917" y="2747182"/>
              <a:ext cx="52457" cy="5245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675520" y="3007179"/>
              <a:ext cx="55251" cy="5525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676130" y="3071624"/>
              <a:ext cx="54032" cy="5403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676885" y="3121975"/>
              <a:ext cx="52521" cy="5252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677425" y="2700537"/>
              <a:ext cx="51441" cy="5144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679523" y="2950766"/>
              <a:ext cx="47246" cy="4724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699516" y="2773964"/>
              <a:ext cx="49514" cy="4951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697790" y="2735057"/>
              <a:ext cx="52965" cy="5296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696941" y="3043991"/>
              <a:ext cx="54664" cy="5466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697465" y="3015798"/>
              <a:ext cx="53616" cy="5361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698153" y="3068877"/>
              <a:ext cx="52241" cy="5224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698120" y="2682673"/>
              <a:ext cx="52307" cy="5230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700771" y="3004347"/>
              <a:ext cx="47005" cy="4700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721598" y="2774997"/>
              <a:ext cx="47605" cy="4760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719442" y="2742324"/>
              <a:ext cx="51917" cy="5191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718539" y="2983682"/>
              <a:ext cx="53722" cy="5372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719115" y="3032287"/>
              <a:ext cx="52571" cy="5257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719631" y="3093273"/>
              <a:ext cx="51538" cy="51538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719855" y="2679727"/>
              <a:ext cx="51091" cy="5109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722477" y="2908464"/>
              <a:ext cx="45847" cy="4584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742555" y="2735722"/>
              <a:ext cx="47945" cy="4794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740553" y="2737982"/>
              <a:ext cx="51950" cy="5195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739797" y="2998955"/>
              <a:ext cx="53461" cy="5346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740269" y="3061310"/>
              <a:ext cx="52517" cy="5251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741057" y="3048945"/>
              <a:ext cx="50941" cy="5094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741024" y="2647647"/>
              <a:ext cx="51008" cy="5100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743539" y="2936747"/>
              <a:ext cx="45977" cy="4597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762250" y="2729874"/>
              <a:ext cx="50809" cy="5080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60624" y="2721459"/>
              <a:ext cx="54061" cy="5406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759873" y="2972519"/>
              <a:ext cx="55564" cy="5556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760360" y="3024011"/>
              <a:ext cx="54590" cy="5459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761004" y="3096201"/>
              <a:ext cx="53301" cy="5330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761301" y="2647384"/>
              <a:ext cx="52707" cy="5270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764173" y="2922141"/>
              <a:ext cx="46963" cy="4696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783481" y="2733383"/>
              <a:ext cx="50601" cy="5060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781916" y="2699348"/>
              <a:ext cx="53733" cy="5373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781273" y="2946601"/>
              <a:ext cx="55017" cy="5501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781890" y="3010421"/>
              <a:ext cx="53784" cy="5378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782480" y="3062210"/>
              <a:ext cx="52604" cy="5260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782496" y="2669861"/>
              <a:ext cx="52571" cy="5257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785515" y="2914422"/>
              <a:ext cx="46535" cy="4653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804630" y="2710515"/>
              <a:ext cx="50559" cy="5055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802871" y="2697859"/>
              <a:ext cx="54077" cy="5407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802505" y="2928367"/>
              <a:ext cx="54809" cy="5480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803100" y="2980361"/>
              <a:ext cx="53619" cy="5361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803831" y="3020528"/>
              <a:ext cx="52156" cy="5215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803460" y="2652232"/>
              <a:ext cx="52899" cy="52899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806921" y="2925170"/>
              <a:ext cx="45977" cy="4597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825838" y="2710561"/>
              <a:ext cx="50397" cy="5039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824347" y="2689730"/>
              <a:ext cx="53378" cy="5337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823734" y="2941441"/>
              <a:ext cx="54605" cy="5460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824573" y="2980306"/>
              <a:ext cx="52926" cy="5292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825106" y="3030310"/>
              <a:ext cx="51861" cy="5186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824705" y="2638380"/>
              <a:ext cx="52662" cy="5266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827809" y="2904231"/>
              <a:ext cx="46456" cy="4645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847256" y="2691067"/>
              <a:ext cx="49815" cy="4981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845954" y="2674973"/>
              <a:ext cx="52419" cy="5241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844925" y="2931532"/>
              <a:ext cx="54476" cy="5447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46152" y="2942427"/>
              <a:ext cx="52024" cy="5202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846257" y="3000886"/>
              <a:ext cx="51813" cy="5181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845855" y="2646880"/>
              <a:ext cx="52617" cy="5261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48717" y="2890137"/>
              <a:ext cx="46893" cy="4689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867957" y="2667271"/>
              <a:ext cx="50667" cy="5066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866294" y="2666584"/>
              <a:ext cx="53993" cy="5399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866332" y="2916590"/>
              <a:ext cx="53917" cy="5391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867630" y="2971833"/>
              <a:ext cx="51322" cy="5132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867790" y="2970530"/>
              <a:ext cx="51002" cy="5100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866750" y="2611214"/>
              <a:ext cx="53081" cy="5308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70339" y="2857383"/>
              <a:ext cx="45903" cy="4590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888715" y="2656874"/>
              <a:ext cx="51405" cy="5140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887096" y="2665475"/>
              <a:ext cx="54643" cy="5464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887314" y="2904307"/>
              <a:ext cx="54208" cy="5420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888654" y="2926142"/>
              <a:ext cx="51528" cy="5152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888710" y="2999495"/>
              <a:ext cx="51416" cy="5141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887702" y="2608406"/>
              <a:ext cx="53432" cy="5343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891411" y="2843714"/>
              <a:ext cx="46014" cy="4601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909268" y="2625094"/>
              <a:ext cx="52554" cy="5255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907480" y="2647657"/>
              <a:ext cx="56131" cy="5613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907625" y="2889737"/>
              <a:ext cx="55841" cy="5584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908729" y="2928602"/>
              <a:ext cx="53633" cy="5363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909070" y="2955773"/>
              <a:ext cx="52950" cy="52950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907829" y="2601267"/>
              <a:ext cx="55433" cy="5543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911679" y="2822162"/>
              <a:ext cx="47733" cy="4773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930487" y="2616299"/>
              <a:ext cx="52372" cy="52372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929157" y="2631763"/>
              <a:ext cx="55031" cy="5503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929098" y="2880783"/>
              <a:ext cx="55149" cy="5514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930172" y="2927512"/>
              <a:ext cx="53000" cy="5300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930546" y="2941701"/>
              <a:ext cx="52254" cy="5225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929277" y="2593003"/>
              <a:ext cx="54791" cy="5479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933109" y="2801453"/>
              <a:ext cx="47127" cy="4712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951496" y="2611412"/>
              <a:ext cx="52608" cy="5260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949745" y="2619231"/>
              <a:ext cx="56109" cy="5610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949970" y="2861345"/>
              <a:ext cx="55660" cy="5566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951220" y="2920974"/>
              <a:ext cx="53160" cy="5316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951537" y="2946316"/>
              <a:ext cx="52525" cy="5252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950530" y="2591100"/>
              <a:ext cx="54540" cy="5454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953956" y="2800844"/>
              <a:ext cx="47687" cy="4768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973573" y="2611652"/>
              <a:ext cx="50709" cy="5070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971734" y="2625124"/>
              <a:ext cx="54385" cy="5438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971204" y="2847596"/>
              <a:ext cx="55446" cy="5544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972527" y="2893310"/>
              <a:ext cx="52800" cy="5280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972567" y="2901052"/>
              <a:ext cx="52719" cy="5271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972045" y="2600850"/>
              <a:ext cx="53763" cy="53763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975142" y="2795223"/>
              <a:ext cx="47569" cy="4756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993476" y="2605851"/>
              <a:ext cx="53157" cy="5315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991173" y="2597874"/>
              <a:ext cx="57763" cy="57763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992244" y="2841098"/>
              <a:ext cx="55620" cy="5562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993577" y="2875717"/>
              <a:ext cx="52954" cy="5295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993862" y="2883897"/>
              <a:ext cx="52385" cy="5238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992230" y="2578830"/>
              <a:ext cx="55648" cy="5564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996374" y="2797028"/>
              <a:ext cx="47361" cy="4736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014313" y="2596534"/>
              <a:ext cx="53736" cy="5373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011973" y="2593657"/>
              <a:ext cx="58418" cy="5841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013851" y="2818491"/>
              <a:ext cx="54661" cy="5466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015048" y="2868849"/>
              <a:ext cx="52267" cy="5226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015268" y="2883781"/>
              <a:ext cx="51827" cy="5182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013229" y="2557080"/>
              <a:ext cx="55904" cy="5590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017808" y="2800367"/>
              <a:ext cx="46748" cy="4674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034992" y="2571131"/>
              <a:ext cx="54634" cy="5463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032472" y="2573889"/>
              <a:ext cx="59674" cy="59674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034977" y="2796206"/>
              <a:ext cx="54664" cy="5466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036036" y="2851609"/>
              <a:ext cx="52546" cy="5254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036288" y="2878010"/>
              <a:ext cx="52042" cy="5204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033830" y="2557171"/>
              <a:ext cx="56957" cy="5695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38673" y="2787351"/>
              <a:ext cx="47272" cy="47272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055539" y="2582154"/>
              <a:ext cx="55795" cy="5579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052862" y="2563438"/>
              <a:ext cx="61148" cy="6114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054789" y="2792854"/>
              <a:ext cx="57293" cy="5729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056239" y="2839416"/>
              <a:ext cx="54394" cy="5439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056334" y="2851264"/>
              <a:ext cx="54205" cy="5420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054341" y="2549219"/>
              <a:ext cx="58190" cy="5819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059217" y="2755125"/>
              <a:ext cx="48438" cy="4843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076990" y="2545400"/>
              <a:ext cx="55146" cy="5514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073869" y="2552901"/>
              <a:ext cx="61389" cy="6138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076209" y="2782877"/>
              <a:ext cx="56709" cy="5670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77507" y="2823467"/>
              <a:ext cx="54113" cy="5411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77761" y="2820341"/>
              <a:ext cx="53605" cy="5360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75834" y="2548717"/>
              <a:ext cx="57458" cy="5745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80340" y="2733780"/>
              <a:ext cx="48447" cy="4844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98942" y="2542950"/>
              <a:ext cx="53496" cy="5349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95007" y="2548142"/>
              <a:ext cx="61367" cy="6136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98629" y="2758885"/>
              <a:ext cx="54122" cy="5412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98831" y="2812078"/>
              <a:ext cx="53719" cy="5371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98792" y="2817902"/>
              <a:ext cx="53797" cy="5379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97100" y="2548543"/>
              <a:ext cx="57181" cy="5718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101264" y="2725341"/>
              <a:ext cx="48853" cy="4885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119958" y="2519939"/>
              <a:ext cx="53719" cy="53719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116386" y="2535463"/>
              <a:ext cx="60864" cy="60864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21046" y="2750638"/>
              <a:ext cx="51543" cy="5154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120349" y="2790287"/>
              <a:ext cx="52938" cy="5293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120254" y="2804230"/>
              <a:ext cx="53126" cy="5312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18776" y="2527502"/>
              <a:ext cx="56084" cy="5608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22775" y="2736031"/>
              <a:ext cx="48084" cy="4808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41447" y="2524196"/>
              <a:ext cx="52996" cy="52996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39172" y="2535586"/>
              <a:ext cx="57546" cy="57546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142305" y="2754761"/>
              <a:ext cx="51280" cy="5128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142791" y="2760131"/>
              <a:ext cx="50308" cy="5030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141148" y="2801738"/>
              <a:ext cx="53595" cy="5359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140044" y="2566179"/>
              <a:ext cx="55802" cy="5580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143746" y="2729336"/>
              <a:ext cx="48399" cy="4839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162261" y="2525670"/>
              <a:ext cx="53623" cy="5362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160494" y="2531986"/>
              <a:ext cx="57155" cy="5715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162621" y="2726430"/>
              <a:ext cx="52903" cy="52903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163781" y="2789338"/>
              <a:ext cx="50583" cy="5058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163986" y="2789801"/>
              <a:ext cx="50172" cy="5017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161979" y="2510785"/>
              <a:ext cx="54186" cy="54186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165597" y="2718322"/>
              <a:ext cx="46949" cy="4694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182458" y="2516149"/>
              <a:ext cx="55482" cy="55482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181485" y="2509363"/>
              <a:ext cx="57429" cy="57429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184253" y="2726572"/>
              <a:ext cx="51894" cy="5189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183231" y="2752206"/>
              <a:ext cx="53937" cy="5393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83644" y="2772756"/>
              <a:ext cx="53111" cy="5311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81509" y="2535809"/>
              <a:ext cx="57380" cy="57380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185612" y="2671805"/>
              <a:ext cx="49175" cy="4917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203641" y="2496576"/>
              <a:ext cx="55370" cy="55370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202700" y="2508078"/>
              <a:ext cx="57254" cy="57254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203192" y="2701194"/>
              <a:ext cx="56270" cy="5627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203471" y="2761862"/>
              <a:ext cx="55710" cy="5571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203999" y="2739890"/>
              <a:ext cx="54655" cy="5465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203556" y="2522600"/>
              <a:ext cx="55541" cy="5554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206469" y="2698095"/>
              <a:ext cx="49714" cy="4971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224306" y="2518917"/>
              <a:ext cx="56295" cy="5629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224185" y="2503219"/>
              <a:ext cx="56537" cy="5653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24179" y="2683600"/>
              <a:ext cx="56550" cy="56550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24312" y="2752677"/>
              <a:ext cx="56283" cy="5628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225264" y="2751030"/>
              <a:ext cx="54379" cy="5437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225186" y="2498567"/>
              <a:ext cx="54537" cy="5453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229385" y="2712444"/>
              <a:ext cx="46138" cy="4613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246546" y="2485674"/>
              <a:ext cx="54071" cy="5407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245810" y="2499460"/>
              <a:ext cx="55541" cy="5554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245712" y="2672893"/>
              <a:ext cx="55738" cy="55738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245924" y="2724241"/>
              <a:ext cx="55315" cy="55315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246739" y="2737414"/>
              <a:ext cx="53685" cy="5368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245595" y="2527413"/>
              <a:ext cx="55972" cy="5597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247528" y="2680105"/>
              <a:ext cx="52106" cy="52106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266805" y="2479285"/>
              <a:ext cx="55807" cy="5580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264434" y="2485110"/>
              <a:ext cx="60548" cy="60548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267007" y="2661167"/>
              <a:ext cx="55402" cy="5540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267674" y="2720389"/>
              <a:ext cx="54068" cy="5406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267493" y="2724916"/>
              <a:ext cx="54431" cy="5443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265460" y="2495830"/>
              <a:ext cx="58496" cy="58496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269369" y="2659123"/>
              <a:ext cx="50679" cy="50679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288802" y="2506821"/>
              <a:ext cx="54068" cy="5406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286746" y="2486231"/>
              <a:ext cx="58180" cy="58180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289276" y="2673133"/>
              <a:ext cx="53119" cy="5311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290362" y="2722719"/>
              <a:ext cx="50946" cy="50946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290834" y="2686354"/>
              <a:ext cx="50003" cy="5000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288930" y="2495099"/>
              <a:ext cx="53811" cy="5381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295691" y="2628166"/>
              <a:ext cx="40288" cy="40288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308204" y="2474298"/>
              <a:ext cx="57518" cy="57518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306214" y="2458539"/>
              <a:ext cx="61497" cy="6149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308642" y="2634172"/>
              <a:ext cx="56642" cy="5664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309344" y="2695961"/>
              <a:ext cx="55238" cy="55238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310229" y="2702171"/>
              <a:ext cx="53468" cy="53468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307554" y="2474982"/>
              <a:ext cx="58818" cy="58818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314784" y="2689983"/>
              <a:ext cx="44357" cy="4435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329761" y="2481926"/>
              <a:ext cx="56657" cy="5665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327373" y="2464703"/>
              <a:ext cx="61435" cy="6143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329435" y="2636607"/>
              <a:ext cx="57309" cy="57309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329901" y="2684391"/>
              <a:ext cx="56379" cy="56379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330483" y="2693712"/>
              <a:ext cx="55214" cy="55214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328862" y="2480034"/>
              <a:ext cx="58457" cy="58457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332958" y="2642669"/>
              <a:ext cx="50263" cy="5026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352721" y="2483364"/>
              <a:ext cx="52993" cy="5299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351609" y="2458818"/>
              <a:ext cx="55216" cy="55216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350970" y="2613834"/>
              <a:ext cx="56495" cy="5649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350967" y="2685591"/>
              <a:ext cx="56500" cy="56500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351656" y="2677948"/>
              <a:ext cx="55122" cy="55122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351561" y="2483999"/>
              <a:ext cx="55312" cy="5531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354614" y="2617500"/>
              <a:ext cx="49207" cy="4920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371287" y="2470921"/>
              <a:ext cx="58114" cy="5811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370694" y="2459630"/>
              <a:ext cx="59301" cy="5930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370288" y="2607091"/>
              <a:ext cx="60112" cy="60112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370627" y="2657783"/>
              <a:ext cx="59435" cy="59435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370657" y="2663604"/>
              <a:ext cx="59375" cy="59375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370523" y="2477626"/>
              <a:ext cx="59642" cy="5964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374558" y="2613494"/>
              <a:ext cx="51573" cy="51573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393674" y="2444212"/>
              <a:ext cx="55595" cy="5559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390653" y="2452969"/>
              <a:ext cx="61637" cy="61637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391598" y="2599611"/>
              <a:ext cx="59747" cy="5974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391756" y="2665469"/>
              <a:ext cx="59432" cy="59432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391178" y="2656562"/>
              <a:ext cx="60586" cy="60586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391829" y="2435758"/>
              <a:ext cx="59284" cy="5928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395628" y="2613605"/>
              <a:ext cx="51687" cy="51687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415522" y="2444020"/>
              <a:ext cx="54154" cy="54154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411738" y="2429096"/>
              <a:ext cx="61722" cy="6172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413100" y="2580222"/>
              <a:ext cx="58997" cy="58997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413935" y="2656306"/>
              <a:ext cx="57327" cy="5732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414009" y="2639609"/>
              <a:ext cx="57179" cy="57179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413927" y="2422433"/>
              <a:ext cx="57345" cy="57345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416904" y="2622368"/>
              <a:ext cx="51390" cy="5139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435375" y="2459778"/>
              <a:ext cx="56703" cy="56703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434625" y="2433178"/>
              <a:ext cx="58202" cy="5820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435043" y="2593557"/>
              <a:ext cx="57366" cy="5736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436141" y="2647213"/>
              <a:ext cx="55171" cy="5517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436015" y="2644550"/>
              <a:ext cx="55423" cy="5542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435710" y="2435175"/>
              <a:ext cx="56032" cy="5603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438829" y="2577152"/>
              <a:ext cx="49794" cy="49794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456276" y="2448572"/>
              <a:ext cx="57155" cy="57155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453252" y="2420990"/>
              <a:ext cx="63202" cy="63202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454606" y="2574336"/>
              <a:ext cx="60494" cy="60494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455520" y="2642589"/>
              <a:ext cx="58667" cy="58667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455470" y="2635136"/>
              <a:ext cx="58767" cy="58767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454887" y="2425926"/>
              <a:ext cx="59932" cy="59932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458796" y="2603471"/>
              <a:ext cx="52115" cy="52115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478817" y="2430210"/>
              <a:ext cx="54327" cy="54327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476798" y="2418335"/>
              <a:ext cx="58365" cy="58365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476708" y="2562379"/>
              <a:ext cx="58546" cy="58546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476954" y="2630222"/>
              <a:ext cx="58054" cy="58054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476309" y="2633818"/>
              <a:ext cx="59343" cy="59343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477904" y="2427591"/>
              <a:ext cx="56154" cy="5615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480410" y="2582583"/>
              <a:ext cx="51140" cy="5114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499473" y="2453628"/>
              <a:ext cx="55270" cy="55270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497267" y="2386079"/>
              <a:ext cx="59681" cy="5968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496695" y="2549187"/>
              <a:ext cx="60825" cy="60825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497117" y="2611706"/>
              <a:ext cx="59983" cy="59983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496779" y="2620114"/>
              <a:ext cx="60658" cy="60658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498276" y="2425322"/>
              <a:ext cx="57664" cy="57664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500643" y="2573525"/>
              <a:ext cx="52930" cy="52930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4886204" y="513006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4886204" y="489494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4886204" y="465105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4886204" y="442756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4886204" y="420408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4886204" y="396018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4886204" y="372506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348097" y="4265711"/>
              <a:ext cx="2362135" cy="864354"/>
            </a:xfrm>
            <a:custGeom>
              <a:avLst/>
              <a:pathLst>
                <a:path w="2362135" h="864354">
                  <a:moveTo>
                    <a:pt x="0" y="864354"/>
                  </a:moveTo>
                  <a:lnTo>
                    <a:pt x="17013" y="858788"/>
                  </a:lnTo>
                  <a:lnTo>
                    <a:pt x="38140" y="851873"/>
                  </a:lnTo>
                  <a:lnTo>
                    <a:pt x="59267" y="844956"/>
                  </a:lnTo>
                  <a:lnTo>
                    <a:pt x="80394" y="838035"/>
                  </a:lnTo>
                  <a:lnTo>
                    <a:pt x="101522" y="831111"/>
                  </a:lnTo>
                  <a:lnTo>
                    <a:pt x="122649" y="824184"/>
                  </a:lnTo>
                  <a:lnTo>
                    <a:pt x="143776" y="817253"/>
                  </a:lnTo>
                  <a:lnTo>
                    <a:pt x="164903" y="810319"/>
                  </a:lnTo>
                  <a:lnTo>
                    <a:pt x="186031" y="803381"/>
                  </a:lnTo>
                  <a:lnTo>
                    <a:pt x="207158" y="796438"/>
                  </a:lnTo>
                  <a:lnTo>
                    <a:pt x="228285" y="789492"/>
                  </a:lnTo>
                  <a:lnTo>
                    <a:pt x="249412" y="782541"/>
                  </a:lnTo>
                  <a:lnTo>
                    <a:pt x="270540" y="775585"/>
                  </a:lnTo>
                  <a:lnTo>
                    <a:pt x="291667" y="768624"/>
                  </a:lnTo>
                  <a:lnTo>
                    <a:pt x="312794" y="761657"/>
                  </a:lnTo>
                  <a:lnTo>
                    <a:pt x="333921" y="754685"/>
                  </a:lnTo>
                  <a:lnTo>
                    <a:pt x="355048" y="747706"/>
                  </a:lnTo>
                  <a:lnTo>
                    <a:pt x="376176" y="740722"/>
                  </a:lnTo>
                  <a:lnTo>
                    <a:pt x="397303" y="733730"/>
                  </a:lnTo>
                  <a:lnTo>
                    <a:pt x="418430" y="726731"/>
                  </a:lnTo>
                  <a:lnTo>
                    <a:pt x="439557" y="719724"/>
                  </a:lnTo>
                  <a:lnTo>
                    <a:pt x="460685" y="712708"/>
                  </a:lnTo>
                  <a:lnTo>
                    <a:pt x="481812" y="705684"/>
                  </a:lnTo>
                  <a:lnTo>
                    <a:pt x="502939" y="698650"/>
                  </a:lnTo>
                  <a:lnTo>
                    <a:pt x="524066" y="691606"/>
                  </a:lnTo>
                  <a:lnTo>
                    <a:pt x="545194" y="684551"/>
                  </a:lnTo>
                  <a:lnTo>
                    <a:pt x="566321" y="677484"/>
                  </a:lnTo>
                  <a:lnTo>
                    <a:pt x="587448" y="670405"/>
                  </a:lnTo>
                  <a:lnTo>
                    <a:pt x="608575" y="663312"/>
                  </a:lnTo>
                  <a:lnTo>
                    <a:pt x="629702" y="656204"/>
                  </a:lnTo>
                  <a:lnTo>
                    <a:pt x="650830" y="649081"/>
                  </a:lnTo>
                  <a:lnTo>
                    <a:pt x="671957" y="641941"/>
                  </a:lnTo>
                  <a:lnTo>
                    <a:pt x="693084" y="634783"/>
                  </a:lnTo>
                  <a:lnTo>
                    <a:pt x="714211" y="627605"/>
                  </a:lnTo>
                  <a:lnTo>
                    <a:pt x="735339" y="620407"/>
                  </a:lnTo>
                  <a:lnTo>
                    <a:pt x="756466" y="613186"/>
                  </a:lnTo>
                  <a:lnTo>
                    <a:pt x="777593" y="605941"/>
                  </a:lnTo>
                  <a:lnTo>
                    <a:pt x="798720" y="598669"/>
                  </a:lnTo>
                  <a:lnTo>
                    <a:pt x="819848" y="591370"/>
                  </a:lnTo>
                  <a:lnTo>
                    <a:pt x="840975" y="584040"/>
                  </a:lnTo>
                  <a:lnTo>
                    <a:pt x="862102" y="576678"/>
                  </a:lnTo>
                  <a:lnTo>
                    <a:pt x="883229" y="569282"/>
                  </a:lnTo>
                  <a:lnTo>
                    <a:pt x="904356" y="561849"/>
                  </a:lnTo>
                  <a:lnTo>
                    <a:pt x="925484" y="554376"/>
                  </a:lnTo>
                  <a:lnTo>
                    <a:pt x="946611" y="546862"/>
                  </a:lnTo>
                  <a:lnTo>
                    <a:pt x="967738" y="539305"/>
                  </a:lnTo>
                  <a:lnTo>
                    <a:pt x="988865" y="531701"/>
                  </a:lnTo>
                  <a:lnTo>
                    <a:pt x="1009993" y="524049"/>
                  </a:lnTo>
                  <a:lnTo>
                    <a:pt x="1031120" y="516347"/>
                  </a:lnTo>
                  <a:lnTo>
                    <a:pt x="1052247" y="508593"/>
                  </a:lnTo>
                  <a:lnTo>
                    <a:pt x="1073374" y="500786"/>
                  </a:lnTo>
                  <a:lnTo>
                    <a:pt x="1094502" y="492925"/>
                  </a:lnTo>
                  <a:lnTo>
                    <a:pt x="1115629" y="485010"/>
                  </a:lnTo>
                  <a:lnTo>
                    <a:pt x="1136756" y="477040"/>
                  </a:lnTo>
                  <a:lnTo>
                    <a:pt x="1157883" y="469017"/>
                  </a:lnTo>
                  <a:lnTo>
                    <a:pt x="1179010" y="460941"/>
                  </a:lnTo>
                  <a:lnTo>
                    <a:pt x="1200138" y="452813"/>
                  </a:lnTo>
                  <a:lnTo>
                    <a:pt x="1221265" y="444636"/>
                  </a:lnTo>
                  <a:lnTo>
                    <a:pt x="1242392" y="436414"/>
                  </a:lnTo>
                  <a:lnTo>
                    <a:pt x="1263519" y="428147"/>
                  </a:lnTo>
                  <a:lnTo>
                    <a:pt x="1284647" y="419841"/>
                  </a:lnTo>
                  <a:lnTo>
                    <a:pt x="1305774" y="411499"/>
                  </a:lnTo>
                  <a:lnTo>
                    <a:pt x="1326901" y="403125"/>
                  </a:lnTo>
                  <a:lnTo>
                    <a:pt x="1348028" y="394723"/>
                  </a:lnTo>
                  <a:lnTo>
                    <a:pt x="1369156" y="386298"/>
                  </a:lnTo>
                  <a:lnTo>
                    <a:pt x="1390283" y="377855"/>
                  </a:lnTo>
                  <a:lnTo>
                    <a:pt x="1411410" y="369398"/>
                  </a:lnTo>
                  <a:lnTo>
                    <a:pt x="1432537" y="360932"/>
                  </a:lnTo>
                  <a:lnTo>
                    <a:pt x="1453664" y="352462"/>
                  </a:lnTo>
                  <a:lnTo>
                    <a:pt x="1474792" y="343993"/>
                  </a:lnTo>
                  <a:lnTo>
                    <a:pt x="1495919" y="335529"/>
                  </a:lnTo>
                  <a:lnTo>
                    <a:pt x="1517046" y="327076"/>
                  </a:lnTo>
                  <a:lnTo>
                    <a:pt x="1538173" y="318637"/>
                  </a:lnTo>
                  <a:lnTo>
                    <a:pt x="1559301" y="310218"/>
                  </a:lnTo>
                  <a:lnTo>
                    <a:pt x="1580428" y="301823"/>
                  </a:lnTo>
                  <a:lnTo>
                    <a:pt x="1601555" y="293456"/>
                  </a:lnTo>
                  <a:lnTo>
                    <a:pt x="1622682" y="285120"/>
                  </a:lnTo>
                  <a:lnTo>
                    <a:pt x="1643810" y="276819"/>
                  </a:lnTo>
                  <a:lnTo>
                    <a:pt x="1664937" y="268557"/>
                  </a:lnTo>
                  <a:lnTo>
                    <a:pt x="1686064" y="260336"/>
                  </a:lnTo>
                  <a:lnTo>
                    <a:pt x="1707191" y="252157"/>
                  </a:lnTo>
                  <a:lnTo>
                    <a:pt x="1728318" y="244022"/>
                  </a:lnTo>
                  <a:lnTo>
                    <a:pt x="1749446" y="235931"/>
                  </a:lnTo>
                  <a:lnTo>
                    <a:pt x="1770573" y="227883"/>
                  </a:lnTo>
                  <a:lnTo>
                    <a:pt x="1791700" y="219878"/>
                  </a:lnTo>
                  <a:lnTo>
                    <a:pt x="1812827" y="211913"/>
                  </a:lnTo>
                  <a:lnTo>
                    <a:pt x="1833955" y="203984"/>
                  </a:lnTo>
                  <a:lnTo>
                    <a:pt x="1855082" y="196086"/>
                  </a:lnTo>
                  <a:lnTo>
                    <a:pt x="1876209" y="188215"/>
                  </a:lnTo>
                  <a:lnTo>
                    <a:pt x="1897336" y="180364"/>
                  </a:lnTo>
                  <a:lnTo>
                    <a:pt x="1918464" y="172526"/>
                  </a:lnTo>
                  <a:lnTo>
                    <a:pt x="1939591" y="164693"/>
                  </a:lnTo>
                  <a:lnTo>
                    <a:pt x="1960718" y="156858"/>
                  </a:lnTo>
                  <a:lnTo>
                    <a:pt x="1981845" y="149012"/>
                  </a:lnTo>
                  <a:lnTo>
                    <a:pt x="2002972" y="141147"/>
                  </a:lnTo>
                  <a:lnTo>
                    <a:pt x="2024100" y="133256"/>
                  </a:lnTo>
                  <a:lnTo>
                    <a:pt x="2045227" y="125331"/>
                  </a:lnTo>
                  <a:lnTo>
                    <a:pt x="2066354" y="117366"/>
                  </a:lnTo>
                  <a:lnTo>
                    <a:pt x="2087481" y="109355"/>
                  </a:lnTo>
                  <a:lnTo>
                    <a:pt x="2108609" y="101293"/>
                  </a:lnTo>
                  <a:lnTo>
                    <a:pt x="2129736" y="93177"/>
                  </a:lnTo>
                  <a:lnTo>
                    <a:pt x="2150863" y="85003"/>
                  </a:lnTo>
                  <a:lnTo>
                    <a:pt x="2171990" y="76769"/>
                  </a:lnTo>
                  <a:lnTo>
                    <a:pt x="2193118" y="68474"/>
                  </a:lnTo>
                  <a:lnTo>
                    <a:pt x="2214245" y="60117"/>
                  </a:lnTo>
                  <a:lnTo>
                    <a:pt x="2235372" y="51700"/>
                  </a:lnTo>
                  <a:lnTo>
                    <a:pt x="2256499" y="43222"/>
                  </a:lnTo>
                  <a:lnTo>
                    <a:pt x="2277626" y="34686"/>
                  </a:lnTo>
                  <a:lnTo>
                    <a:pt x="2298754" y="26094"/>
                  </a:lnTo>
                  <a:lnTo>
                    <a:pt x="2319881" y="17447"/>
                  </a:lnTo>
                  <a:lnTo>
                    <a:pt x="2341008" y="8748"/>
                  </a:lnTo>
                  <a:lnTo>
                    <a:pt x="2362135" y="0"/>
                  </a:lnTo>
                  <a:lnTo>
                    <a:pt x="2362135" y="140712"/>
                  </a:lnTo>
                  <a:lnTo>
                    <a:pt x="2341008" y="146574"/>
                  </a:lnTo>
                  <a:lnTo>
                    <a:pt x="2319881" y="152429"/>
                  </a:lnTo>
                  <a:lnTo>
                    <a:pt x="2298754" y="158281"/>
                  </a:lnTo>
                  <a:lnTo>
                    <a:pt x="2277626" y="164132"/>
                  </a:lnTo>
                  <a:lnTo>
                    <a:pt x="2256499" y="169987"/>
                  </a:lnTo>
                  <a:lnTo>
                    <a:pt x="2235372" y="175850"/>
                  </a:lnTo>
                  <a:lnTo>
                    <a:pt x="2214245" y="181723"/>
                  </a:lnTo>
                  <a:lnTo>
                    <a:pt x="2193118" y="187611"/>
                  </a:lnTo>
                  <a:lnTo>
                    <a:pt x="2171990" y="193517"/>
                  </a:lnTo>
                  <a:lnTo>
                    <a:pt x="2150863" y="199443"/>
                  </a:lnTo>
                  <a:lnTo>
                    <a:pt x="2129736" y="205393"/>
                  </a:lnTo>
                  <a:lnTo>
                    <a:pt x="2108609" y="211370"/>
                  </a:lnTo>
                  <a:lnTo>
                    <a:pt x="2087481" y="217375"/>
                  </a:lnTo>
                  <a:lnTo>
                    <a:pt x="2066354" y="223412"/>
                  </a:lnTo>
                  <a:lnTo>
                    <a:pt x="2045227" y="229481"/>
                  </a:lnTo>
                  <a:lnTo>
                    <a:pt x="2024100" y="235585"/>
                  </a:lnTo>
                  <a:lnTo>
                    <a:pt x="2002972" y="241725"/>
                  </a:lnTo>
                  <a:lnTo>
                    <a:pt x="1981845" y="247902"/>
                  </a:lnTo>
                  <a:lnTo>
                    <a:pt x="1960718" y="254116"/>
                  </a:lnTo>
                  <a:lnTo>
                    <a:pt x="1939591" y="260369"/>
                  </a:lnTo>
                  <a:lnTo>
                    <a:pt x="1918464" y="266661"/>
                  </a:lnTo>
                  <a:lnTo>
                    <a:pt x="1897336" y="272992"/>
                  </a:lnTo>
                  <a:lnTo>
                    <a:pt x="1876209" y="279361"/>
                  </a:lnTo>
                  <a:lnTo>
                    <a:pt x="1855082" y="285770"/>
                  </a:lnTo>
                  <a:lnTo>
                    <a:pt x="1833955" y="292218"/>
                  </a:lnTo>
                  <a:lnTo>
                    <a:pt x="1812827" y="298704"/>
                  </a:lnTo>
                  <a:lnTo>
                    <a:pt x="1791700" y="305229"/>
                  </a:lnTo>
                  <a:lnTo>
                    <a:pt x="1770573" y="311792"/>
                  </a:lnTo>
                  <a:lnTo>
                    <a:pt x="1749446" y="318393"/>
                  </a:lnTo>
                  <a:lnTo>
                    <a:pt x="1728318" y="325032"/>
                  </a:lnTo>
                  <a:lnTo>
                    <a:pt x="1707191" y="331709"/>
                  </a:lnTo>
                  <a:lnTo>
                    <a:pt x="1686064" y="338423"/>
                  </a:lnTo>
                  <a:lnTo>
                    <a:pt x="1664937" y="345174"/>
                  </a:lnTo>
                  <a:lnTo>
                    <a:pt x="1643810" y="351962"/>
                  </a:lnTo>
                  <a:lnTo>
                    <a:pt x="1622682" y="358789"/>
                  </a:lnTo>
                  <a:lnTo>
                    <a:pt x="1601555" y="365653"/>
                  </a:lnTo>
                  <a:lnTo>
                    <a:pt x="1580428" y="372555"/>
                  </a:lnTo>
                  <a:lnTo>
                    <a:pt x="1559301" y="379496"/>
                  </a:lnTo>
                  <a:lnTo>
                    <a:pt x="1538173" y="386476"/>
                  </a:lnTo>
                  <a:lnTo>
                    <a:pt x="1517046" y="393497"/>
                  </a:lnTo>
                  <a:lnTo>
                    <a:pt x="1495919" y="400559"/>
                  </a:lnTo>
                  <a:lnTo>
                    <a:pt x="1474792" y="407664"/>
                  </a:lnTo>
                  <a:lnTo>
                    <a:pt x="1453664" y="414813"/>
                  </a:lnTo>
                  <a:lnTo>
                    <a:pt x="1432537" y="422007"/>
                  </a:lnTo>
                  <a:lnTo>
                    <a:pt x="1411410" y="429248"/>
                  </a:lnTo>
                  <a:lnTo>
                    <a:pt x="1390283" y="436539"/>
                  </a:lnTo>
                  <a:lnTo>
                    <a:pt x="1369156" y="443880"/>
                  </a:lnTo>
                  <a:lnTo>
                    <a:pt x="1348028" y="451274"/>
                  </a:lnTo>
                  <a:lnTo>
                    <a:pt x="1326901" y="458724"/>
                  </a:lnTo>
                  <a:lnTo>
                    <a:pt x="1305774" y="466231"/>
                  </a:lnTo>
                  <a:lnTo>
                    <a:pt x="1284647" y="473797"/>
                  </a:lnTo>
                  <a:lnTo>
                    <a:pt x="1263519" y="481424"/>
                  </a:lnTo>
                  <a:lnTo>
                    <a:pt x="1242392" y="489115"/>
                  </a:lnTo>
                  <a:lnTo>
                    <a:pt x="1221265" y="496871"/>
                  </a:lnTo>
                  <a:lnTo>
                    <a:pt x="1200138" y="504693"/>
                  </a:lnTo>
                  <a:lnTo>
                    <a:pt x="1179010" y="512582"/>
                  </a:lnTo>
                  <a:lnTo>
                    <a:pt x="1157883" y="520540"/>
                  </a:lnTo>
                  <a:lnTo>
                    <a:pt x="1136756" y="528566"/>
                  </a:lnTo>
                  <a:lnTo>
                    <a:pt x="1115629" y="536661"/>
                  </a:lnTo>
                  <a:lnTo>
                    <a:pt x="1094502" y="544823"/>
                  </a:lnTo>
                  <a:lnTo>
                    <a:pt x="1073374" y="553052"/>
                  </a:lnTo>
                  <a:lnTo>
                    <a:pt x="1052247" y="561347"/>
                  </a:lnTo>
                  <a:lnTo>
                    <a:pt x="1031120" y="569704"/>
                  </a:lnTo>
                  <a:lnTo>
                    <a:pt x="1009993" y="578123"/>
                  </a:lnTo>
                  <a:lnTo>
                    <a:pt x="988865" y="586601"/>
                  </a:lnTo>
                  <a:lnTo>
                    <a:pt x="967738" y="595136"/>
                  </a:lnTo>
                  <a:lnTo>
                    <a:pt x="946611" y="603724"/>
                  </a:lnTo>
                  <a:lnTo>
                    <a:pt x="925484" y="612363"/>
                  </a:lnTo>
                  <a:lnTo>
                    <a:pt x="904356" y="621049"/>
                  </a:lnTo>
                  <a:lnTo>
                    <a:pt x="883229" y="629781"/>
                  </a:lnTo>
                  <a:lnTo>
                    <a:pt x="862102" y="638555"/>
                  </a:lnTo>
                  <a:lnTo>
                    <a:pt x="840975" y="647369"/>
                  </a:lnTo>
                  <a:lnTo>
                    <a:pt x="819848" y="656219"/>
                  </a:lnTo>
                  <a:lnTo>
                    <a:pt x="798720" y="665104"/>
                  </a:lnTo>
                  <a:lnTo>
                    <a:pt x="777593" y="674021"/>
                  </a:lnTo>
                  <a:lnTo>
                    <a:pt x="756466" y="682967"/>
                  </a:lnTo>
                  <a:lnTo>
                    <a:pt x="735339" y="691941"/>
                  </a:lnTo>
                  <a:lnTo>
                    <a:pt x="714211" y="700941"/>
                  </a:lnTo>
                  <a:lnTo>
                    <a:pt x="693084" y="709965"/>
                  </a:lnTo>
                  <a:lnTo>
                    <a:pt x="671957" y="719010"/>
                  </a:lnTo>
                  <a:lnTo>
                    <a:pt x="650830" y="728077"/>
                  </a:lnTo>
                  <a:lnTo>
                    <a:pt x="629702" y="737162"/>
                  </a:lnTo>
                  <a:lnTo>
                    <a:pt x="608575" y="746265"/>
                  </a:lnTo>
                  <a:lnTo>
                    <a:pt x="587448" y="755384"/>
                  </a:lnTo>
                  <a:lnTo>
                    <a:pt x="566321" y="764519"/>
                  </a:lnTo>
                  <a:lnTo>
                    <a:pt x="545194" y="773668"/>
                  </a:lnTo>
                  <a:lnTo>
                    <a:pt x="524066" y="782830"/>
                  </a:lnTo>
                  <a:lnTo>
                    <a:pt x="502939" y="792005"/>
                  </a:lnTo>
                  <a:lnTo>
                    <a:pt x="481812" y="801191"/>
                  </a:lnTo>
                  <a:lnTo>
                    <a:pt x="460685" y="810387"/>
                  </a:lnTo>
                  <a:lnTo>
                    <a:pt x="439557" y="819594"/>
                  </a:lnTo>
                  <a:lnTo>
                    <a:pt x="418430" y="828811"/>
                  </a:lnTo>
                  <a:lnTo>
                    <a:pt x="397303" y="838036"/>
                  </a:lnTo>
                  <a:lnTo>
                    <a:pt x="376176" y="847269"/>
                  </a:lnTo>
                  <a:lnTo>
                    <a:pt x="355048" y="856510"/>
                  </a:lnTo>
                  <a:lnTo>
                    <a:pt x="337128" y="864354"/>
                  </a:lnTo>
                  <a:close/>
                </a:path>
              </a:pathLst>
            </a:custGeom>
            <a:solidFill>
              <a:srgbClr val="00A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6348097" y="4265711"/>
              <a:ext cx="2362135" cy="864354"/>
            </a:xfrm>
            <a:custGeom>
              <a:avLst/>
              <a:pathLst>
                <a:path w="2362135" h="864354">
                  <a:moveTo>
                    <a:pt x="0" y="864354"/>
                  </a:moveTo>
                  <a:lnTo>
                    <a:pt x="17013" y="858788"/>
                  </a:lnTo>
                  <a:lnTo>
                    <a:pt x="38140" y="851873"/>
                  </a:lnTo>
                  <a:lnTo>
                    <a:pt x="59267" y="844956"/>
                  </a:lnTo>
                  <a:lnTo>
                    <a:pt x="80394" y="838035"/>
                  </a:lnTo>
                  <a:lnTo>
                    <a:pt x="101522" y="831111"/>
                  </a:lnTo>
                  <a:lnTo>
                    <a:pt x="122649" y="824184"/>
                  </a:lnTo>
                  <a:lnTo>
                    <a:pt x="143776" y="817253"/>
                  </a:lnTo>
                  <a:lnTo>
                    <a:pt x="164903" y="810319"/>
                  </a:lnTo>
                  <a:lnTo>
                    <a:pt x="186031" y="803381"/>
                  </a:lnTo>
                  <a:lnTo>
                    <a:pt x="207158" y="796438"/>
                  </a:lnTo>
                  <a:lnTo>
                    <a:pt x="228285" y="789492"/>
                  </a:lnTo>
                  <a:lnTo>
                    <a:pt x="249412" y="782541"/>
                  </a:lnTo>
                  <a:lnTo>
                    <a:pt x="270540" y="775585"/>
                  </a:lnTo>
                  <a:lnTo>
                    <a:pt x="291667" y="768624"/>
                  </a:lnTo>
                  <a:lnTo>
                    <a:pt x="312794" y="761657"/>
                  </a:lnTo>
                  <a:lnTo>
                    <a:pt x="333921" y="754685"/>
                  </a:lnTo>
                  <a:lnTo>
                    <a:pt x="355048" y="747706"/>
                  </a:lnTo>
                  <a:lnTo>
                    <a:pt x="376176" y="740722"/>
                  </a:lnTo>
                  <a:lnTo>
                    <a:pt x="397303" y="733730"/>
                  </a:lnTo>
                  <a:lnTo>
                    <a:pt x="418430" y="726731"/>
                  </a:lnTo>
                  <a:lnTo>
                    <a:pt x="439557" y="719724"/>
                  </a:lnTo>
                  <a:lnTo>
                    <a:pt x="460685" y="712708"/>
                  </a:lnTo>
                  <a:lnTo>
                    <a:pt x="481812" y="705684"/>
                  </a:lnTo>
                  <a:lnTo>
                    <a:pt x="502939" y="698650"/>
                  </a:lnTo>
                  <a:lnTo>
                    <a:pt x="524066" y="691606"/>
                  </a:lnTo>
                  <a:lnTo>
                    <a:pt x="545194" y="684551"/>
                  </a:lnTo>
                  <a:lnTo>
                    <a:pt x="566321" y="677484"/>
                  </a:lnTo>
                  <a:lnTo>
                    <a:pt x="587448" y="670405"/>
                  </a:lnTo>
                  <a:lnTo>
                    <a:pt x="608575" y="663312"/>
                  </a:lnTo>
                  <a:lnTo>
                    <a:pt x="629702" y="656204"/>
                  </a:lnTo>
                  <a:lnTo>
                    <a:pt x="650830" y="649081"/>
                  </a:lnTo>
                  <a:lnTo>
                    <a:pt x="671957" y="641941"/>
                  </a:lnTo>
                  <a:lnTo>
                    <a:pt x="693084" y="634783"/>
                  </a:lnTo>
                  <a:lnTo>
                    <a:pt x="714211" y="627605"/>
                  </a:lnTo>
                  <a:lnTo>
                    <a:pt x="735339" y="620407"/>
                  </a:lnTo>
                  <a:lnTo>
                    <a:pt x="756466" y="613186"/>
                  </a:lnTo>
                  <a:lnTo>
                    <a:pt x="777593" y="605941"/>
                  </a:lnTo>
                  <a:lnTo>
                    <a:pt x="798720" y="598669"/>
                  </a:lnTo>
                  <a:lnTo>
                    <a:pt x="819848" y="591370"/>
                  </a:lnTo>
                  <a:lnTo>
                    <a:pt x="840975" y="584040"/>
                  </a:lnTo>
                  <a:lnTo>
                    <a:pt x="862102" y="576678"/>
                  </a:lnTo>
                  <a:lnTo>
                    <a:pt x="883229" y="569282"/>
                  </a:lnTo>
                  <a:lnTo>
                    <a:pt x="904356" y="561849"/>
                  </a:lnTo>
                  <a:lnTo>
                    <a:pt x="925484" y="554376"/>
                  </a:lnTo>
                  <a:lnTo>
                    <a:pt x="946611" y="546862"/>
                  </a:lnTo>
                  <a:lnTo>
                    <a:pt x="967738" y="539305"/>
                  </a:lnTo>
                  <a:lnTo>
                    <a:pt x="988865" y="531701"/>
                  </a:lnTo>
                  <a:lnTo>
                    <a:pt x="1009993" y="524049"/>
                  </a:lnTo>
                  <a:lnTo>
                    <a:pt x="1031120" y="516347"/>
                  </a:lnTo>
                  <a:lnTo>
                    <a:pt x="1052247" y="508593"/>
                  </a:lnTo>
                  <a:lnTo>
                    <a:pt x="1073374" y="500786"/>
                  </a:lnTo>
                  <a:lnTo>
                    <a:pt x="1094502" y="492925"/>
                  </a:lnTo>
                  <a:lnTo>
                    <a:pt x="1115629" y="485010"/>
                  </a:lnTo>
                  <a:lnTo>
                    <a:pt x="1136756" y="477040"/>
                  </a:lnTo>
                  <a:lnTo>
                    <a:pt x="1157883" y="469017"/>
                  </a:lnTo>
                  <a:lnTo>
                    <a:pt x="1179010" y="460941"/>
                  </a:lnTo>
                  <a:lnTo>
                    <a:pt x="1200138" y="452813"/>
                  </a:lnTo>
                  <a:lnTo>
                    <a:pt x="1221265" y="444636"/>
                  </a:lnTo>
                  <a:lnTo>
                    <a:pt x="1242392" y="436414"/>
                  </a:lnTo>
                  <a:lnTo>
                    <a:pt x="1263519" y="428147"/>
                  </a:lnTo>
                  <a:lnTo>
                    <a:pt x="1284647" y="419841"/>
                  </a:lnTo>
                  <a:lnTo>
                    <a:pt x="1305774" y="411499"/>
                  </a:lnTo>
                  <a:lnTo>
                    <a:pt x="1326901" y="403125"/>
                  </a:lnTo>
                  <a:lnTo>
                    <a:pt x="1348028" y="394723"/>
                  </a:lnTo>
                  <a:lnTo>
                    <a:pt x="1369156" y="386298"/>
                  </a:lnTo>
                  <a:lnTo>
                    <a:pt x="1390283" y="377855"/>
                  </a:lnTo>
                  <a:lnTo>
                    <a:pt x="1411410" y="369398"/>
                  </a:lnTo>
                  <a:lnTo>
                    <a:pt x="1432537" y="360932"/>
                  </a:lnTo>
                  <a:lnTo>
                    <a:pt x="1453664" y="352462"/>
                  </a:lnTo>
                  <a:lnTo>
                    <a:pt x="1474792" y="343993"/>
                  </a:lnTo>
                  <a:lnTo>
                    <a:pt x="1495919" y="335529"/>
                  </a:lnTo>
                  <a:lnTo>
                    <a:pt x="1517046" y="327076"/>
                  </a:lnTo>
                  <a:lnTo>
                    <a:pt x="1538173" y="318637"/>
                  </a:lnTo>
                  <a:lnTo>
                    <a:pt x="1559301" y="310218"/>
                  </a:lnTo>
                  <a:lnTo>
                    <a:pt x="1580428" y="301823"/>
                  </a:lnTo>
                  <a:lnTo>
                    <a:pt x="1601555" y="293456"/>
                  </a:lnTo>
                  <a:lnTo>
                    <a:pt x="1622682" y="285120"/>
                  </a:lnTo>
                  <a:lnTo>
                    <a:pt x="1643810" y="276819"/>
                  </a:lnTo>
                  <a:lnTo>
                    <a:pt x="1664937" y="268557"/>
                  </a:lnTo>
                  <a:lnTo>
                    <a:pt x="1686064" y="260336"/>
                  </a:lnTo>
                  <a:lnTo>
                    <a:pt x="1707191" y="252157"/>
                  </a:lnTo>
                  <a:lnTo>
                    <a:pt x="1728318" y="244022"/>
                  </a:lnTo>
                  <a:lnTo>
                    <a:pt x="1749446" y="235931"/>
                  </a:lnTo>
                  <a:lnTo>
                    <a:pt x="1770573" y="227883"/>
                  </a:lnTo>
                  <a:lnTo>
                    <a:pt x="1791700" y="219878"/>
                  </a:lnTo>
                  <a:lnTo>
                    <a:pt x="1812827" y="211913"/>
                  </a:lnTo>
                  <a:lnTo>
                    <a:pt x="1833955" y="203984"/>
                  </a:lnTo>
                  <a:lnTo>
                    <a:pt x="1855082" y="196086"/>
                  </a:lnTo>
                  <a:lnTo>
                    <a:pt x="1876209" y="188215"/>
                  </a:lnTo>
                  <a:lnTo>
                    <a:pt x="1897336" y="180364"/>
                  </a:lnTo>
                  <a:lnTo>
                    <a:pt x="1918464" y="172526"/>
                  </a:lnTo>
                  <a:lnTo>
                    <a:pt x="1939591" y="164693"/>
                  </a:lnTo>
                  <a:lnTo>
                    <a:pt x="1960718" y="156858"/>
                  </a:lnTo>
                  <a:lnTo>
                    <a:pt x="1981845" y="149012"/>
                  </a:lnTo>
                  <a:lnTo>
                    <a:pt x="2002972" y="141147"/>
                  </a:lnTo>
                  <a:lnTo>
                    <a:pt x="2024100" y="133256"/>
                  </a:lnTo>
                  <a:lnTo>
                    <a:pt x="2045227" y="125331"/>
                  </a:lnTo>
                  <a:lnTo>
                    <a:pt x="2066354" y="117366"/>
                  </a:lnTo>
                  <a:lnTo>
                    <a:pt x="2087481" y="109355"/>
                  </a:lnTo>
                  <a:lnTo>
                    <a:pt x="2108609" y="101293"/>
                  </a:lnTo>
                  <a:lnTo>
                    <a:pt x="2129736" y="93177"/>
                  </a:lnTo>
                  <a:lnTo>
                    <a:pt x="2150863" y="85003"/>
                  </a:lnTo>
                  <a:lnTo>
                    <a:pt x="2171990" y="76769"/>
                  </a:lnTo>
                  <a:lnTo>
                    <a:pt x="2193118" y="68474"/>
                  </a:lnTo>
                  <a:lnTo>
                    <a:pt x="2214245" y="60117"/>
                  </a:lnTo>
                  <a:lnTo>
                    <a:pt x="2235372" y="51700"/>
                  </a:lnTo>
                  <a:lnTo>
                    <a:pt x="2256499" y="43222"/>
                  </a:lnTo>
                  <a:lnTo>
                    <a:pt x="2277626" y="34686"/>
                  </a:lnTo>
                  <a:lnTo>
                    <a:pt x="2298754" y="26094"/>
                  </a:lnTo>
                  <a:lnTo>
                    <a:pt x="2319881" y="17447"/>
                  </a:lnTo>
                  <a:lnTo>
                    <a:pt x="2341008" y="8748"/>
                  </a:lnTo>
                  <a:lnTo>
                    <a:pt x="2362135" y="0"/>
                  </a:lnTo>
                  <a:lnTo>
                    <a:pt x="2362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6685225" y="4406424"/>
              <a:ext cx="2025007" cy="723642"/>
            </a:xfrm>
            <a:custGeom>
              <a:avLst/>
              <a:pathLst>
                <a:path w="2025007" h="723642">
                  <a:moveTo>
                    <a:pt x="2025007" y="0"/>
                  </a:moveTo>
                  <a:lnTo>
                    <a:pt x="2003880" y="5861"/>
                  </a:lnTo>
                  <a:lnTo>
                    <a:pt x="1982753" y="11716"/>
                  </a:lnTo>
                  <a:lnTo>
                    <a:pt x="1961625" y="17568"/>
                  </a:lnTo>
                  <a:lnTo>
                    <a:pt x="1940498" y="23419"/>
                  </a:lnTo>
                  <a:lnTo>
                    <a:pt x="1919371" y="29274"/>
                  </a:lnTo>
                  <a:lnTo>
                    <a:pt x="1898244" y="35137"/>
                  </a:lnTo>
                  <a:lnTo>
                    <a:pt x="1877116" y="41010"/>
                  </a:lnTo>
                  <a:lnTo>
                    <a:pt x="1855989" y="46898"/>
                  </a:lnTo>
                  <a:lnTo>
                    <a:pt x="1834862" y="52804"/>
                  </a:lnTo>
                  <a:lnTo>
                    <a:pt x="1813735" y="58730"/>
                  </a:lnTo>
                  <a:lnTo>
                    <a:pt x="1792607" y="64680"/>
                  </a:lnTo>
                  <a:lnTo>
                    <a:pt x="1771480" y="70657"/>
                  </a:lnTo>
                  <a:lnTo>
                    <a:pt x="1750353" y="76663"/>
                  </a:lnTo>
                  <a:lnTo>
                    <a:pt x="1729226" y="82699"/>
                  </a:lnTo>
                  <a:lnTo>
                    <a:pt x="1708099" y="88769"/>
                  </a:lnTo>
                  <a:lnTo>
                    <a:pt x="1686971" y="94873"/>
                  </a:lnTo>
                  <a:lnTo>
                    <a:pt x="1665844" y="101012"/>
                  </a:lnTo>
                  <a:lnTo>
                    <a:pt x="1644717" y="107189"/>
                  </a:lnTo>
                  <a:lnTo>
                    <a:pt x="1623590" y="113404"/>
                  </a:lnTo>
                  <a:lnTo>
                    <a:pt x="1602462" y="119656"/>
                  </a:lnTo>
                  <a:lnTo>
                    <a:pt x="1581335" y="125948"/>
                  </a:lnTo>
                  <a:lnTo>
                    <a:pt x="1560208" y="132279"/>
                  </a:lnTo>
                  <a:lnTo>
                    <a:pt x="1539081" y="138648"/>
                  </a:lnTo>
                  <a:lnTo>
                    <a:pt x="1517953" y="145057"/>
                  </a:lnTo>
                  <a:lnTo>
                    <a:pt x="1496826" y="151505"/>
                  </a:lnTo>
                  <a:lnTo>
                    <a:pt x="1475699" y="157991"/>
                  </a:lnTo>
                  <a:lnTo>
                    <a:pt x="1454572" y="164516"/>
                  </a:lnTo>
                  <a:lnTo>
                    <a:pt x="1433445" y="171079"/>
                  </a:lnTo>
                  <a:lnTo>
                    <a:pt x="1412317" y="177681"/>
                  </a:lnTo>
                  <a:lnTo>
                    <a:pt x="1391190" y="184319"/>
                  </a:lnTo>
                  <a:lnTo>
                    <a:pt x="1370063" y="190996"/>
                  </a:lnTo>
                  <a:lnTo>
                    <a:pt x="1348936" y="197710"/>
                  </a:lnTo>
                  <a:lnTo>
                    <a:pt x="1327808" y="204461"/>
                  </a:lnTo>
                  <a:lnTo>
                    <a:pt x="1306681" y="211250"/>
                  </a:lnTo>
                  <a:lnTo>
                    <a:pt x="1285554" y="218076"/>
                  </a:lnTo>
                  <a:lnTo>
                    <a:pt x="1264427" y="224940"/>
                  </a:lnTo>
                  <a:lnTo>
                    <a:pt x="1243299" y="231842"/>
                  </a:lnTo>
                  <a:lnTo>
                    <a:pt x="1222172" y="238783"/>
                  </a:lnTo>
                  <a:lnTo>
                    <a:pt x="1201045" y="245763"/>
                  </a:lnTo>
                  <a:lnTo>
                    <a:pt x="1179918" y="252784"/>
                  </a:lnTo>
                  <a:lnTo>
                    <a:pt x="1158791" y="259847"/>
                  </a:lnTo>
                  <a:lnTo>
                    <a:pt x="1137663" y="266951"/>
                  </a:lnTo>
                  <a:lnTo>
                    <a:pt x="1116536" y="274100"/>
                  </a:lnTo>
                  <a:lnTo>
                    <a:pt x="1095409" y="281294"/>
                  </a:lnTo>
                  <a:lnTo>
                    <a:pt x="1074282" y="288536"/>
                  </a:lnTo>
                  <a:lnTo>
                    <a:pt x="1053154" y="295826"/>
                  </a:lnTo>
                  <a:lnTo>
                    <a:pt x="1032027" y="303167"/>
                  </a:lnTo>
                  <a:lnTo>
                    <a:pt x="1010900" y="310562"/>
                  </a:lnTo>
                  <a:lnTo>
                    <a:pt x="989773" y="318011"/>
                  </a:lnTo>
                  <a:lnTo>
                    <a:pt x="968645" y="325518"/>
                  </a:lnTo>
                  <a:lnTo>
                    <a:pt x="947518" y="333084"/>
                  </a:lnTo>
                  <a:lnTo>
                    <a:pt x="926391" y="340711"/>
                  </a:lnTo>
                  <a:lnTo>
                    <a:pt x="905264" y="348402"/>
                  </a:lnTo>
                  <a:lnTo>
                    <a:pt x="884137" y="356158"/>
                  </a:lnTo>
                  <a:lnTo>
                    <a:pt x="863009" y="363980"/>
                  </a:lnTo>
                  <a:lnTo>
                    <a:pt x="841882" y="371870"/>
                  </a:lnTo>
                  <a:lnTo>
                    <a:pt x="820755" y="379827"/>
                  </a:lnTo>
                  <a:lnTo>
                    <a:pt x="799628" y="387854"/>
                  </a:lnTo>
                  <a:lnTo>
                    <a:pt x="778500" y="395948"/>
                  </a:lnTo>
                  <a:lnTo>
                    <a:pt x="757373" y="404110"/>
                  </a:lnTo>
                  <a:lnTo>
                    <a:pt x="736246" y="412339"/>
                  </a:lnTo>
                  <a:lnTo>
                    <a:pt x="715119" y="420634"/>
                  </a:lnTo>
                  <a:lnTo>
                    <a:pt x="693991" y="428992"/>
                  </a:lnTo>
                  <a:lnTo>
                    <a:pt x="672864" y="437411"/>
                  </a:lnTo>
                  <a:lnTo>
                    <a:pt x="651737" y="445889"/>
                  </a:lnTo>
                  <a:lnTo>
                    <a:pt x="630610" y="454423"/>
                  </a:lnTo>
                  <a:lnTo>
                    <a:pt x="609483" y="463011"/>
                  </a:lnTo>
                  <a:lnTo>
                    <a:pt x="588355" y="471650"/>
                  </a:lnTo>
                  <a:lnTo>
                    <a:pt x="567228" y="480337"/>
                  </a:lnTo>
                  <a:lnTo>
                    <a:pt x="546101" y="489068"/>
                  </a:lnTo>
                  <a:lnTo>
                    <a:pt x="524974" y="497842"/>
                  </a:lnTo>
                  <a:lnTo>
                    <a:pt x="503846" y="506656"/>
                  </a:lnTo>
                  <a:lnTo>
                    <a:pt x="482719" y="515506"/>
                  </a:lnTo>
                  <a:lnTo>
                    <a:pt x="461592" y="524391"/>
                  </a:lnTo>
                  <a:lnTo>
                    <a:pt x="440465" y="533308"/>
                  </a:lnTo>
                  <a:lnTo>
                    <a:pt x="419337" y="542254"/>
                  </a:lnTo>
                  <a:lnTo>
                    <a:pt x="398210" y="551229"/>
                  </a:lnTo>
                  <a:lnTo>
                    <a:pt x="377083" y="560228"/>
                  </a:lnTo>
                  <a:lnTo>
                    <a:pt x="355956" y="569252"/>
                  </a:lnTo>
                  <a:lnTo>
                    <a:pt x="334829" y="578298"/>
                  </a:lnTo>
                  <a:lnTo>
                    <a:pt x="313701" y="587364"/>
                  </a:lnTo>
                  <a:lnTo>
                    <a:pt x="292574" y="596449"/>
                  </a:lnTo>
                  <a:lnTo>
                    <a:pt x="271447" y="605552"/>
                  </a:lnTo>
                  <a:lnTo>
                    <a:pt x="250320" y="614671"/>
                  </a:lnTo>
                  <a:lnTo>
                    <a:pt x="229192" y="623806"/>
                  </a:lnTo>
                  <a:lnTo>
                    <a:pt x="208065" y="632955"/>
                  </a:lnTo>
                  <a:lnTo>
                    <a:pt x="186938" y="642117"/>
                  </a:lnTo>
                  <a:lnTo>
                    <a:pt x="165811" y="651292"/>
                  </a:lnTo>
                  <a:lnTo>
                    <a:pt x="144683" y="660478"/>
                  </a:lnTo>
                  <a:lnTo>
                    <a:pt x="123556" y="669675"/>
                  </a:lnTo>
                  <a:lnTo>
                    <a:pt x="102429" y="678881"/>
                  </a:lnTo>
                  <a:lnTo>
                    <a:pt x="81302" y="688098"/>
                  </a:lnTo>
                  <a:lnTo>
                    <a:pt x="60175" y="697323"/>
                  </a:lnTo>
                  <a:lnTo>
                    <a:pt x="39047" y="706556"/>
                  </a:lnTo>
                  <a:lnTo>
                    <a:pt x="17920" y="715797"/>
                  </a:lnTo>
                  <a:lnTo>
                    <a:pt x="0" y="7236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6541059" y="4337998"/>
              <a:ext cx="2169173" cy="792067"/>
            </a:xfrm>
            <a:custGeom>
              <a:avLst/>
              <a:pathLst>
                <a:path w="2169173" h="792067">
                  <a:moveTo>
                    <a:pt x="0" y="792067"/>
                  </a:moveTo>
                  <a:lnTo>
                    <a:pt x="14196" y="786614"/>
                  </a:lnTo>
                  <a:lnTo>
                    <a:pt x="35323" y="778499"/>
                  </a:lnTo>
                  <a:lnTo>
                    <a:pt x="56450" y="770384"/>
                  </a:lnTo>
                  <a:lnTo>
                    <a:pt x="77577" y="762269"/>
                  </a:lnTo>
                  <a:lnTo>
                    <a:pt x="98705" y="754155"/>
                  </a:lnTo>
                  <a:lnTo>
                    <a:pt x="119832" y="746040"/>
                  </a:lnTo>
                  <a:lnTo>
                    <a:pt x="140959" y="737926"/>
                  </a:lnTo>
                  <a:lnTo>
                    <a:pt x="162086" y="729813"/>
                  </a:lnTo>
                  <a:lnTo>
                    <a:pt x="183214" y="721700"/>
                  </a:lnTo>
                  <a:lnTo>
                    <a:pt x="204341" y="713587"/>
                  </a:lnTo>
                  <a:lnTo>
                    <a:pt x="225468" y="705474"/>
                  </a:lnTo>
                  <a:lnTo>
                    <a:pt x="246595" y="697362"/>
                  </a:lnTo>
                  <a:lnTo>
                    <a:pt x="267723" y="689251"/>
                  </a:lnTo>
                  <a:lnTo>
                    <a:pt x="288850" y="681140"/>
                  </a:lnTo>
                  <a:lnTo>
                    <a:pt x="309977" y="673030"/>
                  </a:lnTo>
                  <a:lnTo>
                    <a:pt x="331104" y="664920"/>
                  </a:lnTo>
                  <a:lnTo>
                    <a:pt x="352231" y="656811"/>
                  </a:lnTo>
                  <a:lnTo>
                    <a:pt x="373359" y="648703"/>
                  </a:lnTo>
                  <a:lnTo>
                    <a:pt x="394486" y="640595"/>
                  </a:lnTo>
                  <a:lnTo>
                    <a:pt x="415613" y="632489"/>
                  </a:lnTo>
                  <a:lnTo>
                    <a:pt x="436740" y="624383"/>
                  </a:lnTo>
                  <a:lnTo>
                    <a:pt x="457868" y="616279"/>
                  </a:lnTo>
                  <a:lnTo>
                    <a:pt x="478995" y="608175"/>
                  </a:lnTo>
                  <a:lnTo>
                    <a:pt x="500122" y="600073"/>
                  </a:lnTo>
                  <a:lnTo>
                    <a:pt x="521249" y="591972"/>
                  </a:lnTo>
                  <a:lnTo>
                    <a:pt x="542377" y="583872"/>
                  </a:lnTo>
                  <a:lnTo>
                    <a:pt x="563504" y="575774"/>
                  </a:lnTo>
                  <a:lnTo>
                    <a:pt x="584631" y="567678"/>
                  </a:lnTo>
                  <a:lnTo>
                    <a:pt x="605758" y="559583"/>
                  </a:lnTo>
                  <a:lnTo>
                    <a:pt x="626885" y="551490"/>
                  </a:lnTo>
                  <a:lnTo>
                    <a:pt x="648013" y="543400"/>
                  </a:lnTo>
                  <a:lnTo>
                    <a:pt x="669140" y="535312"/>
                  </a:lnTo>
                  <a:lnTo>
                    <a:pt x="690267" y="527226"/>
                  </a:lnTo>
                  <a:lnTo>
                    <a:pt x="711394" y="519143"/>
                  </a:lnTo>
                  <a:lnTo>
                    <a:pt x="732522" y="511062"/>
                  </a:lnTo>
                  <a:lnTo>
                    <a:pt x="753649" y="502985"/>
                  </a:lnTo>
                  <a:lnTo>
                    <a:pt x="774776" y="494911"/>
                  </a:lnTo>
                  <a:lnTo>
                    <a:pt x="795903" y="486841"/>
                  </a:lnTo>
                  <a:lnTo>
                    <a:pt x="817031" y="478775"/>
                  </a:lnTo>
                  <a:lnTo>
                    <a:pt x="838158" y="470713"/>
                  </a:lnTo>
                  <a:lnTo>
                    <a:pt x="859285" y="462656"/>
                  </a:lnTo>
                  <a:lnTo>
                    <a:pt x="880412" y="454604"/>
                  </a:lnTo>
                  <a:lnTo>
                    <a:pt x="901539" y="446557"/>
                  </a:lnTo>
                  <a:lnTo>
                    <a:pt x="922667" y="438516"/>
                  </a:lnTo>
                  <a:lnTo>
                    <a:pt x="943794" y="430481"/>
                  </a:lnTo>
                  <a:lnTo>
                    <a:pt x="964921" y="422453"/>
                  </a:lnTo>
                  <a:lnTo>
                    <a:pt x="986048" y="414433"/>
                  </a:lnTo>
                  <a:lnTo>
                    <a:pt x="1007176" y="406421"/>
                  </a:lnTo>
                  <a:lnTo>
                    <a:pt x="1028303" y="398417"/>
                  </a:lnTo>
                  <a:lnTo>
                    <a:pt x="1049430" y="390422"/>
                  </a:lnTo>
                  <a:lnTo>
                    <a:pt x="1070557" y="382438"/>
                  </a:lnTo>
                  <a:lnTo>
                    <a:pt x="1091685" y="374464"/>
                  </a:lnTo>
                  <a:lnTo>
                    <a:pt x="1112812" y="366503"/>
                  </a:lnTo>
                  <a:lnTo>
                    <a:pt x="1133939" y="358554"/>
                  </a:lnTo>
                  <a:lnTo>
                    <a:pt x="1155066" y="350618"/>
                  </a:lnTo>
                  <a:lnTo>
                    <a:pt x="1176193" y="342697"/>
                  </a:lnTo>
                  <a:lnTo>
                    <a:pt x="1197321" y="334792"/>
                  </a:lnTo>
                  <a:lnTo>
                    <a:pt x="1218448" y="326904"/>
                  </a:lnTo>
                  <a:lnTo>
                    <a:pt x="1239575" y="319034"/>
                  </a:lnTo>
                  <a:lnTo>
                    <a:pt x="1260702" y="311184"/>
                  </a:lnTo>
                  <a:lnTo>
                    <a:pt x="1281830" y="303355"/>
                  </a:lnTo>
                  <a:lnTo>
                    <a:pt x="1302957" y="295548"/>
                  </a:lnTo>
                  <a:lnTo>
                    <a:pt x="1324084" y="287765"/>
                  </a:lnTo>
                  <a:lnTo>
                    <a:pt x="1345211" y="280008"/>
                  </a:lnTo>
                  <a:lnTo>
                    <a:pt x="1366339" y="272277"/>
                  </a:lnTo>
                  <a:lnTo>
                    <a:pt x="1387466" y="264576"/>
                  </a:lnTo>
                  <a:lnTo>
                    <a:pt x="1408593" y="256906"/>
                  </a:lnTo>
                  <a:lnTo>
                    <a:pt x="1429720" y="249268"/>
                  </a:lnTo>
                  <a:lnTo>
                    <a:pt x="1450847" y="241664"/>
                  </a:lnTo>
                  <a:lnTo>
                    <a:pt x="1471975" y="234096"/>
                  </a:lnTo>
                  <a:lnTo>
                    <a:pt x="1493102" y="226566"/>
                  </a:lnTo>
                  <a:lnTo>
                    <a:pt x="1514229" y="219075"/>
                  </a:lnTo>
                  <a:lnTo>
                    <a:pt x="1535356" y="211624"/>
                  </a:lnTo>
                  <a:lnTo>
                    <a:pt x="1556484" y="204216"/>
                  </a:lnTo>
                  <a:lnTo>
                    <a:pt x="1577611" y="196850"/>
                  </a:lnTo>
                  <a:lnTo>
                    <a:pt x="1598738" y="189528"/>
                  </a:lnTo>
                  <a:lnTo>
                    <a:pt x="1619865" y="182251"/>
                  </a:lnTo>
                  <a:lnTo>
                    <a:pt x="1640993" y="175017"/>
                  </a:lnTo>
                  <a:lnTo>
                    <a:pt x="1662120" y="167828"/>
                  </a:lnTo>
                  <a:lnTo>
                    <a:pt x="1683247" y="160682"/>
                  </a:lnTo>
                  <a:lnTo>
                    <a:pt x="1704374" y="153578"/>
                  </a:lnTo>
                  <a:lnTo>
                    <a:pt x="1725501" y="146514"/>
                  </a:lnTo>
                  <a:lnTo>
                    <a:pt x="1746629" y="139487"/>
                  </a:lnTo>
                  <a:lnTo>
                    <a:pt x="1767756" y="132496"/>
                  </a:lnTo>
                  <a:lnTo>
                    <a:pt x="1788883" y="125535"/>
                  </a:lnTo>
                  <a:lnTo>
                    <a:pt x="1810010" y="118602"/>
                  </a:lnTo>
                  <a:lnTo>
                    <a:pt x="1831138" y="111691"/>
                  </a:lnTo>
                  <a:lnTo>
                    <a:pt x="1852265" y="104799"/>
                  </a:lnTo>
                  <a:lnTo>
                    <a:pt x="1873392" y="97918"/>
                  </a:lnTo>
                  <a:lnTo>
                    <a:pt x="1894519" y="91045"/>
                  </a:lnTo>
                  <a:lnTo>
                    <a:pt x="1915647" y="84172"/>
                  </a:lnTo>
                  <a:lnTo>
                    <a:pt x="1936774" y="77295"/>
                  </a:lnTo>
                  <a:lnTo>
                    <a:pt x="1957901" y="70409"/>
                  </a:lnTo>
                  <a:lnTo>
                    <a:pt x="1979028" y="63506"/>
                  </a:lnTo>
                  <a:lnTo>
                    <a:pt x="2000155" y="56583"/>
                  </a:lnTo>
                  <a:lnTo>
                    <a:pt x="2021283" y="49635"/>
                  </a:lnTo>
                  <a:lnTo>
                    <a:pt x="2042410" y="42658"/>
                  </a:lnTo>
                  <a:lnTo>
                    <a:pt x="2063537" y="35646"/>
                  </a:lnTo>
                  <a:lnTo>
                    <a:pt x="2084664" y="28599"/>
                  </a:lnTo>
                  <a:lnTo>
                    <a:pt x="2105792" y="21512"/>
                  </a:lnTo>
                  <a:lnTo>
                    <a:pt x="2126919" y="14384"/>
                  </a:lnTo>
                  <a:lnTo>
                    <a:pt x="2148046" y="7214"/>
                  </a:lnTo>
                  <a:lnTo>
                    <a:pt x="2169173" y="0"/>
                  </a:lnTo>
                  <a:lnTo>
                    <a:pt x="2169173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5792476" y="5106740"/>
              <a:ext cx="46652" cy="23326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5942154" y="5108527"/>
              <a:ext cx="43078" cy="2153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6087931" y="5106413"/>
              <a:ext cx="47305" cy="2365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6235407" y="5105999"/>
              <a:ext cx="48135" cy="2406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6383537" y="4994877"/>
              <a:ext cx="47655" cy="47655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6531007" y="5105818"/>
              <a:ext cx="48496" cy="24248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6678881" y="5045342"/>
              <a:ext cx="48530" cy="48530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6826420" y="5061578"/>
              <a:ext cx="49233" cy="4923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6973649" y="4957908"/>
              <a:ext cx="50555" cy="50555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7120849" y="4898088"/>
              <a:ext cx="51938" cy="51938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7269004" y="4797940"/>
              <a:ext cx="51409" cy="5140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7416716" y="4784024"/>
              <a:ext cx="51765" cy="51765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7564394" y="4725566"/>
              <a:ext cx="52192" cy="5219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7712402" y="4657521"/>
              <a:ext cx="51957" cy="5195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7860476" y="4597049"/>
              <a:ext cx="51590" cy="51590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8009918" y="4550243"/>
              <a:ext cx="48486" cy="48486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4886204" y="684935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4886204" y="661423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4886204" y="637034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4886204" y="614685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4886204" y="592337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886204" y="567947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4886204" y="544435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495133" y="5813758"/>
              <a:ext cx="2215099" cy="1035600"/>
            </a:xfrm>
            <a:custGeom>
              <a:avLst/>
              <a:pathLst>
                <a:path w="2215099" h="1035600">
                  <a:moveTo>
                    <a:pt x="0" y="1035600"/>
                  </a:moveTo>
                  <a:lnTo>
                    <a:pt x="17867" y="1027651"/>
                  </a:lnTo>
                  <a:lnTo>
                    <a:pt x="38995" y="1018252"/>
                  </a:lnTo>
                  <a:lnTo>
                    <a:pt x="60122" y="1008852"/>
                  </a:lnTo>
                  <a:lnTo>
                    <a:pt x="81249" y="999451"/>
                  </a:lnTo>
                  <a:lnTo>
                    <a:pt x="102376" y="990049"/>
                  </a:lnTo>
                  <a:lnTo>
                    <a:pt x="123504" y="980647"/>
                  </a:lnTo>
                  <a:lnTo>
                    <a:pt x="144631" y="971244"/>
                  </a:lnTo>
                  <a:lnTo>
                    <a:pt x="165758" y="961840"/>
                  </a:lnTo>
                  <a:lnTo>
                    <a:pt x="186885" y="952436"/>
                  </a:lnTo>
                  <a:lnTo>
                    <a:pt x="208013" y="943030"/>
                  </a:lnTo>
                  <a:lnTo>
                    <a:pt x="229140" y="933623"/>
                  </a:lnTo>
                  <a:lnTo>
                    <a:pt x="250267" y="924216"/>
                  </a:lnTo>
                  <a:lnTo>
                    <a:pt x="271394" y="914807"/>
                  </a:lnTo>
                  <a:lnTo>
                    <a:pt x="292521" y="905398"/>
                  </a:lnTo>
                  <a:lnTo>
                    <a:pt x="313649" y="895987"/>
                  </a:lnTo>
                  <a:lnTo>
                    <a:pt x="334776" y="886575"/>
                  </a:lnTo>
                  <a:lnTo>
                    <a:pt x="355903" y="877162"/>
                  </a:lnTo>
                  <a:lnTo>
                    <a:pt x="377030" y="867748"/>
                  </a:lnTo>
                  <a:lnTo>
                    <a:pt x="398158" y="858333"/>
                  </a:lnTo>
                  <a:lnTo>
                    <a:pt x="419285" y="848916"/>
                  </a:lnTo>
                  <a:lnTo>
                    <a:pt x="440412" y="839498"/>
                  </a:lnTo>
                  <a:lnTo>
                    <a:pt x="461539" y="830079"/>
                  </a:lnTo>
                  <a:lnTo>
                    <a:pt x="482667" y="820657"/>
                  </a:lnTo>
                  <a:lnTo>
                    <a:pt x="503794" y="811235"/>
                  </a:lnTo>
                  <a:lnTo>
                    <a:pt x="524921" y="801811"/>
                  </a:lnTo>
                  <a:lnTo>
                    <a:pt x="546048" y="792385"/>
                  </a:lnTo>
                  <a:lnTo>
                    <a:pt x="567175" y="782957"/>
                  </a:lnTo>
                  <a:lnTo>
                    <a:pt x="588303" y="773527"/>
                  </a:lnTo>
                  <a:lnTo>
                    <a:pt x="609430" y="764096"/>
                  </a:lnTo>
                  <a:lnTo>
                    <a:pt x="630557" y="754662"/>
                  </a:lnTo>
                  <a:lnTo>
                    <a:pt x="651684" y="745226"/>
                  </a:lnTo>
                  <a:lnTo>
                    <a:pt x="672812" y="735788"/>
                  </a:lnTo>
                  <a:lnTo>
                    <a:pt x="693939" y="726347"/>
                  </a:lnTo>
                  <a:lnTo>
                    <a:pt x="715066" y="716904"/>
                  </a:lnTo>
                  <a:lnTo>
                    <a:pt x="736193" y="707458"/>
                  </a:lnTo>
                  <a:lnTo>
                    <a:pt x="757321" y="698009"/>
                  </a:lnTo>
                  <a:lnTo>
                    <a:pt x="778448" y="688558"/>
                  </a:lnTo>
                  <a:lnTo>
                    <a:pt x="799575" y="679103"/>
                  </a:lnTo>
                  <a:lnTo>
                    <a:pt x="820702" y="669644"/>
                  </a:lnTo>
                  <a:lnTo>
                    <a:pt x="841829" y="660182"/>
                  </a:lnTo>
                  <a:lnTo>
                    <a:pt x="862957" y="650717"/>
                  </a:lnTo>
                  <a:lnTo>
                    <a:pt x="884084" y="641247"/>
                  </a:lnTo>
                  <a:lnTo>
                    <a:pt x="905211" y="631772"/>
                  </a:lnTo>
                  <a:lnTo>
                    <a:pt x="926338" y="622293"/>
                  </a:lnTo>
                  <a:lnTo>
                    <a:pt x="947466" y="612809"/>
                  </a:lnTo>
                  <a:lnTo>
                    <a:pt x="968593" y="603319"/>
                  </a:lnTo>
                  <a:lnTo>
                    <a:pt x="989720" y="593824"/>
                  </a:lnTo>
                  <a:lnTo>
                    <a:pt x="1010847" y="584321"/>
                  </a:lnTo>
                  <a:lnTo>
                    <a:pt x="1031975" y="574812"/>
                  </a:lnTo>
                  <a:lnTo>
                    <a:pt x="1053102" y="565295"/>
                  </a:lnTo>
                  <a:lnTo>
                    <a:pt x="1074229" y="555770"/>
                  </a:lnTo>
                  <a:lnTo>
                    <a:pt x="1095356" y="546236"/>
                  </a:lnTo>
                  <a:lnTo>
                    <a:pt x="1116483" y="536692"/>
                  </a:lnTo>
                  <a:lnTo>
                    <a:pt x="1137611" y="527137"/>
                  </a:lnTo>
                  <a:lnTo>
                    <a:pt x="1158738" y="517569"/>
                  </a:lnTo>
                  <a:lnTo>
                    <a:pt x="1179865" y="507989"/>
                  </a:lnTo>
                  <a:lnTo>
                    <a:pt x="1200992" y="498394"/>
                  </a:lnTo>
                  <a:lnTo>
                    <a:pt x="1222120" y="488783"/>
                  </a:lnTo>
                  <a:lnTo>
                    <a:pt x="1243247" y="479154"/>
                  </a:lnTo>
                  <a:lnTo>
                    <a:pt x="1264374" y="469506"/>
                  </a:lnTo>
                  <a:lnTo>
                    <a:pt x="1285501" y="459836"/>
                  </a:lnTo>
                  <a:lnTo>
                    <a:pt x="1306629" y="450143"/>
                  </a:lnTo>
                  <a:lnTo>
                    <a:pt x="1327756" y="440425"/>
                  </a:lnTo>
                  <a:lnTo>
                    <a:pt x="1348883" y="430679"/>
                  </a:lnTo>
                  <a:lnTo>
                    <a:pt x="1370010" y="420903"/>
                  </a:lnTo>
                  <a:lnTo>
                    <a:pt x="1391137" y="411094"/>
                  </a:lnTo>
                  <a:lnTo>
                    <a:pt x="1412265" y="401250"/>
                  </a:lnTo>
                  <a:lnTo>
                    <a:pt x="1433392" y="391369"/>
                  </a:lnTo>
                  <a:lnTo>
                    <a:pt x="1454519" y="381449"/>
                  </a:lnTo>
                  <a:lnTo>
                    <a:pt x="1475646" y="371487"/>
                  </a:lnTo>
                  <a:lnTo>
                    <a:pt x="1496774" y="361483"/>
                  </a:lnTo>
                  <a:lnTo>
                    <a:pt x="1517901" y="351434"/>
                  </a:lnTo>
                  <a:lnTo>
                    <a:pt x="1539028" y="341340"/>
                  </a:lnTo>
                  <a:lnTo>
                    <a:pt x="1560155" y="331199"/>
                  </a:lnTo>
                  <a:lnTo>
                    <a:pt x="1581283" y="321012"/>
                  </a:lnTo>
                  <a:lnTo>
                    <a:pt x="1602410" y="310779"/>
                  </a:lnTo>
                  <a:lnTo>
                    <a:pt x="1623537" y="300500"/>
                  </a:lnTo>
                  <a:lnTo>
                    <a:pt x="1644664" y="290175"/>
                  </a:lnTo>
                  <a:lnTo>
                    <a:pt x="1665791" y="279806"/>
                  </a:lnTo>
                  <a:lnTo>
                    <a:pt x="1686919" y="269395"/>
                  </a:lnTo>
                  <a:lnTo>
                    <a:pt x="1708046" y="258941"/>
                  </a:lnTo>
                  <a:lnTo>
                    <a:pt x="1729173" y="248448"/>
                  </a:lnTo>
                  <a:lnTo>
                    <a:pt x="1750300" y="237917"/>
                  </a:lnTo>
                  <a:lnTo>
                    <a:pt x="1771428" y="227350"/>
                  </a:lnTo>
                  <a:lnTo>
                    <a:pt x="1792555" y="216748"/>
                  </a:lnTo>
                  <a:lnTo>
                    <a:pt x="1813682" y="206114"/>
                  </a:lnTo>
                  <a:lnTo>
                    <a:pt x="1834809" y="195449"/>
                  </a:lnTo>
                  <a:lnTo>
                    <a:pt x="1855937" y="184755"/>
                  </a:lnTo>
                  <a:lnTo>
                    <a:pt x="1877064" y="174034"/>
                  </a:lnTo>
                  <a:lnTo>
                    <a:pt x="1898191" y="163287"/>
                  </a:lnTo>
                  <a:lnTo>
                    <a:pt x="1919318" y="152517"/>
                  </a:lnTo>
                  <a:lnTo>
                    <a:pt x="1940445" y="141725"/>
                  </a:lnTo>
                  <a:lnTo>
                    <a:pt x="1961573" y="130912"/>
                  </a:lnTo>
                  <a:lnTo>
                    <a:pt x="1982700" y="120081"/>
                  </a:lnTo>
                  <a:lnTo>
                    <a:pt x="2003827" y="109231"/>
                  </a:lnTo>
                  <a:lnTo>
                    <a:pt x="2024954" y="98365"/>
                  </a:lnTo>
                  <a:lnTo>
                    <a:pt x="2046082" y="87483"/>
                  </a:lnTo>
                  <a:lnTo>
                    <a:pt x="2067209" y="76587"/>
                  </a:lnTo>
                  <a:lnTo>
                    <a:pt x="2088336" y="65679"/>
                  </a:lnTo>
                  <a:lnTo>
                    <a:pt x="2109463" y="54758"/>
                  </a:lnTo>
                  <a:lnTo>
                    <a:pt x="2130591" y="43825"/>
                  </a:lnTo>
                  <a:lnTo>
                    <a:pt x="2151718" y="32883"/>
                  </a:lnTo>
                  <a:lnTo>
                    <a:pt x="2172845" y="21930"/>
                  </a:lnTo>
                  <a:lnTo>
                    <a:pt x="2193972" y="10969"/>
                  </a:lnTo>
                  <a:lnTo>
                    <a:pt x="2215099" y="0"/>
                  </a:lnTo>
                  <a:lnTo>
                    <a:pt x="2215099" y="64609"/>
                  </a:lnTo>
                  <a:lnTo>
                    <a:pt x="2193972" y="74058"/>
                  </a:lnTo>
                  <a:lnTo>
                    <a:pt x="2172845" y="83509"/>
                  </a:lnTo>
                  <a:lnTo>
                    <a:pt x="2151718" y="92964"/>
                  </a:lnTo>
                  <a:lnTo>
                    <a:pt x="2130591" y="102422"/>
                  </a:lnTo>
                  <a:lnTo>
                    <a:pt x="2109463" y="111883"/>
                  </a:lnTo>
                  <a:lnTo>
                    <a:pt x="2088336" y="121349"/>
                  </a:lnTo>
                  <a:lnTo>
                    <a:pt x="2067209" y="130819"/>
                  </a:lnTo>
                  <a:lnTo>
                    <a:pt x="2046082" y="140293"/>
                  </a:lnTo>
                  <a:lnTo>
                    <a:pt x="2024954" y="149773"/>
                  </a:lnTo>
                  <a:lnTo>
                    <a:pt x="2003827" y="159259"/>
                  </a:lnTo>
                  <a:lnTo>
                    <a:pt x="1982700" y="168751"/>
                  </a:lnTo>
                  <a:lnTo>
                    <a:pt x="1961573" y="178251"/>
                  </a:lnTo>
                  <a:lnTo>
                    <a:pt x="1940445" y="187759"/>
                  </a:lnTo>
                  <a:lnTo>
                    <a:pt x="1919318" y="197277"/>
                  </a:lnTo>
                  <a:lnTo>
                    <a:pt x="1898191" y="206805"/>
                  </a:lnTo>
                  <a:lnTo>
                    <a:pt x="1877064" y="216344"/>
                  </a:lnTo>
                  <a:lnTo>
                    <a:pt x="1855937" y="225898"/>
                  </a:lnTo>
                  <a:lnTo>
                    <a:pt x="1834809" y="235466"/>
                  </a:lnTo>
                  <a:lnTo>
                    <a:pt x="1813682" y="245051"/>
                  </a:lnTo>
                  <a:lnTo>
                    <a:pt x="1792555" y="254655"/>
                  </a:lnTo>
                  <a:lnTo>
                    <a:pt x="1771428" y="264280"/>
                  </a:lnTo>
                  <a:lnTo>
                    <a:pt x="1750300" y="273928"/>
                  </a:lnTo>
                  <a:lnTo>
                    <a:pt x="1729173" y="283603"/>
                  </a:lnTo>
                  <a:lnTo>
                    <a:pt x="1708046" y="293306"/>
                  </a:lnTo>
                  <a:lnTo>
                    <a:pt x="1686919" y="303041"/>
                  </a:lnTo>
                  <a:lnTo>
                    <a:pt x="1665791" y="312811"/>
                  </a:lnTo>
                  <a:lnTo>
                    <a:pt x="1644664" y="322617"/>
                  </a:lnTo>
                  <a:lnTo>
                    <a:pt x="1623537" y="332463"/>
                  </a:lnTo>
                  <a:lnTo>
                    <a:pt x="1602410" y="342352"/>
                  </a:lnTo>
                  <a:lnTo>
                    <a:pt x="1581283" y="352286"/>
                  </a:lnTo>
                  <a:lnTo>
                    <a:pt x="1560155" y="362267"/>
                  </a:lnTo>
                  <a:lnTo>
                    <a:pt x="1539028" y="372296"/>
                  </a:lnTo>
                  <a:lnTo>
                    <a:pt x="1517901" y="382375"/>
                  </a:lnTo>
                  <a:lnTo>
                    <a:pt x="1496774" y="392505"/>
                  </a:lnTo>
                  <a:lnTo>
                    <a:pt x="1475646" y="402686"/>
                  </a:lnTo>
                  <a:lnTo>
                    <a:pt x="1454519" y="412917"/>
                  </a:lnTo>
                  <a:lnTo>
                    <a:pt x="1433392" y="423199"/>
                  </a:lnTo>
                  <a:lnTo>
                    <a:pt x="1412265" y="433531"/>
                  </a:lnTo>
                  <a:lnTo>
                    <a:pt x="1391137" y="443910"/>
                  </a:lnTo>
                  <a:lnTo>
                    <a:pt x="1370010" y="454335"/>
                  </a:lnTo>
                  <a:lnTo>
                    <a:pt x="1348883" y="464804"/>
                  </a:lnTo>
                  <a:lnTo>
                    <a:pt x="1327756" y="475316"/>
                  </a:lnTo>
                  <a:lnTo>
                    <a:pt x="1306629" y="485868"/>
                  </a:lnTo>
                  <a:lnTo>
                    <a:pt x="1285501" y="496457"/>
                  </a:lnTo>
                  <a:lnTo>
                    <a:pt x="1264374" y="507082"/>
                  </a:lnTo>
                  <a:lnTo>
                    <a:pt x="1243247" y="517740"/>
                  </a:lnTo>
                  <a:lnTo>
                    <a:pt x="1222120" y="528428"/>
                  </a:lnTo>
                  <a:lnTo>
                    <a:pt x="1200992" y="539145"/>
                  </a:lnTo>
                  <a:lnTo>
                    <a:pt x="1179865" y="549889"/>
                  </a:lnTo>
                  <a:lnTo>
                    <a:pt x="1158738" y="560658"/>
                  </a:lnTo>
                  <a:lnTo>
                    <a:pt x="1137611" y="571450"/>
                  </a:lnTo>
                  <a:lnTo>
                    <a:pt x="1116483" y="582262"/>
                  </a:lnTo>
                  <a:lnTo>
                    <a:pt x="1095356" y="593094"/>
                  </a:lnTo>
                  <a:lnTo>
                    <a:pt x="1074229" y="603945"/>
                  </a:lnTo>
                  <a:lnTo>
                    <a:pt x="1053102" y="614811"/>
                  </a:lnTo>
                  <a:lnTo>
                    <a:pt x="1031975" y="625693"/>
                  </a:lnTo>
                  <a:lnTo>
                    <a:pt x="1010847" y="636590"/>
                  </a:lnTo>
                  <a:lnTo>
                    <a:pt x="989720" y="647499"/>
                  </a:lnTo>
                  <a:lnTo>
                    <a:pt x="968593" y="658420"/>
                  </a:lnTo>
                  <a:lnTo>
                    <a:pt x="947466" y="669353"/>
                  </a:lnTo>
                  <a:lnTo>
                    <a:pt x="926338" y="680295"/>
                  </a:lnTo>
                  <a:lnTo>
                    <a:pt x="905211" y="691247"/>
                  </a:lnTo>
                  <a:lnTo>
                    <a:pt x="884084" y="702208"/>
                  </a:lnTo>
                  <a:lnTo>
                    <a:pt x="862957" y="713177"/>
                  </a:lnTo>
                  <a:lnTo>
                    <a:pt x="841829" y="724154"/>
                  </a:lnTo>
                  <a:lnTo>
                    <a:pt x="820702" y="735137"/>
                  </a:lnTo>
                  <a:lnTo>
                    <a:pt x="799575" y="746127"/>
                  </a:lnTo>
                  <a:lnTo>
                    <a:pt x="778448" y="757123"/>
                  </a:lnTo>
                  <a:lnTo>
                    <a:pt x="757321" y="768124"/>
                  </a:lnTo>
                  <a:lnTo>
                    <a:pt x="736193" y="779131"/>
                  </a:lnTo>
                  <a:lnTo>
                    <a:pt x="715066" y="790142"/>
                  </a:lnTo>
                  <a:lnTo>
                    <a:pt x="693939" y="801158"/>
                  </a:lnTo>
                  <a:lnTo>
                    <a:pt x="672812" y="812178"/>
                  </a:lnTo>
                  <a:lnTo>
                    <a:pt x="651684" y="823202"/>
                  </a:lnTo>
                  <a:lnTo>
                    <a:pt x="630557" y="834230"/>
                  </a:lnTo>
                  <a:lnTo>
                    <a:pt x="609430" y="845261"/>
                  </a:lnTo>
                  <a:lnTo>
                    <a:pt x="588303" y="856295"/>
                  </a:lnTo>
                  <a:lnTo>
                    <a:pt x="567175" y="867332"/>
                  </a:lnTo>
                  <a:lnTo>
                    <a:pt x="546048" y="878372"/>
                  </a:lnTo>
                  <a:lnTo>
                    <a:pt x="524921" y="889415"/>
                  </a:lnTo>
                  <a:lnTo>
                    <a:pt x="503794" y="900460"/>
                  </a:lnTo>
                  <a:lnTo>
                    <a:pt x="482667" y="911507"/>
                  </a:lnTo>
                  <a:lnTo>
                    <a:pt x="461539" y="922557"/>
                  </a:lnTo>
                  <a:lnTo>
                    <a:pt x="440412" y="933608"/>
                  </a:lnTo>
                  <a:lnTo>
                    <a:pt x="419285" y="944662"/>
                  </a:lnTo>
                  <a:lnTo>
                    <a:pt x="398158" y="955717"/>
                  </a:lnTo>
                  <a:lnTo>
                    <a:pt x="377030" y="966775"/>
                  </a:lnTo>
                  <a:lnTo>
                    <a:pt x="355903" y="977833"/>
                  </a:lnTo>
                  <a:lnTo>
                    <a:pt x="334776" y="988894"/>
                  </a:lnTo>
                  <a:lnTo>
                    <a:pt x="313649" y="999956"/>
                  </a:lnTo>
                  <a:lnTo>
                    <a:pt x="292521" y="1011019"/>
                  </a:lnTo>
                  <a:lnTo>
                    <a:pt x="271394" y="1022084"/>
                  </a:lnTo>
                  <a:lnTo>
                    <a:pt x="250267" y="1033150"/>
                  </a:lnTo>
                  <a:lnTo>
                    <a:pt x="245590" y="1035600"/>
                  </a:lnTo>
                  <a:close/>
                </a:path>
              </a:pathLst>
            </a:custGeom>
            <a:solidFill>
              <a:srgbClr val="00A77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6495133" y="5813758"/>
              <a:ext cx="2215099" cy="1035600"/>
            </a:xfrm>
            <a:custGeom>
              <a:avLst/>
              <a:pathLst>
                <a:path w="2215099" h="1035600">
                  <a:moveTo>
                    <a:pt x="0" y="1035600"/>
                  </a:moveTo>
                  <a:lnTo>
                    <a:pt x="17867" y="1027651"/>
                  </a:lnTo>
                  <a:lnTo>
                    <a:pt x="38995" y="1018252"/>
                  </a:lnTo>
                  <a:lnTo>
                    <a:pt x="60122" y="1008852"/>
                  </a:lnTo>
                  <a:lnTo>
                    <a:pt x="81249" y="999451"/>
                  </a:lnTo>
                  <a:lnTo>
                    <a:pt x="102376" y="990049"/>
                  </a:lnTo>
                  <a:lnTo>
                    <a:pt x="123504" y="980647"/>
                  </a:lnTo>
                  <a:lnTo>
                    <a:pt x="144631" y="971244"/>
                  </a:lnTo>
                  <a:lnTo>
                    <a:pt x="165758" y="961840"/>
                  </a:lnTo>
                  <a:lnTo>
                    <a:pt x="186885" y="952436"/>
                  </a:lnTo>
                  <a:lnTo>
                    <a:pt x="208013" y="943030"/>
                  </a:lnTo>
                  <a:lnTo>
                    <a:pt x="229140" y="933623"/>
                  </a:lnTo>
                  <a:lnTo>
                    <a:pt x="250267" y="924216"/>
                  </a:lnTo>
                  <a:lnTo>
                    <a:pt x="271394" y="914807"/>
                  </a:lnTo>
                  <a:lnTo>
                    <a:pt x="292521" y="905398"/>
                  </a:lnTo>
                  <a:lnTo>
                    <a:pt x="313649" y="895987"/>
                  </a:lnTo>
                  <a:lnTo>
                    <a:pt x="334776" y="886575"/>
                  </a:lnTo>
                  <a:lnTo>
                    <a:pt x="355903" y="877162"/>
                  </a:lnTo>
                  <a:lnTo>
                    <a:pt x="377030" y="867748"/>
                  </a:lnTo>
                  <a:lnTo>
                    <a:pt x="398158" y="858333"/>
                  </a:lnTo>
                  <a:lnTo>
                    <a:pt x="419285" y="848916"/>
                  </a:lnTo>
                  <a:lnTo>
                    <a:pt x="440412" y="839498"/>
                  </a:lnTo>
                  <a:lnTo>
                    <a:pt x="461539" y="830079"/>
                  </a:lnTo>
                  <a:lnTo>
                    <a:pt x="482667" y="820657"/>
                  </a:lnTo>
                  <a:lnTo>
                    <a:pt x="503794" y="811235"/>
                  </a:lnTo>
                  <a:lnTo>
                    <a:pt x="524921" y="801811"/>
                  </a:lnTo>
                  <a:lnTo>
                    <a:pt x="546048" y="792385"/>
                  </a:lnTo>
                  <a:lnTo>
                    <a:pt x="567175" y="782957"/>
                  </a:lnTo>
                  <a:lnTo>
                    <a:pt x="588303" y="773527"/>
                  </a:lnTo>
                  <a:lnTo>
                    <a:pt x="609430" y="764096"/>
                  </a:lnTo>
                  <a:lnTo>
                    <a:pt x="630557" y="754662"/>
                  </a:lnTo>
                  <a:lnTo>
                    <a:pt x="651684" y="745226"/>
                  </a:lnTo>
                  <a:lnTo>
                    <a:pt x="672812" y="735788"/>
                  </a:lnTo>
                  <a:lnTo>
                    <a:pt x="693939" y="726347"/>
                  </a:lnTo>
                  <a:lnTo>
                    <a:pt x="715066" y="716904"/>
                  </a:lnTo>
                  <a:lnTo>
                    <a:pt x="736193" y="707458"/>
                  </a:lnTo>
                  <a:lnTo>
                    <a:pt x="757321" y="698009"/>
                  </a:lnTo>
                  <a:lnTo>
                    <a:pt x="778448" y="688558"/>
                  </a:lnTo>
                  <a:lnTo>
                    <a:pt x="799575" y="679103"/>
                  </a:lnTo>
                  <a:lnTo>
                    <a:pt x="820702" y="669644"/>
                  </a:lnTo>
                  <a:lnTo>
                    <a:pt x="841829" y="660182"/>
                  </a:lnTo>
                  <a:lnTo>
                    <a:pt x="862957" y="650717"/>
                  </a:lnTo>
                  <a:lnTo>
                    <a:pt x="884084" y="641247"/>
                  </a:lnTo>
                  <a:lnTo>
                    <a:pt x="905211" y="631772"/>
                  </a:lnTo>
                  <a:lnTo>
                    <a:pt x="926338" y="622293"/>
                  </a:lnTo>
                  <a:lnTo>
                    <a:pt x="947466" y="612809"/>
                  </a:lnTo>
                  <a:lnTo>
                    <a:pt x="968593" y="603319"/>
                  </a:lnTo>
                  <a:lnTo>
                    <a:pt x="989720" y="593824"/>
                  </a:lnTo>
                  <a:lnTo>
                    <a:pt x="1010847" y="584321"/>
                  </a:lnTo>
                  <a:lnTo>
                    <a:pt x="1031975" y="574812"/>
                  </a:lnTo>
                  <a:lnTo>
                    <a:pt x="1053102" y="565295"/>
                  </a:lnTo>
                  <a:lnTo>
                    <a:pt x="1074229" y="555770"/>
                  </a:lnTo>
                  <a:lnTo>
                    <a:pt x="1095356" y="546236"/>
                  </a:lnTo>
                  <a:lnTo>
                    <a:pt x="1116483" y="536692"/>
                  </a:lnTo>
                  <a:lnTo>
                    <a:pt x="1137611" y="527137"/>
                  </a:lnTo>
                  <a:lnTo>
                    <a:pt x="1158738" y="517569"/>
                  </a:lnTo>
                  <a:lnTo>
                    <a:pt x="1179865" y="507989"/>
                  </a:lnTo>
                  <a:lnTo>
                    <a:pt x="1200992" y="498394"/>
                  </a:lnTo>
                  <a:lnTo>
                    <a:pt x="1222120" y="488783"/>
                  </a:lnTo>
                  <a:lnTo>
                    <a:pt x="1243247" y="479154"/>
                  </a:lnTo>
                  <a:lnTo>
                    <a:pt x="1264374" y="469506"/>
                  </a:lnTo>
                  <a:lnTo>
                    <a:pt x="1285501" y="459836"/>
                  </a:lnTo>
                  <a:lnTo>
                    <a:pt x="1306629" y="450143"/>
                  </a:lnTo>
                  <a:lnTo>
                    <a:pt x="1327756" y="440425"/>
                  </a:lnTo>
                  <a:lnTo>
                    <a:pt x="1348883" y="430679"/>
                  </a:lnTo>
                  <a:lnTo>
                    <a:pt x="1370010" y="420903"/>
                  </a:lnTo>
                  <a:lnTo>
                    <a:pt x="1391137" y="411094"/>
                  </a:lnTo>
                  <a:lnTo>
                    <a:pt x="1412265" y="401250"/>
                  </a:lnTo>
                  <a:lnTo>
                    <a:pt x="1433392" y="391369"/>
                  </a:lnTo>
                  <a:lnTo>
                    <a:pt x="1454519" y="381449"/>
                  </a:lnTo>
                  <a:lnTo>
                    <a:pt x="1475646" y="371487"/>
                  </a:lnTo>
                  <a:lnTo>
                    <a:pt x="1496774" y="361483"/>
                  </a:lnTo>
                  <a:lnTo>
                    <a:pt x="1517901" y="351434"/>
                  </a:lnTo>
                  <a:lnTo>
                    <a:pt x="1539028" y="341340"/>
                  </a:lnTo>
                  <a:lnTo>
                    <a:pt x="1560155" y="331199"/>
                  </a:lnTo>
                  <a:lnTo>
                    <a:pt x="1581283" y="321012"/>
                  </a:lnTo>
                  <a:lnTo>
                    <a:pt x="1602410" y="310779"/>
                  </a:lnTo>
                  <a:lnTo>
                    <a:pt x="1623537" y="300500"/>
                  </a:lnTo>
                  <a:lnTo>
                    <a:pt x="1644664" y="290175"/>
                  </a:lnTo>
                  <a:lnTo>
                    <a:pt x="1665791" y="279806"/>
                  </a:lnTo>
                  <a:lnTo>
                    <a:pt x="1686919" y="269395"/>
                  </a:lnTo>
                  <a:lnTo>
                    <a:pt x="1708046" y="258941"/>
                  </a:lnTo>
                  <a:lnTo>
                    <a:pt x="1729173" y="248448"/>
                  </a:lnTo>
                  <a:lnTo>
                    <a:pt x="1750300" y="237917"/>
                  </a:lnTo>
                  <a:lnTo>
                    <a:pt x="1771428" y="227350"/>
                  </a:lnTo>
                  <a:lnTo>
                    <a:pt x="1792555" y="216748"/>
                  </a:lnTo>
                  <a:lnTo>
                    <a:pt x="1813682" y="206114"/>
                  </a:lnTo>
                  <a:lnTo>
                    <a:pt x="1834809" y="195449"/>
                  </a:lnTo>
                  <a:lnTo>
                    <a:pt x="1855937" y="184755"/>
                  </a:lnTo>
                  <a:lnTo>
                    <a:pt x="1877064" y="174034"/>
                  </a:lnTo>
                  <a:lnTo>
                    <a:pt x="1898191" y="163287"/>
                  </a:lnTo>
                  <a:lnTo>
                    <a:pt x="1919318" y="152517"/>
                  </a:lnTo>
                  <a:lnTo>
                    <a:pt x="1940445" y="141725"/>
                  </a:lnTo>
                  <a:lnTo>
                    <a:pt x="1961573" y="130912"/>
                  </a:lnTo>
                  <a:lnTo>
                    <a:pt x="1982700" y="120081"/>
                  </a:lnTo>
                  <a:lnTo>
                    <a:pt x="2003827" y="109231"/>
                  </a:lnTo>
                  <a:lnTo>
                    <a:pt x="2024954" y="98365"/>
                  </a:lnTo>
                  <a:lnTo>
                    <a:pt x="2046082" y="87483"/>
                  </a:lnTo>
                  <a:lnTo>
                    <a:pt x="2067209" y="76587"/>
                  </a:lnTo>
                  <a:lnTo>
                    <a:pt x="2088336" y="65679"/>
                  </a:lnTo>
                  <a:lnTo>
                    <a:pt x="2109463" y="54758"/>
                  </a:lnTo>
                  <a:lnTo>
                    <a:pt x="2130591" y="43825"/>
                  </a:lnTo>
                  <a:lnTo>
                    <a:pt x="2151718" y="32883"/>
                  </a:lnTo>
                  <a:lnTo>
                    <a:pt x="2172845" y="21930"/>
                  </a:lnTo>
                  <a:lnTo>
                    <a:pt x="2193972" y="10969"/>
                  </a:lnTo>
                  <a:lnTo>
                    <a:pt x="2215099" y="0"/>
                  </a:lnTo>
                  <a:lnTo>
                    <a:pt x="22150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6740723" y="5878368"/>
              <a:ext cx="1969509" cy="970990"/>
            </a:xfrm>
            <a:custGeom>
              <a:avLst/>
              <a:pathLst>
                <a:path w="1969509" h="970990">
                  <a:moveTo>
                    <a:pt x="1969509" y="0"/>
                  </a:moveTo>
                  <a:lnTo>
                    <a:pt x="1948382" y="9448"/>
                  </a:lnTo>
                  <a:lnTo>
                    <a:pt x="1927255" y="18900"/>
                  </a:lnTo>
                  <a:lnTo>
                    <a:pt x="1906128" y="28354"/>
                  </a:lnTo>
                  <a:lnTo>
                    <a:pt x="1885000" y="37812"/>
                  </a:lnTo>
                  <a:lnTo>
                    <a:pt x="1863873" y="47274"/>
                  </a:lnTo>
                  <a:lnTo>
                    <a:pt x="1842746" y="56739"/>
                  </a:lnTo>
                  <a:lnTo>
                    <a:pt x="1821619" y="66209"/>
                  </a:lnTo>
                  <a:lnTo>
                    <a:pt x="1800492" y="75684"/>
                  </a:lnTo>
                  <a:lnTo>
                    <a:pt x="1779364" y="85164"/>
                  </a:lnTo>
                  <a:lnTo>
                    <a:pt x="1758237" y="94649"/>
                  </a:lnTo>
                  <a:lnTo>
                    <a:pt x="1737110" y="104142"/>
                  </a:lnTo>
                  <a:lnTo>
                    <a:pt x="1715983" y="113642"/>
                  </a:lnTo>
                  <a:lnTo>
                    <a:pt x="1694855" y="123150"/>
                  </a:lnTo>
                  <a:lnTo>
                    <a:pt x="1673728" y="132667"/>
                  </a:lnTo>
                  <a:lnTo>
                    <a:pt x="1652601" y="142195"/>
                  </a:lnTo>
                  <a:lnTo>
                    <a:pt x="1631474" y="151735"/>
                  </a:lnTo>
                  <a:lnTo>
                    <a:pt x="1610346" y="161288"/>
                  </a:lnTo>
                  <a:lnTo>
                    <a:pt x="1589219" y="170856"/>
                  </a:lnTo>
                  <a:lnTo>
                    <a:pt x="1568092" y="180441"/>
                  </a:lnTo>
                  <a:lnTo>
                    <a:pt x="1546965" y="190045"/>
                  </a:lnTo>
                  <a:lnTo>
                    <a:pt x="1525838" y="199670"/>
                  </a:lnTo>
                  <a:lnTo>
                    <a:pt x="1504710" y="209319"/>
                  </a:lnTo>
                  <a:lnTo>
                    <a:pt x="1483583" y="218993"/>
                  </a:lnTo>
                  <a:lnTo>
                    <a:pt x="1462456" y="228697"/>
                  </a:lnTo>
                  <a:lnTo>
                    <a:pt x="1441329" y="238432"/>
                  </a:lnTo>
                  <a:lnTo>
                    <a:pt x="1420201" y="248201"/>
                  </a:lnTo>
                  <a:lnTo>
                    <a:pt x="1399074" y="258007"/>
                  </a:lnTo>
                  <a:lnTo>
                    <a:pt x="1377947" y="267854"/>
                  </a:lnTo>
                  <a:lnTo>
                    <a:pt x="1356820" y="277743"/>
                  </a:lnTo>
                  <a:lnTo>
                    <a:pt x="1335692" y="287676"/>
                  </a:lnTo>
                  <a:lnTo>
                    <a:pt x="1314565" y="297657"/>
                  </a:lnTo>
                  <a:lnTo>
                    <a:pt x="1293438" y="307686"/>
                  </a:lnTo>
                  <a:lnTo>
                    <a:pt x="1272311" y="317765"/>
                  </a:lnTo>
                  <a:lnTo>
                    <a:pt x="1251184" y="327895"/>
                  </a:lnTo>
                  <a:lnTo>
                    <a:pt x="1230056" y="338076"/>
                  </a:lnTo>
                  <a:lnTo>
                    <a:pt x="1208929" y="348308"/>
                  </a:lnTo>
                  <a:lnTo>
                    <a:pt x="1187802" y="358590"/>
                  </a:lnTo>
                  <a:lnTo>
                    <a:pt x="1166675" y="368921"/>
                  </a:lnTo>
                  <a:lnTo>
                    <a:pt x="1145547" y="379300"/>
                  </a:lnTo>
                  <a:lnTo>
                    <a:pt x="1124420" y="389725"/>
                  </a:lnTo>
                  <a:lnTo>
                    <a:pt x="1103293" y="400195"/>
                  </a:lnTo>
                  <a:lnTo>
                    <a:pt x="1082166" y="410707"/>
                  </a:lnTo>
                  <a:lnTo>
                    <a:pt x="1061038" y="421258"/>
                  </a:lnTo>
                  <a:lnTo>
                    <a:pt x="1039911" y="431848"/>
                  </a:lnTo>
                  <a:lnTo>
                    <a:pt x="1018784" y="442472"/>
                  </a:lnTo>
                  <a:lnTo>
                    <a:pt x="997657" y="453130"/>
                  </a:lnTo>
                  <a:lnTo>
                    <a:pt x="976530" y="463819"/>
                  </a:lnTo>
                  <a:lnTo>
                    <a:pt x="955402" y="474536"/>
                  </a:lnTo>
                  <a:lnTo>
                    <a:pt x="934275" y="485280"/>
                  </a:lnTo>
                  <a:lnTo>
                    <a:pt x="913148" y="496048"/>
                  </a:lnTo>
                  <a:lnTo>
                    <a:pt x="892021" y="506840"/>
                  </a:lnTo>
                  <a:lnTo>
                    <a:pt x="870893" y="517653"/>
                  </a:lnTo>
                  <a:lnTo>
                    <a:pt x="849766" y="528485"/>
                  </a:lnTo>
                  <a:lnTo>
                    <a:pt x="828639" y="539335"/>
                  </a:lnTo>
                  <a:lnTo>
                    <a:pt x="807512" y="550202"/>
                  </a:lnTo>
                  <a:lnTo>
                    <a:pt x="786384" y="561084"/>
                  </a:lnTo>
                  <a:lnTo>
                    <a:pt x="765257" y="571980"/>
                  </a:lnTo>
                  <a:lnTo>
                    <a:pt x="744130" y="582889"/>
                  </a:lnTo>
                  <a:lnTo>
                    <a:pt x="723003" y="593811"/>
                  </a:lnTo>
                  <a:lnTo>
                    <a:pt x="701876" y="604743"/>
                  </a:lnTo>
                  <a:lnTo>
                    <a:pt x="680748" y="615686"/>
                  </a:lnTo>
                  <a:lnTo>
                    <a:pt x="659621" y="626638"/>
                  </a:lnTo>
                  <a:lnTo>
                    <a:pt x="638494" y="637599"/>
                  </a:lnTo>
                  <a:lnTo>
                    <a:pt x="617367" y="648568"/>
                  </a:lnTo>
                  <a:lnTo>
                    <a:pt x="596239" y="659544"/>
                  </a:lnTo>
                  <a:lnTo>
                    <a:pt x="575112" y="670528"/>
                  </a:lnTo>
                  <a:lnTo>
                    <a:pt x="553985" y="681518"/>
                  </a:lnTo>
                  <a:lnTo>
                    <a:pt x="532858" y="692513"/>
                  </a:lnTo>
                  <a:lnTo>
                    <a:pt x="511730" y="703515"/>
                  </a:lnTo>
                  <a:lnTo>
                    <a:pt x="490603" y="714521"/>
                  </a:lnTo>
                  <a:lnTo>
                    <a:pt x="469476" y="725533"/>
                  </a:lnTo>
                  <a:lnTo>
                    <a:pt x="448349" y="736549"/>
                  </a:lnTo>
                  <a:lnTo>
                    <a:pt x="427222" y="747569"/>
                  </a:lnTo>
                  <a:lnTo>
                    <a:pt x="406094" y="758593"/>
                  </a:lnTo>
                  <a:lnTo>
                    <a:pt x="384967" y="769620"/>
                  </a:lnTo>
                  <a:lnTo>
                    <a:pt x="363840" y="780651"/>
                  </a:lnTo>
                  <a:lnTo>
                    <a:pt x="342713" y="791685"/>
                  </a:lnTo>
                  <a:lnTo>
                    <a:pt x="321585" y="802722"/>
                  </a:lnTo>
                  <a:lnTo>
                    <a:pt x="300458" y="813762"/>
                  </a:lnTo>
                  <a:lnTo>
                    <a:pt x="279331" y="824805"/>
                  </a:lnTo>
                  <a:lnTo>
                    <a:pt x="258204" y="835850"/>
                  </a:lnTo>
                  <a:lnTo>
                    <a:pt x="237076" y="846897"/>
                  </a:lnTo>
                  <a:lnTo>
                    <a:pt x="215949" y="857947"/>
                  </a:lnTo>
                  <a:lnTo>
                    <a:pt x="194822" y="868999"/>
                  </a:lnTo>
                  <a:lnTo>
                    <a:pt x="173695" y="880052"/>
                  </a:lnTo>
                  <a:lnTo>
                    <a:pt x="152568" y="891108"/>
                  </a:lnTo>
                  <a:lnTo>
                    <a:pt x="131440" y="902165"/>
                  </a:lnTo>
                  <a:lnTo>
                    <a:pt x="110313" y="913224"/>
                  </a:lnTo>
                  <a:lnTo>
                    <a:pt x="89186" y="924284"/>
                  </a:lnTo>
                  <a:lnTo>
                    <a:pt x="68059" y="935346"/>
                  </a:lnTo>
                  <a:lnTo>
                    <a:pt x="46931" y="946410"/>
                  </a:lnTo>
                  <a:lnTo>
                    <a:pt x="25804" y="957474"/>
                  </a:lnTo>
                  <a:lnTo>
                    <a:pt x="4677" y="968540"/>
                  </a:lnTo>
                  <a:lnTo>
                    <a:pt x="0" y="9709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779258" y="5940802"/>
              <a:ext cx="1930974" cy="908556"/>
            </a:xfrm>
            <a:custGeom>
              <a:avLst/>
              <a:pathLst>
                <a:path w="1930974" h="908556">
                  <a:moveTo>
                    <a:pt x="0" y="908556"/>
                  </a:moveTo>
                  <a:lnTo>
                    <a:pt x="8396" y="904812"/>
                  </a:lnTo>
                  <a:lnTo>
                    <a:pt x="29523" y="895387"/>
                  </a:lnTo>
                  <a:lnTo>
                    <a:pt x="50651" y="885961"/>
                  </a:lnTo>
                  <a:lnTo>
                    <a:pt x="71778" y="876533"/>
                  </a:lnTo>
                  <a:lnTo>
                    <a:pt x="92905" y="867104"/>
                  </a:lnTo>
                  <a:lnTo>
                    <a:pt x="114032" y="857672"/>
                  </a:lnTo>
                  <a:lnTo>
                    <a:pt x="135159" y="848239"/>
                  </a:lnTo>
                  <a:lnTo>
                    <a:pt x="156287" y="838804"/>
                  </a:lnTo>
                  <a:lnTo>
                    <a:pt x="177414" y="829366"/>
                  </a:lnTo>
                  <a:lnTo>
                    <a:pt x="198541" y="819927"/>
                  </a:lnTo>
                  <a:lnTo>
                    <a:pt x="219668" y="810485"/>
                  </a:lnTo>
                  <a:lnTo>
                    <a:pt x="240796" y="801040"/>
                  </a:lnTo>
                  <a:lnTo>
                    <a:pt x="261923" y="791593"/>
                  </a:lnTo>
                  <a:lnTo>
                    <a:pt x="283050" y="782144"/>
                  </a:lnTo>
                  <a:lnTo>
                    <a:pt x="304177" y="772692"/>
                  </a:lnTo>
                  <a:lnTo>
                    <a:pt x="325305" y="763236"/>
                  </a:lnTo>
                  <a:lnTo>
                    <a:pt x="346432" y="753778"/>
                  </a:lnTo>
                  <a:lnTo>
                    <a:pt x="367559" y="744316"/>
                  </a:lnTo>
                  <a:lnTo>
                    <a:pt x="388686" y="734851"/>
                  </a:lnTo>
                  <a:lnTo>
                    <a:pt x="409813" y="725382"/>
                  </a:lnTo>
                  <a:lnTo>
                    <a:pt x="430941" y="715909"/>
                  </a:lnTo>
                  <a:lnTo>
                    <a:pt x="452068" y="706432"/>
                  </a:lnTo>
                  <a:lnTo>
                    <a:pt x="473195" y="696951"/>
                  </a:lnTo>
                  <a:lnTo>
                    <a:pt x="494322" y="687465"/>
                  </a:lnTo>
                  <a:lnTo>
                    <a:pt x="515450" y="677974"/>
                  </a:lnTo>
                  <a:lnTo>
                    <a:pt x="536577" y="668478"/>
                  </a:lnTo>
                  <a:lnTo>
                    <a:pt x="557704" y="658977"/>
                  </a:lnTo>
                  <a:lnTo>
                    <a:pt x="578831" y="649470"/>
                  </a:lnTo>
                  <a:lnTo>
                    <a:pt x="599959" y="639957"/>
                  </a:lnTo>
                  <a:lnTo>
                    <a:pt x="621086" y="630437"/>
                  </a:lnTo>
                  <a:lnTo>
                    <a:pt x="642213" y="620910"/>
                  </a:lnTo>
                  <a:lnTo>
                    <a:pt x="663340" y="611375"/>
                  </a:lnTo>
                  <a:lnTo>
                    <a:pt x="684467" y="601833"/>
                  </a:lnTo>
                  <a:lnTo>
                    <a:pt x="705595" y="592282"/>
                  </a:lnTo>
                  <a:lnTo>
                    <a:pt x="726722" y="582721"/>
                  </a:lnTo>
                  <a:lnTo>
                    <a:pt x="747849" y="573152"/>
                  </a:lnTo>
                  <a:lnTo>
                    <a:pt x="768976" y="563571"/>
                  </a:lnTo>
                  <a:lnTo>
                    <a:pt x="790104" y="553980"/>
                  </a:lnTo>
                  <a:lnTo>
                    <a:pt x="811231" y="544377"/>
                  </a:lnTo>
                  <a:lnTo>
                    <a:pt x="832358" y="534761"/>
                  </a:lnTo>
                  <a:lnTo>
                    <a:pt x="853485" y="525131"/>
                  </a:lnTo>
                  <a:lnTo>
                    <a:pt x="874613" y="515487"/>
                  </a:lnTo>
                  <a:lnTo>
                    <a:pt x="895740" y="505827"/>
                  </a:lnTo>
                  <a:lnTo>
                    <a:pt x="916867" y="496150"/>
                  </a:lnTo>
                  <a:lnTo>
                    <a:pt x="937994" y="486456"/>
                  </a:lnTo>
                  <a:lnTo>
                    <a:pt x="959121" y="476743"/>
                  </a:lnTo>
                  <a:lnTo>
                    <a:pt x="980249" y="467009"/>
                  </a:lnTo>
                  <a:lnTo>
                    <a:pt x="1001376" y="457254"/>
                  </a:lnTo>
                  <a:lnTo>
                    <a:pt x="1022503" y="447476"/>
                  </a:lnTo>
                  <a:lnTo>
                    <a:pt x="1043630" y="437673"/>
                  </a:lnTo>
                  <a:lnTo>
                    <a:pt x="1064758" y="427845"/>
                  </a:lnTo>
                  <a:lnTo>
                    <a:pt x="1085885" y="417991"/>
                  </a:lnTo>
                  <a:lnTo>
                    <a:pt x="1107012" y="408108"/>
                  </a:lnTo>
                  <a:lnTo>
                    <a:pt x="1128139" y="398196"/>
                  </a:lnTo>
                  <a:lnTo>
                    <a:pt x="1149267" y="388253"/>
                  </a:lnTo>
                  <a:lnTo>
                    <a:pt x="1170394" y="378279"/>
                  </a:lnTo>
                  <a:lnTo>
                    <a:pt x="1191521" y="368272"/>
                  </a:lnTo>
                  <a:lnTo>
                    <a:pt x="1212648" y="358233"/>
                  </a:lnTo>
                  <a:lnTo>
                    <a:pt x="1233775" y="348160"/>
                  </a:lnTo>
                  <a:lnTo>
                    <a:pt x="1254903" y="338053"/>
                  </a:lnTo>
                  <a:lnTo>
                    <a:pt x="1276030" y="327912"/>
                  </a:lnTo>
                  <a:lnTo>
                    <a:pt x="1297157" y="317738"/>
                  </a:lnTo>
                  <a:lnTo>
                    <a:pt x="1318284" y="307530"/>
                  </a:lnTo>
                  <a:lnTo>
                    <a:pt x="1339412" y="297289"/>
                  </a:lnTo>
                  <a:lnTo>
                    <a:pt x="1360539" y="287016"/>
                  </a:lnTo>
                  <a:lnTo>
                    <a:pt x="1381666" y="276711"/>
                  </a:lnTo>
                  <a:lnTo>
                    <a:pt x="1402793" y="266375"/>
                  </a:lnTo>
                  <a:lnTo>
                    <a:pt x="1423921" y="256009"/>
                  </a:lnTo>
                  <a:lnTo>
                    <a:pt x="1445048" y="245614"/>
                  </a:lnTo>
                  <a:lnTo>
                    <a:pt x="1466175" y="235190"/>
                  </a:lnTo>
                  <a:lnTo>
                    <a:pt x="1487302" y="224739"/>
                  </a:lnTo>
                  <a:lnTo>
                    <a:pt x="1508429" y="214261"/>
                  </a:lnTo>
                  <a:lnTo>
                    <a:pt x="1529557" y="203757"/>
                  </a:lnTo>
                  <a:lnTo>
                    <a:pt x="1550684" y="193227"/>
                  </a:lnTo>
                  <a:lnTo>
                    <a:pt x="1571811" y="182672"/>
                  </a:lnTo>
                  <a:lnTo>
                    <a:pt x="1592938" y="172093"/>
                  </a:lnTo>
                  <a:lnTo>
                    <a:pt x="1614066" y="161490"/>
                  </a:lnTo>
                  <a:lnTo>
                    <a:pt x="1635193" y="150863"/>
                  </a:lnTo>
                  <a:lnTo>
                    <a:pt x="1656320" y="140214"/>
                  </a:lnTo>
                  <a:lnTo>
                    <a:pt x="1677447" y="129543"/>
                  </a:lnTo>
                  <a:lnTo>
                    <a:pt x="1698575" y="118850"/>
                  </a:lnTo>
                  <a:lnTo>
                    <a:pt x="1719702" y="108136"/>
                  </a:lnTo>
                  <a:lnTo>
                    <a:pt x="1740829" y="97402"/>
                  </a:lnTo>
                  <a:lnTo>
                    <a:pt x="1761956" y="86648"/>
                  </a:lnTo>
                  <a:lnTo>
                    <a:pt x="1783083" y="75875"/>
                  </a:lnTo>
                  <a:lnTo>
                    <a:pt x="1804211" y="65084"/>
                  </a:lnTo>
                  <a:lnTo>
                    <a:pt x="1825338" y="54275"/>
                  </a:lnTo>
                  <a:lnTo>
                    <a:pt x="1846465" y="43450"/>
                  </a:lnTo>
                  <a:lnTo>
                    <a:pt x="1867592" y="32609"/>
                  </a:lnTo>
                  <a:lnTo>
                    <a:pt x="1888720" y="21753"/>
                  </a:lnTo>
                  <a:lnTo>
                    <a:pt x="1909847" y="10883"/>
                  </a:lnTo>
                  <a:lnTo>
                    <a:pt x="1930974" y="0"/>
                  </a:lnTo>
                  <a:lnTo>
                    <a:pt x="1930974" y="65703"/>
                  </a:lnTo>
                  <a:lnTo>
                    <a:pt x="1909847" y="75135"/>
                  </a:lnTo>
                  <a:lnTo>
                    <a:pt x="1888720" y="84569"/>
                  </a:lnTo>
                  <a:lnTo>
                    <a:pt x="1867592" y="94005"/>
                  </a:lnTo>
                  <a:lnTo>
                    <a:pt x="1846465" y="103445"/>
                  </a:lnTo>
                  <a:lnTo>
                    <a:pt x="1825338" y="112889"/>
                  </a:lnTo>
                  <a:lnTo>
                    <a:pt x="1804211" y="122337"/>
                  </a:lnTo>
                  <a:lnTo>
                    <a:pt x="1783083" y="131791"/>
                  </a:lnTo>
                  <a:lnTo>
                    <a:pt x="1761956" y="141253"/>
                  </a:lnTo>
                  <a:lnTo>
                    <a:pt x="1740829" y="150722"/>
                  </a:lnTo>
                  <a:lnTo>
                    <a:pt x="1719702" y="160200"/>
                  </a:lnTo>
                  <a:lnTo>
                    <a:pt x="1698575" y="169689"/>
                  </a:lnTo>
                  <a:lnTo>
                    <a:pt x="1677447" y="179191"/>
                  </a:lnTo>
                  <a:lnTo>
                    <a:pt x="1656320" y="188706"/>
                  </a:lnTo>
                  <a:lnTo>
                    <a:pt x="1635193" y="198238"/>
                  </a:lnTo>
                  <a:lnTo>
                    <a:pt x="1614066" y="207787"/>
                  </a:lnTo>
                  <a:lnTo>
                    <a:pt x="1592938" y="217355"/>
                  </a:lnTo>
                  <a:lnTo>
                    <a:pt x="1571811" y="226945"/>
                  </a:lnTo>
                  <a:lnTo>
                    <a:pt x="1550684" y="236560"/>
                  </a:lnTo>
                  <a:lnTo>
                    <a:pt x="1529557" y="246200"/>
                  </a:lnTo>
                  <a:lnTo>
                    <a:pt x="1508429" y="255868"/>
                  </a:lnTo>
                  <a:lnTo>
                    <a:pt x="1487302" y="265567"/>
                  </a:lnTo>
                  <a:lnTo>
                    <a:pt x="1466175" y="275298"/>
                  </a:lnTo>
                  <a:lnTo>
                    <a:pt x="1445048" y="285064"/>
                  </a:lnTo>
                  <a:lnTo>
                    <a:pt x="1423921" y="294866"/>
                  </a:lnTo>
                  <a:lnTo>
                    <a:pt x="1402793" y="304707"/>
                  </a:lnTo>
                  <a:lnTo>
                    <a:pt x="1381666" y="314589"/>
                  </a:lnTo>
                  <a:lnTo>
                    <a:pt x="1360539" y="324512"/>
                  </a:lnTo>
                  <a:lnTo>
                    <a:pt x="1339412" y="334478"/>
                  </a:lnTo>
                  <a:lnTo>
                    <a:pt x="1318284" y="344488"/>
                  </a:lnTo>
                  <a:lnTo>
                    <a:pt x="1297157" y="354544"/>
                  </a:lnTo>
                  <a:lnTo>
                    <a:pt x="1276030" y="364645"/>
                  </a:lnTo>
                  <a:lnTo>
                    <a:pt x="1254903" y="374791"/>
                  </a:lnTo>
                  <a:lnTo>
                    <a:pt x="1233775" y="384984"/>
                  </a:lnTo>
                  <a:lnTo>
                    <a:pt x="1212648" y="395222"/>
                  </a:lnTo>
                  <a:lnTo>
                    <a:pt x="1191521" y="405505"/>
                  </a:lnTo>
                  <a:lnTo>
                    <a:pt x="1170394" y="415832"/>
                  </a:lnTo>
                  <a:lnTo>
                    <a:pt x="1149267" y="426201"/>
                  </a:lnTo>
                  <a:lnTo>
                    <a:pt x="1128139" y="436612"/>
                  </a:lnTo>
                  <a:lnTo>
                    <a:pt x="1107012" y="447063"/>
                  </a:lnTo>
                  <a:lnTo>
                    <a:pt x="1085885" y="457553"/>
                  </a:lnTo>
                  <a:lnTo>
                    <a:pt x="1064758" y="468078"/>
                  </a:lnTo>
                  <a:lnTo>
                    <a:pt x="1043630" y="478639"/>
                  </a:lnTo>
                  <a:lnTo>
                    <a:pt x="1022503" y="489232"/>
                  </a:lnTo>
                  <a:lnTo>
                    <a:pt x="1001376" y="499856"/>
                  </a:lnTo>
                  <a:lnTo>
                    <a:pt x="980249" y="510509"/>
                  </a:lnTo>
                  <a:lnTo>
                    <a:pt x="959121" y="521190"/>
                  </a:lnTo>
                  <a:lnTo>
                    <a:pt x="937994" y="531897"/>
                  </a:lnTo>
                  <a:lnTo>
                    <a:pt x="916867" y="542627"/>
                  </a:lnTo>
                  <a:lnTo>
                    <a:pt x="895740" y="553380"/>
                  </a:lnTo>
                  <a:lnTo>
                    <a:pt x="874613" y="564154"/>
                  </a:lnTo>
                  <a:lnTo>
                    <a:pt x="853485" y="574947"/>
                  </a:lnTo>
                  <a:lnTo>
                    <a:pt x="832358" y="585758"/>
                  </a:lnTo>
                  <a:lnTo>
                    <a:pt x="811231" y="596586"/>
                  </a:lnTo>
                  <a:lnTo>
                    <a:pt x="790104" y="607430"/>
                  </a:lnTo>
                  <a:lnTo>
                    <a:pt x="768976" y="618288"/>
                  </a:lnTo>
                  <a:lnTo>
                    <a:pt x="747849" y="629160"/>
                  </a:lnTo>
                  <a:lnTo>
                    <a:pt x="726722" y="640045"/>
                  </a:lnTo>
                  <a:lnTo>
                    <a:pt x="705595" y="650942"/>
                  </a:lnTo>
                  <a:lnTo>
                    <a:pt x="684467" y="661849"/>
                  </a:lnTo>
                  <a:lnTo>
                    <a:pt x="663340" y="672767"/>
                  </a:lnTo>
                  <a:lnTo>
                    <a:pt x="642213" y="683694"/>
                  </a:lnTo>
                  <a:lnTo>
                    <a:pt x="621086" y="694630"/>
                  </a:lnTo>
                  <a:lnTo>
                    <a:pt x="599959" y="705574"/>
                  </a:lnTo>
                  <a:lnTo>
                    <a:pt x="578831" y="716526"/>
                  </a:lnTo>
                  <a:lnTo>
                    <a:pt x="557704" y="727486"/>
                  </a:lnTo>
                  <a:lnTo>
                    <a:pt x="536577" y="738452"/>
                  </a:lnTo>
                  <a:lnTo>
                    <a:pt x="515450" y="749424"/>
                  </a:lnTo>
                  <a:lnTo>
                    <a:pt x="494322" y="760403"/>
                  </a:lnTo>
                  <a:lnTo>
                    <a:pt x="473195" y="771387"/>
                  </a:lnTo>
                  <a:lnTo>
                    <a:pt x="452068" y="782376"/>
                  </a:lnTo>
                  <a:lnTo>
                    <a:pt x="430941" y="793370"/>
                  </a:lnTo>
                  <a:lnTo>
                    <a:pt x="409813" y="804369"/>
                  </a:lnTo>
                  <a:lnTo>
                    <a:pt x="388686" y="815372"/>
                  </a:lnTo>
                  <a:lnTo>
                    <a:pt x="367559" y="826379"/>
                  </a:lnTo>
                  <a:lnTo>
                    <a:pt x="346432" y="837390"/>
                  </a:lnTo>
                  <a:lnTo>
                    <a:pt x="325305" y="848405"/>
                  </a:lnTo>
                  <a:lnTo>
                    <a:pt x="304177" y="859424"/>
                  </a:lnTo>
                  <a:lnTo>
                    <a:pt x="283050" y="870445"/>
                  </a:lnTo>
                  <a:lnTo>
                    <a:pt x="261923" y="881470"/>
                  </a:lnTo>
                  <a:lnTo>
                    <a:pt x="240796" y="892497"/>
                  </a:lnTo>
                  <a:lnTo>
                    <a:pt x="219668" y="903528"/>
                  </a:lnTo>
                  <a:lnTo>
                    <a:pt x="210038" y="908556"/>
                  </a:lnTo>
                  <a:close/>
                </a:path>
              </a:pathLst>
            </a:custGeom>
            <a:solidFill>
              <a:srgbClr val="00A9A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6779258" y="5940802"/>
              <a:ext cx="1930974" cy="908556"/>
            </a:xfrm>
            <a:custGeom>
              <a:avLst/>
              <a:pathLst>
                <a:path w="1930974" h="908556">
                  <a:moveTo>
                    <a:pt x="0" y="908556"/>
                  </a:moveTo>
                  <a:lnTo>
                    <a:pt x="8396" y="904812"/>
                  </a:lnTo>
                  <a:lnTo>
                    <a:pt x="29523" y="895387"/>
                  </a:lnTo>
                  <a:lnTo>
                    <a:pt x="50651" y="885961"/>
                  </a:lnTo>
                  <a:lnTo>
                    <a:pt x="71778" y="876533"/>
                  </a:lnTo>
                  <a:lnTo>
                    <a:pt x="92905" y="867104"/>
                  </a:lnTo>
                  <a:lnTo>
                    <a:pt x="114032" y="857672"/>
                  </a:lnTo>
                  <a:lnTo>
                    <a:pt x="135159" y="848239"/>
                  </a:lnTo>
                  <a:lnTo>
                    <a:pt x="156287" y="838804"/>
                  </a:lnTo>
                  <a:lnTo>
                    <a:pt x="177414" y="829366"/>
                  </a:lnTo>
                  <a:lnTo>
                    <a:pt x="198541" y="819927"/>
                  </a:lnTo>
                  <a:lnTo>
                    <a:pt x="219668" y="810485"/>
                  </a:lnTo>
                  <a:lnTo>
                    <a:pt x="240796" y="801040"/>
                  </a:lnTo>
                  <a:lnTo>
                    <a:pt x="261923" y="791593"/>
                  </a:lnTo>
                  <a:lnTo>
                    <a:pt x="283050" y="782144"/>
                  </a:lnTo>
                  <a:lnTo>
                    <a:pt x="304177" y="772692"/>
                  </a:lnTo>
                  <a:lnTo>
                    <a:pt x="325305" y="763236"/>
                  </a:lnTo>
                  <a:lnTo>
                    <a:pt x="346432" y="753778"/>
                  </a:lnTo>
                  <a:lnTo>
                    <a:pt x="367559" y="744316"/>
                  </a:lnTo>
                  <a:lnTo>
                    <a:pt x="388686" y="734851"/>
                  </a:lnTo>
                  <a:lnTo>
                    <a:pt x="409813" y="725382"/>
                  </a:lnTo>
                  <a:lnTo>
                    <a:pt x="430941" y="715909"/>
                  </a:lnTo>
                  <a:lnTo>
                    <a:pt x="452068" y="706432"/>
                  </a:lnTo>
                  <a:lnTo>
                    <a:pt x="473195" y="696951"/>
                  </a:lnTo>
                  <a:lnTo>
                    <a:pt x="494322" y="687465"/>
                  </a:lnTo>
                  <a:lnTo>
                    <a:pt x="515450" y="677974"/>
                  </a:lnTo>
                  <a:lnTo>
                    <a:pt x="536577" y="668478"/>
                  </a:lnTo>
                  <a:lnTo>
                    <a:pt x="557704" y="658977"/>
                  </a:lnTo>
                  <a:lnTo>
                    <a:pt x="578831" y="649470"/>
                  </a:lnTo>
                  <a:lnTo>
                    <a:pt x="599959" y="639957"/>
                  </a:lnTo>
                  <a:lnTo>
                    <a:pt x="621086" y="630437"/>
                  </a:lnTo>
                  <a:lnTo>
                    <a:pt x="642213" y="620910"/>
                  </a:lnTo>
                  <a:lnTo>
                    <a:pt x="663340" y="611375"/>
                  </a:lnTo>
                  <a:lnTo>
                    <a:pt x="684467" y="601833"/>
                  </a:lnTo>
                  <a:lnTo>
                    <a:pt x="705595" y="592282"/>
                  </a:lnTo>
                  <a:lnTo>
                    <a:pt x="726722" y="582721"/>
                  </a:lnTo>
                  <a:lnTo>
                    <a:pt x="747849" y="573152"/>
                  </a:lnTo>
                  <a:lnTo>
                    <a:pt x="768976" y="563571"/>
                  </a:lnTo>
                  <a:lnTo>
                    <a:pt x="790104" y="553980"/>
                  </a:lnTo>
                  <a:lnTo>
                    <a:pt x="811231" y="544377"/>
                  </a:lnTo>
                  <a:lnTo>
                    <a:pt x="832358" y="534761"/>
                  </a:lnTo>
                  <a:lnTo>
                    <a:pt x="853485" y="525131"/>
                  </a:lnTo>
                  <a:lnTo>
                    <a:pt x="874613" y="515487"/>
                  </a:lnTo>
                  <a:lnTo>
                    <a:pt x="895740" y="505827"/>
                  </a:lnTo>
                  <a:lnTo>
                    <a:pt x="916867" y="496150"/>
                  </a:lnTo>
                  <a:lnTo>
                    <a:pt x="937994" y="486456"/>
                  </a:lnTo>
                  <a:lnTo>
                    <a:pt x="959121" y="476743"/>
                  </a:lnTo>
                  <a:lnTo>
                    <a:pt x="980249" y="467009"/>
                  </a:lnTo>
                  <a:lnTo>
                    <a:pt x="1001376" y="457254"/>
                  </a:lnTo>
                  <a:lnTo>
                    <a:pt x="1022503" y="447476"/>
                  </a:lnTo>
                  <a:lnTo>
                    <a:pt x="1043630" y="437673"/>
                  </a:lnTo>
                  <a:lnTo>
                    <a:pt x="1064758" y="427845"/>
                  </a:lnTo>
                  <a:lnTo>
                    <a:pt x="1085885" y="417991"/>
                  </a:lnTo>
                  <a:lnTo>
                    <a:pt x="1107012" y="408108"/>
                  </a:lnTo>
                  <a:lnTo>
                    <a:pt x="1128139" y="398196"/>
                  </a:lnTo>
                  <a:lnTo>
                    <a:pt x="1149267" y="388253"/>
                  </a:lnTo>
                  <a:lnTo>
                    <a:pt x="1170394" y="378279"/>
                  </a:lnTo>
                  <a:lnTo>
                    <a:pt x="1191521" y="368272"/>
                  </a:lnTo>
                  <a:lnTo>
                    <a:pt x="1212648" y="358233"/>
                  </a:lnTo>
                  <a:lnTo>
                    <a:pt x="1233775" y="348160"/>
                  </a:lnTo>
                  <a:lnTo>
                    <a:pt x="1254903" y="338053"/>
                  </a:lnTo>
                  <a:lnTo>
                    <a:pt x="1276030" y="327912"/>
                  </a:lnTo>
                  <a:lnTo>
                    <a:pt x="1297157" y="317738"/>
                  </a:lnTo>
                  <a:lnTo>
                    <a:pt x="1318284" y="307530"/>
                  </a:lnTo>
                  <a:lnTo>
                    <a:pt x="1339412" y="297289"/>
                  </a:lnTo>
                  <a:lnTo>
                    <a:pt x="1360539" y="287016"/>
                  </a:lnTo>
                  <a:lnTo>
                    <a:pt x="1381666" y="276711"/>
                  </a:lnTo>
                  <a:lnTo>
                    <a:pt x="1402793" y="266375"/>
                  </a:lnTo>
                  <a:lnTo>
                    <a:pt x="1423921" y="256009"/>
                  </a:lnTo>
                  <a:lnTo>
                    <a:pt x="1445048" y="245614"/>
                  </a:lnTo>
                  <a:lnTo>
                    <a:pt x="1466175" y="235190"/>
                  </a:lnTo>
                  <a:lnTo>
                    <a:pt x="1487302" y="224739"/>
                  </a:lnTo>
                  <a:lnTo>
                    <a:pt x="1508429" y="214261"/>
                  </a:lnTo>
                  <a:lnTo>
                    <a:pt x="1529557" y="203757"/>
                  </a:lnTo>
                  <a:lnTo>
                    <a:pt x="1550684" y="193227"/>
                  </a:lnTo>
                  <a:lnTo>
                    <a:pt x="1571811" y="182672"/>
                  </a:lnTo>
                  <a:lnTo>
                    <a:pt x="1592938" y="172093"/>
                  </a:lnTo>
                  <a:lnTo>
                    <a:pt x="1614066" y="161490"/>
                  </a:lnTo>
                  <a:lnTo>
                    <a:pt x="1635193" y="150863"/>
                  </a:lnTo>
                  <a:lnTo>
                    <a:pt x="1656320" y="140214"/>
                  </a:lnTo>
                  <a:lnTo>
                    <a:pt x="1677447" y="129543"/>
                  </a:lnTo>
                  <a:lnTo>
                    <a:pt x="1698575" y="118850"/>
                  </a:lnTo>
                  <a:lnTo>
                    <a:pt x="1719702" y="108136"/>
                  </a:lnTo>
                  <a:lnTo>
                    <a:pt x="1740829" y="97402"/>
                  </a:lnTo>
                  <a:lnTo>
                    <a:pt x="1761956" y="86648"/>
                  </a:lnTo>
                  <a:lnTo>
                    <a:pt x="1783083" y="75875"/>
                  </a:lnTo>
                  <a:lnTo>
                    <a:pt x="1804211" y="65084"/>
                  </a:lnTo>
                  <a:lnTo>
                    <a:pt x="1825338" y="54275"/>
                  </a:lnTo>
                  <a:lnTo>
                    <a:pt x="1846465" y="43450"/>
                  </a:lnTo>
                  <a:lnTo>
                    <a:pt x="1867592" y="32609"/>
                  </a:lnTo>
                  <a:lnTo>
                    <a:pt x="1888720" y="21753"/>
                  </a:lnTo>
                  <a:lnTo>
                    <a:pt x="1909847" y="10883"/>
                  </a:lnTo>
                  <a:lnTo>
                    <a:pt x="1930974" y="0"/>
                  </a:lnTo>
                  <a:lnTo>
                    <a:pt x="19309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6989297" y="6006506"/>
              <a:ext cx="1720935" cy="842853"/>
            </a:xfrm>
            <a:custGeom>
              <a:avLst/>
              <a:pathLst>
                <a:path w="1720935" h="842853">
                  <a:moveTo>
                    <a:pt x="1720935" y="0"/>
                  </a:moveTo>
                  <a:lnTo>
                    <a:pt x="1699808" y="9431"/>
                  </a:lnTo>
                  <a:lnTo>
                    <a:pt x="1678681" y="18865"/>
                  </a:lnTo>
                  <a:lnTo>
                    <a:pt x="1657553" y="28301"/>
                  </a:lnTo>
                  <a:lnTo>
                    <a:pt x="1636426" y="37741"/>
                  </a:lnTo>
                  <a:lnTo>
                    <a:pt x="1615299" y="47185"/>
                  </a:lnTo>
                  <a:lnTo>
                    <a:pt x="1594172" y="56633"/>
                  </a:lnTo>
                  <a:lnTo>
                    <a:pt x="1573045" y="66088"/>
                  </a:lnTo>
                  <a:lnTo>
                    <a:pt x="1551917" y="75549"/>
                  </a:lnTo>
                  <a:lnTo>
                    <a:pt x="1530790" y="85018"/>
                  </a:lnTo>
                  <a:lnTo>
                    <a:pt x="1509663" y="94496"/>
                  </a:lnTo>
                  <a:lnTo>
                    <a:pt x="1488536" y="103986"/>
                  </a:lnTo>
                  <a:lnTo>
                    <a:pt x="1467408" y="113487"/>
                  </a:lnTo>
                  <a:lnTo>
                    <a:pt x="1446281" y="123003"/>
                  </a:lnTo>
                  <a:lnTo>
                    <a:pt x="1425154" y="132534"/>
                  </a:lnTo>
                  <a:lnTo>
                    <a:pt x="1404027" y="142083"/>
                  </a:lnTo>
                  <a:lnTo>
                    <a:pt x="1382899" y="151651"/>
                  </a:lnTo>
                  <a:lnTo>
                    <a:pt x="1361772" y="161242"/>
                  </a:lnTo>
                  <a:lnTo>
                    <a:pt x="1340645" y="170856"/>
                  </a:lnTo>
                  <a:lnTo>
                    <a:pt x="1319518" y="180496"/>
                  </a:lnTo>
                  <a:lnTo>
                    <a:pt x="1298391" y="190164"/>
                  </a:lnTo>
                  <a:lnTo>
                    <a:pt x="1277263" y="199863"/>
                  </a:lnTo>
                  <a:lnTo>
                    <a:pt x="1256136" y="209594"/>
                  </a:lnTo>
                  <a:lnTo>
                    <a:pt x="1235009" y="219360"/>
                  </a:lnTo>
                  <a:lnTo>
                    <a:pt x="1213882" y="229163"/>
                  </a:lnTo>
                  <a:lnTo>
                    <a:pt x="1192754" y="239004"/>
                  </a:lnTo>
                  <a:lnTo>
                    <a:pt x="1171627" y="248885"/>
                  </a:lnTo>
                  <a:lnTo>
                    <a:pt x="1150500" y="258808"/>
                  </a:lnTo>
                  <a:lnTo>
                    <a:pt x="1129373" y="268774"/>
                  </a:lnTo>
                  <a:lnTo>
                    <a:pt x="1108245" y="278784"/>
                  </a:lnTo>
                  <a:lnTo>
                    <a:pt x="1087118" y="288840"/>
                  </a:lnTo>
                  <a:lnTo>
                    <a:pt x="1065991" y="298941"/>
                  </a:lnTo>
                  <a:lnTo>
                    <a:pt x="1044864" y="309088"/>
                  </a:lnTo>
                  <a:lnTo>
                    <a:pt x="1023737" y="319280"/>
                  </a:lnTo>
                  <a:lnTo>
                    <a:pt x="1002609" y="329518"/>
                  </a:lnTo>
                  <a:lnTo>
                    <a:pt x="981482" y="339801"/>
                  </a:lnTo>
                  <a:lnTo>
                    <a:pt x="960355" y="350128"/>
                  </a:lnTo>
                  <a:lnTo>
                    <a:pt x="939228" y="360498"/>
                  </a:lnTo>
                  <a:lnTo>
                    <a:pt x="918100" y="370909"/>
                  </a:lnTo>
                  <a:lnTo>
                    <a:pt x="896973" y="381359"/>
                  </a:lnTo>
                  <a:lnTo>
                    <a:pt x="875846" y="391849"/>
                  </a:lnTo>
                  <a:lnTo>
                    <a:pt x="854719" y="402374"/>
                  </a:lnTo>
                  <a:lnTo>
                    <a:pt x="833591" y="412935"/>
                  </a:lnTo>
                  <a:lnTo>
                    <a:pt x="812464" y="423528"/>
                  </a:lnTo>
                  <a:lnTo>
                    <a:pt x="791337" y="434152"/>
                  </a:lnTo>
                  <a:lnTo>
                    <a:pt x="770210" y="444806"/>
                  </a:lnTo>
                  <a:lnTo>
                    <a:pt x="749083" y="455486"/>
                  </a:lnTo>
                  <a:lnTo>
                    <a:pt x="727955" y="466193"/>
                  </a:lnTo>
                  <a:lnTo>
                    <a:pt x="706828" y="476923"/>
                  </a:lnTo>
                  <a:lnTo>
                    <a:pt x="685701" y="487676"/>
                  </a:lnTo>
                  <a:lnTo>
                    <a:pt x="664574" y="498450"/>
                  </a:lnTo>
                  <a:lnTo>
                    <a:pt x="643446" y="509243"/>
                  </a:lnTo>
                  <a:lnTo>
                    <a:pt x="622319" y="520054"/>
                  </a:lnTo>
                  <a:lnTo>
                    <a:pt x="601192" y="530882"/>
                  </a:lnTo>
                  <a:lnTo>
                    <a:pt x="580065" y="541726"/>
                  </a:lnTo>
                  <a:lnTo>
                    <a:pt x="558937" y="552585"/>
                  </a:lnTo>
                  <a:lnTo>
                    <a:pt x="537810" y="563457"/>
                  </a:lnTo>
                  <a:lnTo>
                    <a:pt x="516683" y="574341"/>
                  </a:lnTo>
                  <a:lnTo>
                    <a:pt x="495556" y="585238"/>
                  </a:lnTo>
                  <a:lnTo>
                    <a:pt x="474429" y="596145"/>
                  </a:lnTo>
                  <a:lnTo>
                    <a:pt x="453301" y="607063"/>
                  </a:lnTo>
                  <a:lnTo>
                    <a:pt x="432174" y="617990"/>
                  </a:lnTo>
                  <a:lnTo>
                    <a:pt x="411047" y="628926"/>
                  </a:lnTo>
                  <a:lnTo>
                    <a:pt x="389920" y="639870"/>
                  </a:lnTo>
                  <a:lnTo>
                    <a:pt x="368792" y="650822"/>
                  </a:lnTo>
                  <a:lnTo>
                    <a:pt x="347665" y="661782"/>
                  </a:lnTo>
                  <a:lnTo>
                    <a:pt x="326538" y="672748"/>
                  </a:lnTo>
                  <a:lnTo>
                    <a:pt x="305411" y="683720"/>
                  </a:lnTo>
                  <a:lnTo>
                    <a:pt x="284283" y="694699"/>
                  </a:lnTo>
                  <a:lnTo>
                    <a:pt x="263156" y="705683"/>
                  </a:lnTo>
                  <a:lnTo>
                    <a:pt x="242029" y="716672"/>
                  </a:lnTo>
                  <a:lnTo>
                    <a:pt x="220902" y="727666"/>
                  </a:lnTo>
                  <a:lnTo>
                    <a:pt x="199775" y="738665"/>
                  </a:lnTo>
                  <a:lnTo>
                    <a:pt x="178647" y="749668"/>
                  </a:lnTo>
                  <a:lnTo>
                    <a:pt x="157520" y="760675"/>
                  </a:lnTo>
                  <a:lnTo>
                    <a:pt x="136393" y="771687"/>
                  </a:lnTo>
                  <a:lnTo>
                    <a:pt x="115266" y="782701"/>
                  </a:lnTo>
                  <a:lnTo>
                    <a:pt x="94138" y="793720"/>
                  </a:lnTo>
                  <a:lnTo>
                    <a:pt x="73011" y="804741"/>
                  </a:lnTo>
                  <a:lnTo>
                    <a:pt x="51884" y="815766"/>
                  </a:lnTo>
                  <a:lnTo>
                    <a:pt x="30757" y="826793"/>
                  </a:lnTo>
                  <a:lnTo>
                    <a:pt x="9629" y="837824"/>
                  </a:lnTo>
                  <a:lnTo>
                    <a:pt x="0" y="8428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813868" y="5949971"/>
              <a:ext cx="1896365" cy="899387"/>
            </a:xfrm>
            <a:custGeom>
              <a:avLst/>
              <a:pathLst>
                <a:path w="1896365" h="899387">
                  <a:moveTo>
                    <a:pt x="0" y="899387"/>
                  </a:moveTo>
                  <a:lnTo>
                    <a:pt x="16041" y="892143"/>
                  </a:lnTo>
                  <a:lnTo>
                    <a:pt x="37168" y="882599"/>
                  </a:lnTo>
                  <a:lnTo>
                    <a:pt x="58295" y="873049"/>
                  </a:lnTo>
                  <a:lnTo>
                    <a:pt x="79423" y="863495"/>
                  </a:lnTo>
                  <a:lnTo>
                    <a:pt x="100550" y="853937"/>
                  </a:lnTo>
                  <a:lnTo>
                    <a:pt x="121677" y="844373"/>
                  </a:lnTo>
                  <a:lnTo>
                    <a:pt x="142804" y="834804"/>
                  </a:lnTo>
                  <a:lnTo>
                    <a:pt x="163932" y="825229"/>
                  </a:lnTo>
                  <a:lnTo>
                    <a:pt x="185059" y="815649"/>
                  </a:lnTo>
                  <a:lnTo>
                    <a:pt x="206186" y="806063"/>
                  </a:lnTo>
                  <a:lnTo>
                    <a:pt x="227313" y="796471"/>
                  </a:lnTo>
                  <a:lnTo>
                    <a:pt x="248441" y="786873"/>
                  </a:lnTo>
                  <a:lnTo>
                    <a:pt x="269568" y="777269"/>
                  </a:lnTo>
                  <a:lnTo>
                    <a:pt x="290695" y="767657"/>
                  </a:lnTo>
                  <a:lnTo>
                    <a:pt x="311822" y="758039"/>
                  </a:lnTo>
                  <a:lnTo>
                    <a:pt x="332949" y="748414"/>
                  </a:lnTo>
                  <a:lnTo>
                    <a:pt x="354077" y="738781"/>
                  </a:lnTo>
                  <a:lnTo>
                    <a:pt x="375204" y="729140"/>
                  </a:lnTo>
                  <a:lnTo>
                    <a:pt x="396331" y="719492"/>
                  </a:lnTo>
                  <a:lnTo>
                    <a:pt x="417458" y="709835"/>
                  </a:lnTo>
                  <a:lnTo>
                    <a:pt x="438586" y="700170"/>
                  </a:lnTo>
                  <a:lnTo>
                    <a:pt x="459713" y="690496"/>
                  </a:lnTo>
                  <a:lnTo>
                    <a:pt x="480840" y="680813"/>
                  </a:lnTo>
                  <a:lnTo>
                    <a:pt x="501967" y="671121"/>
                  </a:lnTo>
                  <a:lnTo>
                    <a:pt x="523095" y="661419"/>
                  </a:lnTo>
                  <a:lnTo>
                    <a:pt x="544222" y="651706"/>
                  </a:lnTo>
                  <a:lnTo>
                    <a:pt x="565349" y="641984"/>
                  </a:lnTo>
                  <a:lnTo>
                    <a:pt x="586476" y="632250"/>
                  </a:lnTo>
                  <a:lnTo>
                    <a:pt x="607603" y="622506"/>
                  </a:lnTo>
                  <a:lnTo>
                    <a:pt x="628731" y="612750"/>
                  </a:lnTo>
                  <a:lnTo>
                    <a:pt x="649858" y="602983"/>
                  </a:lnTo>
                  <a:lnTo>
                    <a:pt x="670985" y="593203"/>
                  </a:lnTo>
                  <a:lnTo>
                    <a:pt x="692112" y="583411"/>
                  </a:lnTo>
                  <a:lnTo>
                    <a:pt x="713240" y="573607"/>
                  </a:lnTo>
                  <a:lnTo>
                    <a:pt x="734367" y="563789"/>
                  </a:lnTo>
                  <a:lnTo>
                    <a:pt x="755494" y="553958"/>
                  </a:lnTo>
                  <a:lnTo>
                    <a:pt x="776621" y="544113"/>
                  </a:lnTo>
                  <a:lnTo>
                    <a:pt x="797749" y="534254"/>
                  </a:lnTo>
                  <a:lnTo>
                    <a:pt x="818876" y="524381"/>
                  </a:lnTo>
                  <a:lnTo>
                    <a:pt x="840003" y="514494"/>
                  </a:lnTo>
                  <a:lnTo>
                    <a:pt x="861130" y="504591"/>
                  </a:lnTo>
                  <a:lnTo>
                    <a:pt x="882257" y="494674"/>
                  </a:lnTo>
                  <a:lnTo>
                    <a:pt x="903385" y="484741"/>
                  </a:lnTo>
                  <a:lnTo>
                    <a:pt x="924512" y="474793"/>
                  </a:lnTo>
                  <a:lnTo>
                    <a:pt x="945639" y="464830"/>
                  </a:lnTo>
                  <a:lnTo>
                    <a:pt x="966766" y="454850"/>
                  </a:lnTo>
                  <a:lnTo>
                    <a:pt x="987894" y="444855"/>
                  </a:lnTo>
                  <a:lnTo>
                    <a:pt x="1009021" y="434844"/>
                  </a:lnTo>
                  <a:lnTo>
                    <a:pt x="1030148" y="424817"/>
                  </a:lnTo>
                  <a:lnTo>
                    <a:pt x="1051275" y="414775"/>
                  </a:lnTo>
                  <a:lnTo>
                    <a:pt x="1072403" y="404716"/>
                  </a:lnTo>
                  <a:lnTo>
                    <a:pt x="1093530" y="394642"/>
                  </a:lnTo>
                  <a:lnTo>
                    <a:pt x="1114657" y="384552"/>
                  </a:lnTo>
                  <a:lnTo>
                    <a:pt x="1135784" y="374446"/>
                  </a:lnTo>
                  <a:lnTo>
                    <a:pt x="1156911" y="364326"/>
                  </a:lnTo>
                  <a:lnTo>
                    <a:pt x="1178039" y="354190"/>
                  </a:lnTo>
                  <a:lnTo>
                    <a:pt x="1199166" y="344039"/>
                  </a:lnTo>
                  <a:lnTo>
                    <a:pt x="1220293" y="333873"/>
                  </a:lnTo>
                  <a:lnTo>
                    <a:pt x="1241420" y="323692"/>
                  </a:lnTo>
                  <a:lnTo>
                    <a:pt x="1262548" y="313497"/>
                  </a:lnTo>
                  <a:lnTo>
                    <a:pt x="1283675" y="303288"/>
                  </a:lnTo>
                  <a:lnTo>
                    <a:pt x="1304802" y="293064"/>
                  </a:lnTo>
                  <a:lnTo>
                    <a:pt x="1325929" y="282825"/>
                  </a:lnTo>
                  <a:lnTo>
                    <a:pt x="1347057" y="272573"/>
                  </a:lnTo>
                  <a:lnTo>
                    <a:pt x="1368184" y="262305"/>
                  </a:lnTo>
                  <a:lnTo>
                    <a:pt x="1389311" y="252023"/>
                  </a:lnTo>
                  <a:lnTo>
                    <a:pt x="1410438" y="241726"/>
                  </a:lnTo>
                  <a:lnTo>
                    <a:pt x="1431565" y="231414"/>
                  </a:lnTo>
                  <a:lnTo>
                    <a:pt x="1452693" y="221086"/>
                  </a:lnTo>
                  <a:lnTo>
                    <a:pt x="1473820" y="210742"/>
                  </a:lnTo>
                  <a:lnTo>
                    <a:pt x="1494947" y="200382"/>
                  </a:lnTo>
                  <a:lnTo>
                    <a:pt x="1516074" y="190004"/>
                  </a:lnTo>
                  <a:lnTo>
                    <a:pt x="1537202" y="179609"/>
                  </a:lnTo>
                  <a:lnTo>
                    <a:pt x="1558329" y="169196"/>
                  </a:lnTo>
                  <a:lnTo>
                    <a:pt x="1579456" y="158764"/>
                  </a:lnTo>
                  <a:lnTo>
                    <a:pt x="1600583" y="148313"/>
                  </a:lnTo>
                  <a:lnTo>
                    <a:pt x="1621711" y="137844"/>
                  </a:lnTo>
                  <a:lnTo>
                    <a:pt x="1642838" y="127354"/>
                  </a:lnTo>
                  <a:lnTo>
                    <a:pt x="1663965" y="116846"/>
                  </a:lnTo>
                  <a:lnTo>
                    <a:pt x="1685092" y="106317"/>
                  </a:lnTo>
                  <a:lnTo>
                    <a:pt x="1706219" y="95769"/>
                  </a:lnTo>
                  <a:lnTo>
                    <a:pt x="1727347" y="85202"/>
                  </a:lnTo>
                  <a:lnTo>
                    <a:pt x="1748474" y="74615"/>
                  </a:lnTo>
                  <a:lnTo>
                    <a:pt x="1769601" y="64009"/>
                  </a:lnTo>
                  <a:lnTo>
                    <a:pt x="1790728" y="53384"/>
                  </a:lnTo>
                  <a:lnTo>
                    <a:pt x="1811856" y="42742"/>
                  </a:lnTo>
                  <a:lnTo>
                    <a:pt x="1832983" y="32081"/>
                  </a:lnTo>
                  <a:lnTo>
                    <a:pt x="1854110" y="21404"/>
                  </a:lnTo>
                  <a:lnTo>
                    <a:pt x="1875237" y="10710"/>
                  </a:lnTo>
                  <a:lnTo>
                    <a:pt x="1896365" y="0"/>
                  </a:lnTo>
                  <a:lnTo>
                    <a:pt x="1896365" y="91024"/>
                  </a:lnTo>
                  <a:lnTo>
                    <a:pt x="1875237" y="100604"/>
                  </a:lnTo>
                  <a:lnTo>
                    <a:pt x="1854110" y="110189"/>
                  </a:lnTo>
                  <a:lnTo>
                    <a:pt x="1832983" y="119779"/>
                  </a:lnTo>
                  <a:lnTo>
                    <a:pt x="1811856" y="129375"/>
                  </a:lnTo>
                  <a:lnTo>
                    <a:pt x="1790728" y="138978"/>
                  </a:lnTo>
                  <a:lnTo>
                    <a:pt x="1769601" y="148589"/>
                  </a:lnTo>
                  <a:lnTo>
                    <a:pt x="1748474" y="158208"/>
                  </a:lnTo>
                  <a:lnTo>
                    <a:pt x="1727347" y="167837"/>
                  </a:lnTo>
                  <a:lnTo>
                    <a:pt x="1706219" y="177477"/>
                  </a:lnTo>
                  <a:lnTo>
                    <a:pt x="1685092" y="187128"/>
                  </a:lnTo>
                  <a:lnTo>
                    <a:pt x="1663965" y="196792"/>
                  </a:lnTo>
                  <a:lnTo>
                    <a:pt x="1642838" y="206469"/>
                  </a:lnTo>
                  <a:lnTo>
                    <a:pt x="1621711" y="216162"/>
                  </a:lnTo>
                  <a:lnTo>
                    <a:pt x="1600583" y="225871"/>
                  </a:lnTo>
                  <a:lnTo>
                    <a:pt x="1579456" y="235598"/>
                  </a:lnTo>
                  <a:lnTo>
                    <a:pt x="1558329" y="245343"/>
                  </a:lnTo>
                  <a:lnTo>
                    <a:pt x="1537202" y="255108"/>
                  </a:lnTo>
                  <a:lnTo>
                    <a:pt x="1516074" y="264893"/>
                  </a:lnTo>
                  <a:lnTo>
                    <a:pt x="1494947" y="274699"/>
                  </a:lnTo>
                  <a:lnTo>
                    <a:pt x="1473820" y="284528"/>
                  </a:lnTo>
                  <a:lnTo>
                    <a:pt x="1452693" y="294380"/>
                  </a:lnTo>
                  <a:lnTo>
                    <a:pt x="1431565" y="304255"/>
                  </a:lnTo>
                  <a:lnTo>
                    <a:pt x="1410438" y="314155"/>
                  </a:lnTo>
                  <a:lnTo>
                    <a:pt x="1389311" y="324079"/>
                  </a:lnTo>
                  <a:lnTo>
                    <a:pt x="1368184" y="334029"/>
                  </a:lnTo>
                  <a:lnTo>
                    <a:pt x="1347057" y="344004"/>
                  </a:lnTo>
                  <a:lnTo>
                    <a:pt x="1325929" y="354005"/>
                  </a:lnTo>
                  <a:lnTo>
                    <a:pt x="1304802" y="364032"/>
                  </a:lnTo>
                  <a:lnTo>
                    <a:pt x="1283675" y="374084"/>
                  </a:lnTo>
                  <a:lnTo>
                    <a:pt x="1262548" y="384163"/>
                  </a:lnTo>
                  <a:lnTo>
                    <a:pt x="1241420" y="394268"/>
                  </a:lnTo>
                  <a:lnTo>
                    <a:pt x="1220293" y="404398"/>
                  </a:lnTo>
                  <a:lnTo>
                    <a:pt x="1199166" y="414554"/>
                  </a:lnTo>
                  <a:lnTo>
                    <a:pt x="1178039" y="424736"/>
                  </a:lnTo>
                  <a:lnTo>
                    <a:pt x="1156911" y="434943"/>
                  </a:lnTo>
                  <a:lnTo>
                    <a:pt x="1135784" y="445175"/>
                  </a:lnTo>
                  <a:lnTo>
                    <a:pt x="1114657" y="455431"/>
                  </a:lnTo>
                  <a:lnTo>
                    <a:pt x="1093530" y="465712"/>
                  </a:lnTo>
                  <a:lnTo>
                    <a:pt x="1072403" y="476017"/>
                  </a:lnTo>
                  <a:lnTo>
                    <a:pt x="1051275" y="486346"/>
                  </a:lnTo>
                  <a:lnTo>
                    <a:pt x="1030148" y="496697"/>
                  </a:lnTo>
                  <a:lnTo>
                    <a:pt x="1009021" y="507071"/>
                  </a:lnTo>
                  <a:lnTo>
                    <a:pt x="987894" y="517468"/>
                  </a:lnTo>
                  <a:lnTo>
                    <a:pt x="966766" y="527886"/>
                  </a:lnTo>
                  <a:lnTo>
                    <a:pt x="945639" y="538326"/>
                  </a:lnTo>
                  <a:lnTo>
                    <a:pt x="924512" y="548786"/>
                  </a:lnTo>
                  <a:lnTo>
                    <a:pt x="903385" y="559266"/>
                  </a:lnTo>
                  <a:lnTo>
                    <a:pt x="882257" y="569766"/>
                  </a:lnTo>
                  <a:lnTo>
                    <a:pt x="861130" y="580286"/>
                  </a:lnTo>
                  <a:lnTo>
                    <a:pt x="840003" y="590823"/>
                  </a:lnTo>
                  <a:lnTo>
                    <a:pt x="818876" y="601379"/>
                  </a:lnTo>
                  <a:lnTo>
                    <a:pt x="797749" y="611953"/>
                  </a:lnTo>
                  <a:lnTo>
                    <a:pt x="776621" y="622543"/>
                  </a:lnTo>
                  <a:lnTo>
                    <a:pt x="755494" y="633150"/>
                  </a:lnTo>
                  <a:lnTo>
                    <a:pt x="734367" y="643773"/>
                  </a:lnTo>
                  <a:lnTo>
                    <a:pt x="713240" y="654412"/>
                  </a:lnTo>
                  <a:lnTo>
                    <a:pt x="692112" y="665065"/>
                  </a:lnTo>
                  <a:lnTo>
                    <a:pt x="670985" y="675733"/>
                  </a:lnTo>
                  <a:lnTo>
                    <a:pt x="649858" y="686415"/>
                  </a:lnTo>
                  <a:lnTo>
                    <a:pt x="628731" y="697110"/>
                  </a:lnTo>
                  <a:lnTo>
                    <a:pt x="607603" y="707818"/>
                  </a:lnTo>
                  <a:lnTo>
                    <a:pt x="586476" y="718539"/>
                  </a:lnTo>
                  <a:lnTo>
                    <a:pt x="565349" y="729272"/>
                  </a:lnTo>
                  <a:lnTo>
                    <a:pt x="544222" y="740017"/>
                  </a:lnTo>
                  <a:lnTo>
                    <a:pt x="523095" y="750773"/>
                  </a:lnTo>
                  <a:lnTo>
                    <a:pt x="501967" y="761540"/>
                  </a:lnTo>
                  <a:lnTo>
                    <a:pt x="480840" y="772317"/>
                  </a:lnTo>
                  <a:lnTo>
                    <a:pt x="459713" y="783104"/>
                  </a:lnTo>
                  <a:lnTo>
                    <a:pt x="438586" y="793901"/>
                  </a:lnTo>
                  <a:lnTo>
                    <a:pt x="417458" y="804707"/>
                  </a:lnTo>
                  <a:lnTo>
                    <a:pt x="396331" y="815523"/>
                  </a:lnTo>
                  <a:lnTo>
                    <a:pt x="375204" y="826347"/>
                  </a:lnTo>
                  <a:lnTo>
                    <a:pt x="354077" y="837179"/>
                  </a:lnTo>
                  <a:lnTo>
                    <a:pt x="332949" y="848020"/>
                  </a:lnTo>
                  <a:lnTo>
                    <a:pt x="311822" y="858868"/>
                  </a:lnTo>
                  <a:lnTo>
                    <a:pt x="290695" y="869724"/>
                  </a:lnTo>
                  <a:lnTo>
                    <a:pt x="269568" y="880586"/>
                  </a:lnTo>
                  <a:lnTo>
                    <a:pt x="248441" y="891456"/>
                  </a:lnTo>
                  <a:lnTo>
                    <a:pt x="233035" y="899387"/>
                  </a:lnTo>
                  <a:close/>
                </a:path>
              </a:pathLst>
            </a:custGeom>
            <a:solidFill>
              <a:srgbClr val="00A4E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813868" y="5949971"/>
              <a:ext cx="1896365" cy="899387"/>
            </a:xfrm>
            <a:custGeom>
              <a:avLst/>
              <a:pathLst>
                <a:path w="1896365" h="899387">
                  <a:moveTo>
                    <a:pt x="0" y="899387"/>
                  </a:moveTo>
                  <a:lnTo>
                    <a:pt x="16041" y="892143"/>
                  </a:lnTo>
                  <a:lnTo>
                    <a:pt x="37168" y="882599"/>
                  </a:lnTo>
                  <a:lnTo>
                    <a:pt x="58295" y="873049"/>
                  </a:lnTo>
                  <a:lnTo>
                    <a:pt x="79423" y="863495"/>
                  </a:lnTo>
                  <a:lnTo>
                    <a:pt x="100550" y="853937"/>
                  </a:lnTo>
                  <a:lnTo>
                    <a:pt x="121677" y="844373"/>
                  </a:lnTo>
                  <a:lnTo>
                    <a:pt x="142804" y="834804"/>
                  </a:lnTo>
                  <a:lnTo>
                    <a:pt x="163932" y="825229"/>
                  </a:lnTo>
                  <a:lnTo>
                    <a:pt x="185059" y="815649"/>
                  </a:lnTo>
                  <a:lnTo>
                    <a:pt x="206186" y="806063"/>
                  </a:lnTo>
                  <a:lnTo>
                    <a:pt x="227313" y="796471"/>
                  </a:lnTo>
                  <a:lnTo>
                    <a:pt x="248441" y="786873"/>
                  </a:lnTo>
                  <a:lnTo>
                    <a:pt x="269568" y="777269"/>
                  </a:lnTo>
                  <a:lnTo>
                    <a:pt x="290695" y="767657"/>
                  </a:lnTo>
                  <a:lnTo>
                    <a:pt x="311822" y="758039"/>
                  </a:lnTo>
                  <a:lnTo>
                    <a:pt x="332949" y="748414"/>
                  </a:lnTo>
                  <a:lnTo>
                    <a:pt x="354077" y="738781"/>
                  </a:lnTo>
                  <a:lnTo>
                    <a:pt x="375204" y="729140"/>
                  </a:lnTo>
                  <a:lnTo>
                    <a:pt x="396331" y="719492"/>
                  </a:lnTo>
                  <a:lnTo>
                    <a:pt x="417458" y="709835"/>
                  </a:lnTo>
                  <a:lnTo>
                    <a:pt x="438586" y="700170"/>
                  </a:lnTo>
                  <a:lnTo>
                    <a:pt x="459713" y="690496"/>
                  </a:lnTo>
                  <a:lnTo>
                    <a:pt x="480840" y="680813"/>
                  </a:lnTo>
                  <a:lnTo>
                    <a:pt x="501967" y="671121"/>
                  </a:lnTo>
                  <a:lnTo>
                    <a:pt x="523095" y="661419"/>
                  </a:lnTo>
                  <a:lnTo>
                    <a:pt x="544222" y="651706"/>
                  </a:lnTo>
                  <a:lnTo>
                    <a:pt x="565349" y="641984"/>
                  </a:lnTo>
                  <a:lnTo>
                    <a:pt x="586476" y="632250"/>
                  </a:lnTo>
                  <a:lnTo>
                    <a:pt x="607603" y="622506"/>
                  </a:lnTo>
                  <a:lnTo>
                    <a:pt x="628731" y="612750"/>
                  </a:lnTo>
                  <a:lnTo>
                    <a:pt x="649858" y="602983"/>
                  </a:lnTo>
                  <a:lnTo>
                    <a:pt x="670985" y="593203"/>
                  </a:lnTo>
                  <a:lnTo>
                    <a:pt x="692112" y="583411"/>
                  </a:lnTo>
                  <a:lnTo>
                    <a:pt x="713240" y="573607"/>
                  </a:lnTo>
                  <a:lnTo>
                    <a:pt x="734367" y="563789"/>
                  </a:lnTo>
                  <a:lnTo>
                    <a:pt x="755494" y="553958"/>
                  </a:lnTo>
                  <a:lnTo>
                    <a:pt x="776621" y="544113"/>
                  </a:lnTo>
                  <a:lnTo>
                    <a:pt x="797749" y="534254"/>
                  </a:lnTo>
                  <a:lnTo>
                    <a:pt x="818876" y="524381"/>
                  </a:lnTo>
                  <a:lnTo>
                    <a:pt x="840003" y="514494"/>
                  </a:lnTo>
                  <a:lnTo>
                    <a:pt x="861130" y="504591"/>
                  </a:lnTo>
                  <a:lnTo>
                    <a:pt x="882257" y="494674"/>
                  </a:lnTo>
                  <a:lnTo>
                    <a:pt x="903385" y="484741"/>
                  </a:lnTo>
                  <a:lnTo>
                    <a:pt x="924512" y="474793"/>
                  </a:lnTo>
                  <a:lnTo>
                    <a:pt x="945639" y="464830"/>
                  </a:lnTo>
                  <a:lnTo>
                    <a:pt x="966766" y="454850"/>
                  </a:lnTo>
                  <a:lnTo>
                    <a:pt x="987894" y="444855"/>
                  </a:lnTo>
                  <a:lnTo>
                    <a:pt x="1009021" y="434844"/>
                  </a:lnTo>
                  <a:lnTo>
                    <a:pt x="1030148" y="424817"/>
                  </a:lnTo>
                  <a:lnTo>
                    <a:pt x="1051275" y="414775"/>
                  </a:lnTo>
                  <a:lnTo>
                    <a:pt x="1072403" y="404716"/>
                  </a:lnTo>
                  <a:lnTo>
                    <a:pt x="1093530" y="394642"/>
                  </a:lnTo>
                  <a:lnTo>
                    <a:pt x="1114657" y="384552"/>
                  </a:lnTo>
                  <a:lnTo>
                    <a:pt x="1135784" y="374446"/>
                  </a:lnTo>
                  <a:lnTo>
                    <a:pt x="1156911" y="364326"/>
                  </a:lnTo>
                  <a:lnTo>
                    <a:pt x="1178039" y="354190"/>
                  </a:lnTo>
                  <a:lnTo>
                    <a:pt x="1199166" y="344039"/>
                  </a:lnTo>
                  <a:lnTo>
                    <a:pt x="1220293" y="333873"/>
                  </a:lnTo>
                  <a:lnTo>
                    <a:pt x="1241420" y="323692"/>
                  </a:lnTo>
                  <a:lnTo>
                    <a:pt x="1262548" y="313497"/>
                  </a:lnTo>
                  <a:lnTo>
                    <a:pt x="1283675" y="303288"/>
                  </a:lnTo>
                  <a:lnTo>
                    <a:pt x="1304802" y="293064"/>
                  </a:lnTo>
                  <a:lnTo>
                    <a:pt x="1325929" y="282825"/>
                  </a:lnTo>
                  <a:lnTo>
                    <a:pt x="1347057" y="272573"/>
                  </a:lnTo>
                  <a:lnTo>
                    <a:pt x="1368184" y="262305"/>
                  </a:lnTo>
                  <a:lnTo>
                    <a:pt x="1389311" y="252023"/>
                  </a:lnTo>
                  <a:lnTo>
                    <a:pt x="1410438" y="241726"/>
                  </a:lnTo>
                  <a:lnTo>
                    <a:pt x="1431565" y="231414"/>
                  </a:lnTo>
                  <a:lnTo>
                    <a:pt x="1452693" y="221086"/>
                  </a:lnTo>
                  <a:lnTo>
                    <a:pt x="1473820" y="210742"/>
                  </a:lnTo>
                  <a:lnTo>
                    <a:pt x="1494947" y="200382"/>
                  </a:lnTo>
                  <a:lnTo>
                    <a:pt x="1516074" y="190004"/>
                  </a:lnTo>
                  <a:lnTo>
                    <a:pt x="1537202" y="179609"/>
                  </a:lnTo>
                  <a:lnTo>
                    <a:pt x="1558329" y="169196"/>
                  </a:lnTo>
                  <a:lnTo>
                    <a:pt x="1579456" y="158764"/>
                  </a:lnTo>
                  <a:lnTo>
                    <a:pt x="1600583" y="148313"/>
                  </a:lnTo>
                  <a:lnTo>
                    <a:pt x="1621711" y="137844"/>
                  </a:lnTo>
                  <a:lnTo>
                    <a:pt x="1642838" y="127354"/>
                  </a:lnTo>
                  <a:lnTo>
                    <a:pt x="1663965" y="116846"/>
                  </a:lnTo>
                  <a:lnTo>
                    <a:pt x="1685092" y="106317"/>
                  </a:lnTo>
                  <a:lnTo>
                    <a:pt x="1706219" y="95769"/>
                  </a:lnTo>
                  <a:lnTo>
                    <a:pt x="1727347" y="85202"/>
                  </a:lnTo>
                  <a:lnTo>
                    <a:pt x="1748474" y="74615"/>
                  </a:lnTo>
                  <a:lnTo>
                    <a:pt x="1769601" y="64009"/>
                  </a:lnTo>
                  <a:lnTo>
                    <a:pt x="1790728" y="53384"/>
                  </a:lnTo>
                  <a:lnTo>
                    <a:pt x="1811856" y="42742"/>
                  </a:lnTo>
                  <a:lnTo>
                    <a:pt x="1832983" y="32081"/>
                  </a:lnTo>
                  <a:lnTo>
                    <a:pt x="1854110" y="21404"/>
                  </a:lnTo>
                  <a:lnTo>
                    <a:pt x="1875237" y="10710"/>
                  </a:lnTo>
                  <a:lnTo>
                    <a:pt x="1896365" y="0"/>
                  </a:lnTo>
                  <a:lnTo>
                    <a:pt x="18963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046904" y="6040996"/>
              <a:ext cx="1663329" cy="808363"/>
            </a:xfrm>
            <a:custGeom>
              <a:avLst/>
              <a:pathLst>
                <a:path w="1663329" h="808363">
                  <a:moveTo>
                    <a:pt x="1663329" y="0"/>
                  </a:moveTo>
                  <a:lnTo>
                    <a:pt x="1642202" y="9579"/>
                  </a:lnTo>
                  <a:lnTo>
                    <a:pt x="1621074" y="19164"/>
                  </a:lnTo>
                  <a:lnTo>
                    <a:pt x="1599947" y="28754"/>
                  </a:lnTo>
                  <a:lnTo>
                    <a:pt x="1578820" y="38351"/>
                  </a:lnTo>
                  <a:lnTo>
                    <a:pt x="1557693" y="47954"/>
                  </a:lnTo>
                  <a:lnTo>
                    <a:pt x="1536565" y="57565"/>
                  </a:lnTo>
                  <a:lnTo>
                    <a:pt x="1515438" y="67184"/>
                  </a:lnTo>
                  <a:lnTo>
                    <a:pt x="1494311" y="76813"/>
                  </a:lnTo>
                  <a:lnTo>
                    <a:pt x="1473184" y="86452"/>
                  </a:lnTo>
                  <a:lnTo>
                    <a:pt x="1452057" y="96103"/>
                  </a:lnTo>
                  <a:lnTo>
                    <a:pt x="1430929" y="105767"/>
                  </a:lnTo>
                  <a:lnTo>
                    <a:pt x="1409802" y="115445"/>
                  </a:lnTo>
                  <a:lnTo>
                    <a:pt x="1388675" y="125138"/>
                  </a:lnTo>
                  <a:lnTo>
                    <a:pt x="1367548" y="134847"/>
                  </a:lnTo>
                  <a:lnTo>
                    <a:pt x="1346420" y="144574"/>
                  </a:lnTo>
                  <a:lnTo>
                    <a:pt x="1325293" y="154319"/>
                  </a:lnTo>
                  <a:lnTo>
                    <a:pt x="1304166" y="164083"/>
                  </a:lnTo>
                  <a:lnTo>
                    <a:pt x="1283039" y="173868"/>
                  </a:lnTo>
                  <a:lnTo>
                    <a:pt x="1261911" y="183675"/>
                  </a:lnTo>
                  <a:lnTo>
                    <a:pt x="1240784" y="193504"/>
                  </a:lnTo>
                  <a:lnTo>
                    <a:pt x="1219657" y="203355"/>
                  </a:lnTo>
                  <a:lnTo>
                    <a:pt x="1198530" y="213231"/>
                  </a:lnTo>
                  <a:lnTo>
                    <a:pt x="1177403" y="223131"/>
                  </a:lnTo>
                  <a:lnTo>
                    <a:pt x="1156275" y="233055"/>
                  </a:lnTo>
                  <a:lnTo>
                    <a:pt x="1135148" y="243005"/>
                  </a:lnTo>
                  <a:lnTo>
                    <a:pt x="1114021" y="252980"/>
                  </a:lnTo>
                  <a:lnTo>
                    <a:pt x="1092894" y="262981"/>
                  </a:lnTo>
                  <a:lnTo>
                    <a:pt x="1071766" y="273007"/>
                  </a:lnTo>
                  <a:lnTo>
                    <a:pt x="1050639" y="283060"/>
                  </a:lnTo>
                  <a:lnTo>
                    <a:pt x="1029512" y="293139"/>
                  </a:lnTo>
                  <a:lnTo>
                    <a:pt x="1008385" y="303243"/>
                  </a:lnTo>
                  <a:lnTo>
                    <a:pt x="987257" y="313374"/>
                  </a:lnTo>
                  <a:lnTo>
                    <a:pt x="966130" y="323530"/>
                  </a:lnTo>
                  <a:lnTo>
                    <a:pt x="945003" y="333712"/>
                  </a:lnTo>
                  <a:lnTo>
                    <a:pt x="923876" y="343918"/>
                  </a:lnTo>
                  <a:lnTo>
                    <a:pt x="902749" y="354150"/>
                  </a:lnTo>
                  <a:lnTo>
                    <a:pt x="881621" y="364407"/>
                  </a:lnTo>
                  <a:lnTo>
                    <a:pt x="860494" y="374688"/>
                  </a:lnTo>
                  <a:lnTo>
                    <a:pt x="839367" y="384993"/>
                  </a:lnTo>
                  <a:lnTo>
                    <a:pt x="818240" y="395321"/>
                  </a:lnTo>
                  <a:lnTo>
                    <a:pt x="797112" y="405673"/>
                  </a:lnTo>
                  <a:lnTo>
                    <a:pt x="775985" y="416047"/>
                  </a:lnTo>
                  <a:lnTo>
                    <a:pt x="754858" y="426444"/>
                  </a:lnTo>
                  <a:lnTo>
                    <a:pt x="733731" y="436862"/>
                  </a:lnTo>
                  <a:lnTo>
                    <a:pt x="712603" y="447301"/>
                  </a:lnTo>
                  <a:lnTo>
                    <a:pt x="691476" y="457761"/>
                  </a:lnTo>
                  <a:lnTo>
                    <a:pt x="670349" y="468242"/>
                  </a:lnTo>
                  <a:lnTo>
                    <a:pt x="649222" y="478742"/>
                  </a:lnTo>
                  <a:lnTo>
                    <a:pt x="628095" y="489261"/>
                  </a:lnTo>
                  <a:lnTo>
                    <a:pt x="606967" y="499799"/>
                  </a:lnTo>
                  <a:lnTo>
                    <a:pt x="585840" y="510355"/>
                  </a:lnTo>
                  <a:lnTo>
                    <a:pt x="564713" y="520928"/>
                  </a:lnTo>
                  <a:lnTo>
                    <a:pt x="543586" y="531519"/>
                  </a:lnTo>
                  <a:lnTo>
                    <a:pt x="522458" y="542126"/>
                  </a:lnTo>
                  <a:lnTo>
                    <a:pt x="501331" y="552749"/>
                  </a:lnTo>
                  <a:lnTo>
                    <a:pt x="480204" y="563387"/>
                  </a:lnTo>
                  <a:lnTo>
                    <a:pt x="459077" y="574041"/>
                  </a:lnTo>
                  <a:lnTo>
                    <a:pt x="437949" y="584709"/>
                  </a:lnTo>
                  <a:lnTo>
                    <a:pt x="416822" y="595390"/>
                  </a:lnTo>
                  <a:lnTo>
                    <a:pt x="395695" y="606086"/>
                  </a:lnTo>
                  <a:lnTo>
                    <a:pt x="374568" y="616794"/>
                  </a:lnTo>
                  <a:lnTo>
                    <a:pt x="353441" y="627515"/>
                  </a:lnTo>
                  <a:lnTo>
                    <a:pt x="332313" y="638248"/>
                  </a:lnTo>
                  <a:lnTo>
                    <a:pt x="311186" y="648993"/>
                  </a:lnTo>
                  <a:lnTo>
                    <a:pt x="290059" y="659748"/>
                  </a:lnTo>
                  <a:lnTo>
                    <a:pt x="268932" y="670515"/>
                  </a:lnTo>
                  <a:lnTo>
                    <a:pt x="247804" y="681292"/>
                  </a:lnTo>
                  <a:lnTo>
                    <a:pt x="226677" y="692080"/>
                  </a:lnTo>
                  <a:lnTo>
                    <a:pt x="205550" y="702877"/>
                  </a:lnTo>
                  <a:lnTo>
                    <a:pt x="184423" y="713683"/>
                  </a:lnTo>
                  <a:lnTo>
                    <a:pt x="163295" y="724498"/>
                  </a:lnTo>
                  <a:lnTo>
                    <a:pt x="142168" y="735322"/>
                  </a:lnTo>
                  <a:lnTo>
                    <a:pt x="121041" y="746155"/>
                  </a:lnTo>
                  <a:lnTo>
                    <a:pt x="99914" y="756995"/>
                  </a:lnTo>
                  <a:lnTo>
                    <a:pt x="78787" y="767843"/>
                  </a:lnTo>
                  <a:lnTo>
                    <a:pt x="57659" y="778699"/>
                  </a:lnTo>
                  <a:lnTo>
                    <a:pt x="36532" y="789562"/>
                  </a:lnTo>
                  <a:lnTo>
                    <a:pt x="15405" y="800432"/>
                  </a:lnTo>
                  <a:lnTo>
                    <a:pt x="0" y="808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861904" y="5965319"/>
              <a:ext cx="1848328" cy="884039"/>
            </a:xfrm>
            <a:custGeom>
              <a:avLst/>
              <a:pathLst>
                <a:path w="1848328" h="884039">
                  <a:moveTo>
                    <a:pt x="0" y="884039"/>
                  </a:moveTo>
                  <a:lnTo>
                    <a:pt x="10259" y="879461"/>
                  </a:lnTo>
                  <a:lnTo>
                    <a:pt x="31386" y="870032"/>
                  </a:lnTo>
                  <a:lnTo>
                    <a:pt x="52513" y="860600"/>
                  </a:lnTo>
                  <a:lnTo>
                    <a:pt x="73641" y="851166"/>
                  </a:lnTo>
                  <a:lnTo>
                    <a:pt x="94768" y="841730"/>
                  </a:lnTo>
                  <a:lnTo>
                    <a:pt x="115895" y="832291"/>
                  </a:lnTo>
                  <a:lnTo>
                    <a:pt x="137022" y="822849"/>
                  </a:lnTo>
                  <a:lnTo>
                    <a:pt x="158150" y="813404"/>
                  </a:lnTo>
                  <a:lnTo>
                    <a:pt x="179277" y="803957"/>
                  </a:lnTo>
                  <a:lnTo>
                    <a:pt x="200404" y="794506"/>
                  </a:lnTo>
                  <a:lnTo>
                    <a:pt x="221531" y="785051"/>
                  </a:lnTo>
                  <a:lnTo>
                    <a:pt x="242658" y="775592"/>
                  </a:lnTo>
                  <a:lnTo>
                    <a:pt x="263786" y="766130"/>
                  </a:lnTo>
                  <a:lnTo>
                    <a:pt x="284913" y="756663"/>
                  </a:lnTo>
                  <a:lnTo>
                    <a:pt x="306040" y="747191"/>
                  </a:lnTo>
                  <a:lnTo>
                    <a:pt x="327167" y="737715"/>
                  </a:lnTo>
                  <a:lnTo>
                    <a:pt x="348295" y="728233"/>
                  </a:lnTo>
                  <a:lnTo>
                    <a:pt x="369422" y="718746"/>
                  </a:lnTo>
                  <a:lnTo>
                    <a:pt x="390549" y="709252"/>
                  </a:lnTo>
                  <a:lnTo>
                    <a:pt x="411676" y="699752"/>
                  </a:lnTo>
                  <a:lnTo>
                    <a:pt x="432804" y="690245"/>
                  </a:lnTo>
                  <a:lnTo>
                    <a:pt x="453931" y="680730"/>
                  </a:lnTo>
                  <a:lnTo>
                    <a:pt x="475058" y="671207"/>
                  </a:lnTo>
                  <a:lnTo>
                    <a:pt x="496185" y="661675"/>
                  </a:lnTo>
                  <a:lnTo>
                    <a:pt x="517312" y="652133"/>
                  </a:lnTo>
                  <a:lnTo>
                    <a:pt x="538440" y="642581"/>
                  </a:lnTo>
                  <a:lnTo>
                    <a:pt x="559567" y="633018"/>
                  </a:lnTo>
                  <a:lnTo>
                    <a:pt x="580694" y="623442"/>
                  </a:lnTo>
                  <a:lnTo>
                    <a:pt x="601821" y="613852"/>
                  </a:lnTo>
                  <a:lnTo>
                    <a:pt x="622949" y="604249"/>
                  </a:lnTo>
                  <a:lnTo>
                    <a:pt x="644076" y="594629"/>
                  </a:lnTo>
                  <a:lnTo>
                    <a:pt x="665203" y="584992"/>
                  </a:lnTo>
                  <a:lnTo>
                    <a:pt x="686330" y="575337"/>
                  </a:lnTo>
                  <a:lnTo>
                    <a:pt x="707458" y="565661"/>
                  </a:lnTo>
                  <a:lnTo>
                    <a:pt x="728585" y="555964"/>
                  </a:lnTo>
                  <a:lnTo>
                    <a:pt x="749712" y="546242"/>
                  </a:lnTo>
                  <a:lnTo>
                    <a:pt x="770839" y="536495"/>
                  </a:lnTo>
                  <a:lnTo>
                    <a:pt x="791966" y="526720"/>
                  </a:lnTo>
                  <a:lnTo>
                    <a:pt x="813094" y="516915"/>
                  </a:lnTo>
                  <a:lnTo>
                    <a:pt x="834221" y="507078"/>
                  </a:lnTo>
                  <a:lnTo>
                    <a:pt x="855348" y="497206"/>
                  </a:lnTo>
                  <a:lnTo>
                    <a:pt x="876475" y="487299"/>
                  </a:lnTo>
                  <a:lnTo>
                    <a:pt x="897603" y="477353"/>
                  </a:lnTo>
                  <a:lnTo>
                    <a:pt x="918730" y="467367"/>
                  </a:lnTo>
                  <a:lnTo>
                    <a:pt x="939857" y="457339"/>
                  </a:lnTo>
                  <a:lnTo>
                    <a:pt x="960984" y="447269"/>
                  </a:lnTo>
                  <a:lnTo>
                    <a:pt x="982112" y="437154"/>
                  </a:lnTo>
                  <a:lnTo>
                    <a:pt x="1003239" y="426995"/>
                  </a:lnTo>
                  <a:lnTo>
                    <a:pt x="1024366" y="416792"/>
                  </a:lnTo>
                  <a:lnTo>
                    <a:pt x="1045493" y="406545"/>
                  </a:lnTo>
                  <a:lnTo>
                    <a:pt x="1066620" y="396255"/>
                  </a:lnTo>
                  <a:lnTo>
                    <a:pt x="1087748" y="385923"/>
                  </a:lnTo>
                  <a:lnTo>
                    <a:pt x="1108875" y="375551"/>
                  </a:lnTo>
                  <a:lnTo>
                    <a:pt x="1130002" y="365141"/>
                  </a:lnTo>
                  <a:lnTo>
                    <a:pt x="1151129" y="354696"/>
                  </a:lnTo>
                  <a:lnTo>
                    <a:pt x="1172257" y="344217"/>
                  </a:lnTo>
                  <a:lnTo>
                    <a:pt x="1193384" y="333706"/>
                  </a:lnTo>
                  <a:lnTo>
                    <a:pt x="1214511" y="323168"/>
                  </a:lnTo>
                  <a:lnTo>
                    <a:pt x="1235638" y="312604"/>
                  </a:lnTo>
                  <a:lnTo>
                    <a:pt x="1256766" y="302016"/>
                  </a:lnTo>
                  <a:lnTo>
                    <a:pt x="1277893" y="291407"/>
                  </a:lnTo>
                  <a:lnTo>
                    <a:pt x="1299020" y="280778"/>
                  </a:lnTo>
                  <a:lnTo>
                    <a:pt x="1320147" y="270132"/>
                  </a:lnTo>
                  <a:lnTo>
                    <a:pt x="1341274" y="259471"/>
                  </a:lnTo>
                  <a:lnTo>
                    <a:pt x="1362402" y="248794"/>
                  </a:lnTo>
                  <a:lnTo>
                    <a:pt x="1383529" y="238105"/>
                  </a:lnTo>
                  <a:lnTo>
                    <a:pt x="1404656" y="227403"/>
                  </a:lnTo>
                  <a:lnTo>
                    <a:pt x="1425783" y="216689"/>
                  </a:lnTo>
                  <a:lnTo>
                    <a:pt x="1446911" y="205964"/>
                  </a:lnTo>
                  <a:lnTo>
                    <a:pt x="1468038" y="195228"/>
                  </a:lnTo>
                  <a:lnTo>
                    <a:pt x="1489165" y="184481"/>
                  </a:lnTo>
                  <a:lnTo>
                    <a:pt x="1510292" y="173723"/>
                  </a:lnTo>
                  <a:lnTo>
                    <a:pt x="1531420" y="162953"/>
                  </a:lnTo>
                  <a:lnTo>
                    <a:pt x="1552547" y="152173"/>
                  </a:lnTo>
                  <a:lnTo>
                    <a:pt x="1573674" y="141381"/>
                  </a:lnTo>
                  <a:lnTo>
                    <a:pt x="1594801" y="130577"/>
                  </a:lnTo>
                  <a:lnTo>
                    <a:pt x="1615928" y="119761"/>
                  </a:lnTo>
                  <a:lnTo>
                    <a:pt x="1637056" y="108933"/>
                  </a:lnTo>
                  <a:lnTo>
                    <a:pt x="1658183" y="98093"/>
                  </a:lnTo>
                  <a:lnTo>
                    <a:pt x="1679310" y="87241"/>
                  </a:lnTo>
                  <a:lnTo>
                    <a:pt x="1700437" y="76376"/>
                  </a:lnTo>
                  <a:lnTo>
                    <a:pt x="1721565" y="65499"/>
                  </a:lnTo>
                  <a:lnTo>
                    <a:pt x="1742692" y="54611"/>
                  </a:lnTo>
                  <a:lnTo>
                    <a:pt x="1763819" y="43710"/>
                  </a:lnTo>
                  <a:lnTo>
                    <a:pt x="1784946" y="32799"/>
                  </a:lnTo>
                  <a:lnTo>
                    <a:pt x="1806074" y="21876"/>
                  </a:lnTo>
                  <a:lnTo>
                    <a:pt x="1827201" y="10943"/>
                  </a:lnTo>
                  <a:lnTo>
                    <a:pt x="1848328" y="0"/>
                  </a:lnTo>
                  <a:lnTo>
                    <a:pt x="1848328" y="74717"/>
                  </a:lnTo>
                  <a:lnTo>
                    <a:pt x="1827201" y="84057"/>
                  </a:lnTo>
                  <a:lnTo>
                    <a:pt x="1806074" y="93395"/>
                  </a:lnTo>
                  <a:lnTo>
                    <a:pt x="1784946" y="102732"/>
                  </a:lnTo>
                  <a:lnTo>
                    <a:pt x="1763819" y="112069"/>
                  </a:lnTo>
                  <a:lnTo>
                    <a:pt x="1742692" y="121406"/>
                  </a:lnTo>
                  <a:lnTo>
                    <a:pt x="1721565" y="130744"/>
                  </a:lnTo>
                  <a:lnTo>
                    <a:pt x="1700437" y="140084"/>
                  </a:lnTo>
                  <a:lnTo>
                    <a:pt x="1679310" y="149426"/>
                  </a:lnTo>
                  <a:lnTo>
                    <a:pt x="1658183" y="158771"/>
                  </a:lnTo>
                  <a:lnTo>
                    <a:pt x="1637056" y="168121"/>
                  </a:lnTo>
                  <a:lnTo>
                    <a:pt x="1615928" y="177477"/>
                  </a:lnTo>
                  <a:lnTo>
                    <a:pt x="1594801" y="186839"/>
                  </a:lnTo>
                  <a:lnTo>
                    <a:pt x="1573674" y="196210"/>
                  </a:lnTo>
                  <a:lnTo>
                    <a:pt x="1552547" y="205589"/>
                  </a:lnTo>
                  <a:lnTo>
                    <a:pt x="1531420" y="214979"/>
                  </a:lnTo>
                  <a:lnTo>
                    <a:pt x="1510292" y="224381"/>
                  </a:lnTo>
                  <a:lnTo>
                    <a:pt x="1489165" y="233796"/>
                  </a:lnTo>
                  <a:lnTo>
                    <a:pt x="1468038" y="243226"/>
                  </a:lnTo>
                  <a:lnTo>
                    <a:pt x="1446911" y="252672"/>
                  </a:lnTo>
                  <a:lnTo>
                    <a:pt x="1425783" y="262136"/>
                  </a:lnTo>
                  <a:lnTo>
                    <a:pt x="1404656" y="271618"/>
                  </a:lnTo>
                  <a:lnTo>
                    <a:pt x="1383529" y="281122"/>
                  </a:lnTo>
                  <a:lnTo>
                    <a:pt x="1362402" y="290647"/>
                  </a:lnTo>
                  <a:lnTo>
                    <a:pt x="1341274" y="300197"/>
                  </a:lnTo>
                  <a:lnTo>
                    <a:pt x="1320147" y="309772"/>
                  </a:lnTo>
                  <a:lnTo>
                    <a:pt x="1299020" y="319375"/>
                  </a:lnTo>
                  <a:lnTo>
                    <a:pt x="1277893" y="329007"/>
                  </a:lnTo>
                  <a:lnTo>
                    <a:pt x="1256766" y="338671"/>
                  </a:lnTo>
                  <a:lnTo>
                    <a:pt x="1235638" y="348368"/>
                  </a:lnTo>
                  <a:lnTo>
                    <a:pt x="1214511" y="358100"/>
                  </a:lnTo>
                  <a:lnTo>
                    <a:pt x="1193384" y="367870"/>
                  </a:lnTo>
                  <a:lnTo>
                    <a:pt x="1172257" y="377680"/>
                  </a:lnTo>
                  <a:lnTo>
                    <a:pt x="1151129" y="387532"/>
                  </a:lnTo>
                  <a:lnTo>
                    <a:pt x="1130002" y="397428"/>
                  </a:lnTo>
                  <a:lnTo>
                    <a:pt x="1108875" y="407370"/>
                  </a:lnTo>
                  <a:lnTo>
                    <a:pt x="1087748" y="417360"/>
                  </a:lnTo>
                  <a:lnTo>
                    <a:pt x="1066620" y="427398"/>
                  </a:lnTo>
                  <a:lnTo>
                    <a:pt x="1045493" y="437487"/>
                  </a:lnTo>
                  <a:lnTo>
                    <a:pt x="1024366" y="447627"/>
                  </a:lnTo>
                  <a:lnTo>
                    <a:pt x="1003239" y="457819"/>
                  </a:lnTo>
                  <a:lnTo>
                    <a:pt x="982112" y="468061"/>
                  </a:lnTo>
                  <a:lnTo>
                    <a:pt x="960984" y="478354"/>
                  </a:lnTo>
                  <a:lnTo>
                    <a:pt x="939857" y="488698"/>
                  </a:lnTo>
                  <a:lnTo>
                    <a:pt x="918730" y="499089"/>
                  </a:lnTo>
                  <a:lnTo>
                    <a:pt x="897603" y="509527"/>
                  </a:lnTo>
                  <a:lnTo>
                    <a:pt x="876475" y="520010"/>
                  </a:lnTo>
                  <a:lnTo>
                    <a:pt x="855348" y="530536"/>
                  </a:lnTo>
                  <a:lnTo>
                    <a:pt x="834221" y="541102"/>
                  </a:lnTo>
                  <a:lnTo>
                    <a:pt x="813094" y="551705"/>
                  </a:lnTo>
                  <a:lnTo>
                    <a:pt x="791966" y="562344"/>
                  </a:lnTo>
                  <a:lnTo>
                    <a:pt x="770839" y="573016"/>
                  </a:lnTo>
                  <a:lnTo>
                    <a:pt x="749712" y="583719"/>
                  </a:lnTo>
                  <a:lnTo>
                    <a:pt x="728585" y="594449"/>
                  </a:lnTo>
                  <a:lnTo>
                    <a:pt x="707458" y="605206"/>
                  </a:lnTo>
                  <a:lnTo>
                    <a:pt x="686330" y="615987"/>
                  </a:lnTo>
                  <a:lnTo>
                    <a:pt x="665203" y="626790"/>
                  </a:lnTo>
                  <a:lnTo>
                    <a:pt x="644076" y="637613"/>
                  </a:lnTo>
                  <a:lnTo>
                    <a:pt x="622949" y="648455"/>
                  </a:lnTo>
                  <a:lnTo>
                    <a:pt x="601821" y="659315"/>
                  </a:lnTo>
                  <a:lnTo>
                    <a:pt x="580694" y="670190"/>
                  </a:lnTo>
                  <a:lnTo>
                    <a:pt x="559567" y="681079"/>
                  </a:lnTo>
                  <a:lnTo>
                    <a:pt x="538440" y="691983"/>
                  </a:lnTo>
                  <a:lnTo>
                    <a:pt x="517312" y="702898"/>
                  </a:lnTo>
                  <a:lnTo>
                    <a:pt x="496185" y="713825"/>
                  </a:lnTo>
                  <a:lnTo>
                    <a:pt x="475058" y="724762"/>
                  </a:lnTo>
                  <a:lnTo>
                    <a:pt x="453931" y="735708"/>
                  </a:lnTo>
                  <a:lnTo>
                    <a:pt x="432804" y="746664"/>
                  </a:lnTo>
                  <a:lnTo>
                    <a:pt x="411676" y="757628"/>
                  </a:lnTo>
                  <a:lnTo>
                    <a:pt x="390549" y="768600"/>
                  </a:lnTo>
                  <a:lnTo>
                    <a:pt x="369422" y="779578"/>
                  </a:lnTo>
                  <a:lnTo>
                    <a:pt x="348295" y="790563"/>
                  </a:lnTo>
                  <a:lnTo>
                    <a:pt x="327167" y="801555"/>
                  </a:lnTo>
                  <a:lnTo>
                    <a:pt x="306040" y="812551"/>
                  </a:lnTo>
                  <a:lnTo>
                    <a:pt x="284913" y="823554"/>
                  </a:lnTo>
                  <a:lnTo>
                    <a:pt x="263786" y="834561"/>
                  </a:lnTo>
                  <a:lnTo>
                    <a:pt x="242658" y="845572"/>
                  </a:lnTo>
                  <a:lnTo>
                    <a:pt x="221531" y="856588"/>
                  </a:lnTo>
                  <a:lnTo>
                    <a:pt x="200404" y="867608"/>
                  </a:lnTo>
                  <a:lnTo>
                    <a:pt x="179277" y="878632"/>
                  </a:lnTo>
                  <a:lnTo>
                    <a:pt x="168918" y="884039"/>
                  </a:lnTo>
                  <a:close/>
                </a:path>
              </a:pathLst>
            </a:custGeom>
            <a:solidFill>
              <a:srgbClr val="0093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861904" y="5965319"/>
              <a:ext cx="1848328" cy="884039"/>
            </a:xfrm>
            <a:custGeom>
              <a:avLst/>
              <a:pathLst>
                <a:path w="1848328" h="884039">
                  <a:moveTo>
                    <a:pt x="0" y="884039"/>
                  </a:moveTo>
                  <a:lnTo>
                    <a:pt x="10259" y="879461"/>
                  </a:lnTo>
                  <a:lnTo>
                    <a:pt x="31386" y="870032"/>
                  </a:lnTo>
                  <a:lnTo>
                    <a:pt x="52513" y="860600"/>
                  </a:lnTo>
                  <a:lnTo>
                    <a:pt x="73641" y="851166"/>
                  </a:lnTo>
                  <a:lnTo>
                    <a:pt x="94768" y="841730"/>
                  </a:lnTo>
                  <a:lnTo>
                    <a:pt x="115895" y="832291"/>
                  </a:lnTo>
                  <a:lnTo>
                    <a:pt x="137022" y="822849"/>
                  </a:lnTo>
                  <a:lnTo>
                    <a:pt x="158150" y="813404"/>
                  </a:lnTo>
                  <a:lnTo>
                    <a:pt x="179277" y="803957"/>
                  </a:lnTo>
                  <a:lnTo>
                    <a:pt x="200404" y="794506"/>
                  </a:lnTo>
                  <a:lnTo>
                    <a:pt x="221531" y="785051"/>
                  </a:lnTo>
                  <a:lnTo>
                    <a:pt x="242658" y="775592"/>
                  </a:lnTo>
                  <a:lnTo>
                    <a:pt x="263786" y="766130"/>
                  </a:lnTo>
                  <a:lnTo>
                    <a:pt x="284913" y="756663"/>
                  </a:lnTo>
                  <a:lnTo>
                    <a:pt x="306040" y="747191"/>
                  </a:lnTo>
                  <a:lnTo>
                    <a:pt x="327167" y="737715"/>
                  </a:lnTo>
                  <a:lnTo>
                    <a:pt x="348295" y="728233"/>
                  </a:lnTo>
                  <a:lnTo>
                    <a:pt x="369422" y="718746"/>
                  </a:lnTo>
                  <a:lnTo>
                    <a:pt x="390549" y="709252"/>
                  </a:lnTo>
                  <a:lnTo>
                    <a:pt x="411676" y="699752"/>
                  </a:lnTo>
                  <a:lnTo>
                    <a:pt x="432804" y="690245"/>
                  </a:lnTo>
                  <a:lnTo>
                    <a:pt x="453931" y="680730"/>
                  </a:lnTo>
                  <a:lnTo>
                    <a:pt x="475058" y="671207"/>
                  </a:lnTo>
                  <a:lnTo>
                    <a:pt x="496185" y="661675"/>
                  </a:lnTo>
                  <a:lnTo>
                    <a:pt x="517312" y="652133"/>
                  </a:lnTo>
                  <a:lnTo>
                    <a:pt x="538440" y="642581"/>
                  </a:lnTo>
                  <a:lnTo>
                    <a:pt x="559567" y="633018"/>
                  </a:lnTo>
                  <a:lnTo>
                    <a:pt x="580694" y="623442"/>
                  </a:lnTo>
                  <a:lnTo>
                    <a:pt x="601821" y="613852"/>
                  </a:lnTo>
                  <a:lnTo>
                    <a:pt x="622949" y="604249"/>
                  </a:lnTo>
                  <a:lnTo>
                    <a:pt x="644076" y="594629"/>
                  </a:lnTo>
                  <a:lnTo>
                    <a:pt x="665203" y="584992"/>
                  </a:lnTo>
                  <a:lnTo>
                    <a:pt x="686330" y="575337"/>
                  </a:lnTo>
                  <a:lnTo>
                    <a:pt x="707458" y="565661"/>
                  </a:lnTo>
                  <a:lnTo>
                    <a:pt x="728585" y="555964"/>
                  </a:lnTo>
                  <a:lnTo>
                    <a:pt x="749712" y="546242"/>
                  </a:lnTo>
                  <a:lnTo>
                    <a:pt x="770839" y="536495"/>
                  </a:lnTo>
                  <a:lnTo>
                    <a:pt x="791966" y="526720"/>
                  </a:lnTo>
                  <a:lnTo>
                    <a:pt x="813094" y="516915"/>
                  </a:lnTo>
                  <a:lnTo>
                    <a:pt x="834221" y="507078"/>
                  </a:lnTo>
                  <a:lnTo>
                    <a:pt x="855348" y="497206"/>
                  </a:lnTo>
                  <a:lnTo>
                    <a:pt x="876475" y="487299"/>
                  </a:lnTo>
                  <a:lnTo>
                    <a:pt x="897603" y="477353"/>
                  </a:lnTo>
                  <a:lnTo>
                    <a:pt x="918730" y="467367"/>
                  </a:lnTo>
                  <a:lnTo>
                    <a:pt x="939857" y="457339"/>
                  </a:lnTo>
                  <a:lnTo>
                    <a:pt x="960984" y="447269"/>
                  </a:lnTo>
                  <a:lnTo>
                    <a:pt x="982112" y="437154"/>
                  </a:lnTo>
                  <a:lnTo>
                    <a:pt x="1003239" y="426995"/>
                  </a:lnTo>
                  <a:lnTo>
                    <a:pt x="1024366" y="416792"/>
                  </a:lnTo>
                  <a:lnTo>
                    <a:pt x="1045493" y="406545"/>
                  </a:lnTo>
                  <a:lnTo>
                    <a:pt x="1066620" y="396255"/>
                  </a:lnTo>
                  <a:lnTo>
                    <a:pt x="1087748" y="385923"/>
                  </a:lnTo>
                  <a:lnTo>
                    <a:pt x="1108875" y="375551"/>
                  </a:lnTo>
                  <a:lnTo>
                    <a:pt x="1130002" y="365141"/>
                  </a:lnTo>
                  <a:lnTo>
                    <a:pt x="1151129" y="354696"/>
                  </a:lnTo>
                  <a:lnTo>
                    <a:pt x="1172257" y="344217"/>
                  </a:lnTo>
                  <a:lnTo>
                    <a:pt x="1193384" y="333706"/>
                  </a:lnTo>
                  <a:lnTo>
                    <a:pt x="1214511" y="323168"/>
                  </a:lnTo>
                  <a:lnTo>
                    <a:pt x="1235638" y="312604"/>
                  </a:lnTo>
                  <a:lnTo>
                    <a:pt x="1256766" y="302016"/>
                  </a:lnTo>
                  <a:lnTo>
                    <a:pt x="1277893" y="291407"/>
                  </a:lnTo>
                  <a:lnTo>
                    <a:pt x="1299020" y="280778"/>
                  </a:lnTo>
                  <a:lnTo>
                    <a:pt x="1320147" y="270132"/>
                  </a:lnTo>
                  <a:lnTo>
                    <a:pt x="1341274" y="259471"/>
                  </a:lnTo>
                  <a:lnTo>
                    <a:pt x="1362402" y="248794"/>
                  </a:lnTo>
                  <a:lnTo>
                    <a:pt x="1383529" y="238105"/>
                  </a:lnTo>
                  <a:lnTo>
                    <a:pt x="1404656" y="227403"/>
                  </a:lnTo>
                  <a:lnTo>
                    <a:pt x="1425783" y="216689"/>
                  </a:lnTo>
                  <a:lnTo>
                    <a:pt x="1446911" y="205964"/>
                  </a:lnTo>
                  <a:lnTo>
                    <a:pt x="1468038" y="195228"/>
                  </a:lnTo>
                  <a:lnTo>
                    <a:pt x="1489165" y="184481"/>
                  </a:lnTo>
                  <a:lnTo>
                    <a:pt x="1510292" y="173723"/>
                  </a:lnTo>
                  <a:lnTo>
                    <a:pt x="1531420" y="162953"/>
                  </a:lnTo>
                  <a:lnTo>
                    <a:pt x="1552547" y="152173"/>
                  </a:lnTo>
                  <a:lnTo>
                    <a:pt x="1573674" y="141381"/>
                  </a:lnTo>
                  <a:lnTo>
                    <a:pt x="1594801" y="130577"/>
                  </a:lnTo>
                  <a:lnTo>
                    <a:pt x="1615928" y="119761"/>
                  </a:lnTo>
                  <a:lnTo>
                    <a:pt x="1637056" y="108933"/>
                  </a:lnTo>
                  <a:lnTo>
                    <a:pt x="1658183" y="98093"/>
                  </a:lnTo>
                  <a:lnTo>
                    <a:pt x="1679310" y="87241"/>
                  </a:lnTo>
                  <a:lnTo>
                    <a:pt x="1700437" y="76376"/>
                  </a:lnTo>
                  <a:lnTo>
                    <a:pt x="1721565" y="65499"/>
                  </a:lnTo>
                  <a:lnTo>
                    <a:pt x="1742692" y="54611"/>
                  </a:lnTo>
                  <a:lnTo>
                    <a:pt x="1763819" y="43710"/>
                  </a:lnTo>
                  <a:lnTo>
                    <a:pt x="1784946" y="32799"/>
                  </a:lnTo>
                  <a:lnTo>
                    <a:pt x="1806074" y="21876"/>
                  </a:lnTo>
                  <a:lnTo>
                    <a:pt x="1827201" y="10943"/>
                  </a:lnTo>
                  <a:lnTo>
                    <a:pt x="1848328" y="0"/>
                  </a:lnTo>
                  <a:lnTo>
                    <a:pt x="18483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030823" y="6040037"/>
              <a:ext cx="1679410" cy="809321"/>
            </a:xfrm>
            <a:custGeom>
              <a:avLst/>
              <a:pathLst>
                <a:path w="1679410" h="809321">
                  <a:moveTo>
                    <a:pt x="1679410" y="0"/>
                  </a:moveTo>
                  <a:lnTo>
                    <a:pt x="1658282" y="9339"/>
                  </a:lnTo>
                  <a:lnTo>
                    <a:pt x="1637155" y="18677"/>
                  </a:lnTo>
                  <a:lnTo>
                    <a:pt x="1616028" y="28015"/>
                  </a:lnTo>
                  <a:lnTo>
                    <a:pt x="1594901" y="37352"/>
                  </a:lnTo>
                  <a:lnTo>
                    <a:pt x="1573773" y="46689"/>
                  </a:lnTo>
                  <a:lnTo>
                    <a:pt x="1552646" y="56026"/>
                  </a:lnTo>
                  <a:lnTo>
                    <a:pt x="1531519" y="65366"/>
                  </a:lnTo>
                  <a:lnTo>
                    <a:pt x="1510392" y="74708"/>
                  </a:lnTo>
                  <a:lnTo>
                    <a:pt x="1489264" y="84054"/>
                  </a:lnTo>
                  <a:lnTo>
                    <a:pt x="1468137" y="93404"/>
                  </a:lnTo>
                  <a:lnTo>
                    <a:pt x="1447010" y="102759"/>
                  </a:lnTo>
                  <a:lnTo>
                    <a:pt x="1425883" y="112122"/>
                  </a:lnTo>
                  <a:lnTo>
                    <a:pt x="1404756" y="121492"/>
                  </a:lnTo>
                  <a:lnTo>
                    <a:pt x="1383628" y="130871"/>
                  </a:lnTo>
                  <a:lnTo>
                    <a:pt x="1362501" y="140262"/>
                  </a:lnTo>
                  <a:lnTo>
                    <a:pt x="1341374" y="149663"/>
                  </a:lnTo>
                  <a:lnTo>
                    <a:pt x="1320247" y="159079"/>
                  </a:lnTo>
                  <a:lnTo>
                    <a:pt x="1299119" y="168508"/>
                  </a:lnTo>
                  <a:lnTo>
                    <a:pt x="1277992" y="177954"/>
                  </a:lnTo>
                  <a:lnTo>
                    <a:pt x="1256865" y="187418"/>
                  </a:lnTo>
                  <a:lnTo>
                    <a:pt x="1235738" y="196901"/>
                  </a:lnTo>
                  <a:lnTo>
                    <a:pt x="1214610" y="206404"/>
                  </a:lnTo>
                  <a:lnTo>
                    <a:pt x="1193483" y="215930"/>
                  </a:lnTo>
                  <a:lnTo>
                    <a:pt x="1172356" y="225479"/>
                  </a:lnTo>
                  <a:lnTo>
                    <a:pt x="1151229" y="235054"/>
                  </a:lnTo>
                  <a:lnTo>
                    <a:pt x="1130102" y="244657"/>
                  </a:lnTo>
                  <a:lnTo>
                    <a:pt x="1108974" y="254289"/>
                  </a:lnTo>
                  <a:lnTo>
                    <a:pt x="1087847" y="263953"/>
                  </a:lnTo>
                  <a:lnTo>
                    <a:pt x="1066720" y="273650"/>
                  </a:lnTo>
                  <a:lnTo>
                    <a:pt x="1045593" y="283382"/>
                  </a:lnTo>
                  <a:lnTo>
                    <a:pt x="1024465" y="293153"/>
                  </a:lnTo>
                  <a:lnTo>
                    <a:pt x="1003338" y="302963"/>
                  </a:lnTo>
                  <a:lnTo>
                    <a:pt x="982211" y="312815"/>
                  </a:lnTo>
                  <a:lnTo>
                    <a:pt x="961084" y="322711"/>
                  </a:lnTo>
                  <a:lnTo>
                    <a:pt x="939956" y="332652"/>
                  </a:lnTo>
                  <a:lnTo>
                    <a:pt x="918829" y="342642"/>
                  </a:lnTo>
                  <a:lnTo>
                    <a:pt x="897702" y="352681"/>
                  </a:lnTo>
                  <a:lnTo>
                    <a:pt x="876575" y="362770"/>
                  </a:lnTo>
                  <a:lnTo>
                    <a:pt x="855448" y="372910"/>
                  </a:lnTo>
                  <a:lnTo>
                    <a:pt x="834320" y="383101"/>
                  </a:lnTo>
                  <a:lnTo>
                    <a:pt x="813193" y="393343"/>
                  </a:lnTo>
                  <a:lnTo>
                    <a:pt x="792066" y="403637"/>
                  </a:lnTo>
                  <a:lnTo>
                    <a:pt x="770939" y="413980"/>
                  </a:lnTo>
                  <a:lnTo>
                    <a:pt x="749811" y="424371"/>
                  </a:lnTo>
                  <a:lnTo>
                    <a:pt x="728684" y="434810"/>
                  </a:lnTo>
                  <a:lnTo>
                    <a:pt x="707557" y="445293"/>
                  </a:lnTo>
                  <a:lnTo>
                    <a:pt x="686430" y="455818"/>
                  </a:lnTo>
                  <a:lnTo>
                    <a:pt x="665302" y="466384"/>
                  </a:lnTo>
                  <a:lnTo>
                    <a:pt x="644175" y="476988"/>
                  </a:lnTo>
                  <a:lnTo>
                    <a:pt x="623048" y="487627"/>
                  </a:lnTo>
                  <a:lnTo>
                    <a:pt x="601921" y="498299"/>
                  </a:lnTo>
                  <a:lnTo>
                    <a:pt x="580794" y="509001"/>
                  </a:lnTo>
                  <a:lnTo>
                    <a:pt x="559666" y="519732"/>
                  </a:lnTo>
                  <a:lnTo>
                    <a:pt x="538539" y="530488"/>
                  </a:lnTo>
                  <a:lnTo>
                    <a:pt x="517412" y="541269"/>
                  </a:lnTo>
                  <a:lnTo>
                    <a:pt x="496285" y="552072"/>
                  </a:lnTo>
                  <a:lnTo>
                    <a:pt x="475157" y="562896"/>
                  </a:lnTo>
                  <a:lnTo>
                    <a:pt x="454030" y="573738"/>
                  </a:lnTo>
                  <a:lnTo>
                    <a:pt x="432903" y="584597"/>
                  </a:lnTo>
                  <a:lnTo>
                    <a:pt x="411776" y="595472"/>
                  </a:lnTo>
                  <a:lnTo>
                    <a:pt x="390648" y="606362"/>
                  </a:lnTo>
                  <a:lnTo>
                    <a:pt x="369521" y="617265"/>
                  </a:lnTo>
                  <a:lnTo>
                    <a:pt x="348394" y="628180"/>
                  </a:lnTo>
                  <a:lnTo>
                    <a:pt x="327267" y="639107"/>
                  </a:lnTo>
                  <a:lnTo>
                    <a:pt x="306140" y="650044"/>
                  </a:lnTo>
                  <a:lnTo>
                    <a:pt x="285012" y="660991"/>
                  </a:lnTo>
                  <a:lnTo>
                    <a:pt x="263885" y="671946"/>
                  </a:lnTo>
                  <a:lnTo>
                    <a:pt x="242758" y="682910"/>
                  </a:lnTo>
                  <a:lnTo>
                    <a:pt x="221631" y="693882"/>
                  </a:lnTo>
                  <a:lnTo>
                    <a:pt x="200503" y="704860"/>
                  </a:lnTo>
                  <a:lnTo>
                    <a:pt x="179376" y="715846"/>
                  </a:lnTo>
                  <a:lnTo>
                    <a:pt x="158249" y="726837"/>
                  </a:lnTo>
                  <a:lnTo>
                    <a:pt x="137122" y="737834"/>
                  </a:lnTo>
                  <a:lnTo>
                    <a:pt x="115994" y="748836"/>
                  </a:lnTo>
                  <a:lnTo>
                    <a:pt x="94867" y="759843"/>
                  </a:lnTo>
                  <a:lnTo>
                    <a:pt x="73740" y="770855"/>
                  </a:lnTo>
                  <a:lnTo>
                    <a:pt x="52613" y="781871"/>
                  </a:lnTo>
                  <a:lnTo>
                    <a:pt x="31486" y="792891"/>
                  </a:lnTo>
                  <a:lnTo>
                    <a:pt x="10358" y="803914"/>
                  </a:lnTo>
                  <a:lnTo>
                    <a:pt x="0" y="8093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627938" y="5846076"/>
              <a:ext cx="2082294" cy="1003282"/>
            </a:xfrm>
            <a:custGeom>
              <a:avLst/>
              <a:pathLst>
                <a:path w="2082294" h="1003282">
                  <a:moveTo>
                    <a:pt x="0" y="1003282"/>
                  </a:moveTo>
                  <a:lnTo>
                    <a:pt x="11825" y="997552"/>
                  </a:lnTo>
                  <a:lnTo>
                    <a:pt x="32953" y="987314"/>
                  </a:lnTo>
                  <a:lnTo>
                    <a:pt x="54080" y="977076"/>
                  </a:lnTo>
                  <a:lnTo>
                    <a:pt x="75207" y="966839"/>
                  </a:lnTo>
                  <a:lnTo>
                    <a:pt x="96334" y="956601"/>
                  </a:lnTo>
                  <a:lnTo>
                    <a:pt x="117462" y="946364"/>
                  </a:lnTo>
                  <a:lnTo>
                    <a:pt x="138589" y="936127"/>
                  </a:lnTo>
                  <a:lnTo>
                    <a:pt x="159716" y="925889"/>
                  </a:lnTo>
                  <a:lnTo>
                    <a:pt x="180843" y="915652"/>
                  </a:lnTo>
                  <a:lnTo>
                    <a:pt x="201971" y="905415"/>
                  </a:lnTo>
                  <a:lnTo>
                    <a:pt x="223098" y="895178"/>
                  </a:lnTo>
                  <a:lnTo>
                    <a:pt x="244225" y="884942"/>
                  </a:lnTo>
                  <a:lnTo>
                    <a:pt x="265352" y="874705"/>
                  </a:lnTo>
                  <a:lnTo>
                    <a:pt x="286479" y="864469"/>
                  </a:lnTo>
                  <a:lnTo>
                    <a:pt x="307607" y="854233"/>
                  </a:lnTo>
                  <a:lnTo>
                    <a:pt x="328734" y="843997"/>
                  </a:lnTo>
                  <a:lnTo>
                    <a:pt x="349861" y="833762"/>
                  </a:lnTo>
                  <a:lnTo>
                    <a:pt x="370988" y="823527"/>
                  </a:lnTo>
                  <a:lnTo>
                    <a:pt x="392116" y="813292"/>
                  </a:lnTo>
                  <a:lnTo>
                    <a:pt x="413243" y="803057"/>
                  </a:lnTo>
                  <a:lnTo>
                    <a:pt x="434370" y="792823"/>
                  </a:lnTo>
                  <a:lnTo>
                    <a:pt x="455497" y="782589"/>
                  </a:lnTo>
                  <a:lnTo>
                    <a:pt x="476625" y="772356"/>
                  </a:lnTo>
                  <a:lnTo>
                    <a:pt x="497752" y="762124"/>
                  </a:lnTo>
                  <a:lnTo>
                    <a:pt x="518879" y="751892"/>
                  </a:lnTo>
                  <a:lnTo>
                    <a:pt x="540006" y="741660"/>
                  </a:lnTo>
                  <a:lnTo>
                    <a:pt x="561133" y="731430"/>
                  </a:lnTo>
                  <a:lnTo>
                    <a:pt x="582261" y="721200"/>
                  </a:lnTo>
                  <a:lnTo>
                    <a:pt x="603388" y="710971"/>
                  </a:lnTo>
                  <a:lnTo>
                    <a:pt x="624515" y="700743"/>
                  </a:lnTo>
                  <a:lnTo>
                    <a:pt x="645642" y="690516"/>
                  </a:lnTo>
                  <a:lnTo>
                    <a:pt x="666770" y="680291"/>
                  </a:lnTo>
                  <a:lnTo>
                    <a:pt x="687897" y="670066"/>
                  </a:lnTo>
                  <a:lnTo>
                    <a:pt x="709024" y="659843"/>
                  </a:lnTo>
                  <a:lnTo>
                    <a:pt x="730151" y="649622"/>
                  </a:lnTo>
                  <a:lnTo>
                    <a:pt x="751279" y="639402"/>
                  </a:lnTo>
                  <a:lnTo>
                    <a:pt x="772406" y="629184"/>
                  </a:lnTo>
                  <a:lnTo>
                    <a:pt x="793533" y="618968"/>
                  </a:lnTo>
                  <a:lnTo>
                    <a:pt x="814660" y="608754"/>
                  </a:lnTo>
                  <a:lnTo>
                    <a:pt x="835787" y="598543"/>
                  </a:lnTo>
                  <a:lnTo>
                    <a:pt x="856915" y="588334"/>
                  </a:lnTo>
                  <a:lnTo>
                    <a:pt x="878042" y="578128"/>
                  </a:lnTo>
                  <a:lnTo>
                    <a:pt x="899169" y="567925"/>
                  </a:lnTo>
                  <a:lnTo>
                    <a:pt x="920296" y="557725"/>
                  </a:lnTo>
                  <a:lnTo>
                    <a:pt x="941424" y="547529"/>
                  </a:lnTo>
                  <a:lnTo>
                    <a:pt x="962551" y="537337"/>
                  </a:lnTo>
                  <a:lnTo>
                    <a:pt x="983678" y="527149"/>
                  </a:lnTo>
                  <a:lnTo>
                    <a:pt x="1004805" y="516965"/>
                  </a:lnTo>
                  <a:lnTo>
                    <a:pt x="1025933" y="506785"/>
                  </a:lnTo>
                  <a:lnTo>
                    <a:pt x="1047060" y="496611"/>
                  </a:lnTo>
                  <a:lnTo>
                    <a:pt x="1068187" y="486441"/>
                  </a:lnTo>
                  <a:lnTo>
                    <a:pt x="1089314" y="476277"/>
                  </a:lnTo>
                  <a:lnTo>
                    <a:pt x="1110441" y="466119"/>
                  </a:lnTo>
                  <a:lnTo>
                    <a:pt x="1131569" y="455966"/>
                  </a:lnTo>
                  <a:lnTo>
                    <a:pt x="1152696" y="445819"/>
                  </a:lnTo>
                  <a:lnTo>
                    <a:pt x="1173823" y="435679"/>
                  </a:lnTo>
                  <a:lnTo>
                    <a:pt x="1194950" y="425544"/>
                  </a:lnTo>
                  <a:lnTo>
                    <a:pt x="1216078" y="415416"/>
                  </a:lnTo>
                  <a:lnTo>
                    <a:pt x="1237205" y="405293"/>
                  </a:lnTo>
                  <a:lnTo>
                    <a:pt x="1258332" y="395177"/>
                  </a:lnTo>
                  <a:lnTo>
                    <a:pt x="1279459" y="385066"/>
                  </a:lnTo>
                  <a:lnTo>
                    <a:pt x="1300587" y="374960"/>
                  </a:lnTo>
                  <a:lnTo>
                    <a:pt x="1321714" y="364860"/>
                  </a:lnTo>
                  <a:lnTo>
                    <a:pt x="1342841" y="354764"/>
                  </a:lnTo>
                  <a:lnTo>
                    <a:pt x="1363968" y="344672"/>
                  </a:lnTo>
                  <a:lnTo>
                    <a:pt x="1385095" y="334584"/>
                  </a:lnTo>
                  <a:lnTo>
                    <a:pt x="1406223" y="324498"/>
                  </a:lnTo>
                  <a:lnTo>
                    <a:pt x="1427350" y="314414"/>
                  </a:lnTo>
                  <a:lnTo>
                    <a:pt x="1448477" y="304331"/>
                  </a:lnTo>
                  <a:lnTo>
                    <a:pt x="1469604" y="294249"/>
                  </a:lnTo>
                  <a:lnTo>
                    <a:pt x="1490732" y="284166"/>
                  </a:lnTo>
                  <a:lnTo>
                    <a:pt x="1511859" y="274081"/>
                  </a:lnTo>
                  <a:lnTo>
                    <a:pt x="1532986" y="263995"/>
                  </a:lnTo>
                  <a:lnTo>
                    <a:pt x="1554113" y="253905"/>
                  </a:lnTo>
                  <a:lnTo>
                    <a:pt x="1575241" y="243812"/>
                  </a:lnTo>
                  <a:lnTo>
                    <a:pt x="1596368" y="233715"/>
                  </a:lnTo>
                  <a:lnTo>
                    <a:pt x="1617495" y="223613"/>
                  </a:lnTo>
                  <a:lnTo>
                    <a:pt x="1638622" y="213507"/>
                  </a:lnTo>
                  <a:lnTo>
                    <a:pt x="1659749" y="203394"/>
                  </a:lnTo>
                  <a:lnTo>
                    <a:pt x="1680877" y="193276"/>
                  </a:lnTo>
                  <a:lnTo>
                    <a:pt x="1702004" y="183152"/>
                  </a:lnTo>
                  <a:lnTo>
                    <a:pt x="1723131" y="173021"/>
                  </a:lnTo>
                  <a:lnTo>
                    <a:pt x="1744258" y="162885"/>
                  </a:lnTo>
                  <a:lnTo>
                    <a:pt x="1765386" y="152742"/>
                  </a:lnTo>
                  <a:lnTo>
                    <a:pt x="1786513" y="142594"/>
                  </a:lnTo>
                  <a:lnTo>
                    <a:pt x="1807640" y="132439"/>
                  </a:lnTo>
                  <a:lnTo>
                    <a:pt x="1828767" y="122279"/>
                  </a:lnTo>
                  <a:lnTo>
                    <a:pt x="1849895" y="112114"/>
                  </a:lnTo>
                  <a:lnTo>
                    <a:pt x="1871022" y="101943"/>
                  </a:lnTo>
                  <a:lnTo>
                    <a:pt x="1892149" y="91767"/>
                  </a:lnTo>
                  <a:lnTo>
                    <a:pt x="1913276" y="81586"/>
                  </a:lnTo>
                  <a:lnTo>
                    <a:pt x="1934403" y="71401"/>
                  </a:lnTo>
                  <a:lnTo>
                    <a:pt x="1955531" y="61211"/>
                  </a:lnTo>
                  <a:lnTo>
                    <a:pt x="1976658" y="51018"/>
                  </a:lnTo>
                  <a:lnTo>
                    <a:pt x="1997785" y="40820"/>
                  </a:lnTo>
                  <a:lnTo>
                    <a:pt x="2018912" y="30620"/>
                  </a:lnTo>
                  <a:lnTo>
                    <a:pt x="2040040" y="20416"/>
                  </a:lnTo>
                  <a:lnTo>
                    <a:pt x="2061167" y="10209"/>
                  </a:lnTo>
                  <a:lnTo>
                    <a:pt x="2082294" y="0"/>
                  </a:lnTo>
                  <a:lnTo>
                    <a:pt x="2082294" y="0"/>
                  </a:lnTo>
                </a:path>
              </a:pathLst>
            </a:custGeom>
            <a:ln w="13550" cap="flat">
              <a:solidFill>
                <a:srgbClr val="00A77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892542" y="5973683"/>
              <a:ext cx="1817691" cy="875675"/>
            </a:xfrm>
            <a:custGeom>
              <a:avLst/>
              <a:pathLst>
                <a:path w="1817691" h="875675">
                  <a:moveTo>
                    <a:pt x="0" y="875675"/>
                  </a:moveTo>
                  <a:lnTo>
                    <a:pt x="749" y="875312"/>
                  </a:lnTo>
                  <a:lnTo>
                    <a:pt x="21876" y="865074"/>
                  </a:lnTo>
                  <a:lnTo>
                    <a:pt x="43003" y="854837"/>
                  </a:lnTo>
                  <a:lnTo>
                    <a:pt x="64131" y="844599"/>
                  </a:lnTo>
                  <a:lnTo>
                    <a:pt x="85258" y="834361"/>
                  </a:lnTo>
                  <a:lnTo>
                    <a:pt x="106385" y="824124"/>
                  </a:lnTo>
                  <a:lnTo>
                    <a:pt x="127512" y="813886"/>
                  </a:lnTo>
                  <a:lnTo>
                    <a:pt x="148640" y="803649"/>
                  </a:lnTo>
                  <a:lnTo>
                    <a:pt x="169767" y="793412"/>
                  </a:lnTo>
                  <a:lnTo>
                    <a:pt x="190894" y="783175"/>
                  </a:lnTo>
                  <a:lnTo>
                    <a:pt x="212021" y="772938"/>
                  </a:lnTo>
                  <a:lnTo>
                    <a:pt x="233148" y="762701"/>
                  </a:lnTo>
                  <a:lnTo>
                    <a:pt x="254276" y="752465"/>
                  </a:lnTo>
                  <a:lnTo>
                    <a:pt x="275403" y="742228"/>
                  </a:lnTo>
                  <a:lnTo>
                    <a:pt x="296530" y="731992"/>
                  </a:lnTo>
                  <a:lnTo>
                    <a:pt x="317657" y="721756"/>
                  </a:lnTo>
                  <a:lnTo>
                    <a:pt x="338785" y="711521"/>
                  </a:lnTo>
                  <a:lnTo>
                    <a:pt x="359912" y="701285"/>
                  </a:lnTo>
                  <a:lnTo>
                    <a:pt x="381039" y="691050"/>
                  </a:lnTo>
                  <a:lnTo>
                    <a:pt x="402166" y="680816"/>
                  </a:lnTo>
                  <a:lnTo>
                    <a:pt x="423294" y="670581"/>
                  </a:lnTo>
                  <a:lnTo>
                    <a:pt x="444421" y="660347"/>
                  </a:lnTo>
                  <a:lnTo>
                    <a:pt x="465548" y="650114"/>
                  </a:lnTo>
                  <a:lnTo>
                    <a:pt x="486675" y="639881"/>
                  </a:lnTo>
                  <a:lnTo>
                    <a:pt x="507802" y="629649"/>
                  </a:lnTo>
                  <a:lnTo>
                    <a:pt x="528930" y="619417"/>
                  </a:lnTo>
                  <a:lnTo>
                    <a:pt x="550057" y="609186"/>
                  </a:lnTo>
                  <a:lnTo>
                    <a:pt x="571184" y="598956"/>
                  </a:lnTo>
                  <a:lnTo>
                    <a:pt x="592311" y="588727"/>
                  </a:lnTo>
                  <a:lnTo>
                    <a:pt x="613439" y="578498"/>
                  </a:lnTo>
                  <a:lnTo>
                    <a:pt x="634566" y="568271"/>
                  </a:lnTo>
                  <a:lnTo>
                    <a:pt x="655693" y="558044"/>
                  </a:lnTo>
                  <a:lnTo>
                    <a:pt x="676820" y="547819"/>
                  </a:lnTo>
                  <a:lnTo>
                    <a:pt x="697948" y="537595"/>
                  </a:lnTo>
                  <a:lnTo>
                    <a:pt x="719075" y="527373"/>
                  </a:lnTo>
                  <a:lnTo>
                    <a:pt x="740202" y="517152"/>
                  </a:lnTo>
                  <a:lnTo>
                    <a:pt x="761329" y="506933"/>
                  </a:lnTo>
                  <a:lnTo>
                    <a:pt x="782456" y="496716"/>
                  </a:lnTo>
                  <a:lnTo>
                    <a:pt x="803584" y="486502"/>
                  </a:lnTo>
                  <a:lnTo>
                    <a:pt x="824711" y="476289"/>
                  </a:lnTo>
                  <a:lnTo>
                    <a:pt x="845838" y="466079"/>
                  </a:lnTo>
                  <a:lnTo>
                    <a:pt x="866965" y="455871"/>
                  </a:lnTo>
                  <a:lnTo>
                    <a:pt x="888093" y="445667"/>
                  </a:lnTo>
                  <a:lnTo>
                    <a:pt x="909220" y="435465"/>
                  </a:lnTo>
                  <a:lnTo>
                    <a:pt x="930347" y="425267"/>
                  </a:lnTo>
                  <a:lnTo>
                    <a:pt x="951474" y="415073"/>
                  </a:lnTo>
                  <a:lnTo>
                    <a:pt x="972602" y="404882"/>
                  </a:lnTo>
                  <a:lnTo>
                    <a:pt x="993729" y="394696"/>
                  </a:lnTo>
                  <a:lnTo>
                    <a:pt x="1014856" y="384514"/>
                  </a:lnTo>
                  <a:lnTo>
                    <a:pt x="1035983" y="374337"/>
                  </a:lnTo>
                  <a:lnTo>
                    <a:pt x="1057110" y="364165"/>
                  </a:lnTo>
                  <a:lnTo>
                    <a:pt x="1078238" y="353998"/>
                  </a:lnTo>
                  <a:lnTo>
                    <a:pt x="1099365" y="343837"/>
                  </a:lnTo>
                  <a:lnTo>
                    <a:pt x="1120492" y="333681"/>
                  </a:lnTo>
                  <a:lnTo>
                    <a:pt x="1141619" y="323531"/>
                  </a:lnTo>
                  <a:lnTo>
                    <a:pt x="1162747" y="313387"/>
                  </a:lnTo>
                  <a:lnTo>
                    <a:pt x="1183874" y="303249"/>
                  </a:lnTo>
                  <a:lnTo>
                    <a:pt x="1205001" y="293118"/>
                  </a:lnTo>
                  <a:lnTo>
                    <a:pt x="1226128" y="282992"/>
                  </a:lnTo>
                  <a:lnTo>
                    <a:pt x="1247256" y="272873"/>
                  </a:lnTo>
                  <a:lnTo>
                    <a:pt x="1268383" y="262759"/>
                  </a:lnTo>
                  <a:lnTo>
                    <a:pt x="1289510" y="252651"/>
                  </a:lnTo>
                  <a:lnTo>
                    <a:pt x="1310637" y="242548"/>
                  </a:lnTo>
                  <a:lnTo>
                    <a:pt x="1331764" y="232450"/>
                  </a:lnTo>
                  <a:lnTo>
                    <a:pt x="1352892" y="222356"/>
                  </a:lnTo>
                  <a:lnTo>
                    <a:pt x="1374019" y="212266"/>
                  </a:lnTo>
                  <a:lnTo>
                    <a:pt x="1395146" y="202178"/>
                  </a:lnTo>
                  <a:lnTo>
                    <a:pt x="1416273" y="192094"/>
                  </a:lnTo>
                  <a:lnTo>
                    <a:pt x="1437401" y="182010"/>
                  </a:lnTo>
                  <a:lnTo>
                    <a:pt x="1458528" y="171928"/>
                  </a:lnTo>
                  <a:lnTo>
                    <a:pt x="1479655" y="161845"/>
                  </a:lnTo>
                  <a:lnTo>
                    <a:pt x="1500782" y="151761"/>
                  </a:lnTo>
                  <a:lnTo>
                    <a:pt x="1521910" y="141676"/>
                  </a:lnTo>
                  <a:lnTo>
                    <a:pt x="1543037" y="131588"/>
                  </a:lnTo>
                  <a:lnTo>
                    <a:pt x="1564164" y="121497"/>
                  </a:lnTo>
                  <a:lnTo>
                    <a:pt x="1585291" y="111402"/>
                  </a:lnTo>
                  <a:lnTo>
                    <a:pt x="1606418" y="101303"/>
                  </a:lnTo>
                  <a:lnTo>
                    <a:pt x="1627546" y="91199"/>
                  </a:lnTo>
                  <a:lnTo>
                    <a:pt x="1648673" y="81089"/>
                  </a:lnTo>
                  <a:lnTo>
                    <a:pt x="1669800" y="70974"/>
                  </a:lnTo>
                  <a:lnTo>
                    <a:pt x="1690927" y="60853"/>
                  </a:lnTo>
                  <a:lnTo>
                    <a:pt x="1712055" y="50726"/>
                  </a:lnTo>
                  <a:lnTo>
                    <a:pt x="1733182" y="40593"/>
                  </a:lnTo>
                  <a:lnTo>
                    <a:pt x="1754309" y="30453"/>
                  </a:lnTo>
                  <a:lnTo>
                    <a:pt x="1775436" y="20308"/>
                  </a:lnTo>
                  <a:lnTo>
                    <a:pt x="1796564" y="10157"/>
                  </a:lnTo>
                  <a:lnTo>
                    <a:pt x="1817691" y="0"/>
                  </a:lnTo>
                  <a:lnTo>
                    <a:pt x="1817691" y="0"/>
                  </a:lnTo>
                </a:path>
              </a:pathLst>
            </a:custGeom>
            <a:ln w="13550" cap="flat">
              <a:solidFill>
                <a:srgbClr val="00A9A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6938026" y="5995543"/>
              <a:ext cx="1772206" cy="853815"/>
            </a:xfrm>
            <a:custGeom>
              <a:avLst/>
              <a:pathLst>
                <a:path w="1772206" h="853815">
                  <a:moveTo>
                    <a:pt x="0" y="853815"/>
                  </a:moveTo>
                  <a:lnTo>
                    <a:pt x="18646" y="844779"/>
                  </a:lnTo>
                  <a:lnTo>
                    <a:pt x="39773" y="834542"/>
                  </a:lnTo>
                  <a:lnTo>
                    <a:pt x="60901" y="824304"/>
                  </a:lnTo>
                  <a:lnTo>
                    <a:pt x="82028" y="814067"/>
                  </a:lnTo>
                  <a:lnTo>
                    <a:pt x="103155" y="803829"/>
                  </a:lnTo>
                  <a:lnTo>
                    <a:pt x="124282" y="793592"/>
                  </a:lnTo>
                  <a:lnTo>
                    <a:pt x="145410" y="783354"/>
                  </a:lnTo>
                  <a:lnTo>
                    <a:pt x="166537" y="773117"/>
                  </a:lnTo>
                  <a:lnTo>
                    <a:pt x="187664" y="762880"/>
                  </a:lnTo>
                  <a:lnTo>
                    <a:pt x="208791" y="752643"/>
                  </a:lnTo>
                  <a:lnTo>
                    <a:pt x="229919" y="742406"/>
                  </a:lnTo>
                  <a:lnTo>
                    <a:pt x="251046" y="732170"/>
                  </a:lnTo>
                  <a:lnTo>
                    <a:pt x="272173" y="721933"/>
                  </a:lnTo>
                  <a:lnTo>
                    <a:pt x="293300" y="711697"/>
                  </a:lnTo>
                  <a:lnTo>
                    <a:pt x="314427" y="701461"/>
                  </a:lnTo>
                  <a:lnTo>
                    <a:pt x="335555" y="691226"/>
                  </a:lnTo>
                  <a:lnTo>
                    <a:pt x="356682" y="680990"/>
                  </a:lnTo>
                  <a:lnTo>
                    <a:pt x="377809" y="670755"/>
                  </a:lnTo>
                  <a:lnTo>
                    <a:pt x="398936" y="660520"/>
                  </a:lnTo>
                  <a:lnTo>
                    <a:pt x="420064" y="650286"/>
                  </a:lnTo>
                  <a:lnTo>
                    <a:pt x="441191" y="640052"/>
                  </a:lnTo>
                  <a:lnTo>
                    <a:pt x="462318" y="629819"/>
                  </a:lnTo>
                  <a:lnTo>
                    <a:pt x="483445" y="619586"/>
                  </a:lnTo>
                  <a:lnTo>
                    <a:pt x="504573" y="609353"/>
                  </a:lnTo>
                  <a:lnTo>
                    <a:pt x="525700" y="599121"/>
                  </a:lnTo>
                  <a:lnTo>
                    <a:pt x="546827" y="588890"/>
                  </a:lnTo>
                  <a:lnTo>
                    <a:pt x="567954" y="578660"/>
                  </a:lnTo>
                  <a:lnTo>
                    <a:pt x="589081" y="568430"/>
                  </a:lnTo>
                  <a:lnTo>
                    <a:pt x="610209" y="558202"/>
                  </a:lnTo>
                  <a:lnTo>
                    <a:pt x="631336" y="547974"/>
                  </a:lnTo>
                  <a:lnTo>
                    <a:pt x="652463" y="537748"/>
                  </a:lnTo>
                  <a:lnTo>
                    <a:pt x="673590" y="527522"/>
                  </a:lnTo>
                  <a:lnTo>
                    <a:pt x="694718" y="517298"/>
                  </a:lnTo>
                  <a:lnTo>
                    <a:pt x="715845" y="507076"/>
                  </a:lnTo>
                  <a:lnTo>
                    <a:pt x="736972" y="496855"/>
                  </a:lnTo>
                  <a:lnTo>
                    <a:pt x="758099" y="486636"/>
                  </a:lnTo>
                  <a:lnTo>
                    <a:pt x="779227" y="476418"/>
                  </a:lnTo>
                  <a:lnTo>
                    <a:pt x="800354" y="466203"/>
                  </a:lnTo>
                  <a:lnTo>
                    <a:pt x="821481" y="455990"/>
                  </a:lnTo>
                  <a:lnTo>
                    <a:pt x="842608" y="445780"/>
                  </a:lnTo>
                  <a:lnTo>
                    <a:pt x="863735" y="435572"/>
                  </a:lnTo>
                  <a:lnTo>
                    <a:pt x="884863" y="425367"/>
                  </a:lnTo>
                  <a:lnTo>
                    <a:pt x="905990" y="415165"/>
                  </a:lnTo>
                  <a:lnTo>
                    <a:pt x="927117" y="404966"/>
                  </a:lnTo>
                  <a:lnTo>
                    <a:pt x="948244" y="394771"/>
                  </a:lnTo>
                  <a:lnTo>
                    <a:pt x="969372" y="384580"/>
                  </a:lnTo>
                  <a:lnTo>
                    <a:pt x="990499" y="374393"/>
                  </a:lnTo>
                  <a:lnTo>
                    <a:pt x="1011626" y="364211"/>
                  </a:lnTo>
                  <a:lnTo>
                    <a:pt x="1032753" y="354033"/>
                  </a:lnTo>
                  <a:lnTo>
                    <a:pt x="1053881" y="343860"/>
                  </a:lnTo>
                  <a:lnTo>
                    <a:pt x="1075008" y="333692"/>
                  </a:lnTo>
                  <a:lnTo>
                    <a:pt x="1096135" y="323530"/>
                  </a:lnTo>
                  <a:lnTo>
                    <a:pt x="1117262" y="313373"/>
                  </a:lnTo>
                  <a:lnTo>
                    <a:pt x="1138389" y="303223"/>
                  </a:lnTo>
                  <a:lnTo>
                    <a:pt x="1159517" y="293078"/>
                  </a:lnTo>
                  <a:lnTo>
                    <a:pt x="1180644" y="282939"/>
                  </a:lnTo>
                  <a:lnTo>
                    <a:pt x="1201771" y="272806"/>
                  </a:lnTo>
                  <a:lnTo>
                    <a:pt x="1222898" y="262680"/>
                  </a:lnTo>
                  <a:lnTo>
                    <a:pt x="1244026" y="252559"/>
                  </a:lnTo>
                  <a:lnTo>
                    <a:pt x="1265153" y="242445"/>
                  </a:lnTo>
                  <a:lnTo>
                    <a:pt x="1286280" y="232336"/>
                  </a:lnTo>
                  <a:lnTo>
                    <a:pt x="1307407" y="222232"/>
                  </a:lnTo>
                  <a:lnTo>
                    <a:pt x="1328535" y="212133"/>
                  </a:lnTo>
                  <a:lnTo>
                    <a:pt x="1349662" y="202039"/>
                  </a:lnTo>
                  <a:lnTo>
                    <a:pt x="1370789" y="191948"/>
                  </a:lnTo>
                  <a:lnTo>
                    <a:pt x="1391916" y="181860"/>
                  </a:lnTo>
                  <a:lnTo>
                    <a:pt x="1413043" y="171775"/>
                  </a:lnTo>
                  <a:lnTo>
                    <a:pt x="1434171" y="161692"/>
                  </a:lnTo>
                  <a:lnTo>
                    <a:pt x="1455298" y="151609"/>
                  </a:lnTo>
                  <a:lnTo>
                    <a:pt x="1476425" y="141526"/>
                  </a:lnTo>
                  <a:lnTo>
                    <a:pt x="1497552" y="131443"/>
                  </a:lnTo>
                  <a:lnTo>
                    <a:pt x="1518680" y="121358"/>
                  </a:lnTo>
                  <a:lnTo>
                    <a:pt x="1539807" y="111271"/>
                  </a:lnTo>
                  <a:lnTo>
                    <a:pt x="1560934" y="101180"/>
                  </a:lnTo>
                  <a:lnTo>
                    <a:pt x="1582061" y="91086"/>
                  </a:lnTo>
                  <a:lnTo>
                    <a:pt x="1603189" y="80987"/>
                  </a:lnTo>
                  <a:lnTo>
                    <a:pt x="1624316" y="70884"/>
                  </a:lnTo>
                  <a:lnTo>
                    <a:pt x="1645443" y="60775"/>
                  </a:lnTo>
                  <a:lnTo>
                    <a:pt x="1666570" y="50661"/>
                  </a:lnTo>
                  <a:lnTo>
                    <a:pt x="1687697" y="40541"/>
                  </a:lnTo>
                  <a:lnTo>
                    <a:pt x="1708825" y="30415"/>
                  </a:lnTo>
                  <a:lnTo>
                    <a:pt x="1729952" y="20282"/>
                  </a:lnTo>
                  <a:lnTo>
                    <a:pt x="1751079" y="10144"/>
                  </a:lnTo>
                  <a:lnTo>
                    <a:pt x="1772206" y="0"/>
                  </a:lnTo>
                  <a:lnTo>
                    <a:pt x="1772206" y="0"/>
                  </a:lnTo>
                </a:path>
              </a:pathLst>
            </a:custGeom>
            <a:ln w="13550" cap="flat">
              <a:solidFill>
                <a:srgbClr val="00A4E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6952970" y="6002719"/>
              <a:ext cx="1757262" cy="846639"/>
            </a:xfrm>
            <a:custGeom>
              <a:avLst/>
              <a:pathLst>
                <a:path w="1757262" h="846639">
                  <a:moveTo>
                    <a:pt x="0" y="846639"/>
                  </a:moveTo>
                  <a:lnTo>
                    <a:pt x="3702" y="844845"/>
                  </a:lnTo>
                  <a:lnTo>
                    <a:pt x="24830" y="834607"/>
                  </a:lnTo>
                  <a:lnTo>
                    <a:pt x="45957" y="824369"/>
                  </a:lnTo>
                  <a:lnTo>
                    <a:pt x="67084" y="814132"/>
                  </a:lnTo>
                  <a:lnTo>
                    <a:pt x="88211" y="803894"/>
                  </a:lnTo>
                  <a:lnTo>
                    <a:pt x="109338" y="793657"/>
                  </a:lnTo>
                  <a:lnTo>
                    <a:pt x="130466" y="783419"/>
                  </a:lnTo>
                  <a:lnTo>
                    <a:pt x="151593" y="773182"/>
                  </a:lnTo>
                  <a:lnTo>
                    <a:pt x="172720" y="762945"/>
                  </a:lnTo>
                  <a:lnTo>
                    <a:pt x="193847" y="752708"/>
                  </a:lnTo>
                  <a:lnTo>
                    <a:pt x="214975" y="742471"/>
                  </a:lnTo>
                  <a:lnTo>
                    <a:pt x="236102" y="732234"/>
                  </a:lnTo>
                  <a:lnTo>
                    <a:pt x="257229" y="721998"/>
                  </a:lnTo>
                  <a:lnTo>
                    <a:pt x="278356" y="711761"/>
                  </a:lnTo>
                  <a:lnTo>
                    <a:pt x="299484" y="701525"/>
                  </a:lnTo>
                  <a:lnTo>
                    <a:pt x="320611" y="691289"/>
                  </a:lnTo>
                  <a:lnTo>
                    <a:pt x="341738" y="681054"/>
                  </a:lnTo>
                  <a:lnTo>
                    <a:pt x="362865" y="670819"/>
                  </a:lnTo>
                  <a:lnTo>
                    <a:pt x="383992" y="660584"/>
                  </a:lnTo>
                  <a:lnTo>
                    <a:pt x="405120" y="650349"/>
                  </a:lnTo>
                  <a:lnTo>
                    <a:pt x="426247" y="640115"/>
                  </a:lnTo>
                  <a:lnTo>
                    <a:pt x="447374" y="629881"/>
                  </a:lnTo>
                  <a:lnTo>
                    <a:pt x="468501" y="619647"/>
                  </a:lnTo>
                  <a:lnTo>
                    <a:pt x="489629" y="609415"/>
                  </a:lnTo>
                  <a:lnTo>
                    <a:pt x="510756" y="599182"/>
                  </a:lnTo>
                  <a:lnTo>
                    <a:pt x="531883" y="588951"/>
                  </a:lnTo>
                  <a:lnTo>
                    <a:pt x="553010" y="578720"/>
                  </a:lnTo>
                  <a:lnTo>
                    <a:pt x="574138" y="568490"/>
                  </a:lnTo>
                  <a:lnTo>
                    <a:pt x="595265" y="558261"/>
                  </a:lnTo>
                  <a:lnTo>
                    <a:pt x="616392" y="548032"/>
                  </a:lnTo>
                  <a:lnTo>
                    <a:pt x="637519" y="537805"/>
                  </a:lnTo>
                  <a:lnTo>
                    <a:pt x="658646" y="527579"/>
                  </a:lnTo>
                  <a:lnTo>
                    <a:pt x="679774" y="517354"/>
                  </a:lnTo>
                  <a:lnTo>
                    <a:pt x="700901" y="507130"/>
                  </a:lnTo>
                  <a:lnTo>
                    <a:pt x="722028" y="496908"/>
                  </a:lnTo>
                  <a:lnTo>
                    <a:pt x="743155" y="486688"/>
                  </a:lnTo>
                  <a:lnTo>
                    <a:pt x="764283" y="476469"/>
                  </a:lnTo>
                  <a:lnTo>
                    <a:pt x="785410" y="466252"/>
                  </a:lnTo>
                  <a:lnTo>
                    <a:pt x="806537" y="456038"/>
                  </a:lnTo>
                  <a:lnTo>
                    <a:pt x="827664" y="445825"/>
                  </a:lnTo>
                  <a:lnTo>
                    <a:pt x="848792" y="435616"/>
                  </a:lnTo>
                  <a:lnTo>
                    <a:pt x="869919" y="425409"/>
                  </a:lnTo>
                  <a:lnTo>
                    <a:pt x="891046" y="415204"/>
                  </a:lnTo>
                  <a:lnTo>
                    <a:pt x="912173" y="405003"/>
                  </a:lnTo>
                  <a:lnTo>
                    <a:pt x="933300" y="394806"/>
                  </a:lnTo>
                  <a:lnTo>
                    <a:pt x="954428" y="384612"/>
                  </a:lnTo>
                  <a:lnTo>
                    <a:pt x="975555" y="374422"/>
                  </a:lnTo>
                  <a:lnTo>
                    <a:pt x="996682" y="364237"/>
                  </a:lnTo>
                  <a:lnTo>
                    <a:pt x="1017809" y="354055"/>
                  </a:lnTo>
                  <a:lnTo>
                    <a:pt x="1038937" y="343879"/>
                  </a:lnTo>
                  <a:lnTo>
                    <a:pt x="1060064" y="333708"/>
                  </a:lnTo>
                  <a:lnTo>
                    <a:pt x="1081191" y="323541"/>
                  </a:lnTo>
                  <a:lnTo>
                    <a:pt x="1102318" y="313381"/>
                  </a:lnTo>
                  <a:lnTo>
                    <a:pt x="1123446" y="303226"/>
                  </a:lnTo>
                  <a:lnTo>
                    <a:pt x="1144573" y="293077"/>
                  </a:lnTo>
                  <a:lnTo>
                    <a:pt x="1165700" y="282934"/>
                  </a:lnTo>
                  <a:lnTo>
                    <a:pt x="1186827" y="272797"/>
                  </a:lnTo>
                  <a:lnTo>
                    <a:pt x="1207954" y="262666"/>
                  </a:lnTo>
                  <a:lnTo>
                    <a:pt x="1229082" y="252541"/>
                  </a:lnTo>
                  <a:lnTo>
                    <a:pt x="1250209" y="242422"/>
                  </a:lnTo>
                  <a:lnTo>
                    <a:pt x="1271336" y="232309"/>
                  </a:lnTo>
                  <a:lnTo>
                    <a:pt x="1292463" y="222202"/>
                  </a:lnTo>
                  <a:lnTo>
                    <a:pt x="1313591" y="212100"/>
                  </a:lnTo>
                  <a:lnTo>
                    <a:pt x="1334718" y="202002"/>
                  </a:lnTo>
                  <a:lnTo>
                    <a:pt x="1355845" y="191909"/>
                  </a:lnTo>
                  <a:lnTo>
                    <a:pt x="1376972" y="181819"/>
                  </a:lnTo>
                  <a:lnTo>
                    <a:pt x="1398100" y="171732"/>
                  </a:lnTo>
                  <a:lnTo>
                    <a:pt x="1419227" y="161648"/>
                  </a:lnTo>
                  <a:lnTo>
                    <a:pt x="1440354" y="151565"/>
                  </a:lnTo>
                  <a:lnTo>
                    <a:pt x="1461481" y="141482"/>
                  </a:lnTo>
                  <a:lnTo>
                    <a:pt x="1482608" y="131399"/>
                  </a:lnTo>
                  <a:lnTo>
                    <a:pt x="1503736" y="121316"/>
                  </a:lnTo>
                  <a:lnTo>
                    <a:pt x="1524863" y="111230"/>
                  </a:lnTo>
                  <a:lnTo>
                    <a:pt x="1545990" y="101142"/>
                  </a:lnTo>
                  <a:lnTo>
                    <a:pt x="1567117" y="91050"/>
                  </a:lnTo>
                  <a:lnTo>
                    <a:pt x="1588245" y="80955"/>
                  </a:lnTo>
                  <a:lnTo>
                    <a:pt x="1609372" y="70855"/>
                  </a:lnTo>
                  <a:lnTo>
                    <a:pt x="1630499" y="60750"/>
                  </a:lnTo>
                  <a:lnTo>
                    <a:pt x="1651626" y="50640"/>
                  </a:lnTo>
                  <a:lnTo>
                    <a:pt x="1672754" y="40524"/>
                  </a:lnTo>
                  <a:lnTo>
                    <a:pt x="1693881" y="30402"/>
                  </a:lnTo>
                  <a:lnTo>
                    <a:pt x="1715008" y="20274"/>
                  </a:lnTo>
                  <a:lnTo>
                    <a:pt x="1736135" y="10140"/>
                  </a:lnTo>
                  <a:lnTo>
                    <a:pt x="1757262" y="0"/>
                  </a:lnTo>
                  <a:lnTo>
                    <a:pt x="1757262" y="0"/>
                  </a:lnTo>
                </a:path>
              </a:pathLst>
            </a:custGeom>
            <a:ln w="13550" cap="flat">
              <a:solidFill>
                <a:srgbClr val="009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171882" y="6825148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193009" y="6825148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214136" y="6825148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256784" y="6825541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321360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469251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488522" y="6824880"/>
              <a:ext cx="48957" cy="24478"/>
            </a:xfrm>
            <a:custGeom>
              <a:avLst/>
              <a:pathLst>
                <a:path w="48957" h="24478">
                  <a:moveTo>
                    <a:pt x="48957" y="24478"/>
                  </a:moveTo>
                  <a:lnTo>
                    <a:pt x="24478" y="0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615947" y="6825541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65032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976304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081940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145322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229831" y="5444348"/>
              <a:ext cx="45236" cy="22633"/>
            </a:xfrm>
            <a:custGeom>
              <a:avLst/>
              <a:pathLst>
                <a:path w="45236" h="22633">
                  <a:moveTo>
                    <a:pt x="22623" y="22633"/>
                  </a:moveTo>
                  <a:lnTo>
                    <a:pt x="4523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314340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334273" y="6825541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419976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690588" y="6273176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711444" y="6346193"/>
              <a:ext cx="53872" cy="53872"/>
            </a:xfrm>
            <a:custGeom>
              <a:avLst/>
              <a:pathLst>
                <a:path w="53872" h="53872">
                  <a:moveTo>
                    <a:pt x="26936" y="53872"/>
                  </a:moveTo>
                  <a:lnTo>
                    <a:pt x="53872" y="26936"/>
                  </a:lnTo>
                  <a:lnTo>
                    <a:pt x="26936" y="0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732019" y="6264525"/>
              <a:ext cx="54976" cy="54976"/>
            </a:xfrm>
            <a:custGeom>
              <a:avLst/>
              <a:pathLst>
                <a:path w="54976" h="54976">
                  <a:moveTo>
                    <a:pt x="27488" y="54976"/>
                  </a:moveTo>
                  <a:lnTo>
                    <a:pt x="54976" y="27488"/>
                  </a:lnTo>
                  <a:lnTo>
                    <a:pt x="27488" y="0"/>
                  </a:lnTo>
                  <a:lnTo>
                    <a:pt x="0" y="27488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7753668" y="6238197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7775097" y="6253658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795541" y="6231252"/>
              <a:ext cx="54695" cy="54695"/>
            </a:xfrm>
            <a:custGeom>
              <a:avLst/>
              <a:pathLst>
                <a:path w="54695" h="54695">
                  <a:moveTo>
                    <a:pt x="27347" y="54695"/>
                  </a:moveTo>
                  <a:lnTo>
                    <a:pt x="54695" y="27347"/>
                  </a:lnTo>
                  <a:lnTo>
                    <a:pt x="27347" y="0"/>
                  </a:lnTo>
                  <a:lnTo>
                    <a:pt x="0" y="2734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816931" y="6250060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838176" y="6267060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859499" y="6283785"/>
              <a:ext cx="53544" cy="53544"/>
            </a:xfrm>
            <a:custGeom>
              <a:avLst/>
              <a:pathLst>
                <a:path w="53544" h="53544">
                  <a:moveTo>
                    <a:pt x="26772" y="53544"/>
                  </a:moveTo>
                  <a:lnTo>
                    <a:pt x="53544" y="26772"/>
                  </a:lnTo>
                  <a:lnTo>
                    <a:pt x="26772" y="0"/>
                  </a:lnTo>
                  <a:lnTo>
                    <a:pt x="0" y="26772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880558" y="6211350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901788" y="6228024"/>
              <a:ext cx="53474" cy="53474"/>
            </a:xfrm>
            <a:custGeom>
              <a:avLst/>
              <a:pathLst>
                <a:path w="53474" h="53474">
                  <a:moveTo>
                    <a:pt x="26737" y="53474"/>
                  </a:moveTo>
                  <a:lnTo>
                    <a:pt x="53474" y="26737"/>
                  </a:lnTo>
                  <a:lnTo>
                    <a:pt x="26737" y="0"/>
                  </a:lnTo>
                  <a:lnTo>
                    <a:pt x="0" y="2673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922484" y="6193321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943432" y="6221784"/>
              <a:ext cx="54695" cy="54695"/>
            </a:xfrm>
            <a:custGeom>
              <a:avLst/>
              <a:pathLst>
                <a:path w="54695" h="54695">
                  <a:moveTo>
                    <a:pt x="27347" y="54695"/>
                  </a:moveTo>
                  <a:lnTo>
                    <a:pt x="54695" y="27347"/>
                  </a:lnTo>
                  <a:lnTo>
                    <a:pt x="27347" y="0"/>
                  </a:lnTo>
                  <a:lnTo>
                    <a:pt x="0" y="2734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965205" y="6156435"/>
              <a:ext cx="53403" cy="53403"/>
            </a:xfrm>
            <a:custGeom>
              <a:avLst/>
              <a:pathLst>
                <a:path w="53403" h="53403">
                  <a:moveTo>
                    <a:pt x="26701" y="53403"/>
                  </a:moveTo>
                  <a:lnTo>
                    <a:pt x="53403" y="26701"/>
                  </a:lnTo>
                  <a:lnTo>
                    <a:pt x="26701" y="0"/>
                  </a:lnTo>
                  <a:lnTo>
                    <a:pt x="0" y="26701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985949" y="6128623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007076" y="6128623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8028384" y="6119953"/>
              <a:ext cx="53809" cy="53809"/>
            </a:xfrm>
            <a:custGeom>
              <a:avLst/>
              <a:pathLst>
                <a:path w="53809" h="53809">
                  <a:moveTo>
                    <a:pt x="26904" y="53809"/>
                  </a:moveTo>
                  <a:lnTo>
                    <a:pt x="53809" y="26904"/>
                  </a:lnTo>
                  <a:lnTo>
                    <a:pt x="26904" y="0"/>
                  </a:lnTo>
                  <a:lnTo>
                    <a:pt x="0" y="26904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8049117" y="6104464"/>
              <a:ext cx="54597" cy="54597"/>
            </a:xfrm>
            <a:custGeom>
              <a:avLst/>
              <a:pathLst>
                <a:path w="54597" h="54597">
                  <a:moveTo>
                    <a:pt x="27298" y="54597"/>
                  </a:moveTo>
                  <a:lnTo>
                    <a:pt x="54597" y="27298"/>
                  </a:lnTo>
                  <a:lnTo>
                    <a:pt x="27298" y="0"/>
                  </a:lnTo>
                  <a:lnTo>
                    <a:pt x="0" y="27298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8070546" y="6086448"/>
              <a:ext cx="53995" cy="53995"/>
            </a:xfrm>
            <a:custGeom>
              <a:avLst/>
              <a:pathLst>
                <a:path w="53995" h="53995">
                  <a:moveTo>
                    <a:pt x="26997" y="53995"/>
                  </a:moveTo>
                  <a:lnTo>
                    <a:pt x="53995" y="26997"/>
                  </a:lnTo>
                  <a:lnTo>
                    <a:pt x="26997" y="0"/>
                  </a:lnTo>
                  <a:lnTo>
                    <a:pt x="0" y="2699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8091585" y="6119773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8112925" y="6072180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8134458" y="5938147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8154884" y="6107220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8176212" y="6100458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197309" y="6023328"/>
              <a:ext cx="53995" cy="53995"/>
            </a:xfrm>
            <a:custGeom>
              <a:avLst/>
              <a:pathLst>
                <a:path w="53995" h="53995">
                  <a:moveTo>
                    <a:pt x="26997" y="53995"/>
                  </a:moveTo>
                  <a:lnTo>
                    <a:pt x="53995" y="26997"/>
                  </a:lnTo>
                  <a:lnTo>
                    <a:pt x="26997" y="0"/>
                  </a:lnTo>
                  <a:lnTo>
                    <a:pt x="0" y="26997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219010" y="6066463"/>
              <a:ext cx="52848" cy="52848"/>
            </a:xfrm>
            <a:custGeom>
              <a:avLst/>
              <a:pathLst>
                <a:path w="52848" h="52848">
                  <a:moveTo>
                    <a:pt x="26424" y="52848"/>
                  </a:moveTo>
                  <a:lnTo>
                    <a:pt x="52848" y="26424"/>
                  </a:lnTo>
                  <a:lnTo>
                    <a:pt x="26424" y="0"/>
                  </a:lnTo>
                  <a:lnTo>
                    <a:pt x="0" y="26424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239721" y="6041375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8261023" y="6020431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8282307" y="5983675"/>
              <a:ext cx="53017" cy="53017"/>
            </a:xfrm>
            <a:custGeom>
              <a:avLst/>
              <a:pathLst>
                <a:path w="53017" h="53017">
                  <a:moveTo>
                    <a:pt x="26508" y="53017"/>
                  </a:moveTo>
                  <a:lnTo>
                    <a:pt x="53017" y="26508"/>
                  </a:lnTo>
                  <a:lnTo>
                    <a:pt x="26508" y="0"/>
                  </a:lnTo>
                  <a:lnTo>
                    <a:pt x="0" y="26508"/>
                  </a:lnTo>
                  <a:close/>
                </a:path>
              </a:pathLst>
            </a:cu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124195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208704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272085" y="6826736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544359" y="6824355"/>
              <a:ext cx="50007" cy="25003"/>
            </a:xfrm>
            <a:custGeom>
              <a:avLst/>
              <a:pathLst>
                <a:path w="50007" h="25003">
                  <a:moveTo>
                    <a:pt x="50007" y="25003"/>
                  </a:moveTo>
                  <a:lnTo>
                    <a:pt x="25003" y="0"/>
                  </a:lnTo>
                  <a:lnTo>
                    <a:pt x="0" y="25003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564023" y="6455618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584245" y="6528913"/>
              <a:ext cx="54744" cy="54744"/>
            </a:xfrm>
            <a:custGeom>
              <a:avLst/>
              <a:pathLst>
                <a:path w="54744" h="54744">
                  <a:moveTo>
                    <a:pt x="27372" y="54744"/>
                  </a:moveTo>
                  <a:lnTo>
                    <a:pt x="54744" y="27372"/>
                  </a:lnTo>
                  <a:lnTo>
                    <a:pt x="27372" y="0"/>
                  </a:lnTo>
                  <a:lnTo>
                    <a:pt x="0" y="27372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606410" y="6823024"/>
              <a:ext cx="52668" cy="26334"/>
            </a:xfrm>
            <a:custGeom>
              <a:avLst/>
              <a:pathLst>
                <a:path w="52668" h="26334">
                  <a:moveTo>
                    <a:pt x="52668" y="26334"/>
                  </a:moveTo>
                  <a:lnTo>
                    <a:pt x="26334" y="0"/>
                  </a:lnTo>
                  <a:lnTo>
                    <a:pt x="0" y="26334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626935" y="6422049"/>
              <a:ext cx="53872" cy="53872"/>
            </a:xfrm>
            <a:custGeom>
              <a:avLst/>
              <a:pathLst>
                <a:path w="53872" h="53872">
                  <a:moveTo>
                    <a:pt x="26936" y="53872"/>
                  </a:moveTo>
                  <a:lnTo>
                    <a:pt x="53872" y="26936"/>
                  </a:lnTo>
                  <a:lnTo>
                    <a:pt x="26936" y="0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648159" y="6487292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669159" y="6822391"/>
              <a:ext cx="53934" cy="26967"/>
            </a:xfrm>
            <a:custGeom>
              <a:avLst/>
              <a:pathLst>
                <a:path w="53934" h="26967">
                  <a:moveTo>
                    <a:pt x="53934" y="26967"/>
                  </a:move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690031" y="6517537"/>
              <a:ext cx="54443" cy="54443"/>
            </a:xfrm>
            <a:custGeom>
              <a:avLst/>
              <a:pathLst>
                <a:path w="54443" h="54443">
                  <a:moveTo>
                    <a:pt x="27221" y="54443"/>
                  </a:moveTo>
                  <a:lnTo>
                    <a:pt x="54443" y="27221"/>
                  </a:lnTo>
                  <a:lnTo>
                    <a:pt x="27221" y="0"/>
                  </a:lnTo>
                  <a:lnTo>
                    <a:pt x="0" y="27221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711679" y="6357692"/>
              <a:ext cx="53403" cy="53403"/>
            </a:xfrm>
            <a:custGeom>
              <a:avLst/>
              <a:pathLst>
                <a:path w="53403" h="53403">
                  <a:moveTo>
                    <a:pt x="26701" y="53403"/>
                  </a:moveTo>
                  <a:lnTo>
                    <a:pt x="53403" y="26701"/>
                  </a:lnTo>
                  <a:lnTo>
                    <a:pt x="26701" y="0"/>
                  </a:lnTo>
                  <a:lnTo>
                    <a:pt x="0" y="26701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732451" y="6310187"/>
              <a:ext cx="54113" cy="54113"/>
            </a:xfrm>
            <a:custGeom>
              <a:avLst/>
              <a:pathLst>
                <a:path w="54113" h="54113">
                  <a:moveTo>
                    <a:pt x="27056" y="54113"/>
                  </a:moveTo>
                  <a:lnTo>
                    <a:pt x="54113" y="27056"/>
                  </a:lnTo>
                  <a:lnTo>
                    <a:pt x="27056" y="0"/>
                  </a:lnTo>
                  <a:lnTo>
                    <a:pt x="0" y="27056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754007" y="6822731"/>
              <a:ext cx="53254" cy="26627"/>
            </a:xfrm>
            <a:custGeom>
              <a:avLst/>
              <a:pathLst>
                <a:path w="53254" h="26627">
                  <a:moveTo>
                    <a:pt x="53254" y="26627"/>
                  </a:move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774889" y="6340604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795721" y="6822190"/>
              <a:ext cx="54336" cy="27168"/>
            </a:xfrm>
            <a:custGeom>
              <a:avLst/>
              <a:pathLst>
                <a:path w="54336" h="27168">
                  <a:moveTo>
                    <a:pt x="54336" y="27168"/>
                  </a:move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816989" y="6354032"/>
              <a:ext cx="54054" cy="54054"/>
            </a:xfrm>
            <a:custGeom>
              <a:avLst/>
              <a:pathLst>
                <a:path w="54054" h="54054">
                  <a:moveTo>
                    <a:pt x="27027" y="54054"/>
                  </a:moveTo>
                  <a:lnTo>
                    <a:pt x="54054" y="27027"/>
                  </a:lnTo>
                  <a:lnTo>
                    <a:pt x="27027" y="0"/>
                  </a:lnTo>
                  <a:lnTo>
                    <a:pt x="0" y="2702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837845" y="6351706"/>
              <a:ext cx="54597" cy="54597"/>
            </a:xfrm>
            <a:custGeom>
              <a:avLst/>
              <a:pathLst>
                <a:path w="54597" h="54597">
                  <a:moveTo>
                    <a:pt x="27298" y="54597"/>
                  </a:moveTo>
                  <a:lnTo>
                    <a:pt x="54597" y="27298"/>
                  </a:lnTo>
                  <a:lnTo>
                    <a:pt x="27298" y="0"/>
                  </a:lnTo>
                  <a:lnTo>
                    <a:pt x="0" y="27298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859023" y="6253431"/>
              <a:ext cx="54495" cy="54495"/>
            </a:xfrm>
            <a:custGeom>
              <a:avLst/>
              <a:pathLst>
                <a:path w="54495" h="54495">
                  <a:moveTo>
                    <a:pt x="27247" y="54495"/>
                  </a:moveTo>
                  <a:lnTo>
                    <a:pt x="54495" y="27247"/>
                  </a:lnTo>
                  <a:lnTo>
                    <a:pt x="27247" y="0"/>
                  </a:lnTo>
                  <a:lnTo>
                    <a:pt x="0" y="2724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880230" y="6301933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902145" y="6266444"/>
              <a:ext cx="52760" cy="52760"/>
            </a:xfrm>
            <a:custGeom>
              <a:avLst/>
              <a:pathLst>
                <a:path w="52760" h="52760">
                  <a:moveTo>
                    <a:pt x="26380" y="52760"/>
                  </a:moveTo>
                  <a:lnTo>
                    <a:pt x="52760" y="26380"/>
                  </a:lnTo>
                  <a:lnTo>
                    <a:pt x="26380" y="0"/>
                  </a:lnTo>
                  <a:lnTo>
                    <a:pt x="0" y="26380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923025" y="6318153"/>
              <a:ext cx="53254" cy="53254"/>
            </a:xfrm>
            <a:custGeom>
              <a:avLst/>
              <a:pathLst>
                <a:path w="53254" h="53254">
                  <a:moveTo>
                    <a:pt x="26627" y="53254"/>
                  </a:moveTo>
                  <a:lnTo>
                    <a:pt x="53254" y="26627"/>
                  </a:ln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943292" y="6299712"/>
              <a:ext cx="54976" cy="54976"/>
            </a:xfrm>
            <a:custGeom>
              <a:avLst/>
              <a:pathLst>
                <a:path w="54976" h="54976">
                  <a:moveTo>
                    <a:pt x="27488" y="54976"/>
                  </a:moveTo>
                  <a:lnTo>
                    <a:pt x="54976" y="27488"/>
                  </a:lnTo>
                  <a:lnTo>
                    <a:pt x="27488" y="0"/>
                  </a:lnTo>
                  <a:lnTo>
                    <a:pt x="0" y="27488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64822" y="6333789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986067" y="6267060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007694" y="6302635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028661" y="6350983"/>
              <a:ext cx="53254" cy="53254"/>
            </a:xfrm>
            <a:custGeom>
              <a:avLst/>
              <a:pathLst>
                <a:path w="53254" h="53254">
                  <a:moveTo>
                    <a:pt x="26627" y="53254"/>
                  </a:moveTo>
                  <a:lnTo>
                    <a:pt x="53254" y="26627"/>
                  </a:ln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050178" y="6226548"/>
              <a:ext cx="52476" cy="52476"/>
            </a:xfrm>
            <a:custGeom>
              <a:avLst/>
              <a:pathLst>
                <a:path w="52476" h="52476">
                  <a:moveTo>
                    <a:pt x="26238" y="52476"/>
                  </a:moveTo>
                  <a:lnTo>
                    <a:pt x="52476" y="26238"/>
                  </a:lnTo>
                  <a:lnTo>
                    <a:pt x="26238" y="0"/>
                  </a:lnTo>
                  <a:lnTo>
                    <a:pt x="0" y="26238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071209" y="6197192"/>
              <a:ext cx="52668" cy="52668"/>
            </a:xfrm>
            <a:custGeom>
              <a:avLst/>
              <a:pathLst>
                <a:path w="52668" h="52668">
                  <a:moveTo>
                    <a:pt x="26334" y="52668"/>
                  </a:moveTo>
                  <a:lnTo>
                    <a:pt x="52668" y="26334"/>
                  </a:lnTo>
                  <a:lnTo>
                    <a:pt x="26334" y="0"/>
                  </a:lnTo>
                  <a:lnTo>
                    <a:pt x="0" y="26334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091798" y="6242444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112830" y="6213089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134336" y="6211181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155585" y="6213589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176590" y="6167009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197798" y="6170440"/>
              <a:ext cx="53017" cy="53017"/>
            </a:xfrm>
            <a:custGeom>
              <a:avLst/>
              <a:pathLst>
                <a:path w="53017" h="53017">
                  <a:moveTo>
                    <a:pt x="26508" y="53017"/>
                  </a:moveTo>
                  <a:lnTo>
                    <a:pt x="53017" y="26508"/>
                  </a:lnTo>
                  <a:lnTo>
                    <a:pt x="26508" y="0"/>
                  </a:lnTo>
                  <a:lnTo>
                    <a:pt x="0" y="26508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218212" y="6147735"/>
              <a:ext cx="54443" cy="54443"/>
            </a:xfrm>
            <a:custGeom>
              <a:avLst/>
              <a:pathLst>
                <a:path w="54443" h="54443">
                  <a:moveTo>
                    <a:pt x="27221" y="54443"/>
                  </a:moveTo>
                  <a:lnTo>
                    <a:pt x="54443" y="27221"/>
                  </a:lnTo>
                  <a:lnTo>
                    <a:pt x="27221" y="0"/>
                  </a:lnTo>
                  <a:lnTo>
                    <a:pt x="0" y="27221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239972" y="6140017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261264" y="6247855"/>
              <a:ext cx="52848" cy="52848"/>
            </a:xfrm>
            <a:custGeom>
              <a:avLst/>
              <a:pathLst>
                <a:path w="52848" h="52848">
                  <a:moveTo>
                    <a:pt x="26424" y="52848"/>
                  </a:moveTo>
                  <a:lnTo>
                    <a:pt x="52848" y="26424"/>
                  </a:lnTo>
                  <a:lnTo>
                    <a:pt x="26424" y="0"/>
                  </a:lnTo>
                  <a:lnTo>
                    <a:pt x="0" y="26424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282851" y="6143590"/>
              <a:ext cx="51929" cy="51929"/>
            </a:xfrm>
            <a:custGeom>
              <a:avLst/>
              <a:pathLst>
                <a:path w="51929" h="51929">
                  <a:moveTo>
                    <a:pt x="25964" y="51929"/>
                  </a:moveTo>
                  <a:lnTo>
                    <a:pt x="51929" y="25964"/>
                  </a:lnTo>
                  <a:lnTo>
                    <a:pt x="25964" y="0"/>
                  </a:lnTo>
                  <a:lnTo>
                    <a:pt x="0" y="25964"/>
                  </a:lnTo>
                  <a:close/>
                </a:path>
              </a:pathLst>
            </a:cu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709123" y="6411586"/>
              <a:ext cx="58515" cy="58515"/>
            </a:xfrm>
            <a:custGeom>
              <a:avLst/>
              <a:pathLst>
                <a:path w="58515" h="58515">
                  <a:moveTo>
                    <a:pt x="29257" y="58515"/>
                  </a:moveTo>
                  <a:lnTo>
                    <a:pt x="58515" y="29257"/>
                  </a:lnTo>
                  <a:lnTo>
                    <a:pt x="29257" y="0"/>
                  </a:lnTo>
                  <a:lnTo>
                    <a:pt x="0" y="29257"/>
                  </a:lnTo>
                  <a:close/>
                </a:path>
              </a:pathLst>
            </a:custGeom>
            <a:solidFill>
              <a:srgbClr val="00A4E1">
                <a:alpha val="50196"/>
              </a:srgbClr>
            </a:solidFill>
            <a:ln w="9000" cap="rnd">
              <a:solidFill>
                <a:srgbClr val="00A4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7857380" y="6352168"/>
              <a:ext cx="57782" cy="57782"/>
            </a:xfrm>
            <a:custGeom>
              <a:avLst/>
              <a:pathLst>
                <a:path w="57782" h="57782">
                  <a:moveTo>
                    <a:pt x="28891" y="57782"/>
                  </a:moveTo>
                  <a:lnTo>
                    <a:pt x="57782" y="28891"/>
                  </a:lnTo>
                  <a:lnTo>
                    <a:pt x="28891" y="0"/>
                  </a:lnTo>
                  <a:lnTo>
                    <a:pt x="0" y="28891"/>
                  </a:lnTo>
                  <a:close/>
                </a:path>
              </a:pathLst>
            </a:custGeom>
            <a:solidFill>
              <a:srgbClr val="00A4E1">
                <a:alpha val="50196"/>
              </a:srgbClr>
            </a:solidFill>
            <a:ln w="9000" cap="rnd">
              <a:solidFill>
                <a:srgbClr val="00A4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005131" y="6339298"/>
              <a:ext cx="58060" cy="58060"/>
            </a:xfrm>
            <a:custGeom>
              <a:avLst/>
              <a:pathLst>
                <a:path w="58060" h="58060">
                  <a:moveTo>
                    <a:pt x="29030" y="58060"/>
                  </a:moveTo>
                  <a:lnTo>
                    <a:pt x="58060" y="29030"/>
                  </a:lnTo>
                  <a:lnTo>
                    <a:pt x="29030" y="0"/>
                  </a:lnTo>
                  <a:lnTo>
                    <a:pt x="0" y="29030"/>
                  </a:lnTo>
                  <a:close/>
                </a:path>
              </a:pathLst>
            </a:custGeom>
            <a:solidFill>
              <a:srgbClr val="00A4E1">
                <a:alpha val="50196"/>
              </a:srgbClr>
            </a:solidFill>
            <a:ln w="9000" cap="rnd">
              <a:solidFill>
                <a:srgbClr val="00A4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153358" y="6201182"/>
              <a:ext cx="57388" cy="57388"/>
            </a:xfrm>
            <a:custGeom>
              <a:avLst/>
              <a:pathLst>
                <a:path w="57388" h="57388">
                  <a:moveTo>
                    <a:pt x="28694" y="57388"/>
                  </a:moveTo>
                  <a:lnTo>
                    <a:pt x="57388" y="28694"/>
                  </a:lnTo>
                  <a:lnTo>
                    <a:pt x="28694" y="0"/>
                  </a:lnTo>
                  <a:lnTo>
                    <a:pt x="0" y="28694"/>
                  </a:lnTo>
                  <a:close/>
                </a:path>
              </a:pathLst>
            </a:custGeom>
            <a:solidFill>
              <a:srgbClr val="00A4E1">
                <a:alpha val="50196"/>
              </a:srgbClr>
            </a:solidFill>
            <a:ln w="9000" cap="rnd">
              <a:solidFill>
                <a:srgbClr val="00A4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7115539" y="6818080"/>
              <a:ext cx="62558" cy="31279"/>
            </a:xfrm>
            <a:custGeom>
              <a:avLst/>
              <a:pathLst>
                <a:path w="62558" h="31279">
                  <a:moveTo>
                    <a:pt x="62558" y="31279"/>
                  </a:moveTo>
                  <a:lnTo>
                    <a:pt x="31279" y="0"/>
                  </a:lnTo>
                  <a:lnTo>
                    <a:pt x="0" y="31279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262858" y="6663450"/>
              <a:ext cx="63701" cy="63701"/>
            </a:xfrm>
            <a:custGeom>
              <a:avLst/>
              <a:pathLst>
                <a:path w="63701" h="63701">
                  <a:moveTo>
                    <a:pt x="31850" y="63701"/>
                  </a:moveTo>
                  <a:lnTo>
                    <a:pt x="63701" y="31850"/>
                  </a:lnTo>
                  <a:lnTo>
                    <a:pt x="31850" y="0"/>
                  </a:lnTo>
                  <a:lnTo>
                    <a:pt x="0" y="31850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409469" y="6563272"/>
              <a:ext cx="66260" cy="66260"/>
            </a:xfrm>
            <a:custGeom>
              <a:avLst/>
              <a:pathLst>
                <a:path w="66260" h="66260">
                  <a:moveTo>
                    <a:pt x="33130" y="66260"/>
                  </a:moveTo>
                  <a:lnTo>
                    <a:pt x="66260" y="33130"/>
                  </a:lnTo>
                  <a:lnTo>
                    <a:pt x="33130" y="0"/>
                  </a:lnTo>
                  <a:lnTo>
                    <a:pt x="0" y="33130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556955" y="6431739"/>
              <a:ext cx="67070" cy="67070"/>
            </a:xfrm>
            <a:custGeom>
              <a:avLst/>
              <a:pathLst>
                <a:path w="67070" h="67070">
                  <a:moveTo>
                    <a:pt x="33535" y="67070"/>
                  </a:moveTo>
                  <a:lnTo>
                    <a:pt x="67070" y="33535"/>
                  </a:lnTo>
                  <a:lnTo>
                    <a:pt x="33535" y="0"/>
                  </a:lnTo>
                  <a:lnTo>
                    <a:pt x="0" y="33535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705426" y="6413808"/>
              <a:ext cx="65909" cy="65909"/>
            </a:xfrm>
            <a:custGeom>
              <a:avLst/>
              <a:pathLst>
                <a:path w="65909" h="65909">
                  <a:moveTo>
                    <a:pt x="32954" y="65909"/>
                  </a:moveTo>
                  <a:lnTo>
                    <a:pt x="65909" y="32954"/>
                  </a:lnTo>
                  <a:lnTo>
                    <a:pt x="32954" y="0"/>
                  </a:lnTo>
                  <a:lnTo>
                    <a:pt x="0" y="32954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853471" y="6373367"/>
              <a:ext cx="65600" cy="65600"/>
            </a:xfrm>
            <a:custGeom>
              <a:avLst/>
              <a:pathLst>
                <a:path w="65600" h="65600">
                  <a:moveTo>
                    <a:pt x="32800" y="65600"/>
                  </a:moveTo>
                  <a:lnTo>
                    <a:pt x="65600" y="32800"/>
                  </a:lnTo>
                  <a:lnTo>
                    <a:pt x="32800" y="0"/>
                  </a:lnTo>
                  <a:lnTo>
                    <a:pt x="0" y="32800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001762" y="6285259"/>
              <a:ext cx="64799" cy="64799"/>
            </a:xfrm>
            <a:custGeom>
              <a:avLst/>
              <a:pathLst>
                <a:path w="64799" h="64799">
                  <a:moveTo>
                    <a:pt x="32399" y="64799"/>
                  </a:moveTo>
                  <a:lnTo>
                    <a:pt x="64799" y="32399"/>
                  </a:lnTo>
                  <a:lnTo>
                    <a:pt x="32399" y="0"/>
                  </a:lnTo>
                  <a:lnTo>
                    <a:pt x="0" y="32399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151024" y="6226113"/>
              <a:ext cx="62056" cy="62056"/>
            </a:xfrm>
            <a:custGeom>
              <a:avLst/>
              <a:pathLst>
                <a:path w="62056" h="62056">
                  <a:moveTo>
                    <a:pt x="31028" y="62056"/>
                  </a:moveTo>
                  <a:lnTo>
                    <a:pt x="62056" y="31028"/>
                  </a:lnTo>
                  <a:lnTo>
                    <a:pt x="31028" y="0"/>
                  </a:lnTo>
                  <a:lnTo>
                    <a:pt x="0" y="31028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260627" y="6676058"/>
              <a:ext cx="68162" cy="68162"/>
            </a:xfrm>
            <a:custGeom>
              <a:avLst/>
              <a:pathLst>
                <a:path w="68162" h="68162">
                  <a:moveTo>
                    <a:pt x="34081" y="68162"/>
                  </a:moveTo>
                  <a:lnTo>
                    <a:pt x="68162" y="34081"/>
                  </a:lnTo>
                  <a:lnTo>
                    <a:pt x="34081" y="0"/>
                  </a:lnTo>
                  <a:lnTo>
                    <a:pt x="0" y="34081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408588" y="6644300"/>
              <a:ext cx="68022" cy="68022"/>
            </a:xfrm>
            <a:custGeom>
              <a:avLst/>
              <a:pathLst>
                <a:path w="68022" h="68022">
                  <a:moveTo>
                    <a:pt x="34011" y="68022"/>
                  </a:moveTo>
                  <a:lnTo>
                    <a:pt x="68022" y="34011"/>
                  </a:lnTo>
                  <a:lnTo>
                    <a:pt x="34011" y="0"/>
                  </a:lnTo>
                  <a:lnTo>
                    <a:pt x="0" y="34011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556583" y="6557520"/>
              <a:ext cx="67812" cy="67812"/>
            </a:xfrm>
            <a:custGeom>
              <a:avLst/>
              <a:pathLst>
                <a:path w="67812" h="67812">
                  <a:moveTo>
                    <a:pt x="33906" y="67812"/>
                  </a:moveTo>
                  <a:lnTo>
                    <a:pt x="67812" y="33906"/>
                  </a:lnTo>
                  <a:lnTo>
                    <a:pt x="33906" y="0"/>
                  </a:lnTo>
                  <a:lnTo>
                    <a:pt x="0" y="33906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705733" y="6419855"/>
              <a:ext cx="65294" cy="65294"/>
            </a:xfrm>
            <a:custGeom>
              <a:avLst/>
              <a:pathLst>
                <a:path w="65294" h="65294">
                  <a:moveTo>
                    <a:pt x="32647" y="65294"/>
                  </a:moveTo>
                  <a:lnTo>
                    <a:pt x="65294" y="32647"/>
                  </a:lnTo>
                  <a:lnTo>
                    <a:pt x="32647" y="0"/>
                  </a:lnTo>
                  <a:lnTo>
                    <a:pt x="0" y="32647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853980" y="6327379"/>
              <a:ext cx="64581" cy="64581"/>
            </a:xfrm>
            <a:custGeom>
              <a:avLst/>
              <a:pathLst>
                <a:path w="64581" h="64581">
                  <a:moveTo>
                    <a:pt x="32290" y="64581"/>
                  </a:moveTo>
                  <a:lnTo>
                    <a:pt x="64581" y="32290"/>
                  </a:lnTo>
                  <a:lnTo>
                    <a:pt x="32290" y="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8001313" y="6274032"/>
              <a:ext cx="65698" cy="65698"/>
            </a:xfrm>
            <a:custGeom>
              <a:avLst/>
              <a:pathLst>
                <a:path w="65698" h="65698">
                  <a:moveTo>
                    <a:pt x="32849" y="65698"/>
                  </a:moveTo>
                  <a:lnTo>
                    <a:pt x="65698" y="32849"/>
                  </a:lnTo>
                  <a:lnTo>
                    <a:pt x="32849" y="0"/>
                  </a:lnTo>
                  <a:lnTo>
                    <a:pt x="0" y="32849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8150201" y="6232148"/>
              <a:ext cx="63701" cy="63701"/>
            </a:xfrm>
            <a:custGeom>
              <a:avLst/>
              <a:pathLst>
                <a:path w="63701" h="63701">
                  <a:moveTo>
                    <a:pt x="31850" y="63701"/>
                  </a:moveTo>
                  <a:lnTo>
                    <a:pt x="63701" y="31850"/>
                  </a:lnTo>
                  <a:lnTo>
                    <a:pt x="31850" y="0"/>
                  </a:lnTo>
                  <a:lnTo>
                    <a:pt x="0" y="31850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8298681" y="6220590"/>
              <a:ext cx="62523" cy="62523"/>
            </a:xfrm>
            <a:custGeom>
              <a:avLst/>
              <a:pathLst>
                <a:path w="62523" h="62523">
                  <a:moveTo>
                    <a:pt x="31261" y="62523"/>
                  </a:moveTo>
                  <a:lnTo>
                    <a:pt x="62523" y="31261"/>
                  </a:lnTo>
                  <a:lnTo>
                    <a:pt x="31261" y="0"/>
                  </a:lnTo>
                  <a:lnTo>
                    <a:pt x="0" y="31261"/>
                  </a:lnTo>
                  <a:close/>
                </a:path>
              </a:pathLst>
            </a:cu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886204" y="856865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886204" y="833353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886204" y="808963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4886204" y="786615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4886204" y="764266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4886204" y="7398772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4886204" y="716365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854428" y="7818706"/>
              <a:ext cx="1855804" cy="749945"/>
            </a:xfrm>
            <a:custGeom>
              <a:avLst/>
              <a:pathLst>
                <a:path w="1855804" h="749945">
                  <a:moveTo>
                    <a:pt x="0" y="749945"/>
                  </a:moveTo>
                  <a:lnTo>
                    <a:pt x="17735" y="742897"/>
                  </a:lnTo>
                  <a:lnTo>
                    <a:pt x="38863" y="734499"/>
                  </a:lnTo>
                  <a:lnTo>
                    <a:pt x="59990" y="726098"/>
                  </a:lnTo>
                  <a:lnTo>
                    <a:pt x="81117" y="717695"/>
                  </a:lnTo>
                  <a:lnTo>
                    <a:pt x="102244" y="709289"/>
                  </a:lnTo>
                  <a:lnTo>
                    <a:pt x="123372" y="700880"/>
                  </a:lnTo>
                  <a:lnTo>
                    <a:pt x="144499" y="692468"/>
                  </a:lnTo>
                  <a:lnTo>
                    <a:pt x="165626" y="684053"/>
                  </a:lnTo>
                  <a:lnTo>
                    <a:pt x="186753" y="675635"/>
                  </a:lnTo>
                  <a:lnTo>
                    <a:pt x="207880" y="667215"/>
                  </a:lnTo>
                  <a:lnTo>
                    <a:pt x="229008" y="658791"/>
                  </a:lnTo>
                  <a:lnTo>
                    <a:pt x="250135" y="650365"/>
                  </a:lnTo>
                  <a:lnTo>
                    <a:pt x="271262" y="641936"/>
                  </a:lnTo>
                  <a:lnTo>
                    <a:pt x="292389" y="633503"/>
                  </a:lnTo>
                  <a:lnTo>
                    <a:pt x="313517" y="625068"/>
                  </a:lnTo>
                  <a:lnTo>
                    <a:pt x="334644" y="616629"/>
                  </a:lnTo>
                  <a:lnTo>
                    <a:pt x="355771" y="608188"/>
                  </a:lnTo>
                  <a:lnTo>
                    <a:pt x="376898" y="599743"/>
                  </a:lnTo>
                  <a:lnTo>
                    <a:pt x="398026" y="591295"/>
                  </a:lnTo>
                  <a:lnTo>
                    <a:pt x="419153" y="582844"/>
                  </a:lnTo>
                  <a:lnTo>
                    <a:pt x="440280" y="574390"/>
                  </a:lnTo>
                  <a:lnTo>
                    <a:pt x="461407" y="565933"/>
                  </a:lnTo>
                  <a:lnTo>
                    <a:pt x="482534" y="557472"/>
                  </a:lnTo>
                  <a:lnTo>
                    <a:pt x="503662" y="549008"/>
                  </a:lnTo>
                  <a:lnTo>
                    <a:pt x="524789" y="540541"/>
                  </a:lnTo>
                  <a:lnTo>
                    <a:pt x="545916" y="532070"/>
                  </a:lnTo>
                  <a:lnTo>
                    <a:pt x="567043" y="523597"/>
                  </a:lnTo>
                  <a:lnTo>
                    <a:pt x="588171" y="515119"/>
                  </a:lnTo>
                  <a:lnTo>
                    <a:pt x="609298" y="506639"/>
                  </a:lnTo>
                  <a:lnTo>
                    <a:pt x="630425" y="498155"/>
                  </a:lnTo>
                  <a:lnTo>
                    <a:pt x="651552" y="489668"/>
                  </a:lnTo>
                  <a:lnTo>
                    <a:pt x="672680" y="481177"/>
                  </a:lnTo>
                  <a:lnTo>
                    <a:pt x="693807" y="472683"/>
                  </a:lnTo>
                  <a:lnTo>
                    <a:pt x="714934" y="464185"/>
                  </a:lnTo>
                  <a:lnTo>
                    <a:pt x="736061" y="455684"/>
                  </a:lnTo>
                  <a:lnTo>
                    <a:pt x="757188" y="447179"/>
                  </a:lnTo>
                  <a:lnTo>
                    <a:pt x="778316" y="438671"/>
                  </a:lnTo>
                  <a:lnTo>
                    <a:pt x="799443" y="430160"/>
                  </a:lnTo>
                  <a:lnTo>
                    <a:pt x="820570" y="421644"/>
                  </a:lnTo>
                  <a:lnTo>
                    <a:pt x="841697" y="413126"/>
                  </a:lnTo>
                  <a:lnTo>
                    <a:pt x="862825" y="404603"/>
                  </a:lnTo>
                  <a:lnTo>
                    <a:pt x="883952" y="396077"/>
                  </a:lnTo>
                  <a:lnTo>
                    <a:pt x="905079" y="387548"/>
                  </a:lnTo>
                  <a:lnTo>
                    <a:pt x="926206" y="379015"/>
                  </a:lnTo>
                  <a:lnTo>
                    <a:pt x="947334" y="370478"/>
                  </a:lnTo>
                  <a:lnTo>
                    <a:pt x="968461" y="361938"/>
                  </a:lnTo>
                  <a:lnTo>
                    <a:pt x="989588" y="353394"/>
                  </a:lnTo>
                  <a:lnTo>
                    <a:pt x="1010715" y="344847"/>
                  </a:lnTo>
                  <a:lnTo>
                    <a:pt x="1031842" y="336295"/>
                  </a:lnTo>
                  <a:lnTo>
                    <a:pt x="1052970" y="327741"/>
                  </a:lnTo>
                  <a:lnTo>
                    <a:pt x="1074097" y="319182"/>
                  </a:lnTo>
                  <a:lnTo>
                    <a:pt x="1095224" y="310620"/>
                  </a:lnTo>
                  <a:lnTo>
                    <a:pt x="1116351" y="302054"/>
                  </a:lnTo>
                  <a:lnTo>
                    <a:pt x="1137479" y="293485"/>
                  </a:lnTo>
                  <a:lnTo>
                    <a:pt x="1158606" y="284912"/>
                  </a:lnTo>
                  <a:lnTo>
                    <a:pt x="1179733" y="276335"/>
                  </a:lnTo>
                  <a:lnTo>
                    <a:pt x="1200860" y="267755"/>
                  </a:lnTo>
                  <a:lnTo>
                    <a:pt x="1221988" y="259171"/>
                  </a:lnTo>
                  <a:lnTo>
                    <a:pt x="1243115" y="250583"/>
                  </a:lnTo>
                  <a:lnTo>
                    <a:pt x="1264242" y="241992"/>
                  </a:lnTo>
                  <a:lnTo>
                    <a:pt x="1285369" y="233397"/>
                  </a:lnTo>
                  <a:lnTo>
                    <a:pt x="1306496" y="224799"/>
                  </a:lnTo>
                  <a:lnTo>
                    <a:pt x="1327624" y="216196"/>
                  </a:lnTo>
                  <a:lnTo>
                    <a:pt x="1348751" y="207591"/>
                  </a:lnTo>
                  <a:lnTo>
                    <a:pt x="1369878" y="198981"/>
                  </a:lnTo>
                  <a:lnTo>
                    <a:pt x="1391005" y="190368"/>
                  </a:lnTo>
                  <a:lnTo>
                    <a:pt x="1412133" y="181752"/>
                  </a:lnTo>
                  <a:lnTo>
                    <a:pt x="1433260" y="173132"/>
                  </a:lnTo>
                  <a:lnTo>
                    <a:pt x="1454387" y="164508"/>
                  </a:lnTo>
                  <a:lnTo>
                    <a:pt x="1475514" y="155881"/>
                  </a:lnTo>
                  <a:lnTo>
                    <a:pt x="1496642" y="147250"/>
                  </a:lnTo>
                  <a:lnTo>
                    <a:pt x="1517769" y="138615"/>
                  </a:lnTo>
                  <a:lnTo>
                    <a:pt x="1538896" y="129978"/>
                  </a:lnTo>
                  <a:lnTo>
                    <a:pt x="1560023" y="121336"/>
                  </a:lnTo>
                  <a:lnTo>
                    <a:pt x="1581150" y="112691"/>
                  </a:lnTo>
                  <a:lnTo>
                    <a:pt x="1602278" y="104043"/>
                  </a:lnTo>
                  <a:lnTo>
                    <a:pt x="1623405" y="95391"/>
                  </a:lnTo>
                  <a:lnTo>
                    <a:pt x="1644532" y="86736"/>
                  </a:lnTo>
                  <a:lnTo>
                    <a:pt x="1665659" y="78077"/>
                  </a:lnTo>
                  <a:lnTo>
                    <a:pt x="1686787" y="69415"/>
                  </a:lnTo>
                  <a:lnTo>
                    <a:pt x="1707914" y="60750"/>
                  </a:lnTo>
                  <a:lnTo>
                    <a:pt x="1729041" y="52081"/>
                  </a:lnTo>
                  <a:lnTo>
                    <a:pt x="1750168" y="43409"/>
                  </a:lnTo>
                  <a:lnTo>
                    <a:pt x="1771296" y="34734"/>
                  </a:lnTo>
                  <a:lnTo>
                    <a:pt x="1792423" y="26055"/>
                  </a:lnTo>
                  <a:lnTo>
                    <a:pt x="1813550" y="17373"/>
                  </a:lnTo>
                  <a:lnTo>
                    <a:pt x="1834677" y="8688"/>
                  </a:lnTo>
                  <a:lnTo>
                    <a:pt x="1855804" y="0"/>
                  </a:lnTo>
                  <a:lnTo>
                    <a:pt x="1855804" y="94966"/>
                  </a:lnTo>
                  <a:lnTo>
                    <a:pt x="1834677" y="103422"/>
                  </a:lnTo>
                  <a:lnTo>
                    <a:pt x="1813550" y="111881"/>
                  </a:lnTo>
                  <a:lnTo>
                    <a:pt x="1792423" y="120343"/>
                  </a:lnTo>
                  <a:lnTo>
                    <a:pt x="1771296" y="128808"/>
                  </a:lnTo>
                  <a:lnTo>
                    <a:pt x="1750168" y="137277"/>
                  </a:lnTo>
                  <a:lnTo>
                    <a:pt x="1729041" y="145749"/>
                  </a:lnTo>
                  <a:lnTo>
                    <a:pt x="1707914" y="154225"/>
                  </a:lnTo>
                  <a:lnTo>
                    <a:pt x="1686787" y="162704"/>
                  </a:lnTo>
                  <a:lnTo>
                    <a:pt x="1665659" y="171186"/>
                  </a:lnTo>
                  <a:lnTo>
                    <a:pt x="1644532" y="179671"/>
                  </a:lnTo>
                  <a:lnTo>
                    <a:pt x="1623405" y="188160"/>
                  </a:lnTo>
                  <a:lnTo>
                    <a:pt x="1602278" y="196653"/>
                  </a:lnTo>
                  <a:lnTo>
                    <a:pt x="1581150" y="205149"/>
                  </a:lnTo>
                  <a:lnTo>
                    <a:pt x="1560023" y="213648"/>
                  </a:lnTo>
                  <a:lnTo>
                    <a:pt x="1538896" y="222151"/>
                  </a:lnTo>
                  <a:lnTo>
                    <a:pt x="1517769" y="230658"/>
                  </a:lnTo>
                  <a:lnTo>
                    <a:pt x="1496642" y="239167"/>
                  </a:lnTo>
                  <a:lnTo>
                    <a:pt x="1475514" y="247681"/>
                  </a:lnTo>
                  <a:lnTo>
                    <a:pt x="1454387" y="256198"/>
                  </a:lnTo>
                  <a:lnTo>
                    <a:pt x="1433260" y="264718"/>
                  </a:lnTo>
                  <a:lnTo>
                    <a:pt x="1412133" y="273242"/>
                  </a:lnTo>
                  <a:lnTo>
                    <a:pt x="1391005" y="281770"/>
                  </a:lnTo>
                  <a:lnTo>
                    <a:pt x="1369878" y="290301"/>
                  </a:lnTo>
                  <a:lnTo>
                    <a:pt x="1348751" y="298836"/>
                  </a:lnTo>
                  <a:lnTo>
                    <a:pt x="1327624" y="307375"/>
                  </a:lnTo>
                  <a:lnTo>
                    <a:pt x="1306496" y="315917"/>
                  </a:lnTo>
                  <a:lnTo>
                    <a:pt x="1285369" y="324462"/>
                  </a:lnTo>
                  <a:lnTo>
                    <a:pt x="1264242" y="333012"/>
                  </a:lnTo>
                  <a:lnTo>
                    <a:pt x="1243115" y="341565"/>
                  </a:lnTo>
                  <a:lnTo>
                    <a:pt x="1221988" y="350121"/>
                  </a:lnTo>
                  <a:lnTo>
                    <a:pt x="1200860" y="358682"/>
                  </a:lnTo>
                  <a:lnTo>
                    <a:pt x="1179733" y="367246"/>
                  </a:lnTo>
                  <a:lnTo>
                    <a:pt x="1158606" y="375813"/>
                  </a:lnTo>
                  <a:lnTo>
                    <a:pt x="1137479" y="384384"/>
                  </a:lnTo>
                  <a:lnTo>
                    <a:pt x="1116351" y="392959"/>
                  </a:lnTo>
                  <a:lnTo>
                    <a:pt x="1095224" y="401538"/>
                  </a:lnTo>
                  <a:lnTo>
                    <a:pt x="1074097" y="410120"/>
                  </a:lnTo>
                  <a:lnTo>
                    <a:pt x="1052970" y="418706"/>
                  </a:lnTo>
                  <a:lnTo>
                    <a:pt x="1031842" y="427295"/>
                  </a:lnTo>
                  <a:lnTo>
                    <a:pt x="1010715" y="435888"/>
                  </a:lnTo>
                  <a:lnTo>
                    <a:pt x="989588" y="444485"/>
                  </a:lnTo>
                  <a:lnTo>
                    <a:pt x="968461" y="453085"/>
                  </a:lnTo>
                  <a:lnTo>
                    <a:pt x="947334" y="461689"/>
                  </a:lnTo>
                  <a:lnTo>
                    <a:pt x="926206" y="470297"/>
                  </a:lnTo>
                  <a:lnTo>
                    <a:pt x="905079" y="478908"/>
                  </a:lnTo>
                  <a:lnTo>
                    <a:pt x="883952" y="487523"/>
                  </a:lnTo>
                  <a:lnTo>
                    <a:pt x="862825" y="496141"/>
                  </a:lnTo>
                  <a:lnTo>
                    <a:pt x="841697" y="504763"/>
                  </a:lnTo>
                  <a:lnTo>
                    <a:pt x="820570" y="513388"/>
                  </a:lnTo>
                  <a:lnTo>
                    <a:pt x="799443" y="522017"/>
                  </a:lnTo>
                  <a:lnTo>
                    <a:pt x="778316" y="530650"/>
                  </a:lnTo>
                  <a:lnTo>
                    <a:pt x="757188" y="539286"/>
                  </a:lnTo>
                  <a:lnTo>
                    <a:pt x="736061" y="547926"/>
                  </a:lnTo>
                  <a:lnTo>
                    <a:pt x="714934" y="556569"/>
                  </a:lnTo>
                  <a:lnTo>
                    <a:pt x="693807" y="565215"/>
                  </a:lnTo>
                  <a:lnTo>
                    <a:pt x="672680" y="573866"/>
                  </a:lnTo>
                  <a:lnTo>
                    <a:pt x="651552" y="582519"/>
                  </a:lnTo>
                  <a:lnTo>
                    <a:pt x="630425" y="591176"/>
                  </a:lnTo>
                  <a:lnTo>
                    <a:pt x="609298" y="599836"/>
                  </a:lnTo>
                  <a:lnTo>
                    <a:pt x="588171" y="608500"/>
                  </a:lnTo>
                  <a:lnTo>
                    <a:pt x="567043" y="617167"/>
                  </a:lnTo>
                  <a:lnTo>
                    <a:pt x="545916" y="625837"/>
                  </a:lnTo>
                  <a:lnTo>
                    <a:pt x="524789" y="634511"/>
                  </a:lnTo>
                  <a:lnTo>
                    <a:pt x="503662" y="643188"/>
                  </a:lnTo>
                  <a:lnTo>
                    <a:pt x="482534" y="651869"/>
                  </a:lnTo>
                  <a:lnTo>
                    <a:pt x="461407" y="660552"/>
                  </a:lnTo>
                  <a:lnTo>
                    <a:pt x="440280" y="669239"/>
                  </a:lnTo>
                  <a:lnTo>
                    <a:pt x="419153" y="677929"/>
                  </a:lnTo>
                  <a:lnTo>
                    <a:pt x="398026" y="686622"/>
                  </a:lnTo>
                  <a:lnTo>
                    <a:pt x="376898" y="695319"/>
                  </a:lnTo>
                  <a:lnTo>
                    <a:pt x="355771" y="704018"/>
                  </a:lnTo>
                  <a:lnTo>
                    <a:pt x="334644" y="712721"/>
                  </a:lnTo>
                  <a:lnTo>
                    <a:pt x="313517" y="721427"/>
                  </a:lnTo>
                  <a:lnTo>
                    <a:pt x="292389" y="730135"/>
                  </a:lnTo>
                  <a:lnTo>
                    <a:pt x="271262" y="738847"/>
                  </a:lnTo>
                  <a:lnTo>
                    <a:pt x="250135" y="747562"/>
                  </a:lnTo>
                  <a:lnTo>
                    <a:pt x="244361" y="749945"/>
                  </a:lnTo>
                  <a:close/>
                </a:path>
              </a:pathLst>
            </a:custGeom>
            <a:solidFill>
              <a:srgbClr val="006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854428" y="7818706"/>
              <a:ext cx="1855804" cy="749945"/>
            </a:xfrm>
            <a:custGeom>
              <a:avLst/>
              <a:pathLst>
                <a:path w="1855804" h="749945">
                  <a:moveTo>
                    <a:pt x="0" y="749945"/>
                  </a:moveTo>
                  <a:lnTo>
                    <a:pt x="17735" y="742897"/>
                  </a:lnTo>
                  <a:lnTo>
                    <a:pt x="38863" y="734499"/>
                  </a:lnTo>
                  <a:lnTo>
                    <a:pt x="59990" y="726098"/>
                  </a:lnTo>
                  <a:lnTo>
                    <a:pt x="81117" y="717695"/>
                  </a:lnTo>
                  <a:lnTo>
                    <a:pt x="102244" y="709289"/>
                  </a:lnTo>
                  <a:lnTo>
                    <a:pt x="123372" y="700880"/>
                  </a:lnTo>
                  <a:lnTo>
                    <a:pt x="144499" y="692468"/>
                  </a:lnTo>
                  <a:lnTo>
                    <a:pt x="165626" y="684053"/>
                  </a:lnTo>
                  <a:lnTo>
                    <a:pt x="186753" y="675635"/>
                  </a:lnTo>
                  <a:lnTo>
                    <a:pt x="207880" y="667215"/>
                  </a:lnTo>
                  <a:lnTo>
                    <a:pt x="229008" y="658791"/>
                  </a:lnTo>
                  <a:lnTo>
                    <a:pt x="250135" y="650365"/>
                  </a:lnTo>
                  <a:lnTo>
                    <a:pt x="271262" y="641936"/>
                  </a:lnTo>
                  <a:lnTo>
                    <a:pt x="292389" y="633503"/>
                  </a:lnTo>
                  <a:lnTo>
                    <a:pt x="313517" y="625068"/>
                  </a:lnTo>
                  <a:lnTo>
                    <a:pt x="334644" y="616629"/>
                  </a:lnTo>
                  <a:lnTo>
                    <a:pt x="355771" y="608188"/>
                  </a:lnTo>
                  <a:lnTo>
                    <a:pt x="376898" y="599743"/>
                  </a:lnTo>
                  <a:lnTo>
                    <a:pt x="398026" y="591295"/>
                  </a:lnTo>
                  <a:lnTo>
                    <a:pt x="419153" y="582844"/>
                  </a:lnTo>
                  <a:lnTo>
                    <a:pt x="440280" y="574390"/>
                  </a:lnTo>
                  <a:lnTo>
                    <a:pt x="461407" y="565933"/>
                  </a:lnTo>
                  <a:lnTo>
                    <a:pt x="482534" y="557472"/>
                  </a:lnTo>
                  <a:lnTo>
                    <a:pt x="503662" y="549008"/>
                  </a:lnTo>
                  <a:lnTo>
                    <a:pt x="524789" y="540541"/>
                  </a:lnTo>
                  <a:lnTo>
                    <a:pt x="545916" y="532070"/>
                  </a:lnTo>
                  <a:lnTo>
                    <a:pt x="567043" y="523597"/>
                  </a:lnTo>
                  <a:lnTo>
                    <a:pt x="588171" y="515119"/>
                  </a:lnTo>
                  <a:lnTo>
                    <a:pt x="609298" y="506639"/>
                  </a:lnTo>
                  <a:lnTo>
                    <a:pt x="630425" y="498155"/>
                  </a:lnTo>
                  <a:lnTo>
                    <a:pt x="651552" y="489668"/>
                  </a:lnTo>
                  <a:lnTo>
                    <a:pt x="672680" y="481177"/>
                  </a:lnTo>
                  <a:lnTo>
                    <a:pt x="693807" y="472683"/>
                  </a:lnTo>
                  <a:lnTo>
                    <a:pt x="714934" y="464185"/>
                  </a:lnTo>
                  <a:lnTo>
                    <a:pt x="736061" y="455684"/>
                  </a:lnTo>
                  <a:lnTo>
                    <a:pt x="757188" y="447179"/>
                  </a:lnTo>
                  <a:lnTo>
                    <a:pt x="778316" y="438671"/>
                  </a:lnTo>
                  <a:lnTo>
                    <a:pt x="799443" y="430160"/>
                  </a:lnTo>
                  <a:lnTo>
                    <a:pt x="820570" y="421644"/>
                  </a:lnTo>
                  <a:lnTo>
                    <a:pt x="841697" y="413126"/>
                  </a:lnTo>
                  <a:lnTo>
                    <a:pt x="862825" y="404603"/>
                  </a:lnTo>
                  <a:lnTo>
                    <a:pt x="883952" y="396077"/>
                  </a:lnTo>
                  <a:lnTo>
                    <a:pt x="905079" y="387548"/>
                  </a:lnTo>
                  <a:lnTo>
                    <a:pt x="926206" y="379015"/>
                  </a:lnTo>
                  <a:lnTo>
                    <a:pt x="947334" y="370478"/>
                  </a:lnTo>
                  <a:lnTo>
                    <a:pt x="968461" y="361938"/>
                  </a:lnTo>
                  <a:lnTo>
                    <a:pt x="989588" y="353394"/>
                  </a:lnTo>
                  <a:lnTo>
                    <a:pt x="1010715" y="344847"/>
                  </a:lnTo>
                  <a:lnTo>
                    <a:pt x="1031842" y="336295"/>
                  </a:lnTo>
                  <a:lnTo>
                    <a:pt x="1052970" y="327741"/>
                  </a:lnTo>
                  <a:lnTo>
                    <a:pt x="1074097" y="319182"/>
                  </a:lnTo>
                  <a:lnTo>
                    <a:pt x="1095224" y="310620"/>
                  </a:lnTo>
                  <a:lnTo>
                    <a:pt x="1116351" y="302054"/>
                  </a:lnTo>
                  <a:lnTo>
                    <a:pt x="1137479" y="293485"/>
                  </a:lnTo>
                  <a:lnTo>
                    <a:pt x="1158606" y="284912"/>
                  </a:lnTo>
                  <a:lnTo>
                    <a:pt x="1179733" y="276335"/>
                  </a:lnTo>
                  <a:lnTo>
                    <a:pt x="1200860" y="267755"/>
                  </a:lnTo>
                  <a:lnTo>
                    <a:pt x="1221988" y="259171"/>
                  </a:lnTo>
                  <a:lnTo>
                    <a:pt x="1243115" y="250583"/>
                  </a:lnTo>
                  <a:lnTo>
                    <a:pt x="1264242" y="241992"/>
                  </a:lnTo>
                  <a:lnTo>
                    <a:pt x="1285369" y="233397"/>
                  </a:lnTo>
                  <a:lnTo>
                    <a:pt x="1306496" y="224799"/>
                  </a:lnTo>
                  <a:lnTo>
                    <a:pt x="1327624" y="216196"/>
                  </a:lnTo>
                  <a:lnTo>
                    <a:pt x="1348751" y="207591"/>
                  </a:lnTo>
                  <a:lnTo>
                    <a:pt x="1369878" y="198981"/>
                  </a:lnTo>
                  <a:lnTo>
                    <a:pt x="1391005" y="190368"/>
                  </a:lnTo>
                  <a:lnTo>
                    <a:pt x="1412133" y="181752"/>
                  </a:lnTo>
                  <a:lnTo>
                    <a:pt x="1433260" y="173132"/>
                  </a:lnTo>
                  <a:lnTo>
                    <a:pt x="1454387" y="164508"/>
                  </a:lnTo>
                  <a:lnTo>
                    <a:pt x="1475514" y="155881"/>
                  </a:lnTo>
                  <a:lnTo>
                    <a:pt x="1496642" y="147250"/>
                  </a:lnTo>
                  <a:lnTo>
                    <a:pt x="1517769" y="138615"/>
                  </a:lnTo>
                  <a:lnTo>
                    <a:pt x="1538896" y="129978"/>
                  </a:lnTo>
                  <a:lnTo>
                    <a:pt x="1560023" y="121336"/>
                  </a:lnTo>
                  <a:lnTo>
                    <a:pt x="1581150" y="112691"/>
                  </a:lnTo>
                  <a:lnTo>
                    <a:pt x="1602278" y="104043"/>
                  </a:lnTo>
                  <a:lnTo>
                    <a:pt x="1623405" y="95391"/>
                  </a:lnTo>
                  <a:lnTo>
                    <a:pt x="1644532" y="86736"/>
                  </a:lnTo>
                  <a:lnTo>
                    <a:pt x="1665659" y="78077"/>
                  </a:lnTo>
                  <a:lnTo>
                    <a:pt x="1686787" y="69415"/>
                  </a:lnTo>
                  <a:lnTo>
                    <a:pt x="1707914" y="60750"/>
                  </a:lnTo>
                  <a:lnTo>
                    <a:pt x="1729041" y="52081"/>
                  </a:lnTo>
                  <a:lnTo>
                    <a:pt x="1750168" y="43409"/>
                  </a:lnTo>
                  <a:lnTo>
                    <a:pt x="1771296" y="34734"/>
                  </a:lnTo>
                  <a:lnTo>
                    <a:pt x="1792423" y="26055"/>
                  </a:lnTo>
                  <a:lnTo>
                    <a:pt x="1813550" y="17373"/>
                  </a:lnTo>
                  <a:lnTo>
                    <a:pt x="1834677" y="8688"/>
                  </a:lnTo>
                  <a:lnTo>
                    <a:pt x="1855804" y="0"/>
                  </a:lnTo>
                  <a:lnTo>
                    <a:pt x="18558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098789" y="7913672"/>
              <a:ext cx="1611443" cy="654979"/>
            </a:xfrm>
            <a:custGeom>
              <a:avLst/>
              <a:pathLst>
                <a:path w="1611443" h="654979">
                  <a:moveTo>
                    <a:pt x="1611443" y="0"/>
                  </a:moveTo>
                  <a:lnTo>
                    <a:pt x="1611443" y="0"/>
                  </a:lnTo>
                  <a:lnTo>
                    <a:pt x="1590316" y="8455"/>
                  </a:lnTo>
                  <a:lnTo>
                    <a:pt x="1569189" y="16914"/>
                  </a:lnTo>
                  <a:lnTo>
                    <a:pt x="1548062" y="25377"/>
                  </a:lnTo>
                  <a:lnTo>
                    <a:pt x="1526934" y="33842"/>
                  </a:lnTo>
                  <a:lnTo>
                    <a:pt x="1505807" y="42311"/>
                  </a:lnTo>
                  <a:lnTo>
                    <a:pt x="1484680" y="50783"/>
                  </a:lnTo>
                  <a:lnTo>
                    <a:pt x="1463553" y="59259"/>
                  </a:lnTo>
                  <a:lnTo>
                    <a:pt x="1442426" y="67737"/>
                  </a:lnTo>
                  <a:lnTo>
                    <a:pt x="1421298" y="76220"/>
                  </a:lnTo>
                  <a:lnTo>
                    <a:pt x="1400171" y="84705"/>
                  </a:lnTo>
                  <a:lnTo>
                    <a:pt x="1379044" y="93194"/>
                  </a:lnTo>
                  <a:lnTo>
                    <a:pt x="1357917" y="101687"/>
                  </a:lnTo>
                  <a:lnTo>
                    <a:pt x="1336789" y="110183"/>
                  </a:lnTo>
                  <a:lnTo>
                    <a:pt x="1315662" y="118682"/>
                  </a:lnTo>
                  <a:lnTo>
                    <a:pt x="1294535" y="127185"/>
                  </a:lnTo>
                  <a:lnTo>
                    <a:pt x="1273408" y="135691"/>
                  </a:lnTo>
                  <a:lnTo>
                    <a:pt x="1252280" y="144201"/>
                  </a:lnTo>
                  <a:lnTo>
                    <a:pt x="1231153" y="152715"/>
                  </a:lnTo>
                  <a:lnTo>
                    <a:pt x="1210026" y="161232"/>
                  </a:lnTo>
                  <a:lnTo>
                    <a:pt x="1188899" y="169752"/>
                  </a:lnTo>
                  <a:lnTo>
                    <a:pt x="1167772" y="178276"/>
                  </a:lnTo>
                  <a:lnTo>
                    <a:pt x="1146644" y="186804"/>
                  </a:lnTo>
                  <a:lnTo>
                    <a:pt x="1125517" y="195335"/>
                  </a:lnTo>
                  <a:lnTo>
                    <a:pt x="1104390" y="203870"/>
                  </a:lnTo>
                  <a:lnTo>
                    <a:pt x="1083263" y="212408"/>
                  </a:lnTo>
                  <a:lnTo>
                    <a:pt x="1062135" y="220950"/>
                  </a:lnTo>
                  <a:lnTo>
                    <a:pt x="1041008" y="229496"/>
                  </a:lnTo>
                  <a:lnTo>
                    <a:pt x="1019881" y="238046"/>
                  </a:lnTo>
                  <a:lnTo>
                    <a:pt x="998754" y="246599"/>
                  </a:lnTo>
                  <a:lnTo>
                    <a:pt x="977626" y="255155"/>
                  </a:lnTo>
                  <a:lnTo>
                    <a:pt x="956499" y="263715"/>
                  </a:lnTo>
                  <a:lnTo>
                    <a:pt x="935372" y="272279"/>
                  </a:lnTo>
                  <a:lnTo>
                    <a:pt x="914245" y="280847"/>
                  </a:lnTo>
                  <a:lnTo>
                    <a:pt x="893118" y="289418"/>
                  </a:lnTo>
                  <a:lnTo>
                    <a:pt x="871990" y="297993"/>
                  </a:lnTo>
                  <a:lnTo>
                    <a:pt x="850863" y="306571"/>
                  </a:lnTo>
                  <a:lnTo>
                    <a:pt x="829736" y="315154"/>
                  </a:lnTo>
                  <a:lnTo>
                    <a:pt x="808609" y="323739"/>
                  </a:lnTo>
                  <a:lnTo>
                    <a:pt x="787481" y="332329"/>
                  </a:lnTo>
                  <a:lnTo>
                    <a:pt x="766354" y="340922"/>
                  </a:lnTo>
                  <a:lnTo>
                    <a:pt x="745227" y="349519"/>
                  </a:lnTo>
                  <a:lnTo>
                    <a:pt x="724100" y="358119"/>
                  </a:lnTo>
                  <a:lnTo>
                    <a:pt x="702972" y="366723"/>
                  </a:lnTo>
                  <a:lnTo>
                    <a:pt x="681845" y="375330"/>
                  </a:lnTo>
                  <a:lnTo>
                    <a:pt x="660718" y="383942"/>
                  </a:lnTo>
                  <a:lnTo>
                    <a:pt x="639591" y="392556"/>
                  </a:lnTo>
                  <a:lnTo>
                    <a:pt x="618464" y="401175"/>
                  </a:lnTo>
                  <a:lnTo>
                    <a:pt x="597336" y="409797"/>
                  </a:lnTo>
                  <a:lnTo>
                    <a:pt x="576209" y="418422"/>
                  </a:lnTo>
                  <a:lnTo>
                    <a:pt x="555082" y="427051"/>
                  </a:lnTo>
                  <a:lnTo>
                    <a:pt x="533955" y="435684"/>
                  </a:lnTo>
                  <a:lnTo>
                    <a:pt x="512827" y="444320"/>
                  </a:lnTo>
                  <a:lnTo>
                    <a:pt x="491700" y="452960"/>
                  </a:lnTo>
                  <a:lnTo>
                    <a:pt x="470573" y="461603"/>
                  </a:lnTo>
                  <a:lnTo>
                    <a:pt x="449446" y="470249"/>
                  </a:lnTo>
                  <a:lnTo>
                    <a:pt x="428318" y="478899"/>
                  </a:lnTo>
                  <a:lnTo>
                    <a:pt x="407191" y="487553"/>
                  </a:lnTo>
                  <a:lnTo>
                    <a:pt x="386064" y="496210"/>
                  </a:lnTo>
                  <a:lnTo>
                    <a:pt x="364937" y="504870"/>
                  </a:lnTo>
                  <a:lnTo>
                    <a:pt x="343810" y="513534"/>
                  </a:lnTo>
                  <a:lnTo>
                    <a:pt x="322682" y="522201"/>
                  </a:lnTo>
                  <a:lnTo>
                    <a:pt x="301555" y="530871"/>
                  </a:lnTo>
                  <a:lnTo>
                    <a:pt x="280428" y="539545"/>
                  </a:lnTo>
                  <a:lnTo>
                    <a:pt x="259301" y="548222"/>
                  </a:lnTo>
                  <a:lnTo>
                    <a:pt x="238173" y="556902"/>
                  </a:lnTo>
                  <a:lnTo>
                    <a:pt x="217046" y="565586"/>
                  </a:lnTo>
                  <a:lnTo>
                    <a:pt x="195919" y="574273"/>
                  </a:lnTo>
                  <a:lnTo>
                    <a:pt x="174792" y="582963"/>
                  </a:lnTo>
                  <a:lnTo>
                    <a:pt x="153664" y="591656"/>
                  </a:lnTo>
                  <a:lnTo>
                    <a:pt x="132537" y="600352"/>
                  </a:lnTo>
                  <a:lnTo>
                    <a:pt x="111410" y="609052"/>
                  </a:lnTo>
                  <a:lnTo>
                    <a:pt x="90283" y="617755"/>
                  </a:lnTo>
                  <a:lnTo>
                    <a:pt x="69156" y="626460"/>
                  </a:lnTo>
                  <a:lnTo>
                    <a:pt x="48028" y="635169"/>
                  </a:lnTo>
                  <a:lnTo>
                    <a:pt x="26901" y="643881"/>
                  </a:lnTo>
                  <a:lnTo>
                    <a:pt x="5774" y="652596"/>
                  </a:lnTo>
                  <a:lnTo>
                    <a:pt x="0" y="6549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092703" y="7913555"/>
              <a:ext cx="1617530" cy="655096"/>
            </a:xfrm>
            <a:custGeom>
              <a:avLst/>
              <a:pathLst>
                <a:path w="1617530" h="655096">
                  <a:moveTo>
                    <a:pt x="0" y="655096"/>
                  </a:moveTo>
                  <a:lnTo>
                    <a:pt x="11860" y="650365"/>
                  </a:lnTo>
                  <a:lnTo>
                    <a:pt x="32988" y="641936"/>
                  </a:lnTo>
                  <a:lnTo>
                    <a:pt x="54115" y="633503"/>
                  </a:lnTo>
                  <a:lnTo>
                    <a:pt x="75242" y="625068"/>
                  </a:lnTo>
                  <a:lnTo>
                    <a:pt x="96369" y="616629"/>
                  </a:lnTo>
                  <a:lnTo>
                    <a:pt x="117496" y="608188"/>
                  </a:lnTo>
                  <a:lnTo>
                    <a:pt x="138624" y="599743"/>
                  </a:lnTo>
                  <a:lnTo>
                    <a:pt x="159751" y="591295"/>
                  </a:lnTo>
                  <a:lnTo>
                    <a:pt x="180878" y="582844"/>
                  </a:lnTo>
                  <a:lnTo>
                    <a:pt x="202005" y="574390"/>
                  </a:lnTo>
                  <a:lnTo>
                    <a:pt x="223133" y="565933"/>
                  </a:lnTo>
                  <a:lnTo>
                    <a:pt x="244260" y="557472"/>
                  </a:lnTo>
                  <a:lnTo>
                    <a:pt x="265387" y="549008"/>
                  </a:lnTo>
                  <a:lnTo>
                    <a:pt x="286514" y="540541"/>
                  </a:lnTo>
                  <a:lnTo>
                    <a:pt x="307642" y="532070"/>
                  </a:lnTo>
                  <a:lnTo>
                    <a:pt x="328769" y="523597"/>
                  </a:lnTo>
                  <a:lnTo>
                    <a:pt x="349896" y="515119"/>
                  </a:lnTo>
                  <a:lnTo>
                    <a:pt x="371023" y="506639"/>
                  </a:lnTo>
                  <a:lnTo>
                    <a:pt x="392150" y="498155"/>
                  </a:lnTo>
                  <a:lnTo>
                    <a:pt x="413278" y="489668"/>
                  </a:lnTo>
                  <a:lnTo>
                    <a:pt x="434405" y="481177"/>
                  </a:lnTo>
                  <a:lnTo>
                    <a:pt x="455532" y="472683"/>
                  </a:lnTo>
                  <a:lnTo>
                    <a:pt x="476659" y="464185"/>
                  </a:lnTo>
                  <a:lnTo>
                    <a:pt x="497787" y="455684"/>
                  </a:lnTo>
                  <a:lnTo>
                    <a:pt x="518914" y="447179"/>
                  </a:lnTo>
                  <a:lnTo>
                    <a:pt x="540041" y="438671"/>
                  </a:lnTo>
                  <a:lnTo>
                    <a:pt x="561168" y="430160"/>
                  </a:lnTo>
                  <a:lnTo>
                    <a:pt x="582296" y="421644"/>
                  </a:lnTo>
                  <a:lnTo>
                    <a:pt x="603423" y="413126"/>
                  </a:lnTo>
                  <a:lnTo>
                    <a:pt x="624550" y="404603"/>
                  </a:lnTo>
                  <a:lnTo>
                    <a:pt x="645677" y="396077"/>
                  </a:lnTo>
                  <a:lnTo>
                    <a:pt x="666804" y="387548"/>
                  </a:lnTo>
                  <a:lnTo>
                    <a:pt x="687932" y="379015"/>
                  </a:lnTo>
                  <a:lnTo>
                    <a:pt x="709059" y="370478"/>
                  </a:lnTo>
                  <a:lnTo>
                    <a:pt x="730186" y="361938"/>
                  </a:lnTo>
                  <a:lnTo>
                    <a:pt x="751313" y="353394"/>
                  </a:lnTo>
                  <a:lnTo>
                    <a:pt x="772441" y="344847"/>
                  </a:lnTo>
                  <a:lnTo>
                    <a:pt x="793568" y="336295"/>
                  </a:lnTo>
                  <a:lnTo>
                    <a:pt x="814695" y="327741"/>
                  </a:lnTo>
                  <a:lnTo>
                    <a:pt x="835822" y="319182"/>
                  </a:lnTo>
                  <a:lnTo>
                    <a:pt x="856950" y="310620"/>
                  </a:lnTo>
                  <a:lnTo>
                    <a:pt x="878077" y="302054"/>
                  </a:lnTo>
                  <a:lnTo>
                    <a:pt x="899204" y="293485"/>
                  </a:lnTo>
                  <a:lnTo>
                    <a:pt x="920331" y="284912"/>
                  </a:lnTo>
                  <a:lnTo>
                    <a:pt x="941458" y="276335"/>
                  </a:lnTo>
                  <a:lnTo>
                    <a:pt x="962586" y="267755"/>
                  </a:lnTo>
                  <a:lnTo>
                    <a:pt x="983713" y="259171"/>
                  </a:lnTo>
                  <a:lnTo>
                    <a:pt x="1004840" y="250583"/>
                  </a:lnTo>
                  <a:lnTo>
                    <a:pt x="1025967" y="241992"/>
                  </a:lnTo>
                  <a:lnTo>
                    <a:pt x="1047095" y="233397"/>
                  </a:lnTo>
                  <a:lnTo>
                    <a:pt x="1068222" y="224799"/>
                  </a:lnTo>
                  <a:lnTo>
                    <a:pt x="1089349" y="216196"/>
                  </a:lnTo>
                  <a:lnTo>
                    <a:pt x="1110476" y="207591"/>
                  </a:lnTo>
                  <a:lnTo>
                    <a:pt x="1131604" y="198981"/>
                  </a:lnTo>
                  <a:lnTo>
                    <a:pt x="1152731" y="190368"/>
                  </a:lnTo>
                  <a:lnTo>
                    <a:pt x="1173858" y="181752"/>
                  </a:lnTo>
                  <a:lnTo>
                    <a:pt x="1194985" y="173132"/>
                  </a:lnTo>
                  <a:lnTo>
                    <a:pt x="1216112" y="164508"/>
                  </a:lnTo>
                  <a:lnTo>
                    <a:pt x="1237240" y="155881"/>
                  </a:lnTo>
                  <a:lnTo>
                    <a:pt x="1258367" y="147250"/>
                  </a:lnTo>
                  <a:lnTo>
                    <a:pt x="1279494" y="138615"/>
                  </a:lnTo>
                  <a:lnTo>
                    <a:pt x="1300621" y="129978"/>
                  </a:lnTo>
                  <a:lnTo>
                    <a:pt x="1321749" y="121336"/>
                  </a:lnTo>
                  <a:lnTo>
                    <a:pt x="1342876" y="112691"/>
                  </a:lnTo>
                  <a:lnTo>
                    <a:pt x="1364003" y="104043"/>
                  </a:lnTo>
                  <a:lnTo>
                    <a:pt x="1385130" y="95391"/>
                  </a:lnTo>
                  <a:lnTo>
                    <a:pt x="1406258" y="86736"/>
                  </a:lnTo>
                  <a:lnTo>
                    <a:pt x="1427385" y="78077"/>
                  </a:lnTo>
                  <a:lnTo>
                    <a:pt x="1448512" y="69415"/>
                  </a:lnTo>
                  <a:lnTo>
                    <a:pt x="1469639" y="60750"/>
                  </a:lnTo>
                  <a:lnTo>
                    <a:pt x="1490766" y="52081"/>
                  </a:lnTo>
                  <a:lnTo>
                    <a:pt x="1511894" y="43409"/>
                  </a:lnTo>
                  <a:lnTo>
                    <a:pt x="1533021" y="34734"/>
                  </a:lnTo>
                  <a:lnTo>
                    <a:pt x="1554148" y="26055"/>
                  </a:lnTo>
                  <a:lnTo>
                    <a:pt x="1575275" y="17373"/>
                  </a:lnTo>
                  <a:lnTo>
                    <a:pt x="1596403" y="8688"/>
                  </a:lnTo>
                  <a:lnTo>
                    <a:pt x="1617530" y="0"/>
                  </a:lnTo>
                  <a:lnTo>
                    <a:pt x="1617530" y="94966"/>
                  </a:lnTo>
                  <a:lnTo>
                    <a:pt x="1596403" y="103422"/>
                  </a:lnTo>
                  <a:lnTo>
                    <a:pt x="1575275" y="111881"/>
                  </a:lnTo>
                  <a:lnTo>
                    <a:pt x="1554148" y="120343"/>
                  </a:lnTo>
                  <a:lnTo>
                    <a:pt x="1533021" y="128808"/>
                  </a:lnTo>
                  <a:lnTo>
                    <a:pt x="1511894" y="137277"/>
                  </a:lnTo>
                  <a:lnTo>
                    <a:pt x="1490766" y="145749"/>
                  </a:lnTo>
                  <a:lnTo>
                    <a:pt x="1469639" y="154225"/>
                  </a:lnTo>
                  <a:lnTo>
                    <a:pt x="1448512" y="162704"/>
                  </a:lnTo>
                  <a:lnTo>
                    <a:pt x="1427385" y="171186"/>
                  </a:lnTo>
                  <a:lnTo>
                    <a:pt x="1406258" y="179671"/>
                  </a:lnTo>
                  <a:lnTo>
                    <a:pt x="1385130" y="188160"/>
                  </a:lnTo>
                  <a:lnTo>
                    <a:pt x="1364003" y="196653"/>
                  </a:lnTo>
                  <a:lnTo>
                    <a:pt x="1342876" y="205149"/>
                  </a:lnTo>
                  <a:lnTo>
                    <a:pt x="1321749" y="213648"/>
                  </a:lnTo>
                  <a:lnTo>
                    <a:pt x="1300621" y="222151"/>
                  </a:lnTo>
                  <a:lnTo>
                    <a:pt x="1279494" y="230658"/>
                  </a:lnTo>
                  <a:lnTo>
                    <a:pt x="1258367" y="239167"/>
                  </a:lnTo>
                  <a:lnTo>
                    <a:pt x="1237240" y="247681"/>
                  </a:lnTo>
                  <a:lnTo>
                    <a:pt x="1216112" y="256198"/>
                  </a:lnTo>
                  <a:lnTo>
                    <a:pt x="1194985" y="264718"/>
                  </a:lnTo>
                  <a:lnTo>
                    <a:pt x="1173858" y="273242"/>
                  </a:lnTo>
                  <a:lnTo>
                    <a:pt x="1152731" y="281770"/>
                  </a:lnTo>
                  <a:lnTo>
                    <a:pt x="1131604" y="290301"/>
                  </a:lnTo>
                  <a:lnTo>
                    <a:pt x="1110476" y="298836"/>
                  </a:lnTo>
                  <a:lnTo>
                    <a:pt x="1089349" y="307375"/>
                  </a:lnTo>
                  <a:lnTo>
                    <a:pt x="1068222" y="315917"/>
                  </a:lnTo>
                  <a:lnTo>
                    <a:pt x="1047095" y="324462"/>
                  </a:lnTo>
                  <a:lnTo>
                    <a:pt x="1025967" y="333012"/>
                  </a:lnTo>
                  <a:lnTo>
                    <a:pt x="1004840" y="341565"/>
                  </a:lnTo>
                  <a:lnTo>
                    <a:pt x="983713" y="350121"/>
                  </a:lnTo>
                  <a:lnTo>
                    <a:pt x="962586" y="358682"/>
                  </a:lnTo>
                  <a:lnTo>
                    <a:pt x="941458" y="367246"/>
                  </a:lnTo>
                  <a:lnTo>
                    <a:pt x="920331" y="375813"/>
                  </a:lnTo>
                  <a:lnTo>
                    <a:pt x="899204" y="384384"/>
                  </a:lnTo>
                  <a:lnTo>
                    <a:pt x="878077" y="392959"/>
                  </a:lnTo>
                  <a:lnTo>
                    <a:pt x="856950" y="401538"/>
                  </a:lnTo>
                  <a:lnTo>
                    <a:pt x="835822" y="410120"/>
                  </a:lnTo>
                  <a:lnTo>
                    <a:pt x="814695" y="418706"/>
                  </a:lnTo>
                  <a:lnTo>
                    <a:pt x="793568" y="427295"/>
                  </a:lnTo>
                  <a:lnTo>
                    <a:pt x="772441" y="435888"/>
                  </a:lnTo>
                  <a:lnTo>
                    <a:pt x="751313" y="444485"/>
                  </a:lnTo>
                  <a:lnTo>
                    <a:pt x="730186" y="453085"/>
                  </a:lnTo>
                  <a:lnTo>
                    <a:pt x="709059" y="461689"/>
                  </a:lnTo>
                  <a:lnTo>
                    <a:pt x="687932" y="470297"/>
                  </a:lnTo>
                  <a:lnTo>
                    <a:pt x="666804" y="478908"/>
                  </a:lnTo>
                  <a:lnTo>
                    <a:pt x="645677" y="487523"/>
                  </a:lnTo>
                  <a:lnTo>
                    <a:pt x="624550" y="496141"/>
                  </a:lnTo>
                  <a:lnTo>
                    <a:pt x="603423" y="504763"/>
                  </a:lnTo>
                  <a:lnTo>
                    <a:pt x="582296" y="513388"/>
                  </a:lnTo>
                  <a:lnTo>
                    <a:pt x="561168" y="522017"/>
                  </a:lnTo>
                  <a:lnTo>
                    <a:pt x="540041" y="530650"/>
                  </a:lnTo>
                  <a:lnTo>
                    <a:pt x="518914" y="539286"/>
                  </a:lnTo>
                  <a:lnTo>
                    <a:pt x="497787" y="547926"/>
                  </a:lnTo>
                  <a:lnTo>
                    <a:pt x="476659" y="556569"/>
                  </a:lnTo>
                  <a:lnTo>
                    <a:pt x="455532" y="565215"/>
                  </a:lnTo>
                  <a:lnTo>
                    <a:pt x="434405" y="573866"/>
                  </a:lnTo>
                  <a:lnTo>
                    <a:pt x="413278" y="582519"/>
                  </a:lnTo>
                  <a:lnTo>
                    <a:pt x="392150" y="591176"/>
                  </a:lnTo>
                  <a:lnTo>
                    <a:pt x="371023" y="599836"/>
                  </a:lnTo>
                  <a:lnTo>
                    <a:pt x="349896" y="608500"/>
                  </a:lnTo>
                  <a:lnTo>
                    <a:pt x="328769" y="617167"/>
                  </a:lnTo>
                  <a:lnTo>
                    <a:pt x="307642" y="625837"/>
                  </a:lnTo>
                  <a:lnTo>
                    <a:pt x="286514" y="634511"/>
                  </a:lnTo>
                  <a:lnTo>
                    <a:pt x="265387" y="643188"/>
                  </a:lnTo>
                  <a:lnTo>
                    <a:pt x="244260" y="651869"/>
                  </a:lnTo>
                  <a:lnTo>
                    <a:pt x="236408" y="655096"/>
                  </a:lnTo>
                  <a:close/>
                </a:path>
              </a:pathLst>
            </a:custGeom>
            <a:solidFill>
              <a:srgbClr val="B2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7092703" y="7913555"/>
              <a:ext cx="1617530" cy="655096"/>
            </a:xfrm>
            <a:custGeom>
              <a:avLst/>
              <a:pathLst>
                <a:path w="1617530" h="655096">
                  <a:moveTo>
                    <a:pt x="0" y="655096"/>
                  </a:moveTo>
                  <a:lnTo>
                    <a:pt x="11860" y="650365"/>
                  </a:lnTo>
                  <a:lnTo>
                    <a:pt x="32988" y="641936"/>
                  </a:lnTo>
                  <a:lnTo>
                    <a:pt x="54115" y="633503"/>
                  </a:lnTo>
                  <a:lnTo>
                    <a:pt x="75242" y="625068"/>
                  </a:lnTo>
                  <a:lnTo>
                    <a:pt x="96369" y="616629"/>
                  </a:lnTo>
                  <a:lnTo>
                    <a:pt x="117496" y="608188"/>
                  </a:lnTo>
                  <a:lnTo>
                    <a:pt x="138624" y="599743"/>
                  </a:lnTo>
                  <a:lnTo>
                    <a:pt x="159751" y="591295"/>
                  </a:lnTo>
                  <a:lnTo>
                    <a:pt x="180878" y="582844"/>
                  </a:lnTo>
                  <a:lnTo>
                    <a:pt x="202005" y="574390"/>
                  </a:lnTo>
                  <a:lnTo>
                    <a:pt x="223133" y="565933"/>
                  </a:lnTo>
                  <a:lnTo>
                    <a:pt x="244260" y="557472"/>
                  </a:lnTo>
                  <a:lnTo>
                    <a:pt x="265387" y="549008"/>
                  </a:lnTo>
                  <a:lnTo>
                    <a:pt x="286514" y="540541"/>
                  </a:lnTo>
                  <a:lnTo>
                    <a:pt x="307642" y="532070"/>
                  </a:lnTo>
                  <a:lnTo>
                    <a:pt x="328769" y="523597"/>
                  </a:lnTo>
                  <a:lnTo>
                    <a:pt x="349896" y="515119"/>
                  </a:lnTo>
                  <a:lnTo>
                    <a:pt x="371023" y="506639"/>
                  </a:lnTo>
                  <a:lnTo>
                    <a:pt x="392150" y="498155"/>
                  </a:lnTo>
                  <a:lnTo>
                    <a:pt x="413278" y="489668"/>
                  </a:lnTo>
                  <a:lnTo>
                    <a:pt x="434405" y="481177"/>
                  </a:lnTo>
                  <a:lnTo>
                    <a:pt x="455532" y="472683"/>
                  </a:lnTo>
                  <a:lnTo>
                    <a:pt x="476659" y="464185"/>
                  </a:lnTo>
                  <a:lnTo>
                    <a:pt x="497787" y="455684"/>
                  </a:lnTo>
                  <a:lnTo>
                    <a:pt x="518914" y="447179"/>
                  </a:lnTo>
                  <a:lnTo>
                    <a:pt x="540041" y="438671"/>
                  </a:lnTo>
                  <a:lnTo>
                    <a:pt x="561168" y="430160"/>
                  </a:lnTo>
                  <a:lnTo>
                    <a:pt x="582296" y="421644"/>
                  </a:lnTo>
                  <a:lnTo>
                    <a:pt x="603423" y="413126"/>
                  </a:lnTo>
                  <a:lnTo>
                    <a:pt x="624550" y="404603"/>
                  </a:lnTo>
                  <a:lnTo>
                    <a:pt x="645677" y="396077"/>
                  </a:lnTo>
                  <a:lnTo>
                    <a:pt x="666804" y="387548"/>
                  </a:lnTo>
                  <a:lnTo>
                    <a:pt x="687932" y="379015"/>
                  </a:lnTo>
                  <a:lnTo>
                    <a:pt x="709059" y="370478"/>
                  </a:lnTo>
                  <a:lnTo>
                    <a:pt x="730186" y="361938"/>
                  </a:lnTo>
                  <a:lnTo>
                    <a:pt x="751313" y="353394"/>
                  </a:lnTo>
                  <a:lnTo>
                    <a:pt x="772441" y="344847"/>
                  </a:lnTo>
                  <a:lnTo>
                    <a:pt x="793568" y="336295"/>
                  </a:lnTo>
                  <a:lnTo>
                    <a:pt x="814695" y="327741"/>
                  </a:lnTo>
                  <a:lnTo>
                    <a:pt x="835822" y="319182"/>
                  </a:lnTo>
                  <a:lnTo>
                    <a:pt x="856950" y="310620"/>
                  </a:lnTo>
                  <a:lnTo>
                    <a:pt x="878077" y="302054"/>
                  </a:lnTo>
                  <a:lnTo>
                    <a:pt x="899204" y="293485"/>
                  </a:lnTo>
                  <a:lnTo>
                    <a:pt x="920331" y="284912"/>
                  </a:lnTo>
                  <a:lnTo>
                    <a:pt x="941458" y="276335"/>
                  </a:lnTo>
                  <a:lnTo>
                    <a:pt x="962586" y="267755"/>
                  </a:lnTo>
                  <a:lnTo>
                    <a:pt x="983713" y="259171"/>
                  </a:lnTo>
                  <a:lnTo>
                    <a:pt x="1004840" y="250583"/>
                  </a:lnTo>
                  <a:lnTo>
                    <a:pt x="1025967" y="241992"/>
                  </a:lnTo>
                  <a:lnTo>
                    <a:pt x="1047095" y="233397"/>
                  </a:lnTo>
                  <a:lnTo>
                    <a:pt x="1068222" y="224799"/>
                  </a:lnTo>
                  <a:lnTo>
                    <a:pt x="1089349" y="216196"/>
                  </a:lnTo>
                  <a:lnTo>
                    <a:pt x="1110476" y="207591"/>
                  </a:lnTo>
                  <a:lnTo>
                    <a:pt x="1131604" y="198981"/>
                  </a:lnTo>
                  <a:lnTo>
                    <a:pt x="1152731" y="190368"/>
                  </a:lnTo>
                  <a:lnTo>
                    <a:pt x="1173858" y="181752"/>
                  </a:lnTo>
                  <a:lnTo>
                    <a:pt x="1194985" y="173132"/>
                  </a:lnTo>
                  <a:lnTo>
                    <a:pt x="1216112" y="164508"/>
                  </a:lnTo>
                  <a:lnTo>
                    <a:pt x="1237240" y="155881"/>
                  </a:lnTo>
                  <a:lnTo>
                    <a:pt x="1258367" y="147250"/>
                  </a:lnTo>
                  <a:lnTo>
                    <a:pt x="1279494" y="138615"/>
                  </a:lnTo>
                  <a:lnTo>
                    <a:pt x="1300621" y="129978"/>
                  </a:lnTo>
                  <a:lnTo>
                    <a:pt x="1321749" y="121336"/>
                  </a:lnTo>
                  <a:lnTo>
                    <a:pt x="1342876" y="112691"/>
                  </a:lnTo>
                  <a:lnTo>
                    <a:pt x="1364003" y="104043"/>
                  </a:lnTo>
                  <a:lnTo>
                    <a:pt x="1385130" y="95391"/>
                  </a:lnTo>
                  <a:lnTo>
                    <a:pt x="1406258" y="86736"/>
                  </a:lnTo>
                  <a:lnTo>
                    <a:pt x="1427385" y="78077"/>
                  </a:lnTo>
                  <a:lnTo>
                    <a:pt x="1448512" y="69415"/>
                  </a:lnTo>
                  <a:lnTo>
                    <a:pt x="1469639" y="60750"/>
                  </a:lnTo>
                  <a:lnTo>
                    <a:pt x="1490766" y="52081"/>
                  </a:lnTo>
                  <a:lnTo>
                    <a:pt x="1511894" y="43409"/>
                  </a:lnTo>
                  <a:lnTo>
                    <a:pt x="1533021" y="34734"/>
                  </a:lnTo>
                  <a:lnTo>
                    <a:pt x="1554148" y="26055"/>
                  </a:lnTo>
                  <a:lnTo>
                    <a:pt x="1575275" y="17373"/>
                  </a:lnTo>
                  <a:lnTo>
                    <a:pt x="1596403" y="8688"/>
                  </a:lnTo>
                  <a:lnTo>
                    <a:pt x="1617530" y="0"/>
                  </a:lnTo>
                  <a:lnTo>
                    <a:pt x="16175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7329112" y="8008521"/>
              <a:ext cx="1381121" cy="560129"/>
            </a:xfrm>
            <a:custGeom>
              <a:avLst/>
              <a:pathLst>
                <a:path w="1381121" h="560129">
                  <a:moveTo>
                    <a:pt x="1381121" y="0"/>
                  </a:moveTo>
                  <a:lnTo>
                    <a:pt x="1381121" y="0"/>
                  </a:lnTo>
                  <a:lnTo>
                    <a:pt x="1359994" y="8455"/>
                  </a:lnTo>
                  <a:lnTo>
                    <a:pt x="1338866" y="16914"/>
                  </a:lnTo>
                  <a:lnTo>
                    <a:pt x="1317739" y="25377"/>
                  </a:lnTo>
                  <a:lnTo>
                    <a:pt x="1296612" y="33842"/>
                  </a:lnTo>
                  <a:lnTo>
                    <a:pt x="1275485" y="42311"/>
                  </a:lnTo>
                  <a:lnTo>
                    <a:pt x="1254357" y="50783"/>
                  </a:lnTo>
                  <a:lnTo>
                    <a:pt x="1233230" y="59259"/>
                  </a:lnTo>
                  <a:lnTo>
                    <a:pt x="1212103" y="67737"/>
                  </a:lnTo>
                  <a:lnTo>
                    <a:pt x="1190976" y="76220"/>
                  </a:lnTo>
                  <a:lnTo>
                    <a:pt x="1169849" y="84705"/>
                  </a:lnTo>
                  <a:lnTo>
                    <a:pt x="1148721" y="93194"/>
                  </a:lnTo>
                  <a:lnTo>
                    <a:pt x="1127594" y="101687"/>
                  </a:lnTo>
                  <a:lnTo>
                    <a:pt x="1106467" y="110183"/>
                  </a:lnTo>
                  <a:lnTo>
                    <a:pt x="1085340" y="118682"/>
                  </a:lnTo>
                  <a:lnTo>
                    <a:pt x="1064212" y="127185"/>
                  </a:lnTo>
                  <a:lnTo>
                    <a:pt x="1043085" y="135691"/>
                  </a:lnTo>
                  <a:lnTo>
                    <a:pt x="1021958" y="144201"/>
                  </a:lnTo>
                  <a:lnTo>
                    <a:pt x="1000831" y="152715"/>
                  </a:lnTo>
                  <a:lnTo>
                    <a:pt x="979703" y="161232"/>
                  </a:lnTo>
                  <a:lnTo>
                    <a:pt x="958576" y="169752"/>
                  </a:lnTo>
                  <a:lnTo>
                    <a:pt x="937449" y="178276"/>
                  </a:lnTo>
                  <a:lnTo>
                    <a:pt x="916322" y="186804"/>
                  </a:lnTo>
                  <a:lnTo>
                    <a:pt x="895195" y="195335"/>
                  </a:lnTo>
                  <a:lnTo>
                    <a:pt x="874067" y="203870"/>
                  </a:lnTo>
                  <a:lnTo>
                    <a:pt x="852940" y="212408"/>
                  </a:lnTo>
                  <a:lnTo>
                    <a:pt x="831813" y="220950"/>
                  </a:lnTo>
                  <a:lnTo>
                    <a:pt x="810686" y="229496"/>
                  </a:lnTo>
                  <a:lnTo>
                    <a:pt x="789558" y="238046"/>
                  </a:lnTo>
                  <a:lnTo>
                    <a:pt x="768431" y="246599"/>
                  </a:lnTo>
                  <a:lnTo>
                    <a:pt x="747304" y="255155"/>
                  </a:lnTo>
                  <a:lnTo>
                    <a:pt x="726177" y="263715"/>
                  </a:lnTo>
                  <a:lnTo>
                    <a:pt x="705049" y="272279"/>
                  </a:lnTo>
                  <a:lnTo>
                    <a:pt x="683922" y="280847"/>
                  </a:lnTo>
                  <a:lnTo>
                    <a:pt x="662795" y="289418"/>
                  </a:lnTo>
                  <a:lnTo>
                    <a:pt x="641668" y="297993"/>
                  </a:lnTo>
                  <a:lnTo>
                    <a:pt x="620541" y="306571"/>
                  </a:lnTo>
                  <a:lnTo>
                    <a:pt x="599413" y="315154"/>
                  </a:lnTo>
                  <a:lnTo>
                    <a:pt x="578286" y="323739"/>
                  </a:lnTo>
                  <a:lnTo>
                    <a:pt x="557159" y="332329"/>
                  </a:lnTo>
                  <a:lnTo>
                    <a:pt x="536032" y="340922"/>
                  </a:lnTo>
                  <a:lnTo>
                    <a:pt x="514904" y="349519"/>
                  </a:lnTo>
                  <a:lnTo>
                    <a:pt x="493777" y="358119"/>
                  </a:lnTo>
                  <a:lnTo>
                    <a:pt x="472650" y="366723"/>
                  </a:lnTo>
                  <a:lnTo>
                    <a:pt x="451523" y="375330"/>
                  </a:lnTo>
                  <a:lnTo>
                    <a:pt x="430395" y="383942"/>
                  </a:lnTo>
                  <a:lnTo>
                    <a:pt x="409268" y="392556"/>
                  </a:lnTo>
                  <a:lnTo>
                    <a:pt x="388141" y="401175"/>
                  </a:lnTo>
                  <a:lnTo>
                    <a:pt x="367014" y="409797"/>
                  </a:lnTo>
                  <a:lnTo>
                    <a:pt x="345887" y="418422"/>
                  </a:lnTo>
                  <a:lnTo>
                    <a:pt x="324759" y="427051"/>
                  </a:lnTo>
                  <a:lnTo>
                    <a:pt x="303632" y="435684"/>
                  </a:lnTo>
                  <a:lnTo>
                    <a:pt x="282505" y="444320"/>
                  </a:lnTo>
                  <a:lnTo>
                    <a:pt x="261378" y="452960"/>
                  </a:lnTo>
                  <a:lnTo>
                    <a:pt x="240250" y="461603"/>
                  </a:lnTo>
                  <a:lnTo>
                    <a:pt x="219123" y="470249"/>
                  </a:lnTo>
                  <a:lnTo>
                    <a:pt x="197996" y="478899"/>
                  </a:lnTo>
                  <a:lnTo>
                    <a:pt x="176869" y="487553"/>
                  </a:lnTo>
                  <a:lnTo>
                    <a:pt x="155741" y="496210"/>
                  </a:lnTo>
                  <a:lnTo>
                    <a:pt x="134614" y="504870"/>
                  </a:lnTo>
                  <a:lnTo>
                    <a:pt x="113487" y="513534"/>
                  </a:lnTo>
                  <a:lnTo>
                    <a:pt x="92360" y="522201"/>
                  </a:lnTo>
                  <a:lnTo>
                    <a:pt x="71233" y="530871"/>
                  </a:lnTo>
                  <a:lnTo>
                    <a:pt x="50105" y="539545"/>
                  </a:lnTo>
                  <a:lnTo>
                    <a:pt x="28978" y="548222"/>
                  </a:lnTo>
                  <a:lnTo>
                    <a:pt x="7851" y="556902"/>
                  </a:lnTo>
                  <a:lnTo>
                    <a:pt x="0" y="5601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6978913" y="7866189"/>
              <a:ext cx="1731320" cy="702462"/>
            </a:xfrm>
            <a:custGeom>
              <a:avLst/>
              <a:pathLst>
                <a:path w="1731320" h="702462">
                  <a:moveTo>
                    <a:pt x="0" y="702462"/>
                  </a:moveTo>
                  <a:lnTo>
                    <a:pt x="20014" y="694341"/>
                  </a:lnTo>
                  <a:lnTo>
                    <a:pt x="41141" y="685769"/>
                  </a:lnTo>
                  <a:lnTo>
                    <a:pt x="62269" y="677197"/>
                  </a:lnTo>
                  <a:lnTo>
                    <a:pt x="83396" y="668625"/>
                  </a:lnTo>
                  <a:lnTo>
                    <a:pt x="104523" y="660053"/>
                  </a:lnTo>
                  <a:lnTo>
                    <a:pt x="125650" y="651480"/>
                  </a:lnTo>
                  <a:lnTo>
                    <a:pt x="146777" y="642908"/>
                  </a:lnTo>
                  <a:lnTo>
                    <a:pt x="167905" y="634336"/>
                  </a:lnTo>
                  <a:lnTo>
                    <a:pt x="189032" y="625764"/>
                  </a:lnTo>
                  <a:lnTo>
                    <a:pt x="210159" y="617192"/>
                  </a:lnTo>
                  <a:lnTo>
                    <a:pt x="231286" y="608620"/>
                  </a:lnTo>
                  <a:lnTo>
                    <a:pt x="252414" y="600048"/>
                  </a:lnTo>
                  <a:lnTo>
                    <a:pt x="273541" y="591476"/>
                  </a:lnTo>
                  <a:lnTo>
                    <a:pt x="294668" y="582904"/>
                  </a:lnTo>
                  <a:lnTo>
                    <a:pt x="315795" y="574331"/>
                  </a:lnTo>
                  <a:lnTo>
                    <a:pt x="336923" y="565759"/>
                  </a:lnTo>
                  <a:lnTo>
                    <a:pt x="358050" y="557187"/>
                  </a:lnTo>
                  <a:lnTo>
                    <a:pt x="379177" y="548615"/>
                  </a:lnTo>
                  <a:lnTo>
                    <a:pt x="400304" y="540043"/>
                  </a:lnTo>
                  <a:lnTo>
                    <a:pt x="421431" y="531471"/>
                  </a:lnTo>
                  <a:lnTo>
                    <a:pt x="442559" y="522899"/>
                  </a:lnTo>
                  <a:lnTo>
                    <a:pt x="463686" y="514327"/>
                  </a:lnTo>
                  <a:lnTo>
                    <a:pt x="484813" y="505754"/>
                  </a:lnTo>
                  <a:lnTo>
                    <a:pt x="505940" y="497182"/>
                  </a:lnTo>
                  <a:lnTo>
                    <a:pt x="527068" y="488610"/>
                  </a:lnTo>
                  <a:lnTo>
                    <a:pt x="548195" y="480038"/>
                  </a:lnTo>
                  <a:lnTo>
                    <a:pt x="569322" y="471466"/>
                  </a:lnTo>
                  <a:lnTo>
                    <a:pt x="590449" y="462894"/>
                  </a:lnTo>
                  <a:lnTo>
                    <a:pt x="611577" y="454322"/>
                  </a:lnTo>
                  <a:lnTo>
                    <a:pt x="632704" y="445750"/>
                  </a:lnTo>
                  <a:lnTo>
                    <a:pt x="653831" y="437178"/>
                  </a:lnTo>
                  <a:lnTo>
                    <a:pt x="674958" y="428605"/>
                  </a:lnTo>
                  <a:lnTo>
                    <a:pt x="696085" y="420033"/>
                  </a:lnTo>
                  <a:lnTo>
                    <a:pt x="717213" y="411461"/>
                  </a:lnTo>
                  <a:lnTo>
                    <a:pt x="738340" y="402889"/>
                  </a:lnTo>
                  <a:lnTo>
                    <a:pt x="759467" y="394317"/>
                  </a:lnTo>
                  <a:lnTo>
                    <a:pt x="780594" y="385745"/>
                  </a:lnTo>
                  <a:lnTo>
                    <a:pt x="801722" y="377173"/>
                  </a:lnTo>
                  <a:lnTo>
                    <a:pt x="822849" y="368601"/>
                  </a:lnTo>
                  <a:lnTo>
                    <a:pt x="843976" y="360028"/>
                  </a:lnTo>
                  <a:lnTo>
                    <a:pt x="865103" y="351456"/>
                  </a:lnTo>
                  <a:lnTo>
                    <a:pt x="886231" y="342884"/>
                  </a:lnTo>
                  <a:lnTo>
                    <a:pt x="907358" y="334312"/>
                  </a:lnTo>
                  <a:lnTo>
                    <a:pt x="928485" y="325740"/>
                  </a:lnTo>
                  <a:lnTo>
                    <a:pt x="949612" y="317168"/>
                  </a:lnTo>
                  <a:lnTo>
                    <a:pt x="970739" y="308596"/>
                  </a:lnTo>
                  <a:lnTo>
                    <a:pt x="991867" y="300024"/>
                  </a:lnTo>
                  <a:lnTo>
                    <a:pt x="1012994" y="291452"/>
                  </a:lnTo>
                  <a:lnTo>
                    <a:pt x="1034121" y="282879"/>
                  </a:lnTo>
                  <a:lnTo>
                    <a:pt x="1055248" y="274307"/>
                  </a:lnTo>
                  <a:lnTo>
                    <a:pt x="1076376" y="265735"/>
                  </a:lnTo>
                  <a:lnTo>
                    <a:pt x="1097503" y="257163"/>
                  </a:lnTo>
                  <a:lnTo>
                    <a:pt x="1118630" y="248591"/>
                  </a:lnTo>
                  <a:lnTo>
                    <a:pt x="1139757" y="240019"/>
                  </a:lnTo>
                  <a:lnTo>
                    <a:pt x="1160885" y="231447"/>
                  </a:lnTo>
                  <a:lnTo>
                    <a:pt x="1182012" y="222875"/>
                  </a:lnTo>
                  <a:lnTo>
                    <a:pt x="1203139" y="214302"/>
                  </a:lnTo>
                  <a:lnTo>
                    <a:pt x="1224266" y="205730"/>
                  </a:lnTo>
                  <a:lnTo>
                    <a:pt x="1245393" y="197158"/>
                  </a:lnTo>
                  <a:lnTo>
                    <a:pt x="1266521" y="188586"/>
                  </a:lnTo>
                  <a:lnTo>
                    <a:pt x="1287648" y="180014"/>
                  </a:lnTo>
                  <a:lnTo>
                    <a:pt x="1308775" y="171442"/>
                  </a:lnTo>
                  <a:lnTo>
                    <a:pt x="1329902" y="162870"/>
                  </a:lnTo>
                  <a:lnTo>
                    <a:pt x="1351030" y="154298"/>
                  </a:lnTo>
                  <a:lnTo>
                    <a:pt x="1372157" y="145726"/>
                  </a:lnTo>
                  <a:lnTo>
                    <a:pt x="1393284" y="137153"/>
                  </a:lnTo>
                  <a:lnTo>
                    <a:pt x="1414411" y="128581"/>
                  </a:lnTo>
                  <a:lnTo>
                    <a:pt x="1435539" y="120009"/>
                  </a:lnTo>
                  <a:lnTo>
                    <a:pt x="1456666" y="111437"/>
                  </a:lnTo>
                  <a:lnTo>
                    <a:pt x="1477793" y="102865"/>
                  </a:lnTo>
                  <a:lnTo>
                    <a:pt x="1498920" y="94293"/>
                  </a:lnTo>
                  <a:lnTo>
                    <a:pt x="1520047" y="85721"/>
                  </a:lnTo>
                  <a:lnTo>
                    <a:pt x="1541175" y="77149"/>
                  </a:lnTo>
                  <a:lnTo>
                    <a:pt x="1562302" y="68576"/>
                  </a:lnTo>
                  <a:lnTo>
                    <a:pt x="1583429" y="60004"/>
                  </a:lnTo>
                  <a:lnTo>
                    <a:pt x="1604556" y="51432"/>
                  </a:lnTo>
                  <a:lnTo>
                    <a:pt x="1625684" y="42860"/>
                  </a:lnTo>
                  <a:lnTo>
                    <a:pt x="1646811" y="34288"/>
                  </a:lnTo>
                  <a:lnTo>
                    <a:pt x="1667938" y="25716"/>
                  </a:lnTo>
                  <a:lnTo>
                    <a:pt x="1689065" y="17144"/>
                  </a:lnTo>
                  <a:lnTo>
                    <a:pt x="1710193" y="8572"/>
                  </a:lnTo>
                  <a:lnTo>
                    <a:pt x="1731320" y="0"/>
                  </a:lnTo>
                  <a:lnTo>
                    <a:pt x="1731320" y="0"/>
                  </a:lnTo>
                </a:path>
              </a:pathLst>
            </a:custGeom>
            <a:ln w="13550" cap="flat">
              <a:solidFill>
                <a:srgbClr val="006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7212682" y="7961038"/>
              <a:ext cx="1497550" cy="607613"/>
            </a:xfrm>
            <a:custGeom>
              <a:avLst/>
              <a:pathLst>
                <a:path w="1497550" h="607613">
                  <a:moveTo>
                    <a:pt x="0" y="607613"/>
                  </a:moveTo>
                  <a:lnTo>
                    <a:pt x="18644" y="600048"/>
                  </a:lnTo>
                  <a:lnTo>
                    <a:pt x="39771" y="591476"/>
                  </a:lnTo>
                  <a:lnTo>
                    <a:pt x="60898" y="582904"/>
                  </a:lnTo>
                  <a:lnTo>
                    <a:pt x="82026" y="574331"/>
                  </a:lnTo>
                  <a:lnTo>
                    <a:pt x="103153" y="565759"/>
                  </a:lnTo>
                  <a:lnTo>
                    <a:pt x="124280" y="557187"/>
                  </a:lnTo>
                  <a:lnTo>
                    <a:pt x="145407" y="548615"/>
                  </a:lnTo>
                  <a:lnTo>
                    <a:pt x="166534" y="540043"/>
                  </a:lnTo>
                  <a:lnTo>
                    <a:pt x="187662" y="531471"/>
                  </a:lnTo>
                  <a:lnTo>
                    <a:pt x="208789" y="522899"/>
                  </a:lnTo>
                  <a:lnTo>
                    <a:pt x="229916" y="514327"/>
                  </a:lnTo>
                  <a:lnTo>
                    <a:pt x="251043" y="505754"/>
                  </a:lnTo>
                  <a:lnTo>
                    <a:pt x="272171" y="497182"/>
                  </a:lnTo>
                  <a:lnTo>
                    <a:pt x="293298" y="488610"/>
                  </a:lnTo>
                  <a:lnTo>
                    <a:pt x="314425" y="480038"/>
                  </a:lnTo>
                  <a:lnTo>
                    <a:pt x="335552" y="471466"/>
                  </a:lnTo>
                  <a:lnTo>
                    <a:pt x="356680" y="462894"/>
                  </a:lnTo>
                  <a:lnTo>
                    <a:pt x="377807" y="454322"/>
                  </a:lnTo>
                  <a:lnTo>
                    <a:pt x="398934" y="445750"/>
                  </a:lnTo>
                  <a:lnTo>
                    <a:pt x="420061" y="437178"/>
                  </a:lnTo>
                  <a:lnTo>
                    <a:pt x="441188" y="428605"/>
                  </a:lnTo>
                  <a:lnTo>
                    <a:pt x="462316" y="420033"/>
                  </a:lnTo>
                  <a:lnTo>
                    <a:pt x="483443" y="411461"/>
                  </a:lnTo>
                  <a:lnTo>
                    <a:pt x="504570" y="402889"/>
                  </a:lnTo>
                  <a:lnTo>
                    <a:pt x="525697" y="394317"/>
                  </a:lnTo>
                  <a:lnTo>
                    <a:pt x="546825" y="385745"/>
                  </a:lnTo>
                  <a:lnTo>
                    <a:pt x="567952" y="377173"/>
                  </a:lnTo>
                  <a:lnTo>
                    <a:pt x="589079" y="368601"/>
                  </a:lnTo>
                  <a:lnTo>
                    <a:pt x="610206" y="360028"/>
                  </a:lnTo>
                  <a:lnTo>
                    <a:pt x="631334" y="351456"/>
                  </a:lnTo>
                  <a:lnTo>
                    <a:pt x="652461" y="342884"/>
                  </a:lnTo>
                  <a:lnTo>
                    <a:pt x="673588" y="334312"/>
                  </a:lnTo>
                  <a:lnTo>
                    <a:pt x="694715" y="325740"/>
                  </a:lnTo>
                  <a:lnTo>
                    <a:pt x="715842" y="317168"/>
                  </a:lnTo>
                  <a:lnTo>
                    <a:pt x="736970" y="308596"/>
                  </a:lnTo>
                  <a:lnTo>
                    <a:pt x="758097" y="300024"/>
                  </a:lnTo>
                  <a:lnTo>
                    <a:pt x="779224" y="291452"/>
                  </a:lnTo>
                  <a:lnTo>
                    <a:pt x="800351" y="282879"/>
                  </a:lnTo>
                  <a:lnTo>
                    <a:pt x="821479" y="274307"/>
                  </a:lnTo>
                  <a:lnTo>
                    <a:pt x="842606" y="265735"/>
                  </a:lnTo>
                  <a:lnTo>
                    <a:pt x="863733" y="257163"/>
                  </a:lnTo>
                  <a:lnTo>
                    <a:pt x="884860" y="248591"/>
                  </a:lnTo>
                  <a:lnTo>
                    <a:pt x="905988" y="240019"/>
                  </a:lnTo>
                  <a:lnTo>
                    <a:pt x="927115" y="231447"/>
                  </a:lnTo>
                  <a:lnTo>
                    <a:pt x="948242" y="222875"/>
                  </a:lnTo>
                  <a:lnTo>
                    <a:pt x="969369" y="214302"/>
                  </a:lnTo>
                  <a:lnTo>
                    <a:pt x="990496" y="205730"/>
                  </a:lnTo>
                  <a:lnTo>
                    <a:pt x="1011624" y="197158"/>
                  </a:lnTo>
                  <a:lnTo>
                    <a:pt x="1032751" y="188586"/>
                  </a:lnTo>
                  <a:lnTo>
                    <a:pt x="1053878" y="180014"/>
                  </a:lnTo>
                  <a:lnTo>
                    <a:pt x="1075005" y="171442"/>
                  </a:lnTo>
                  <a:lnTo>
                    <a:pt x="1096133" y="162870"/>
                  </a:lnTo>
                  <a:lnTo>
                    <a:pt x="1117260" y="154298"/>
                  </a:lnTo>
                  <a:lnTo>
                    <a:pt x="1138387" y="145726"/>
                  </a:lnTo>
                  <a:lnTo>
                    <a:pt x="1159514" y="137153"/>
                  </a:lnTo>
                  <a:lnTo>
                    <a:pt x="1180642" y="128581"/>
                  </a:lnTo>
                  <a:lnTo>
                    <a:pt x="1201769" y="120009"/>
                  </a:lnTo>
                  <a:lnTo>
                    <a:pt x="1222896" y="111437"/>
                  </a:lnTo>
                  <a:lnTo>
                    <a:pt x="1244023" y="102865"/>
                  </a:lnTo>
                  <a:lnTo>
                    <a:pt x="1265150" y="94293"/>
                  </a:lnTo>
                  <a:lnTo>
                    <a:pt x="1286278" y="85721"/>
                  </a:lnTo>
                  <a:lnTo>
                    <a:pt x="1307405" y="77149"/>
                  </a:lnTo>
                  <a:lnTo>
                    <a:pt x="1328532" y="68576"/>
                  </a:lnTo>
                  <a:lnTo>
                    <a:pt x="1349659" y="60004"/>
                  </a:lnTo>
                  <a:lnTo>
                    <a:pt x="1370787" y="51432"/>
                  </a:lnTo>
                  <a:lnTo>
                    <a:pt x="1391914" y="42860"/>
                  </a:lnTo>
                  <a:lnTo>
                    <a:pt x="1413041" y="34288"/>
                  </a:lnTo>
                  <a:lnTo>
                    <a:pt x="1434168" y="25716"/>
                  </a:lnTo>
                  <a:lnTo>
                    <a:pt x="1455296" y="17144"/>
                  </a:lnTo>
                  <a:lnTo>
                    <a:pt x="1476423" y="8572"/>
                  </a:lnTo>
                  <a:lnTo>
                    <a:pt x="1497550" y="0"/>
                  </a:lnTo>
                  <a:lnTo>
                    <a:pt x="1497550" y="0"/>
                  </a:lnTo>
                </a:path>
              </a:pathLst>
            </a:custGeom>
            <a:ln w="13550" cap="flat">
              <a:solidFill>
                <a:srgbClr val="B2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991840" y="8537467"/>
              <a:ext cx="18004" cy="31184"/>
            </a:xfrm>
            <a:custGeom>
              <a:avLst/>
              <a:pathLst>
                <a:path w="18004" h="31184">
                  <a:moveTo>
                    <a:pt x="0" y="0"/>
                  </a:moveTo>
                  <a:lnTo>
                    <a:pt x="18004" y="3118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5012968" y="8537467"/>
              <a:ext cx="18004" cy="31184"/>
            </a:xfrm>
            <a:custGeom>
              <a:avLst/>
              <a:pathLst>
                <a:path w="18004" h="31184">
                  <a:moveTo>
                    <a:pt x="0" y="0"/>
                  </a:moveTo>
                  <a:lnTo>
                    <a:pt x="18004" y="3118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5034095" y="8534232"/>
              <a:ext cx="19872" cy="34419"/>
            </a:xfrm>
            <a:custGeom>
              <a:avLst/>
              <a:pathLst>
                <a:path w="19872" h="34419">
                  <a:moveTo>
                    <a:pt x="0" y="0"/>
                  </a:moveTo>
                  <a:lnTo>
                    <a:pt x="19872" y="3441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5034095" y="8532516"/>
              <a:ext cx="20862" cy="36134"/>
            </a:xfrm>
            <a:custGeom>
              <a:avLst/>
              <a:pathLst>
                <a:path w="20862" h="36134">
                  <a:moveTo>
                    <a:pt x="0" y="0"/>
                  </a:moveTo>
                  <a:lnTo>
                    <a:pt x="20862" y="3613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5055222" y="8534306"/>
              <a:ext cx="19829" cy="34345"/>
            </a:xfrm>
            <a:custGeom>
              <a:avLst/>
              <a:pathLst>
                <a:path w="19829" h="34345">
                  <a:moveTo>
                    <a:pt x="0" y="0"/>
                  </a:moveTo>
                  <a:lnTo>
                    <a:pt x="19829" y="3434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5055222" y="8533047"/>
              <a:ext cx="20556" cy="35604"/>
            </a:xfrm>
            <a:custGeom>
              <a:avLst/>
              <a:pathLst>
                <a:path w="20556" h="35604">
                  <a:moveTo>
                    <a:pt x="0" y="0"/>
                  </a:moveTo>
                  <a:lnTo>
                    <a:pt x="20556" y="3560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5076349" y="8534516"/>
              <a:ext cx="19708" cy="34135"/>
            </a:xfrm>
            <a:custGeom>
              <a:avLst/>
              <a:pathLst>
                <a:path w="19708" h="34135">
                  <a:moveTo>
                    <a:pt x="0" y="0"/>
                  </a:moveTo>
                  <a:lnTo>
                    <a:pt x="19708" y="3413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5076349" y="8533218"/>
              <a:ext cx="20457" cy="35433"/>
            </a:xfrm>
            <a:custGeom>
              <a:avLst/>
              <a:pathLst>
                <a:path w="20457" h="35433">
                  <a:moveTo>
                    <a:pt x="0" y="0"/>
                  </a:moveTo>
                  <a:lnTo>
                    <a:pt x="20457" y="3543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5097477" y="8534516"/>
              <a:ext cx="19708" cy="34135"/>
            </a:xfrm>
            <a:custGeom>
              <a:avLst/>
              <a:pathLst>
                <a:path w="19708" h="34135">
                  <a:moveTo>
                    <a:pt x="0" y="0"/>
                  </a:moveTo>
                  <a:lnTo>
                    <a:pt x="19708" y="3413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5097477" y="8533093"/>
              <a:ext cx="20529" cy="35558"/>
            </a:xfrm>
            <a:custGeom>
              <a:avLst/>
              <a:pathLst>
                <a:path w="20529" h="35558">
                  <a:moveTo>
                    <a:pt x="0" y="0"/>
                  </a:moveTo>
                  <a:lnTo>
                    <a:pt x="20529" y="3555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5118604" y="8535659"/>
              <a:ext cx="19047" cy="32991"/>
            </a:xfrm>
            <a:custGeom>
              <a:avLst/>
              <a:pathLst>
                <a:path w="19047" h="32991">
                  <a:moveTo>
                    <a:pt x="0" y="0"/>
                  </a:moveTo>
                  <a:lnTo>
                    <a:pt x="19047" y="3299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5118604" y="8533002"/>
              <a:ext cx="20581" cy="35648"/>
            </a:xfrm>
            <a:custGeom>
              <a:avLst/>
              <a:pathLst>
                <a:path w="20581" h="35648">
                  <a:moveTo>
                    <a:pt x="0" y="0"/>
                  </a:moveTo>
                  <a:lnTo>
                    <a:pt x="20581" y="3564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5139731" y="8535348"/>
              <a:ext cx="19227" cy="33303"/>
            </a:xfrm>
            <a:custGeom>
              <a:avLst/>
              <a:pathLst>
                <a:path w="19227" h="33303">
                  <a:moveTo>
                    <a:pt x="0" y="0"/>
                  </a:moveTo>
                  <a:lnTo>
                    <a:pt x="19227" y="3330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5139731" y="8533316"/>
              <a:ext cx="20400" cy="35335"/>
            </a:xfrm>
            <a:custGeom>
              <a:avLst/>
              <a:pathLst>
                <a:path w="20400" h="35335">
                  <a:moveTo>
                    <a:pt x="0" y="0"/>
                  </a:moveTo>
                  <a:lnTo>
                    <a:pt x="20400" y="3533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5160858" y="8532709"/>
              <a:ext cx="20751" cy="35942"/>
            </a:xfrm>
            <a:custGeom>
              <a:avLst/>
              <a:pathLst>
                <a:path w="20751" h="35942">
                  <a:moveTo>
                    <a:pt x="0" y="0"/>
                  </a:moveTo>
                  <a:lnTo>
                    <a:pt x="20751" y="3594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5181985" y="8534688"/>
              <a:ext cx="19608" cy="33963"/>
            </a:xfrm>
            <a:custGeom>
              <a:avLst/>
              <a:pathLst>
                <a:path w="19608" h="33963">
                  <a:moveTo>
                    <a:pt x="0" y="0"/>
                  </a:moveTo>
                  <a:lnTo>
                    <a:pt x="19608" y="3396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5181985" y="8533047"/>
              <a:ext cx="20556" cy="35604"/>
            </a:xfrm>
            <a:custGeom>
              <a:avLst/>
              <a:pathLst>
                <a:path w="20556" h="35604">
                  <a:moveTo>
                    <a:pt x="0" y="0"/>
                  </a:moveTo>
                  <a:lnTo>
                    <a:pt x="20556" y="3560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5203113" y="8533979"/>
              <a:ext cx="20017" cy="34672"/>
            </a:xfrm>
            <a:custGeom>
              <a:avLst/>
              <a:pathLst>
                <a:path w="20017" h="34672">
                  <a:moveTo>
                    <a:pt x="0" y="0"/>
                  </a:moveTo>
                  <a:lnTo>
                    <a:pt x="20017" y="3467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5203113" y="8533170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5224240" y="8533299"/>
              <a:ext cx="20410" cy="35351"/>
            </a:xfrm>
            <a:custGeom>
              <a:avLst/>
              <a:pathLst>
                <a:path w="20410" h="35351">
                  <a:moveTo>
                    <a:pt x="0" y="0"/>
                  </a:moveTo>
                  <a:lnTo>
                    <a:pt x="20410" y="3535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5245367" y="8534688"/>
              <a:ext cx="19608" cy="33963"/>
            </a:xfrm>
            <a:custGeom>
              <a:avLst/>
              <a:pathLst>
                <a:path w="19608" h="33963">
                  <a:moveTo>
                    <a:pt x="0" y="0"/>
                  </a:moveTo>
                  <a:lnTo>
                    <a:pt x="19608" y="3396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5245367" y="8533418"/>
              <a:ext cx="20342" cy="35233"/>
            </a:xfrm>
            <a:custGeom>
              <a:avLst/>
              <a:pathLst>
                <a:path w="20342" h="35233">
                  <a:moveTo>
                    <a:pt x="0" y="0"/>
                  </a:moveTo>
                  <a:lnTo>
                    <a:pt x="20342" y="3523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5266494" y="8535009"/>
              <a:ext cx="19423" cy="33642"/>
            </a:xfrm>
            <a:custGeom>
              <a:avLst/>
              <a:pathLst>
                <a:path w="19423" h="33642">
                  <a:moveTo>
                    <a:pt x="0" y="0"/>
                  </a:moveTo>
                  <a:lnTo>
                    <a:pt x="19423" y="3364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5266494" y="8533108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5287622" y="8535811"/>
              <a:ext cx="18960" cy="32840"/>
            </a:xfrm>
            <a:custGeom>
              <a:avLst/>
              <a:pathLst>
                <a:path w="18960" h="32840">
                  <a:moveTo>
                    <a:pt x="0" y="0"/>
                  </a:moveTo>
                  <a:lnTo>
                    <a:pt x="18960" y="3284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5287622" y="8533155"/>
              <a:ext cx="20494" cy="35496"/>
            </a:xfrm>
            <a:custGeom>
              <a:avLst/>
              <a:pathLst>
                <a:path w="20494" h="35496">
                  <a:moveTo>
                    <a:pt x="0" y="0"/>
                  </a:moveTo>
                  <a:lnTo>
                    <a:pt x="20494" y="3549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5308749" y="8534409"/>
              <a:ext cx="19770" cy="34242"/>
            </a:xfrm>
            <a:custGeom>
              <a:avLst/>
              <a:pathLst>
                <a:path w="19770" h="34242">
                  <a:moveTo>
                    <a:pt x="0" y="0"/>
                  </a:moveTo>
                  <a:lnTo>
                    <a:pt x="19770" y="3424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5329876" y="8534941"/>
              <a:ext cx="19462" cy="33710"/>
            </a:xfrm>
            <a:custGeom>
              <a:avLst/>
              <a:pathLst>
                <a:path w="19462" h="33710">
                  <a:moveTo>
                    <a:pt x="0" y="0"/>
                  </a:moveTo>
                  <a:lnTo>
                    <a:pt x="19462" y="3371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5329876" y="8533470"/>
              <a:ext cx="20311" cy="35180"/>
            </a:xfrm>
            <a:custGeom>
              <a:avLst/>
              <a:pathLst>
                <a:path w="20311" h="35180">
                  <a:moveTo>
                    <a:pt x="0" y="0"/>
                  </a:moveTo>
                  <a:lnTo>
                    <a:pt x="20311" y="3518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5351003" y="8534572"/>
              <a:ext cx="19675" cy="34079"/>
            </a:xfrm>
            <a:custGeom>
              <a:avLst/>
              <a:pathLst>
                <a:path w="19675" h="34079">
                  <a:moveTo>
                    <a:pt x="0" y="0"/>
                  </a:moveTo>
                  <a:lnTo>
                    <a:pt x="19675" y="3407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5351003" y="8532887"/>
              <a:ext cx="20648" cy="35764"/>
            </a:xfrm>
            <a:custGeom>
              <a:avLst/>
              <a:pathLst>
                <a:path w="20648" h="35764">
                  <a:moveTo>
                    <a:pt x="0" y="0"/>
                  </a:moveTo>
                  <a:lnTo>
                    <a:pt x="20648" y="3576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5372131" y="8535009"/>
              <a:ext cx="19423" cy="33642"/>
            </a:xfrm>
            <a:custGeom>
              <a:avLst/>
              <a:pathLst>
                <a:path w="19423" h="33642">
                  <a:moveTo>
                    <a:pt x="0" y="0"/>
                  </a:moveTo>
                  <a:lnTo>
                    <a:pt x="19423" y="3364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5372131" y="8533418"/>
              <a:ext cx="20342" cy="35233"/>
            </a:xfrm>
            <a:custGeom>
              <a:avLst/>
              <a:pathLst>
                <a:path w="20342" h="35233">
                  <a:moveTo>
                    <a:pt x="0" y="0"/>
                  </a:moveTo>
                  <a:lnTo>
                    <a:pt x="20342" y="3523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5393258" y="8534842"/>
              <a:ext cx="19519" cy="33809"/>
            </a:xfrm>
            <a:custGeom>
              <a:avLst/>
              <a:pathLst>
                <a:path w="19519" h="33809">
                  <a:moveTo>
                    <a:pt x="0" y="0"/>
                  </a:moveTo>
                  <a:lnTo>
                    <a:pt x="19519" y="3380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5393258" y="8533616"/>
              <a:ext cx="20227" cy="35035"/>
            </a:xfrm>
            <a:custGeom>
              <a:avLst/>
              <a:pathLst>
                <a:path w="20227" h="35035">
                  <a:moveTo>
                    <a:pt x="0" y="0"/>
                  </a:moveTo>
                  <a:lnTo>
                    <a:pt x="20227" y="3503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5414385" y="8536034"/>
              <a:ext cx="18831" cy="32617"/>
            </a:xfrm>
            <a:custGeom>
              <a:avLst/>
              <a:pathLst>
                <a:path w="18831" h="32617">
                  <a:moveTo>
                    <a:pt x="0" y="0"/>
                  </a:moveTo>
                  <a:lnTo>
                    <a:pt x="18831" y="3261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5414385" y="8533506"/>
              <a:ext cx="20291" cy="35145"/>
            </a:xfrm>
            <a:custGeom>
              <a:avLst/>
              <a:pathLst>
                <a:path w="20291" h="35145">
                  <a:moveTo>
                    <a:pt x="0" y="0"/>
                  </a:moveTo>
                  <a:lnTo>
                    <a:pt x="20291" y="3514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5456639" y="8534114"/>
              <a:ext cx="19940" cy="34537"/>
            </a:xfrm>
            <a:custGeom>
              <a:avLst/>
              <a:pathLst>
                <a:path w="19940" h="34537">
                  <a:moveTo>
                    <a:pt x="0" y="0"/>
                  </a:moveTo>
                  <a:lnTo>
                    <a:pt x="19940" y="3453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5456639" y="8533108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5477767" y="8533616"/>
              <a:ext cx="20227" cy="35035"/>
            </a:xfrm>
            <a:custGeom>
              <a:avLst/>
              <a:pathLst>
                <a:path w="20227" h="35035">
                  <a:moveTo>
                    <a:pt x="0" y="0"/>
                  </a:moveTo>
                  <a:lnTo>
                    <a:pt x="20227" y="3503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5498894" y="8534907"/>
              <a:ext cx="19482" cy="33744"/>
            </a:xfrm>
            <a:custGeom>
              <a:avLst/>
              <a:pathLst>
                <a:path w="19482" h="33744">
                  <a:moveTo>
                    <a:pt x="0" y="0"/>
                  </a:moveTo>
                  <a:lnTo>
                    <a:pt x="19482" y="3374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5498894" y="8533692"/>
              <a:ext cx="20183" cy="34959"/>
            </a:xfrm>
            <a:custGeom>
              <a:avLst/>
              <a:pathLst>
                <a:path w="20183" h="34959">
                  <a:moveTo>
                    <a:pt x="0" y="0"/>
                  </a:moveTo>
                  <a:lnTo>
                    <a:pt x="20183" y="3495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5520021" y="8534874"/>
              <a:ext cx="19501" cy="33776"/>
            </a:xfrm>
            <a:custGeom>
              <a:avLst/>
              <a:pathLst>
                <a:path w="19501" h="33776">
                  <a:moveTo>
                    <a:pt x="0" y="0"/>
                  </a:moveTo>
                  <a:lnTo>
                    <a:pt x="19501" y="3377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5520021" y="8533316"/>
              <a:ext cx="20400" cy="35335"/>
            </a:xfrm>
            <a:custGeom>
              <a:avLst/>
              <a:pathLst>
                <a:path w="20400" h="35335">
                  <a:moveTo>
                    <a:pt x="0" y="0"/>
                  </a:moveTo>
                  <a:lnTo>
                    <a:pt x="20400" y="3533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5541148" y="8534462"/>
              <a:ext cx="19739" cy="34189"/>
            </a:xfrm>
            <a:custGeom>
              <a:avLst/>
              <a:pathLst>
                <a:path w="19739" h="34189">
                  <a:moveTo>
                    <a:pt x="0" y="0"/>
                  </a:moveTo>
                  <a:lnTo>
                    <a:pt x="19739" y="3418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5541148" y="8533299"/>
              <a:ext cx="20410" cy="35351"/>
            </a:xfrm>
            <a:custGeom>
              <a:avLst/>
              <a:pathLst>
                <a:path w="20410" h="35351">
                  <a:moveTo>
                    <a:pt x="0" y="0"/>
                  </a:moveTo>
                  <a:lnTo>
                    <a:pt x="20410" y="3535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5562276" y="8535190"/>
              <a:ext cx="19318" cy="33461"/>
            </a:xfrm>
            <a:custGeom>
              <a:avLst/>
              <a:pathLst>
                <a:path w="19318" h="33461">
                  <a:moveTo>
                    <a:pt x="0" y="0"/>
                  </a:moveTo>
                  <a:lnTo>
                    <a:pt x="19318" y="3346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5562276" y="8532643"/>
              <a:ext cx="20789" cy="36008"/>
            </a:xfrm>
            <a:custGeom>
              <a:avLst/>
              <a:pathLst>
                <a:path w="20789" h="36008">
                  <a:moveTo>
                    <a:pt x="0" y="0"/>
                  </a:moveTo>
                  <a:lnTo>
                    <a:pt x="20789" y="3600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5583403" y="8534941"/>
              <a:ext cx="19462" cy="33710"/>
            </a:xfrm>
            <a:custGeom>
              <a:avLst/>
              <a:pathLst>
                <a:path w="19462" h="33710">
                  <a:moveTo>
                    <a:pt x="0" y="0"/>
                  </a:moveTo>
                  <a:lnTo>
                    <a:pt x="19462" y="3371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5583403" y="8532803"/>
              <a:ext cx="20696" cy="35848"/>
            </a:xfrm>
            <a:custGeom>
              <a:avLst/>
              <a:pathLst>
                <a:path w="20696" h="35848">
                  <a:moveTo>
                    <a:pt x="0" y="0"/>
                  </a:moveTo>
                  <a:lnTo>
                    <a:pt x="20696" y="3584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5604530" y="8534046"/>
              <a:ext cx="19979" cy="34605"/>
            </a:xfrm>
            <a:custGeom>
              <a:avLst/>
              <a:pathLst>
                <a:path w="19979" h="34605">
                  <a:moveTo>
                    <a:pt x="0" y="0"/>
                  </a:moveTo>
                  <a:lnTo>
                    <a:pt x="19979" y="3460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5604530" y="8532419"/>
              <a:ext cx="20918" cy="36232"/>
            </a:xfrm>
            <a:custGeom>
              <a:avLst/>
              <a:pathLst>
                <a:path w="20918" h="36232">
                  <a:moveTo>
                    <a:pt x="0" y="0"/>
                  </a:moveTo>
                  <a:lnTo>
                    <a:pt x="20918" y="3623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646785" y="8534232"/>
              <a:ext cx="19872" cy="34419"/>
            </a:xfrm>
            <a:custGeom>
              <a:avLst/>
              <a:pathLst>
                <a:path w="19872" h="34419">
                  <a:moveTo>
                    <a:pt x="0" y="0"/>
                  </a:moveTo>
                  <a:lnTo>
                    <a:pt x="19872" y="3441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646785" y="8532290"/>
              <a:ext cx="20993" cy="36361"/>
            </a:xfrm>
            <a:custGeom>
              <a:avLst/>
              <a:pathLst>
                <a:path w="20993" h="36361">
                  <a:moveTo>
                    <a:pt x="0" y="0"/>
                  </a:moveTo>
                  <a:lnTo>
                    <a:pt x="20993" y="3636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5667912" y="8534114"/>
              <a:ext cx="19940" cy="34537"/>
            </a:xfrm>
            <a:custGeom>
              <a:avLst/>
              <a:pathLst>
                <a:path w="19940" h="34537">
                  <a:moveTo>
                    <a:pt x="0" y="0"/>
                  </a:moveTo>
                  <a:lnTo>
                    <a:pt x="19940" y="3453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5667912" y="8531855"/>
              <a:ext cx="21244" cy="36796"/>
            </a:xfrm>
            <a:custGeom>
              <a:avLst/>
              <a:pathLst>
                <a:path w="21244" h="36796">
                  <a:moveTo>
                    <a:pt x="0" y="0"/>
                  </a:moveTo>
                  <a:lnTo>
                    <a:pt x="21244" y="3679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5689039" y="8532656"/>
              <a:ext cx="20781" cy="35995"/>
            </a:xfrm>
            <a:custGeom>
              <a:avLst/>
              <a:pathLst>
                <a:path w="20781" h="35995">
                  <a:moveTo>
                    <a:pt x="0" y="0"/>
                  </a:moveTo>
                  <a:lnTo>
                    <a:pt x="20781" y="3599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5710166" y="8532592"/>
              <a:ext cx="20819" cy="36059"/>
            </a:xfrm>
            <a:custGeom>
              <a:avLst/>
              <a:pathLst>
                <a:path w="20819" h="36059">
                  <a:moveTo>
                    <a:pt x="0" y="0"/>
                  </a:moveTo>
                  <a:lnTo>
                    <a:pt x="20819" y="3605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5731293" y="8534658"/>
              <a:ext cx="19625" cy="33993"/>
            </a:xfrm>
            <a:custGeom>
              <a:avLst/>
              <a:pathLst>
                <a:path w="19625" h="33993">
                  <a:moveTo>
                    <a:pt x="0" y="0"/>
                  </a:moveTo>
                  <a:lnTo>
                    <a:pt x="19625" y="3399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5731293" y="8532831"/>
              <a:ext cx="20681" cy="35820"/>
            </a:xfrm>
            <a:custGeom>
              <a:avLst/>
              <a:pathLst>
                <a:path w="20681" h="35820">
                  <a:moveTo>
                    <a:pt x="0" y="0"/>
                  </a:moveTo>
                  <a:lnTo>
                    <a:pt x="20681" y="3582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5752421" y="8531925"/>
              <a:ext cx="21204" cy="36726"/>
            </a:xfrm>
            <a:custGeom>
              <a:avLst/>
              <a:pathLst>
                <a:path w="21204" h="36726">
                  <a:moveTo>
                    <a:pt x="0" y="0"/>
                  </a:moveTo>
                  <a:lnTo>
                    <a:pt x="21204" y="3672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5773548" y="8533542"/>
              <a:ext cx="20270" cy="35109"/>
            </a:xfrm>
            <a:custGeom>
              <a:avLst/>
              <a:pathLst>
                <a:path w="20270" h="35109">
                  <a:moveTo>
                    <a:pt x="0" y="0"/>
                  </a:moveTo>
                  <a:lnTo>
                    <a:pt x="20270" y="3510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5773548" y="8531571"/>
              <a:ext cx="21408" cy="37079"/>
            </a:xfrm>
            <a:custGeom>
              <a:avLst/>
              <a:pathLst>
                <a:path w="21408" h="37079">
                  <a:moveTo>
                    <a:pt x="0" y="0"/>
                  </a:moveTo>
                  <a:lnTo>
                    <a:pt x="21408" y="3707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5815802" y="8533401"/>
              <a:ext cx="20351" cy="35250"/>
            </a:xfrm>
            <a:custGeom>
              <a:avLst/>
              <a:pathLst>
                <a:path w="20351" h="35250">
                  <a:moveTo>
                    <a:pt x="0" y="0"/>
                  </a:moveTo>
                  <a:lnTo>
                    <a:pt x="20351" y="3525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5836930" y="8533852"/>
              <a:ext cx="20091" cy="34799"/>
            </a:xfrm>
            <a:custGeom>
              <a:avLst/>
              <a:pathLst>
                <a:path w="20091" h="34799">
                  <a:moveTo>
                    <a:pt x="0" y="0"/>
                  </a:moveTo>
                  <a:lnTo>
                    <a:pt x="20091" y="3479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5836930" y="8531379"/>
              <a:ext cx="21519" cy="37272"/>
            </a:xfrm>
            <a:custGeom>
              <a:avLst/>
              <a:pathLst>
                <a:path w="21519" h="37272">
                  <a:moveTo>
                    <a:pt x="0" y="0"/>
                  </a:moveTo>
                  <a:lnTo>
                    <a:pt x="21519" y="3727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5858057" y="8531729"/>
              <a:ext cx="21317" cy="36922"/>
            </a:xfrm>
            <a:custGeom>
              <a:avLst/>
              <a:pathLst>
                <a:path w="21317" h="36922">
                  <a:moveTo>
                    <a:pt x="0" y="0"/>
                  </a:moveTo>
                  <a:lnTo>
                    <a:pt x="21317" y="3692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5879184" y="8533560"/>
              <a:ext cx="20259" cy="35090"/>
            </a:xfrm>
            <a:custGeom>
              <a:avLst/>
              <a:pathLst>
                <a:path w="20259" h="35090">
                  <a:moveTo>
                    <a:pt x="0" y="0"/>
                  </a:moveTo>
                  <a:lnTo>
                    <a:pt x="20259" y="3509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5879184" y="8532279"/>
              <a:ext cx="20999" cy="36372"/>
            </a:xfrm>
            <a:custGeom>
              <a:avLst/>
              <a:pathLst>
                <a:path w="20999" h="36372">
                  <a:moveTo>
                    <a:pt x="0" y="0"/>
                  </a:moveTo>
                  <a:lnTo>
                    <a:pt x="20999" y="3637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5900311" y="8533032"/>
              <a:ext cx="20564" cy="35619"/>
            </a:xfrm>
            <a:custGeom>
              <a:avLst/>
              <a:pathLst>
                <a:path w="20564" h="35619">
                  <a:moveTo>
                    <a:pt x="0" y="0"/>
                  </a:moveTo>
                  <a:lnTo>
                    <a:pt x="20564" y="3561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5900311" y="8531214"/>
              <a:ext cx="21614" cy="37437"/>
            </a:xfrm>
            <a:custGeom>
              <a:avLst/>
              <a:pathLst>
                <a:path w="21614" h="37437">
                  <a:moveTo>
                    <a:pt x="0" y="0"/>
                  </a:moveTo>
                  <a:lnTo>
                    <a:pt x="21614" y="3743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5921439" y="8533266"/>
              <a:ext cx="20429" cy="35384"/>
            </a:xfrm>
            <a:custGeom>
              <a:avLst/>
              <a:pathLst>
                <a:path w="20429" h="35384">
                  <a:moveTo>
                    <a:pt x="0" y="0"/>
                  </a:moveTo>
                  <a:lnTo>
                    <a:pt x="20429" y="3538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942566" y="8530693"/>
              <a:ext cx="21915" cy="37958"/>
            </a:xfrm>
            <a:custGeom>
              <a:avLst/>
              <a:pathLst>
                <a:path w="21915" h="37958">
                  <a:moveTo>
                    <a:pt x="0" y="0"/>
                  </a:moveTo>
                  <a:lnTo>
                    <a:pt x="21915" y="3795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5963693" y="8530686"/>
              <a:ext cx="21919" cy="37965"/>
            </a:xfrm>
            <a:custGeom>
              <a:avLst/>
              <a:pathLst>
                <a:path w="21919" h="37965">
                  <a:moveTo>
                    <a:pt x="0" y="0"/>
                  </a:moveTo>
                  <a:lnTo>
                    <a:pt x="21919" y="3796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984820" y="8533108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5984820" y="8531254"/>
              <a:ext cx="21591" cy="37397"/>
            </a:xfrm>
            <a:custGeom>
              <a:avLst/>
              <a:pathLst>
                <a:path w="21591" h="37397">
                  <a:moveTo>
                    <a:pt x="0" y="0"/>
                  </a:moveTo>
                  <a:lnTo>
                    <a:pt x="21591" y="3739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6005947" y="8533832"/>
              <a:ext cx="20103" cy="34819"/>
            </a:xfrm>
            <a:custGeom>
              <a:avLst/>
              <a:pathLst>
                <a:path w="20103" h="34819">
                  <a:moveTo>
                    <a:pt x="0" y="0"/>
                  </a:moveTo>
                  <a:lnTo>
                    <a:pt x="20103" y="3481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6005947" y="8531238"/>
              <a:ext cx="21600" cy="37413"/>
            </a:xfrm>
            <a:custGeom>
              <a:avLst/>
              <a:pathLst>
                <a:path w="21600" h="37413">
                  <a:moveTo>
                    <a:pt x="0" y="0"/>
                  </a:moveTo>
                  <a:lnTo>
                    <a:pt x="21600" y="3741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6027075" y="8533654"/>
              <a:ext cx="20205" cy="34997"/>
            </a:xfrm>
            <a:custGeom>
              <a:avLst/>
              <a:pathLst>
                <a:path w="20205" h="34997">
                  <a:moveTo>
                    <a:pt x="0" y="0"/>
                  </a:moveTo>
                  <a:lnTo>
                    <a:pt x="20205" y="3499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6027075" y="8531295"/>
              <a:ext cx="21567" cy="37356"/>
            </a:xfrm>
            <a:custGeom>
              <a:avLst/>
              <a:pathLst>
                <a:path w="21567" h="37356">
                  <a:moveTo>
                    <a:pt x="0" y="0"/>
                  </a:moveTo>
                  <a:lnTo>
                    <a:pt x="21567" y="3735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6048202" y="8532845"/>
              <a:ext cx="20673" cy="35806"/>
            </a:xfrm>
            <a:custGeom>
              <a:avLst/>
              <a:pathLst>
                <a:path w="20673" h="35806">
                  <a:moveTo>
                    <a:pt x="0" y="0"/>
                  </a:moveTo>
                  <a:lnTo>
                    <a:pt x="20673" y="3580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6048202" y="8530713"/>
              <a:ext cx="21903" cy="37937"/>
            </a:xfrm>
            <a:custGeom>
              <a:avLst/>
              <a:pathLst>
                <a:path w="21903" h="37937">
                  <a:moveTo>
                    <a:pt x="0" y="0"/>
                  </a:moveTo>
                  <a:lnTo>
                    <a:pt x="21903" y="3793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6069329" y="8532915"/>
              <a:ext cx="20632" cy="35736"/>
            </a:xfrm>
            <a:custGeom>
              <a:avLst/>
              <a:pathLst>
                <a:path w="20632" h="35736">
                  <a:moveTo>
                    <a:pt x="0" y="0"/>
                  </a:moveTo>
                  <a:lnTo>
                    <a:pt x="20632" y="3573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6090456" y="8533250"/>
              <a:ext cx="20438" cy="35401"/>
            </a:xfrm>
            <a:custGeom>
              <a:avLst/>
              <a:pathLst>
                <a:path w="20438" h="35401">
                  <a:moveTo>
                    <a:pt x="0" y="0"/>
                  </a:moveTo>
                  <a:lnTo>
                    <a:pt x="20438" y="3540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6090456" y="8530604"/>
              <a:ext cx="21966" cy="38047"/>
            </a:xfrm>
            <a:custGeom>
              <a:avLst/>
              <a:pathLst>
                <a:path w="21966" h="38047">
                  <a:moveTo>
                    <a:pt x="0" y="0"/>
                  </a:moveTo>
                  <a:lnTo>
                    <a:pt x="21966" y="3804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6111584" y="8533401"/>
              <a:ext cx="20351" cy="35250"/>
            </a:xfrm>
            <a:custGeom>
              <a:avLst/>
              <a:pathLst>
                <a:path w="20351" h="35250">
                  <a:moveTo>
                    <a:pt x="0" y="0"/>
                  </a:moveTo>
                  <a:lnTo>
                    <a:pt x="20351" y="3525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6111584" y="8530199"/>
              <a:ext cx="22200" cy="38452"/>
            </a:xfrm>
            <a:custGeom>
              <a:avLst/>
              <a:pathLst>
                <a:path w="22200" h="38452">
                  <a:moveTo>
                    <a:pt x="0" y="0"/>
                  </a:moveTo>
                  <a:lnTo>
                    <a:pt x="22200" y="3845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6132711" y="8533170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6153838" y="8533170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6174965" y="8533202"/>
              <a:ext cx="20466" cy="35449"/>
            </a:xfrm>
            <a:custGeom>
              <a:avLst/>
              <a:pathLst>
                <a:path w="20466" h="35449">
                  <a:moveTo>
                    <a:pt x="0" y="0"/>
                  </a:moveTo>
                  <a:lnTo>
                    <a:pt x="20466" y="3544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6196093" y="8532145"/>
              <a:ext cx="21076" cy="36506"/>
            </a:xfrm>
            <a:custGeom>
              <a:avLst/>
              <a:pathLst>
                <a:path w="21076" h="36506">
                  <a:moveTo>
                    <a:pt x="0" y="0"/>
                  </a:moveTo>
                  <a:lnTo>
                    <a:pt x="21076" y="3650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6217220" y="8532256"/>
              <a:ext cx="21012" cy="36395"/>
            </a:xfrm>
            <a:custGeom>
              <a:avLst/>
              <a:pathLst>
                <a:path w="21012" h="36395">
                  <a:moveTo>
                    <a:pt x="0" y="0"/>
                  </a:moveTo>
                  <a:lnTo>
                    <a:pt x="21012" y="3639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6238347" y="8532302"/>
              <a:ext cx="20986" cy="36349"/>
            </a:xfrm>
            <a:custGeom>
              <a:avLst/>
              <a:pathLst>
                <a:path w="20986" h="36349">
                  <a:moveTo>
                    <a:pt x="0" y="0"/>
                  </a:moveTo>
                  <a:lnTo>
                    <a:pt x="20986" y="3634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6280601" y="8532290"/>
              <a:ext cx="20993" cy="36361"/>
            </a:xfrm>
            <a:custGeom>
              <a:avLst/>
              <a:pathLst>
                <a:path w="20993" h="36361">
                  <a:moveTo>
                    <a:pt x="0" y="0"/>
                  </a:moveTo>
                  <a:lnTo>
                    <a:pt x="20993" y="3636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6301729" y="8533654"/>
              <a:ext cx="20205" cy="34997"/>
            </a:xfrm>
            <a:custGeom>
              <a:avLst/>
              <a:pathLst>
                <a:path w="20205" h="34997">
                  <a:moveTo>
                    <a:pt x="0" y="0"/>
                  </a:moveTo>
                  <a:lnTo>
                    <a:pt x="20205" y="3499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6322856" y="8533250"/>
              <a:ext cx="20438" cy="35401"/>
            </a:xfrm>
            <a:custGeom>
              <a:avLst/>
              <a:pathLst>
                <a:path w="20438" h="35401">
                  <a:moveTo>
                    <a:pt x="0" y="0"/>
                  </a:moveTo>
                  <a:lnTo>
                    <a:pt x="20438" y="3540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6343983" y="8531110"/>
              <a:ext cx="21674" cy="37540"/>
            </a:xfrm>
            <a:custGeom>
              <a:avLst/>
              <a:pathLst>
                <a:path w="21674" h="37540">
                  <a:moveTo>
                    <a:pt x="0" y="0"/>
                  </a:moveTo>
                  <a:lnTo>
                    <a:pt x="21674" y="3754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6365110" y="8531509"/>
              <a:ext cx="21444" cy="37142"/>
            </a:xfrm>
            <a:custGeom>
              <a:avLst/>
              <a:pathLst>
                <a:path w="21444" h="37142">
                  <a:moveTo>
                    <a:pt x="0" y="0"/>
                  </a:moveTo>
                  <a:lnTo>
                    <a:pt x="21444" y="3714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6386238" y="8531617"/>
              <a:ext cx="21381" cy="37034"/>
            </a:xfrm>
            <a:custGeom>
              <a:avLst/>
              <a:pathLst>
                <a:path w="21381" h="37034">
                  <a:moveTo>
                    <a:pt x="0" y="0"/>
                  </a:moveTo>
                  <a:lnTo>
                    <a:pt x="21381" y="3703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6407365" y="8531238"/>
              <a:ext cx="21600" cy="37413"/>
            </a:xfrm>
            <a:custGeom>
              <a:avLst/>
              <a:pathLst>
                <a:path w="21600" h="37413">
                  <a:moveTo>
                    <a:pt x="0" y="0"/>
                  </a:moveTo>
                  <a:lnTo>
                    <a:pt x="21600" y="3741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428492" y="8531518"/>
              <a:ext cx="21439" cy="37133"/>
            </a:xfrm>
            <a:custGeom>
              <a:avLst/>
              <a:pathLst>
                <a:path w="21439" h="37133">
                  <a:moveTo>
                    <a:pt x="0" y="0"/>
                  </a:moveTo>
                  <a:lnTo>
                    <a:pt x="21439" y="3713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6449619" y="8531965"/>
              <a:ext cx="21180" cy="36685"/>
            </a:xfrm>
            <a:custGeom>
              <a:avLst/>
              <a:pathLst>
                <a:path w="21180" h="36685">
                  <a:moveTo>
                    <a:pt x="0" y="0"/>
                  </a:moveTo>
                  <a:lnTo>
                    <a:pt x="21180" y="3668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6470747" y="8531571"/>
              <a:ext cx="21408" cy="37079"/>
            </a:xfrm>
            <a:custGeom>
              <a:avLst/>
              <a:pathLst>
                <a:path w="21408" h="37079">
                  <a:moveTo>
                    <a:pt x="0" y="0"/>
                  </a:moveTo>
                  <a:lnTo>
                    <a:pt x="21408" y="3707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6491874" y="8530290"/>
              <a:ext cx="22148" cy="38361"/>
            </a:xfrm>
            <a:custGeom>
              <a:avLst/>
              <a:pathLst>
                <a:path w="22148" h="38361">
                  <a:moveTo>
                    <a:pt x="0" y="0"/>
                  </a:moveTo>
                  <a:lnTo>
                    <a:pt x="22148" y="3836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6534128" y="8530498"/>
              <a:ext cx="22027" cy="38153"/>
            </a:xfrm>
            <a:custGeom>
              <a:avLst/>
              <a:pathLst>
                <a:path w="22027" h="38153">
                  <a:moveTo>
                    <a:pt x="0" y="0"/>
                  </a:moveTo>
                  <a:lnTo>
                    <a:pt x="22027" y="3815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6555255" y="8530320"/>
              <a:ext cx="22130" cy="38330"/>
            </a:xfrm>
            <a:custGeom>
              <a:avLst/>
              <a:pathLst>
                <a:path w="22130" h="38330">
                  <a:moveTo>
                    <a:pt x="0" y="0"/>
                  </a:moveTo>
                  <a:lnTo>
                    <a:pt x="22130" y="3833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6576383" y="8530364"/>
              <a:ext cx="22105" cy="38287"/>
            </a:xfrm>
            <a:custGeom>
              <a:avLst/>
              <a:pathLst>
                <a:path w="22105" h="38287">
                  <a:moveTo>
                    <a:pt x="0" y="0"/>
                  </a:moveTo>
                  <a:lnTo>
                    <a:pt x="22105" y="3828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6618637" y="8531103"/>
              <a:ext cx="21678" cy="37548"/>
            </a:xfrm>
            <a:custGeom>
              <a:avLst/>
              <a:pathLst>
                <a:path w="21678" h="37548">
                  <a:moveTo>
                    <a:pt x="0" y="0"/>
                  </a:moveTo>
                  <a:lnTo>
                    <a:pt x="21678" y="37548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6639764" y="8530046"/>
              <a:ext cx="22288" cy="38604"/>
            </a:xfrm>
            <a:custGeom>
              <a:avLst/>
              <a:pathLst>
                <a:path w="22288" h="38604">
                  <a:moveTo>
                    <a:pt x="0" y="0"/>
                  </a:moveTo>
                  <a:lnTo>
                    <a:pt x="22288" y="3860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660892" y="8530116"/>
              <a:ext cx="22248" cy="38535"/>
            </a:xfrm>
            <a:custGeom>
              <a:avLst/>
              <a:pathLst>
                <a:path w="22248" h="38535">
                  <a:moveTo>
                    <a:pt x="0" y="0"/>
                  </a:moveTo>
                  <a:lnTo>
                    <a:pt x="22248" y="3853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6682019" y="8530205"/>
              <a:ext cx="22197" cy="38446"/>
            </a:xfrm>
            <a:custGeom>
              <a:avLst/>
              <a:pathLst>
                <a:path w="22197" h="38446">
                  <a:moveTo>
                    <a:pt x="0" y="0"/>
                  </a:moveTo>
                  <a:lnTo>
                    <a:pt x="22197" y="3844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6703146" y="8533017"/>
              <a:ext cx="20573" cy="35634"/>
            </a:xfrm>
            <a:custGeom>
              <a:avLst/>
              <a:pathLst>
                <a:path w="20573" h="35634">
                  <a:moveTo>
                    <a:pt x="0" y="0"/>
                  </a:moveTo>
                  <a:lnTo>
                    <a:pt x="20573" y="3563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6724273" y="8530018"/>
              <a:ext cx="22305" cy="38633"/>
            </a:xfrm>
            <a:custGeom>
              <a:avLst/>
              <a:pathLst>
                <a:path w="22305" h="38633">
                  <a:moveTo>
                    <a:pt x="0" y="0"/>
                  </a:moveTo>
                  <a:lnTo>
                    <a:pt x="22305" y="3863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787655" y="8528656"/>
              <a:ext cx="23091" cy="39995"/>
            </a:xfrm>
            <a:custGeom>
              <a:avLst/>
              <a:pathLst>
                <a:path w="23091" h="39995">
                  <a:moveTo>
                    <a:pt x="0" y="0"/>
                  </a:moveTo>
                  <a:lnTo>
                    <a:pt x="23091" y="3999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6808782" y="8528908"/>
              <a:ext cx="22946" cy="39743"/>
            </a:xfrm>
            <a:custGeom>
              <a:avLst/>
              <a:pathLst>
                <a:path w="22946" h="39743">
                  <a:moveTo>
                    <a:pt x="0" y="0"/>
                  </a:moveTo>
                  <a:lnTo>
                    <a:pt x="22946" y="3974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6829909" y="8529002"/>
              <a:ext cx="22891" cy="39649"/>
            </a:xfrm>
            <a:custGeom>
              <a:avLst/>
              <a:pathLst>
                <a:path w="22891" h="39649">
                  <a:moveTo>
                    <a:pt x="0" y="0"/>
                  </a:moveTo>
                  <a:lnTo>
                    <a:pt x="22891" y="3964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6851037" y="8528786"/>
              <a:ext cx="23016" cy="39865"/>
            </a:xfrm>
            <a:custGeom>
              <a:avLst/>
              <a:pathLst>
                <a:path w="23016" h="39865">
                  <a:moveTo>
                    <a:pt x="0" y="0"/>
                  </a:moveTo>
                  <a:lnTo>
                    <a:pt x="23016" y="3986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6893291" y="8530205"/>
              <a:ext cx="22197" cy="38446"/>
            </a:xfrm>
            <a:custGeom>
              <a:avLst/>
              <a:pathLst>
                <a:path w="22197" h="38446">
                  <a:moveTo>
                    <a:pt x="0" y="0"/>
                  </a:moveTo>
                  <a:lnTo>
                    <a:pt x="22197" y="3844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6859980" y="8509957"/>
              <a:ext cx="66622" cy="57696"/>
            </a:xfrm>
            <a:custGeom>
              <a:avLst/>
              <a:pathLst>
                <a:path w="66622" h="57696">
                  <a:moveTo>
                    <a:pt x="33311" y="0"/>
                  </a:moveTo>
                  <a:lnTo>
                    <a:pt x="66622" y="57696"/>
                  </a:lnTo>
                  <a:lnTo>
                    <a:pt x="0" y="5769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6914418" y="8563188"/>
              <a:ext cx="3154" cy="5463"/>
            </a:xfrm>
            <a:custGeom>
              <a:avLst/>
              <a:pathLst>
                <a:path w="3154" h="5463">
                  <a:moveTo>
                    <a:pt x="0" y="0"/>
                  </a:moveTo>
                  <a:lnTo>
                    <a:pt x="3154" y="546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956673" y="8528121"/>
              <a:ext cx="23400" cy="40530"/>
            </a:xfrm>
            <a:custGeom>
              <a:avLst/>
              <a:pathLst>
                <a:path w="23400" h="40530">
                  <a:moveTo>
                    <a:pt x="0" y="0"/>
                  </a:moveTo>
                  <a:lnTo>
                    <a:pt x="23400" y="4053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923245" y="8510031"/>
              <a:ext cx="66855" cy="57898"/>
            </a:xfrm>
            <a:custGeom>
              <a:avLst/>
              <a:pathLst>
                <a:path w="66855" h="57898">
                  <a:moveTo>
                    <a:pt x="33427" y="0"/>
                  </a:moveTo>
                  <a:lnTo>
                    <a:pt x="66855" y="57898"/>
                  </a:lnTo>
                  <a:lnTo>
                    <a:pt x="0" y="5789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6944599" y="8479450"/>
              <a:ext cx="66401" cy="57505"/>
            </a:xfrm>
            <a:custGeom>
              <a:avLst/>
              <a:pathLst>
                <a:path w="66401" h="57505">
                  <a:moveTo>
                    <a:pt x="33200" y="0"/>
                  </a:moveTo>
                  <a:lnTo>
                    <a:pt x="66401" y="57505"/>
                  </a:lnTo>
                  <a:lnTo>
                    <a:pt x="0" y="5750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6998927" y="8553916"/>
              <a:ext cx="8507" cy="14735"/>
            </a:xfrm>
            <a:custGeom>
              <a:avLst/>
              <a:pathLst>
                <a:path w="8507" h="14735">
                  <a:moveTo>
                    <a:pt x="0" y="0"/>
                  </a:moveTo>
                  <a:lnTo>
                    <a:pt x="8507" y="1473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6965335" y="8498776"/>
              <a:ext cx="67185" cy="58184"/>
            </a:xfrm>
            <a:custGeom>
              <a:avLst/>
              <a:pathLst>
                <a:path w="67185" h="58184">
                  <a:moveTo>
                    <a:pt x="33592" y="0"/>
                  </a:moveTo>
                  <a:lnTo>
                    <a:pt x="67185" y="58184"/>
                  </a:lnTo>
                  <a:lnTo>
                    <a:pt x="0" y="5818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020055" y="8528465"/>
              <a:ext cx="23201" cy="40186"/>
            </a:xfrm>
            <a:custGeom>
              <a:avLst/>
              <a:pathLst>
                <a:path w="23201" h="40186">
                  <a:moveTo>
                    <a:pt x="0" y="0"/>
                  </a:moveTo>
                  <a:lnTo>
                    <a:pt x="23201" y="4018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986864" y="8473097"/>
              <a:ext cx="66380" cy="57487"/>
            </a:xfrm>
            <a:custGeom>
              <a:avLst/>
              <a:pathLst>
                <a:path w="66380" h="57487">
                  <a:moveTo>
                    <a:pt x="33190" y="0"/>
                  </a:moveTo>
                  <a:lnTo>
                    <a:pt x="66380" y="57487"/>
                  </a:lnTo>
                  <a:lnTo>
                    <a:pt x="0" y="5748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006661" y="8485287"/>
              <a:ext cx="69041" cy="59791"/>
            </a:xfrm>
            <a:custGeom>
              <a:avLst/>
              <a:pathLst>
                <a:path w="69041" h="59791">
                  <a:moveTo>
                    <a:pt x="34520" y="0"/>
                  </a:moveTo>
                  <a:lnTo>
                    <a:pt x="69041" y="59791"/>
                  </a:lnTo>
                  <a:lnTo>
                    <a:pt x="0" y="5979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7062309" y="8529033"/>
              <a:ext cx="22873" cy="39618"/>
            </a:xfrm>
            <a:custGeom>
              <a:avLst/>
              <a:pathLst>
                <a:path w="22873" h="39618">
                  <a:moveTo>
                    <a:pt x="0" y="0"/>
                  </a:moveTo>
                  <a:lnTo>
                    <a:pt x="22873" y="39618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7062309" y="8517633"/>
              <a:ext cx="29455" cy="51018"/>
            </a:xfrm>
            <a:custGeom>
              <a:avLst/>
              <a:pathLst>
                <a:path w="29455" h="51018">
                  <a:moveTo>
                    <a:pt x="0" y="0"/>
                  </a:moveTo>
                  <a:lnTo>
                    <a:pt x="29455" y="5101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7047487" y="8498885"/>
              <a:ext cx="71898" cy="62265"/>
            </a:xfrm>
            <a:custGeom>
              <a:avLst/>
              <a:pathLst>
                <a:path w="71898" h="62265">
                  <a:moveTo>
                    <a:pt x="35949" y="0"/>
                  </a:moveTo>
                  <a:lnTo>
                    <a:pt x="71898" y="62265"/>
                  </a:lnTo>
                  <a:lnTo>
                    <a:pt x="0" y="6226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7049524" y="8435138"/>
              <a:ext cx="67823" cy="58736"/>
            </a:xfrm>
            <a:custGeom>
              <a:avLst/>
              <a:pathLst>
                <a:path w="67823" h="58736">
                  <a:moveTo>
                    <a:pt x="33911" y="0"/>
                  </a:moveTo>
                  <a:lnTo>
                    <a:pt x="67823" y="58736"/>
                  </a:lnTo>
                  <a:lnTo>
                    <a:pt x="0" y="5873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7069071" y="8499800"/>
              <a:ext cx="70984" cy="61474"/>
            </a:xfrm>
            <a:custGeom>
              <a:avLst/>
              <a:pathLst>
                <a:path w="70984" h="61474">
                  <a:moveTo>
                    <a:pt x="35492" y="0"/>
                  </a:moveTo>
                  <a:lnTo>
                    <a:pt x="70984" y="61474"/>
                  </a:lnTo>
                  <a:lnTo>
                    <a:pt x="0" y="6147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7070901" y="8505834"/>
              <a:ext cx="67325" cy="58305"/>
            </a:xfrm>
            <a:custGeom>
              <a:avLst/>
              <a:pathLst>
                <a:path w="67325" h="58305">
                  <a:moveTo>
                    <a:pt x="33662" y="0"/>
                  </a:moveTo>
                  <a:lnTo>
                    <a:pt x="67325" y="58305"/>
                  </a:lnTo>
                  <a:lnTo>
                    <a:pt x="0" y="58305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7090223" y="8492653"/>
              <a:ext cx="70935" cy="61431"/>
            </a:xfrm>
            <a:custGeom>
              <a:avLst/>
              <a:pathLst>
                <a:path w="70935" h="61431">
                  <a:moveTo>
                    <a:pt x="35467" y="0"/>
                  </a:moveTo>
                  <a:lnTo>
                    <a:pt x="70935" y="61431"/>
                  </a:lnTo>
                  <a:lnTo>
                    <a:pt x="0" y="6143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7092484" y="8418545"/>
              <a:ext cx="66412" cy="57514"/>
            </a:xfrm>
            <a:custGeom>
              <a:avLst/>
              <a:pathLst>
                <a:path w="66412" h="57514">
                  <a:moveTo>
                    <a:pt x="33206" y="0"/>
                  </a:moveTo>
                  <a:lnTo>
                    <a:pt x="66412" y="57514"/>
                  </a:lnTo>
                  <a:lnTo>
                    <a:pt x="0" y="5751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7111282" y="8418252"/>
              <a:ext cx="71072" cy="61550"/>
            </a:xfrm>
            <a:custGeom>
              <a:avLst/>
              <a:pathLst>
                <a:path w="71072" h="61550">
                  <a:moveTo>
                    <a:pt x="35536" y="0"/>
                  </a:moveTo>
                  <a:lnTo>
                    <a:pt x="71072" y="61550"/>
                  </a:lnTo>
                  <a:lnTo>
                    <a:pt x="0" y="6155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7132869" y="8425724"/>
              <a:ext cx="70151" cy="60753"/>
            </a:xfrm>
            <a:custGeom>
              <a:avLst/>
              <a:pathLst>
                <a:path w="70151" h="60753">
                  <a:moveTo>
                    <a:pt x="35075" y="0"/>
                  </a:moveTo>
                  <a:lnTo>
                    <a:pt x="70151" y="60753"/>
                  </a:lnTo>
                  <a:lnTo>
                    <a:pt x="0" y="6075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7134348" y="8443944"/>
              <a:ext cx="67194" cy="58192"/>
            </a:xfrm>
            <a:custGeom>
              <a:avLst/>
              <a:pathLst>
                <a:path w="67194" h="58192">
                  <a:moveTo>
                    <a:pt x="33597" y="0"/>
                  </a:moveTo>
                  <a:lnTo>
                    <a:pt x="67194" y="58192"/>
                  </a:lnTo>
                  <a:lnTo>
                    <a:pt x="0" y="5819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189072" y="8515908"/>
              <a:ext cx="30451" cy="52743"/>
            </a:xfrm>
            <a:custGeom>
              <a:avLst/>
              <a:pathLst>
                <a:path w="30451" h="52743">
                  <a:moveTo>
                    <a:pt x="0" y="0"/>
                  </a:moveTo>
                  <a:lnTo>
                    <a:pt x="30451" y="5274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155542" y="8467444"/>
              <a:ext cx="67061" cy="58076"/>
            </a:xfrm>
            <a:custGeom>
              <a:avLst/>
              <a:pathLst>
                <a:path w="67061" h="58076">
                  <a:moveTo>
                    <a:pt x="33530" y="0"/>
                  </a:moveTo>
                  <a:lnTo>
                    <a:pt x="67061" y="58076"/>
                  </a:lnTo>
                  <a:lnTo>
                    <a:pt x="0" y="5807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175946" y="8496363"/>
              <a:ext cx="68506" cy="59328"/>
            </a:xfrm>
            <a:custGeom>
              <a:avLst/>
              <a:pathLst>
                <a:path w="68506" h="59328">
                  <a:moveTo>
                    <a:pt x="34253" y="0"/>
                  </a:moveTo>
                  <a:lnTo>
                    <a:pt x="68506" y="59328"/>
                  </a:lnTo>
                  <a:lnTo>
                    <a:pt x="0" y="59328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7177158" y="8490965"/>
              <a:ext cx="66082" cy="57229"/>
            </a:xfrm>
            <a:custGeom>
              <a:avLst/>
              <a:pathLst>
                <a:path w="66082" h="57229">
                  <a:moveTo>
                    <a:pt x="33041" y="0"/>
                  </a:moveTo>
                  <a:lnTo>
                    <a:pt x="66082" y="57229"/>
                  </a:lnTo>
                  <a:lnTo>
                    <a:pt x="0" y="5722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7196014" y="8488494"/>
              <a:ext cx="70625" cy="61163"/>
            </a:xfrm>
            <a:custGeom>
              <a:avLst/>
              <a:pathLst>
                <a:path w="70625" h="61163">
                  <a:moveTo>
                    <a:pt x="35312" y="0"/>
                  </a:moveTo>
                  <a:lnTo>
                    <a:pt x="70625" y="61163"/>
                  </a:lnTo>
                  <a:lnTo>
                    <a:pt x="0" y="6116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7197555" y="8390841"/>
              <a:ext cx="67543" cy="58494"/>
            </a:xfrm>
            <a:custGeom>
              <a:avLst/>
              <a:pathLst>
                <a:path w="67543" h="58494">
                  <a:moveTo>
                    <a:pt x="33771" y="0"/>
                  </a:moveTo>
                  <a:lnTo>
                    <a:pt x="67543" y="58494"/>
                  </a:lnTo>
                  <a:lnTo>
                    <a:pt x="0" y="5849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7217006" y="8365429"/>
              <a:ext cx="70896" cy="61398"/>
            </a:xfrm>
            <a:custGeom>
              <a:avLst/>
              <a:pathLst>
                <a:path w="70896" h="61398">
                  <a:moveTo>
                    <a:pt x="35448" y="0"/>
                  </a:moveTo>
                  <a:lnTo>
                    <a:pt x="70896" y="61398"/>
                  </a:lnTo>
                  <a:lnTo>
                    <a:pt x="0" y="61398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7219153" y="8457339"/>
              <a:ext cx="66601" cy="57678"/>
            </a:xfrm>
            <a:custGeom>
              <a:avLst/>
              <a:pathLst>
                <a:path w="66601" h="57678">
                  <a:moveTo>
                    <a:pt x="33300" y="0"/>
                  </a:moveTo>
                  <a:lnTo>
                    <a:pt x="66601" y="57678"/>
                  </a:lnTo>
                  <a:lnTo>
                    <a:pt x="0" y="5767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7273581" y="8521162"/>
              <a:ext cx="27418" cy="47489"/>
            </a:xfrm>
            <a:custGeom>
              <a:avLst/>
              <a:pathLst>
                <a:path w="27418" h="47489">
                  <a:moveTo>
                    <a:pt x="0" y="0"/>
                  </a:moveTo>
                  <a:lnTo>
                    <a:pt x="27418" y="4748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7239515" y="8398187"/>
              <a:ext cx="68132" cy="59004"/>
            </a:xfrm>
            <a:custGeom>
              <a:avLst/>
              <a:pathLst>
                <a:path w="68132" h="59004">
                  <a:moveTo>
                    <a:pt x="34066" y="0"/>
                  </a:moveTo>
                  <a:lnTo>
                    <a:pt x="68132" y="59004"/>
                  </a:lnTo>
                  <a:lnTo>
                    <a:pt x="0" y="5900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7259936" y="8425867"/>
              <a:ext cx="69545" cy="60227"/>
            </a:xfrm>
            <a:custGeom>
              <a:avLst/>
              <a:pathLst>
                <a:path w="69545" h="60227">
                  <a:moveTo>
                    <a:pt x="34772" y="0"/>
                  </a:moveTo>
                  <a:lnTo>
                    <a:pt x="69545" y="60227"/>
                  </a:lnTo>
                  <a:lnTo>
                    <a:pt x="0" y="6022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7260209" y="8448803"/>
              <a:ext cx="68998" cy="59754"/>
            </a:xfrm>
            <a:custGeom>
              <a:avLst/>
              <a:pathLst>
                <a:path w="68998" h="59754">
                  <a:moveTo>
                    <a:pt x="34499" y="0"/>
                  </a:moveTo>
                  <a:lnTo>
                    <a:pt x="68998" y="59754"/>
                  </a:lnTo>
                  <a:lnTo>
                    <a:pt x="0" y="5975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7283901" y="8443423"/>
              <a:ext cx="63869" cy="55312"/>
            </a:xfrm>
            <a:custGeom>
              <a:avLst/>
              <a:pathLst>
                <a:path w="63869" h="55312">
                  <a:moveTo>
                    <a:pt x="31934" y="0"/>
                  </a:moveTo>
                  <a:lnTo>
                    <a:pt x="63869" y="55312"/>
                  </a:lnTo>
                  <a:lnTo>
                    <a:pt x="0" y="5531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7301582" y="8439239"/>
              <a:ext cx="70762" cy="61282"/>
            </a:xfrm>
            <a:custGeom>
              <a:avLst/>
              <a:pathLst>
                <a:path w="70762" h="61282">
                  <a:moveTo>
                    <a:pt x="35381" y="0"/>
                  </a:moveTo>
                  <a:lnTo>
                    <a:pt x="70762" y="61282"/>
                  </a:lnTo>
                  <a:lnTo>
                    <a:pt x="0" y="6128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7302533" y="8390872"/>
              <a:ext cx="68860" cy="59634"/>
            </a:xfrm>
            <a:custGeom>
              <a:avLst/>
              <a:pathLst>
                <a:path w="68860" h="59634">
                  <a:moveTo>
                    <a:pt x="34430" y="0"/>
                  </a:moveTo>
                  <a:lnTo>
                    <a:pt x="68860" y="59634"/>
                  </a:lnTo>
                  <a:lnTo>
                    <a:pt x="0" y="5963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7322894" y="8458353"/>
              <a:ext cx="70392" cy="60961"/>
            </a:xfrm>
            <a:custGeom>
              <a:avLst/>
              <a:pathLst>
                <a:path w="70392" h="60961">
                  <a:moveTo>
                    <a:pt x="35196" y="0"/>
                  </a:moveTo>
                  <a:lnTo>
                    <a:pt x="70392" y="60961"/>
                  </a:lnTo>
                  <a:lnTo>
                    <a:pt x="0" y="6096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7323979" y="8413356"/>
              <a:ext cx="68222" cy="59082"/>
            </a:xfrm>
            <a:custGeom>
              <a:avLst/>
              <a:pathLst>
                <a:path w="68222" h="59082">
                  <a:moveTo>
                    <a:pt x="34111" y="0"/>
                  </a:moveTo>
                  <a:lnTo>
                    <a:pt x="68222" y="59082"/>
                  </a:lnTo>
                  <a:lnTo>
                    <a:pt x="0" y="5908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7343315" y="8449513"/>
              <a:ext cx="71805" cy="62185"/>
            </a:xfrm>
            <a:custGeom>
              <a:avLst/>
              <a:pathLst>
                <a:path w="71805" h="62185">
                  <a:moveTo>
                    <a:pt x="35902" y="0"/>
                  </a:moveTo>
                  <a:lnTo>
                    <a:pt x="71805" y="62185"/>
                  </a:lnTo>
                  <a:lnTo>
                    <a:pt x="0" y="6218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7344295" y="8366445"/>
              <a:ext cx="69845" cy="60487"/>
            </a:xfrm>
            <a:custGeom>
              <a:avLst/>
              <a:pathLst>
                <a:path w="69845" h="60487">
                  <a:moveTo>
                    <a:pt x="34922" y="0"/>
                  </a:moveTo>
                  <a:lnTo>
                    <a:pt x="69845" y="60487"/>
                  </a:lnTo>
                  <a:lnTo>
                    <a:pt x="0" y="6048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7363861" y="8361692"/>
              <a:ext cx="72968" cy="63192"/>
            </a:xfrm>
            <a:custGeom>
              <a:avLst/>
              <a:pathLst>
                <a:path w="72968" h="63192">
                  <a:moveTo>
                    <a:pt x="36484" y="0"/>
                  </a:moveTo>
                  <a:lnTo>
                    <a:pt x="72968" y="63192"/>
                  </a:lnTo>
                  <a:lnTo>
                    <a:pt x="0" y="6319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7365513" y="8348699"/>
              <a:ext cx="69663" cy="60330"/>
            </a:xfrm>
            <a:custGeom>
              <a:avLst/>
              <a:pathLst>
                <a:path w="69663" h="60330">
                  <a:moveTo>
                    <a:pt x="34831" y="0"/>
                  </a:moveTo>
                  <a:lnTo>
                    <a:pt x="69663" y="60330"/>
                  </a:lnTo>
                  <a:lnTo>
                    <a:pt x="0" y="6033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7385007" y="8390484"/>
              <a:ext cx="72929" cy="63159"/>
            </a:xfrm>
            <a:custGeom>
              <a:avLst/>
              <a:pathLst>
                <a:path w="72929" h="63159">
                  <a:moveTo>
                    <a:pt x="36464" y="0"/>
                  </a:moveTo>
                  <a:lnTo>
                    <a:pt x="72929" y="63159"/>
                  </a:lnTo>
                  <a:lnTo>
                    <a:pt x="0" y="6315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386859" y="8351658"/>
              <a:ext cx="69224" cy="59950"/>
            </a:xfrm>
            <a:custGeom>
              <a:avLst/>
              <a:pathLst>
                <a:path w="69224" h="59950">
                  <a:moveTo>
                    <a:pt x="34612" y="0"/>
                  </a:moveTo>
                  <a:lnTo>
                    <a:pt x="69224" y="59950"/>
                  </a:lnTo>
                  <a:lnTo>
                    <a:pt x="0" y="5995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406611" y="8385834"/>
              <a:ext cx="71975" cy="62332"/>
            </a:xfrm>
            <a:custGeom>
              <a:avLst/>
              <a:pathLst>
                <a:path w="71975" h="62332">
                  <a:moveTo>
                    <a:pt x="35987" y="0"/>
                  </a:moveTo>
                  <a:lnTo>
                    <a:pt x="71975" y="62332"/>
                  </a:lnTo>
                  <a:lnTo>
                    <a:pt x="0" y="6233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408132" y="8308584"/>
              <a:ext cx="68933" cy="59697"/>
            </a:xfrm>
            <a:custGeom>
              <a:avLst/>
              <a:pathLst>
                <a:path w="68933" h="59697">
                  <a:moveTo>
                    <a:pt x="34466" y="0"/>
                  </a:moveTo>
                  <a:lnTo>
                    <a:pt x="68933" y="59697"/>
                  </a:lnTo>
                  <a:lnTo>
                    <a:pt x="0" y="5969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463726" y="8529760"/>
              <a:ext cx="22454" cy="38891"/>
            </a:xfrm>
            <a:custGeom>
              <a:avLst/>
              <a:pathLst>
                <a:path w="22454" h="38891">
                  <a:moveTo>
                    <a:pt x="0" y="0"/>
                  </a:moveTo>
                  <a:lnTo>
                    <a:pt x="22454" y="3889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449256" y="8367515"/>
              <a:ext cx="71195" cy="61657"/>
            </a:xfrm>
            <a:custGeom>
              <a:avLst/>
              <a:pathLst>
                <a:path w="71195" h="61657">
                  <a:moveTo>
                    <a:pt x="35597" y="0"/>
                  </a:moveTo>
                  <a:lnTo>
                    <a:pt x="71195" y="61657"/>
                  </a:lnTo>
                  <a:lnTo>
                    <a:pt x="0" y="6165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449912" y="8302275"/>
              <a:ext cx="69883" cy="60520"/>
            </a:xfrm>
            <a:custGeom>
              <a:avLst/>
              <a:pathLst>
                <a:path w="69883" h="60520">
                  <a:moveTo>
                    <a:pt x="34941" y="0"/>
                  </a:moveTo>
                  <a:lnTo>
                    <a:pt x="69883" y="60520"/>
                  </a:lnTo>
                  <a:lnTo>
                    <a:pt x="0" y="6052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470513" y="8360694"/>
              <a:ext cx="70935" cy="61431"/>
            </a:xfrm>
            <a:custGeom>
              <a:avLst/>
              <a:pathLst>
                <a:path w="70935" h="61431">
                  <a:moveTo>
                    <a:pt x="35467" y="0"/>
                  </a:moveTo>
                  <a:lnTo>
                    <a:pt x="70935" y="61431"/>
                  </a:lnTo>
                  <a:lnTo>
                    <a:pt x="0" y="6143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471365" y="8305099"/>
              <a:ext cx="69231" cy="59956"/>
            </a:xfrm>
            <a:custGeom>
              <a:avLst/>
              <a:pathLst>
                <a:path w="69231" h="59956">
                  <a:moveTo>
                    <a:pt x="34615" y="0"/>
                  </a:moveTo>
                  <a:lnTo>
                    <a:pt x="69231" y="59956"/>
                  </a:lnTo>
                  <a:lnTo>
                    <a:pt x="0" y="5995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490332" y="8435355"/>
              <a:ext cx="73553" cy="63698"/>
            </a:xfrm>
            <a:custGeom>
              <a:avLst/>
              <a:pathLst>
                <a:path w="73553" h="63698">
                  <a:moveTo>
                    <a:pt x="36776" y="0"/>
                  </a:moveTo>
                  <a:lnTo>
                    <a:pt x="73553" y="63698"/>
                  </a:lnTo>
                  <a:lnTo>
                    <a:pt x="0" y="63698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491635" y="8346650"/>
              <a:ext cx="70946" cy="61441"/>
            </a:xfrm>
            <a:custGeom>
              <a:avLst/>
              <a:pathLst>
                <a:path w="70946" h="61441">
                  <a:moveTo>
                    <a:pt x="35473" y="0"/>
                  </a:moveTo>
                  <a:lnTo>
                    <a:pt x="70946" y="61441"/>
                  </a:lnTo>
                  <a:lnTo>
                    <a:pt x="0" y="6144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511919" y="8277014"/>
              <a:ext cx="72633" cy="62902"/>
            </a:xfrm>
            <a:custGeom>
              <a:avLst/>
              <a:pathLst>
                <a:path w="72633" h="62902">
                  <a:moveTo>
                    <a:pt x="36316" y="0"/>
                  </a:moveTo>
                  <a:lnTo>
                    <a:pt x="72633" y="62902"/>
                  </a:lnTo>
                  <a:lnTo>
                    <a:pt x="0" y="6290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513322" y="8314017"/>
              <a:ext cx="69825" cy="60470"/>
            </a:xfrm>
            <a:custGeom>
              <a:avLst/>
              <a:pathLst>
                <a:path w="69825" h="60470">
                  <a:moveTo>
                    <a:pt x="34912" y="0"/>
                  </a:moveTo>
                  <a:lnTo>
                    <a:pt x="69825" y="60470"/>
                  </a:lnTo>
                  <a:lnTo>
                    <a:pt x="0" y="6047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7533275" y="8375294"/>
              <a:ext cx="72175" cy="62506"/>
            </a:xfrm>
            <a:custGeom>
              <a:avLst/>
              <a:pathLst>
                <a:path w="72175" h="62506">
                  <a:moveTo>
                    <a:pt x="36087" y="0"/>
                  </a:moveTo>
                  <a:lnTo>
                    <a:pt x="72175" y="62506"/>
                  </a:lnTo>
                  <a:lnTo>
                    <a:pt x="0" y="6250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7534719" y="8337398"/>
              <a:ext cx="69287" cy="60004"/>
            </a:xfrm>
            <a:custGeom>
              <a:avLst/>
              <a:pathLst>
                <a:path w="69287" h="60004">
                  <a:moveTo>
                    <a:pt x="34643" y="0"/>
                  </a:moveTo>
                  <a:lnTo>
                    <a:pt x="69287" y="60004"/>
                  </a:lnTo>
                  <a:lnTo>
                    <a:pt x="0" y="6000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7554644" y="8329071"/>
              <a:ext cx="71691" cy="62086"/>
            </a:xfrm>
            <a:custGeom>
              <a:avLst/>
              <a:pathLst>
                <a:path w="71691" h="62086">
                  <a:moveTo>
                    <a:pt x="35845" y="0"/>
                  </a:moveTo>
                  <a:lnTo>
                    <a:pt x="71691" y="62086"/>
                  </a:lnTo>
                  <a:lnTo>
                    <a:pt x="0" y="6208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7556056" y="8254084"/>
              <a:ext cx="68867" cy="59641"/>
            </a:xfrm>
            <a:custGeom>
              <a:avLst/>
              <a:pathLst>
                <a:path w="68867" h="59641">
                  <a:moveTo>
                    <a:pt x="34433" y="0"/>
                  </a:moveTo>
                  <a:lnTo>
                    <a:pt x="68867" y="59641"/>
                  </a:lnTo>
                  <a:lnTo>
                    <a:pt x="0" y="5964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576321" y="8319471"/>
              <a:ext cx="70591" cy="61133"/>
            </a:xfrm>
            <a:custGeom>
              <a:avLst/>
              <a:pathLst>
                <a:path w="70591" h="61133">
                  <a:moveTo>
                    <a:pt x="35295" y="0"/>
                  </a:moveTo>
                  <a:lnTo>
                    <a:pt x="70591" y="61133"/>
                  </a:lnTo>
                  <a:lnTo>
                    <a:pt x="0" y="6113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7577018" y="8306977"/>
              <a:ext cx="69197" cy="59926"/>
            </a:xfrm>
            <a:custGeom>
              <a:avLst/>
              <a:pathLst>
                <a:path w="69197" h="59926">
                  <a:moveTo>
                    <a:pt x="34598" y="0"/>
                  </a:moveTo>
                  <a:lnTo>
                    <a:pt x="69197" y="59926"/>
                  </a:lnTo>
                  <a:lnTo>
                    <a:pt x="0" y="5992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7632744" y="8528561"/>
              <a:ext cx="23145" cy="40089"/>
            </a:xfrm>
            <a:custGeom>
              <a:avLst/>
              <a:pathLst>
                <a:path w="23145" h="40089">
                  <a:moveTo>
                    <a:pt x="0" y="0"/>
                  </a:moveTo>
                  <a:lnTo>
                    <a:pt x="23145" y="40089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7598959" y="8262659"/>
              <a:ext cx="67570" cy="58517"/>
            </a:xfrm>
            <a:custGeom>
              <a:avLst/>
              <a:pathLst>
                <a:path w="67570" h="58517">
                  <a:moveTo>
                    <a:pt x="33785" y="0"/>
                  </a:moveTo>
                  <a:lnTo>
                    <a:pt x="67570" y="58517"/>
                  </a:lnTo>
                  <a:lnTo>
                    <a:pt x="0" y="5851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7619720" y="8300152"/>
              <a:ext cx="68302" cy="59151"/>
            </a:xfrm>
            <a:custGeom>
              <a:avLst/>
              <a:pathLst>
                <a:path w="68302" h="59151">
                  <a:moveTo>
                    <a:pt x="34151" y="0"/>
                  </a:moveTo>
                  <a:lnTo>
                    <a:pt x="68302" y="59151"/>
                  </a:lnTo>
                  <a:lnTo>
                    <a:pt x="0" y="5915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7620394" y="8255405"/>
              <a:ext cx="66954" cy="57984"/>
            </a:xfrm>
            <a:custGeom>
              <a:avLst/>
              <a:pathLst>
                <a:path w="66954" h="57984">
                  <a:moveTo>
                    <a:pt x="33477" y="0"/>
                  </a:moveTo>
                  <a:lnTo>
                    <a:pt x="66954" y="57984"/>
                  </a:lnTo>
                  <a:lnTo>
                    <a:pt x="0" y="5798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7639556" y="8290920"/>
              <a:ext cx="70885" cy="61388"/>
            </a:xfrm>
            <a:custGeom>
              <a:avLst/>
              <a:pathLst>
                <a:path w="70885" h="61388">
                  <a:moveTo>
                    <a:pt x="35442" y="0"/>
                  </a:moveTo>
                  <a:lnTo>
                    <a:pt x="70885" y="61388"/>
                  </a:lnTo>
                  <a:lnTo>
                    <a:pt x="0" y="61388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7640379" y="8272358"/>
              <a:ext cx="69238" cy="59962"/>
            </a:xfrm>
            <a:custGeom>
              <a:avLst/>
              <a:pathLst>
                <a:path w="69238" h="59962">
                  <a:moveTo>
                    <a:pt x="34619" y="0"/>
                  </a:moveTo>
                  <a:lnTo>
                    <a:pt x="69238" y="59962"/>
                  </a:lnTo>
                  <a:lnTo>
                    <a:pt x="0" y="5996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7661165" y="8302255"/>
              <a:ext cx="69921" cy="60553"/>
            </a:xfrm>
            <a:custGeom>
              <a:avLst/>
              <a:pathLst>
                <a:path w="69921" h="60553">
                  <a:moveTo>
                    <a:pt x="34960" y="0"/>
                  </a:moveTo>
                  <a:lnTo>
                    <a:pt x="69921" y="60553"/>
                  </a:lnTo>
                  <a:lnTo>
                    <a:pt x="0" y="6055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7662109" y="8253691"/>
              <a:ext cx="68034" cy="58919"/>
            </a:xfrm>
            <a:custGeom>
              <a:avLst/>
              <a:pathLst>
                <a:path w="68034" h="58919">
                  <a:moveTo>
                    <a:pt x="34017" y="0"/>
                  </a:moveTo>
                  <a:lnTo>
                    <a:pt x="68034" y="58919"/>
                  </a:lnTo>
                  <a:lnTo>
                    <a:pt x="0" y="5891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7682372" y="8381312"/>
              <a:ext cx="69761" cy="60415"/>
            </a:xfrm>
            <a:custGeom>
              <a:avLst/>
              <a:pathLst>
                <a:path w="69761" h="60415">
                  <a:moveTo>
                    <a:pt x="34880" y="0"/>
                  </a:moveTo>
                  <a:lnTo>
                    <a:pt x="69761" y="60415"/>
                  </a:lnTo>
                  <a:lnTo>
                    <a:pt x="0" y="6041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7683240" y="8250602"/>
              <a:ext cx="68025" cy="58912"/>
            </a:xfrm>
            <a:custGeom>
              <a:avLst/>
              <a:pathLst>
                <a:path w="68025" h="58912">
                  <a:moveTo>
                    <a:pt x="34012" y="0"/>
                  </a:moveTo>
                  <a:lnTo>
                    <a:pt x="68025" y="58912"/>
                  </a:lnTo>
                  <a:lnTo>
                    <a:pt x="0" y="5891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7703608" y="8263744"/>
              <a:ext cx="69545" cy="60227"/>
            </a:xfrm>
            <a:custGeom>
              <a:avLst/>
              <a:pathLst>
                <a:path w="69545" h="60227">
                  <a:moveTo>
                    <a:pt x="34772" y="0"/>
                  </a:moveTo>
                  <a:lnTo>
                    <a:pt x="69545" y="60227"/>
                  </a:lnTo>
                  <a:lnTo>
                    <a:pt x="0" y="6022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7704237" y="8231536"/>
              <a:ext cx="68286" cy="59137"/>
            </a:xfrm>
            <a:custGeom>
              <a:avLst/>
              <a:pathLst>
                <a:path w="68286" h="59137">
                  <a:moveTo>
                    <a:pt x="34143" y="0"/>
                  </a:moveTo>
                  <a:lnTo>
                    <a:pt x="68286" y="59137"/>
                  </a:lnTo>
                  <a:lnTo>
                    <a:pt x="0" y="5913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7725066" y="8363201"/>
              <a:ext cx="68882" cy="59653"/>
            </a:xfrm>
            <a:custGeom>
              <a:avLst/>
              <a:pathLst>
                <a:path w="68882" h="59653">
                  <a:moveTo>
                    <a:pt x="34441" y="0"/>
                  </a:moveTo>
                  <a:lnTo>
                    <a:pt x="68882" y="59653"/>
                  </a:lnTo>
                  <a:lnTo>
                    <a:pt x="0" y="5965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7725486" y="8217860"/>
              <a:ext cx="68042" cy="58926"/>
            </a:xfrm>
            <a:custGeom>
              <a:avLst/>
              <a:pathLst>
                <a:path w="68042" h="58926">
                  <a:moveTo>
                    <a:pt x="34021" y="0"/>
                  </a:moveTo>
                  <a:lnTo>
                    <a:pt x="68042" y="58926"/>
                  </a:lnTo>
                  <a:lnTo>
                    <a:pt x="0" y="5892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7746540" y="8227862"/>
              <a:ext cx="68189" cy="59054"/>
            </a:xfrm>
            <a:custGeom>
              <a:avLst/>
              <a:pathLst>
                <a:path w="68189" h="59054">
                  <a:moveTo>
                    <a:pt x="34094" y="0"/>
                  </a:moveTo>
                  <a:lnTo>
                    <a:pt x="68189" y="59054"/>
                  </a:lnTo>
                  <a:lnTo>
                    <a:pt x="0" y="5905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7746715" y="8175395"/>
              <a:ext cx="67840" cy="58751"/>
            </a:xfrm>
            <a:custGeom>
              <a:avLst/>
              <a:pathLst>
                <a:path w="67840" h="58751">
                  <a:moveTo>
                    <a:pt x="33920" y="0"/>
                  </a:moveTo>
                  <a:lnTo>
                    <a:pt x="67840" y="58751"/>
                  </a:lnTo>
                  <a:lnTo>
                    <a:pt x="0" y="5875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7768095" y="8360751"/>
              <a:ext cx="67334" cy="58313"/>
            </a:xfrm>
            <a:custGeom>
              <a:avLst/>
              <a:pathLst>
                <a:path w="67334" h="58313">
                  <a:moveTo>
                    <a:pt x="33667" y="0"/>
                  </a:moveTo>
                  <a:lnTo>
                    <a:pt x="67334" y="58313"/>
                  </a:lnTo>
                  <a:lnTo>
                    <a:pt x="0" y="5831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7768198" y="8194556"/>
              <a:ext cx="67128" cy="58134"/>
            </a:xfrm>
            <a:custGeom>
              <a:avLst/>
              <a:pathLst>
                <a:path w="67128" h="58134">
                  <a:moveTo>
                    <a:pt x="33564" y="0"/>
                  </a:moveTo>
                  <a:lnTo>
                    <a:pt x="67128" y="58134"/>
                  </a:lnTo>
                  <a:lnTo>
                    <a:pt x="0" y="5813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7788047" y="8334293"/>
              <a:ext cx="69683" cy="60347"/>
            </a:xfrm>
            <a:custGeom>
              <a:avLst/>
              <a:pathLst>
                <a:path w="69683" h="60347">
                  <a:moveTo>
                    <a:pt x="34841" y="0"/>
                  </a:moveTo>
                  <a:lnTo>
                    <a:pt x="69683" y="60347"/>
                  </a:lnTo>
                  <a:lnTo>
                    <a:pt x="0" y="6034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7788507" y="8173307"/>
              <a:ext cx="68764" cy="59551"/>
            </a:xfrm>
            <a:custGeom>
              <a:avLst/>
              <a:pathLst>
                <a:path w="68764" h="59551">
                  <a:moveTo>
                    <a:pt x="34382" y="0"/>
                  </a:moveTo>
                  <a:lnTo>
                    <a:pt x="68764" y="59551"/>
                  </a:lnTo>
                  <a:lnTo>
                    <a:pt x="0" y="59551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7809771" y="8258792"/>
              <a:ext cx="68490" cy="59314"/>
            </a:xfrm>
            <a:custGeom>
              <a:avLst/>
              <a:pathLst>
                <a:path w="68490" h="59314">
                  <a:moveTo>
                    <a:pt x="34245" y="0"/>
                  </a:moveTo>
                  <a:lnTo>
                    <a:pt x="68490" y="59314"/>
                  </a:lnTo>
                  <a:lnTo>
                    <a:pt x="0" y="5931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7809987" y="8169307"/>
              <a:ext cx="68058" cy="58940"/>
            </a:xfrm>
            <a:custGeom>
              <a:avLst/>
              <a:pathLst>
                <a:path w="68058" h="58940">
                  <a:moveTo>
                    <a:pt x="34029" y="0"/>
                  </a:moveTo>
                  <a:lnTo>
                    <a:pt x="68058" y="58940"/>
                  </a:lnTo>
                  <a:lnTo>
                    <a:pt x="0" y="5894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7830841" y="8241609"/>
              <a:ext cx="68606" cy="59414"/>
            </a:xfrm>
            <a:custGeom>
              <a:avLst/>
              <a:pathLst>
                <a:path w="68606" h="59414">
                  <a:moveTo>
                    <a:pt x="34303" y="0"/>
                  </a:moveTo>
                  <a:lnTo>
                    <a:pt x="68606" y="59414"/>
                  </a:lnTo>
                  <a:lnTo>
                    <a:pt x="0" y="5941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7830937" y="8158987"/>
              <a:ext cx="68412" cy="59247"/>
            </a:xfrm>
            <a:custGeom>
              <a:avLst/>
              <a:pathLst>
                <a:path w="68412" h="59247">
                  <a:moveTo>
                    <a:pt x="34206" y="0"/>
                  </a:moveTo>
                  <a:lnTo>
                    <a:pt x="68412" y="59247"/>
                  </a:lnTo>
                  <a:lnTo>
                    <a:pt x="0" y="5924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7851999" y="8186763"/>
              <a:ext cx="68544" cy="59361"/>
            </a:xfrm>
            <a:custGeom>
              <a:avLst/>
              <a:pathLst>
                <a:path w="68544" h="59361">
                  <a:moveTo>
                    <a:pt x="34272" y="0"/>
                  </a:moveTo>
                  <a:lnTo>
                    <a:pt x="68544" y="59361"/>
                  </a:lnTo>
                  <a:lnTo>
                    <a:pt x="0" y="5936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7852037" y="8135493"/>
              <a:ext cx="68467" cy="59294"/>
            </a:xfrm>
            <a:custGeom>
              <a:avLst/>
              <a:pathLst>
                <a:path w="68467" h="59294">
                  <a:moveTo>
                    <a:pt x="34233" y="0"/>
                  </a:moveTo>
                  <a:lnTo>
                    <a:pt x="68467" y="59294"/>
                  </a:lnTo>
                  <a:lnTo>
                    <a:pt x="0" y="5929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7873303" y="8288063"/>
              <a:ext cx="68189" cy="59054"/>
            </a:xfrm>
            <a:custGeom>
              <a:avLst/>
              <a:pathLst>
                <a:path w="68189" h="59054">
                  <a:moveTo>
                    <a:pt x="34094" y="0"/>
                  </a:moveTo>
                  <a:lnTo>
                    <a:pt x="68189" y="59054"/>
                  </a:lnTo>
                  <a:lnTo>
                    <a:pt x="0" y="5905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7872986" y="8171448"/>
              <a:ext cx="68823" cy="59602"/>
            </a:xfrm>
            <a:custGeom>
              <a:avLst/>
              <a:pathLst>
                <a:path w="68823" h="59602">
                  <a:moveTo>
                    <a:pt x="34411" y="0"/>
                  </a:moveTo>
                  <a:lnTo>
                    <a:pt x="68823" y="59602"/>
                  </a:lnTo>
                  <a:lnTo>
                    <a:pt x="0" y="5960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7895325" y="8250894"/>
              <a:ext cx="66401" cy="57505"/>
            </a:xfrm>
            <a:custGeom>
              <a:avLst/>
              <a:pathLst>
                <a:path w="66401" h="57505">
                  <a:moveTo>
                    <a:pt x="33200" y="0"/>
                  </a:moveTo>
                  <a:lnTo>
                    <a:pt x="66401" y="57505"/>
                  </a:lnTo>
                  <a:lnTo>
                    <a:pt x="0" y="5750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7894881" y="8142876"/>
              <a:ext cx="67288" cy="58273"/>
            </a:xfrm>
            <a:custGeom>
              <a:avLst/>
              <a:pathLst>
                <a:path w="67288" h="58273">
                  <a:moveTo>
                    <a:pt x="33644" y="0"/>
                  </a:moveTo>
                  <a:lnTo>
                    <a:pt x="67288" y="58273"/>
                  </a:lnTo>
                  <a:lnTo>
                    <a:pt x="0" y="5827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7916528" y="8191199"/>
              <a:ext cx="66249" cy="57374"/>
            </a:xfrm>
            <a:custGeom>
              <a:avLst/>
              <a:pathLst>
                <a:path w="66249" h="57374">
                  <a:moveTo>
                    <a:pt x="33124" y="0"/>
                  </a:moveTo>
                  <a:lnTo>
                    <a:pt x="66249" y="57374"/>
                  </a:lnTo>
                  <a:lnTo>
                    <a:pt x="0" y="5737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7915995" y="8138157"/>
              <a:ext cx="67316" cy="58297"/>
            </a:xfrm>
            <a:custGeom>
              <a:avLst/>
              <a:pathLst>
                <a:path w="67316" h="58297">
                  <a:moveTo>
                    <a:pt x="33658" y="0"/>
                  </a:moveTo>
                  <a:lnTo>
                    <a:pt x="67316" y="58297"/>
                  </a:lnTo>
                  <a:lnTo>
                    <a:pt x="0" y="5829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7937076" y="8179114"/>
              <a:ext cx="67408" cy="58377"/>
            </a:xfrm>
            <a:custGeom>
              <a:avLst/>
              <a:pathLst>
                <a:path w="67408" h="58377">
                  <a:moveTo>
                    <a:pt x="33704" y="0"/>
                  </a:moveTo>
                  <a:lnTo>
                    <a:pt x="67408" y="58377"/>
                  </a:lnTo>
                  <a:lnTo>
                    <a:pt x="0" y="5837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7936405" y="8100362"/>
              <a:ext cx="68749" cy="59538"/>
            </a:xfrm>
            <a:custGeom>
              <a:avLst/>
              <a:pathLst>
                <a:path w="68749" h="59538">
                  <a:moveTo>
                    <a:pt x="34374" y="0"/>
                  </a:moveTo>
                  <a:lnTo>
                    <a:pt x="68749" y="59538"/>
                  </a:lnTo>
                  <a:lnTo>
                    <a:pt x="0" y="59538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7958171" y="8208121"/>
              <a:ext cx="67471" cy="58432"/>
            </a:xfrm>
            <a:custGeom>
              <a:avLst/>
              <a:pathLst>
                <a:path w="67471" h="58432">
                  <a:moveTo>
                    <a:pt x="33735" y="0"/>
                  </a:moveTo>
                  <a:lnTo>
                    <a:pt x="67471" y="58432"/>
                  </a:lnTo>
                  <a:lnTo>
                    <a:pt x="0" y="5843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7957911" y="8125396"/>
              <a:ext cx="67992" cy="58883"/>
            </a:xfrm>
            <a:custGeom>
              <a:avLst/>
              <a:pathLst>
                <a:path w="67992" h="58883">
                  <a:moveTo>
                    <a:pt x="33996" y="0"/>
                  </a:moveTo>
                  <a:lnTo>
                    <a:pt x="67992" y="58883"/>
                  </a:lnTo>
                  <a:lnTo>
                    <a:pt x="0" y="58883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7979317" y="8257380"/>
              <a:ext cx="67435" cy="58400"/>
            </a:xfrm>
            <a:custGeom>
              <a:avLst/>
              <a:pathLst>
                <a:path w="67435" h="58400">
                  <a:moveTo>
                    <a:pt x="33717" y="0"/>
                  </a:moveTo>
                  <a:lnTo>
                    <a:pt x="67435" y="58400"/>
                  </a:lnTo>
                  <a:lnTo>
                    <a:pt x="0" y="5840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979153" y="8084474"/>
              <a:ext cx="67763" cy="58684"/>
            </a:xfrm>
            <a:custGeom>
              <a:avLst/>
              <a:pathLst>
                <a:path w="67763" h="58684">
                  <a:moveTo>
                    <a:pt x="33881" y="0"/>
                  </a:moveTo>
                  <a:lnTo>
                    <a:pt x="67763" y="58684"/>
                  </a:lnTo>
                  <a:lnTo>
                    <a:pt x="0" y="58684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8000471" y="8223027"/>
              <a:ext cx="67380" cy="58353"/>
            </a:xfrm>
            <a:custGeom>
              <a:avLst/>
              <a:pathLst>
                <a:path w="67380" h="58353">
                  <a:moveTo>
                    <a:pt x="33690" y="0"/>
                  </a:moveTo>
                  <a:lnTo>
                    <a:pt x="67380" y="58353"/>
                  </a:lnTo>
                  <a:lnTo>
                    <a:pt x="0" y="5835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8000149" y="8096305"/>
              <a:ext cx="68025" cy="58912"/>
            </a:xfrm>
            <a:custGeom>
              <a:avLst/>
              <a:pathLst>
                <a:path w="68025" h="58912">
                  <a:moveTo>
                    <a:pt x="34012" y="0"/>
                  </a:moveTo>
                  <a:lnTo>
                    <a:pt x="68025" y="58912"/>
                  </a:lnTo>
                  <a:lnTo>
                    <a:pt x="0" y="5891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8022818" y="8303570"/>
              <a:ext cx="64940" cy="56240"/>
            </a:xfrm>
            <a:custGeom>
              <a:avLst/>
              <a:pathLst>
                <a:path w="64940" h="56240">
                  <a:moveTo>
                    <a:pt x="32470" y="0"/>
                  </a:moveTo>
                  <a:lnTo>
                    <a:pt x="64940" y="56240"/>
                  </a:lnTo>
                  <a:lnTo>
                    <a:pt x="0" y="5624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8021677" y="8085934"/>
              <a:ext cx="67223" cy="58216"/>
            </a:xfrm>
            <a:custGeom>
              <a:avLst/>
              <a:pathLst>
                <a:path w="67223" h="58216">
                  <a:moveTo>
                    <a:pt x="33611" y="0"/>
                  </a:moveTo>
                  <a:lnTo>
                    <a:pt x="67223" y="58216"/>
                  </a:lnTo>
                  <a:lnTo>
                    <a:pt x="0" y="5821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8043851" y="8236275"/>
              <a:ext cx="65129" cy="56404"/>
            </a:xfrm>
            <a:custGeom>
              <a:avLst/>
              <a:pathLst>
                <a:path w="65129" h="56404">
                  <a:moveTo>
                    <a:pt x="32564" y="0"/>
                  </a:moveTo>
                  <a:lnTo>
                    <a:pt x="65129" y="56404"/>
                  </a:lnTo>
                  <a:lnTo>
                    <a:pt x="0" y="56404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8043028" y="8105741"/>
              <a:ext cx="66775" cy="57829"/>
            </a:xfrm>
            <a:custGeom>
              <a:avLst/>
              <a:pathLst>
                <a:path w="66775" h="57829">
                  <a:moveTo>
                    <a:pt x="33387" y="0"/>
                  </a:moveTo>
                  <a:lnTo>
                    <a:pt x="66775" y="57829"/>
                  </a:lnTo>
                  <a:lnTo>
                    <a:pt x="0" y="5782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8065447" y="8232691"/>
              <a:ext cx="64192" cy="55592"/>
            </a:xfrm>
            <a:custGeom>
              <a:avLst/>
              <a:pathLst>
                <a:path w="64192" h="55592">
                  <a:moveTo>
                    <a:pt x="32096" y="0"/>
                  </a:moveTo>
                  <a:lnTo>
                    <a:pt x="64192" y="55592"/>
                  </a:lnTo>
                  <a:lnTo>
                    <a:pt x="0" y="5559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8064617" y="8064290"/>
              <a:ext cx="65852" cy="57030"/>
            </a:xfrm>
            <a:custGeom>
              <a:avLst/>
              <a:pathLst>
                <a:path w="65852" h="57030">
                  <a:moveTo>
                    <a:pt x="32926" y="0"/>
                  </a:moveTo>
                  <a:lnTo>
                    <a:pt x="65852" y="57030"/>
                  </a:lnTo>
                  <a:lnTo>
                    <a:pt x="0" y="5703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8085524" y="8219947"/>
              <a:ext cx="66293" cy="57412"/>
            </a:xfrm>
            <a:custGeom>
              <a:avLst/>
              <a:pathLst>
                <a:path w="66293" h="57412">
                  <a:moveTo>
                    <a:pt x="33146" y="0"/>
                  </a:moveTo>
                  <a:lnTo>
                    <a:pt x="66293" y="57412"/>
                  </a:lnTo>
                  <a:lnTo>
                    <a:pt x="0" y="5741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8084966" y="8063669"/>
              <a:ext cx="67408" cy="58377"/>
            </a:xfrm>
            <a:custGeom>
              <a:avLst/>
              <a:pathLst>
                <a:path w="67408" h="58377">
                  <a:moveTo>
                    <a:pt x="33704" y="0"/>
                  </a:moveTo>
                  <a:lnTo>
                    <a:pt x="67408" y="58377"/>
                  </a:lnTo>
                  <a:lnTo>
                    <a:pt x="0" y="58377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8106608" y="8161473"/>
              <a:ext cx="66380" cy="57487"/>
            </a:xfrm>
            <a:custGeom>
              <a:avLst/>
              <a:pathLst>
                <a:path w="66380" h="57487">
                  <a:moveTo>
                    <a:pt x="33190" y="0"/>
                  </a:moveTo>
                  <a:lnTo>
                    <a:pt x="66380" y="57487"/>
                  </a:lnTo>
                  <a:lnTo>
                    <a:pt x="0" y="57487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8106200" y="8062764"/>
              <a:ext cx="67194" cy="58192"/>
            </a:xfrm>
            <a:custGeom>
              <a:avLst/>
              <a:pathLst>
                <a:path w="67194" h="58192">
                  <a:moveTo>
                    <a:pt x="33597" y="0"/>
                  </a:moveTo>
                  <a:lnTo>
                    <a:pt x="67194" y="58192"/>
                  </a:lnTo>
                  <a:lnTo>
                    <a:pt x="0" y="5819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8127929" y="8166750"/>
              <a:ext cx="65992" cy="57150"/>
            </a:xfrm>
            <a:custGeom>
              <a:avLst/>
              <a:pathLst>
                <a:path w="65992" h="57150">
                  <a:moveTo>
                    <a:pt x="32996" y="0"/>
                  </a:moveTo>
                  <a:lnTo>
                    <a:pt x="65992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8127872" y="8021271"/>
              <a:ext cx="66105" cy="57249"/>
            </a:xfrm>
            <a:custGeom>
              <a:avLst/>
              <a:pathLst>
                <a:path w="66105" h="57249">
                  <a:moveTo>
                    <a:pt x="33052" y="0"/>
                  </a:moveTo>
                  <a:lnTo>
                    <a:pt x="66105" y="57249"/>
                  </a:lnTo>
                  <a:lnTo>
                    <a:pt x="0" y="5724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8149313" y="8140692"/>
              <a:ext cx="65477" cy="56705"/>
            </a:xfrm>
            <a:custGeom>
              <a:avLst/>
              <a:pathLst>
                <a:path w="65477" h="56705">
                  <a:moveTo>
                    <a:pt x="32738" y="0"/>
                  </a:moveTo>
                  <a:lnTo>
                    <a:pt x="65477" y="56705"/>
                  </a:lnTo>
                  <a:lnTo>
                    <a:pt x="0" y="56705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8149138" y="8049795"/>
              <a:ext cx="65829" cy="57009"/>
            </a:xfrm>
            <a:custGeom>
              <a:avLst/>
              <a:pathLst>
                <a:path w="65829" h="57009">
                  <a:moveTo>
                    <a:pt x="32914" y="0"/>
                  </a:moveTo>
                  <a:lnTo>
                    <a:pt x="65829" y="57009"/>
                  </a:lnTo>
                  <a:lnTo>
                    <a:pt x="0" y="5700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8171052" y="8160986"/>
              <a:ext cx="64255" cy="55646"/>
            </a:xfrm>
            <a:custGeom>
              <a:avLst/>
              <a:pathLst>
                <a:path w="64255" h="55646">
                  <a:moveTo>
                    <a:pt x="32127" y="0"/>
                  </a:moveTo>
                  <a:lnTo>
                    <a:pt x="64255" y="55646"/>
                  </a:lnTo>
                  <a:lnTo>
                    <a:pt x="0" y="5564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8170224" y="8030947"/>
              <a:ext cx="65911" cy="57080"/>
            </a:xfrm>
            <a:custGeom>
              <a:avLst/>
              <a:pathLst>
                <a:path w="65911" h="57080">
                  <a:moveTo>
                    <a:pt x="32955" y="0"/>
                  </a:moveTo>
                  <a:lnTo>
                    <a:pt x="65911" y="57080"/>
                  </a:lnTo>
                  <a:lnTo>
                    <a:pt x="0" y="5708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8192857" y="8136884"/>
              <a:ext cx="62899" cy="54472"/>
            </a:xfrm>
            <a:custGeom>
              <a:avLst/>
              <a:pathLst>
                <a:path w="62899" h="54472">
                  <a:moveTo>
                    <a:pt x="31449" y="0"/>
                  </a:moveTo>
                  <a:lnTo>
                    <a:pt x="62899" y="54472"/>
                  </a:lnTo>
                  <a:lnTo>
                    <a:pt x="0" y="5447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8191531" y="8047733"/>
              <a:ext cx="65552" cy="56769"/>
            </a:xfrm>
            <a:custGeom>
              <a:avLst/>
              <a:pathLst>
                <a:path w="65552" h="56769">
                  <a:moveTo>
                    <a:pt x="32776" y="0"/>
                  </a:moveTo>
                  <a:lnTo>
                    <a:pt x="65552" y="56769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8213800" y="8261356"/>
              <a:ext cx="63268" cy="54791"/>
            </a:xfrm>
            <a:custGeom>
              <a:avLst/>
              <a:pathLst>
                <a:path w="63268" h="54791">
                  <a:moveTo>
                    <a:pt x="31634" y="0"/>
                  </a:moveTo>
                  <a:lnTo>
                    <a:pt x="63268" y="54791"/>
                  </a:lnTo>
                  <a:lnTo>
                    <a:pt x="0" y="54791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8212790" y="8040682"/>
              <a:ext cx="65287" cy="56540"/>
            </a:xfrm>
            <a:custGeom>
              <a:avLst/>
              <a:pathLst>
                <a:path w="65287" h="56540">
                  <a:moveTo>
                    <a:pt x="32643" y="0"/>
                  </a:moveTo>
                  <a:lnTo>
                    <a:pt x="65287" y="56540"/>
                  </a:lnTo>
                  <a:lnTo>
                    <a:pt x="0" y="5654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8234372" y="8127939"/>
              <a:ext cx="64378" cy="55753"/>
            </a:xfrm>
            <a:custGeom>
              <a:avLst/>
              <a:pathLst>
                <a:path w="64378" h="55753">
                  <a:moveTo>
                    <a:pt x="32189" y="0"/>
                  </a:moveTo>
                  <a:lnTo>
                    <a:pt x="64378" y="55753"/>
                  </a:lnTo>
                  <a:lnTo>
                    <a:pt x="0" y="5575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8233420" y="8017289"/>
              <a:ext cx="66282" cy="57402"/>
            </a:xfrm>
            <a:custGeom>
              <a:avLst/>
              <a:pathLst>
                <a:path w="66282" h="57402">
                  <a:moveTo>
                    <a:pt x="33141" y="0"/>
                  </a:moveTo>
                  <a:lnTo>
                    <a:pt x="66282" y="57402"/>
                  </a:lnTo>
                  <a:lnTo>
                    <a:pt x="0" y="57402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8255424" y="8124179"/>
              <a:ext cx="64528" cy="55882"/>
            </a:xfrm>
            <a:custGeom>
              <a:avLst/>
              <a:pathLst>
                <a:path w="64528" h="55882">
                  <a:moveTo>
                    <a:pt x="32264" y="0"/>
                  </a:moveTo>
                  <a:lnTo>
                    <a:pt x="64528" y="55882"/>
                  </a:lnTo>
                  <a:lnTo>
                    <a:pt x="0" y="55882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8254768" y="8001806"/>
              <a:ext cx="65841" cy="57020"/>
            </a:xfrm>
            <a:custGeom>
              <a:avLst/>
              <a:pathLst>
                <a:path w="65841" h="57020">
                  <a:moveTo>
                    <a:pt x="32920" y="0"/>
                  </a:moveTo>
                  <a:lnTo>
                    <a:pt x="65841" y="57020"/>
                  </a:lnTo>
                  <a:lnTo>
                    <a:pt x="0" y="57020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8276840" y="8152877"/>
              <a:ext cx="63951" cy="55383"/>
            </a:xfrm>
            <a:custGeom>
              <a:avLst/>
              <a:pathLst>
                <a:path w="63951" h="55383">
                  <a:moveTo>
                    <a:pt x="31975" y="0"/>
                  </a:moveTo>
                  <a:lnTo>
                    <a:pt x="63951" y="55383"/>
                  </a:lnTo>
                  <a:lnTo>
                    <a:pt x="0" y="55383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8281947" y="8020506"/>
              <a:ext cx="53736" cy="46536"/>
            </a:xfrm>
            <a:custGeom>
              <a:avLst/>
              <a:pathLst>
                <a:path w="53736" h="46536">
                  <a:moveTo>
                    <a:pt x="26868" y="0"/>
                  </a:moveTo>
                  <a:lnTo>
                    <a:pt x="53736" y="46536"/>
                  </a:lnTo>
                  <a:lnTo>
                    <a:pt x="0" y="46536"/>
                  </a:lnTo>
                  <a:close/>
                </a:path>
              </a:pathLst>
            </a:cu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8301978" y="8128607"/>
              <a:ext cx="55929" cy="48436"/>
            </a:xfrm>
            <a:custGeom>
              <a:avLst/>
              <a:pathLst>
                <a:path w="55929" h="48436">
                  <a:moveTo>
                    <a:pt x="27964" y="0"/>
                  </a:moveTo>
                  <a:lnTo>
                    <a:pt x="55929" y="48436"/>
                  </a:lnTo>
                  <a:lnTo>
                    <a:pt x="0" y="48436"/>
                  </a:lnTo>
                  <a:close/>
                </a:path>
              </a:pathLst>
            </a:cu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4886204" y="6918948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tx1182"/>
            <p:cNvSpPr/>
            <p:nvPr/>
          </p:nvSpPr>
          <p:spPr>
            <a:xfrm>
              <a:off x="6672876" y="6994681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183" name="rc1183"/>
            <p:cNvSpPr/>
            <p:nvPr/>
          </p:nvSpPr>
          <p:spPr>
            <a:xfrm>
              <a:off x="4886204" y="5199655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tx1184"/>
            <p:cNvSpPr/>
            <p:nvPr/>
          </p:nvSpPr>
          <p:spPr>
            <a:xfrm>
              <a:off x="6483120" y="527538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85" name="rc1185"/>
            <p:cNvSpPr/>
            <p:nvPr/>
          </p:nvSpPr>
          <p:spPr>
            <a:xfrm>
              <a:off x="4886204" y="3480363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tx1186"/>
            <p:cNvSpPr/>
            <p:nvPr/>
          </p:nvSpPr>
          <p:spPr>
            <a:xfrm>
              <a:off x="6550926" y="3557644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87" name="rc1187"/>
            <p:cNvSpPr/>
            <p:nvPr/>
          </p:nvSpPr>
          <p:spPr>
            <a:xfrm>
              <a:off x="4886204" y="1761070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tx1188"/>
            <p:cNvSpPr/>
            <p:nvPr/>
          </p:nvSpPr>
          <p:spPr>
            <a:xfrm>
              <a:off x="671353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89" name="pl1189"/>
            <p:cNvSpPr/>
            <p:nvPr/>
          </p:nvSpPr>
          <p:spPr>
            <a:xfrm>
              <a:off x="48862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552002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617496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6808782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746372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811867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tx1196"/>
            <p:cNvSpPr/>
            <p:nvPr/>
          </p:nvSpPr>
          <p:spPr>
            <a:xfrm>
              <a:off x="4777738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5425188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6066559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6700376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7365440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8013628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4654089" y="336529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4755768" y="313165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4687962" y="288627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4687962" y="26627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4687962" y="243930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4687962" y="21954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4586283" y="196029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10" name="pl1210"/>
            <p:cNvSpPr/>
            <p:nvPr/>
          </p:nvSpPr>
          <p:spPr>
            <a:xfrm>
              <a:off x="4851410" y="3410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4851410" y="3175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4851410" y="293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4851410" y="2708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4851410" y="248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4851410" y="224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4851410" y="2005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7"/>
            <p:cNvSpPr/>
            <p:nvPr/>
          </p:nvSpPr>
          <p:spPr>
            <a:xfrm>
              <a:off x="4654089" y="508458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4755768" y="4850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4687962" y="46055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4687962" y="43820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4687962" y="415860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4687962" y="39147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4586283" y="367958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24" name="pl1224"/>
            <p:cNvSpPr/>
            <p:nvPr/>
          </p:nvSpPr>
          <p:spPr>
            <a:xfrm>
              <a:off x="4851410" y="5130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4851410" y="4894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4851410" y="4651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4851410" y="4427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4851410" y="4204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4851410" y="3960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4851410" y="3725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31"/>
            <p:cNvSpPr/>
            <p:nvPr/>
          </p:nvSpPr>
          <p:spPr>
            <a:xfrm>
              <a:off x="4654089" y="680387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32" name="tx1232"/>
            <p:cNvSpPr/>
            <p:nvPr/>
          </p:nvSpPr>
          <p:spPr>
            <a:xfrm>
              <a:off x="4755768" y="657024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3" name="tx1233"/>
            <p:cNvSpPr/>
            <p:nvPr/>
          </p:nvSpPr>
          <p:spPr>
            <a:xfrm>
              <a:off x="4687962" y="63248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4687962" y="610137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35" name="tx1235"/>
            <p:cNvSpPr/>
            <p:nvPr/>
          </p:nvSpPr>
          <p:spPr>
            <a:xfrm>
              <a:off x="4687962" y="58778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4687962" y="56339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4586283" y="539887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38" name="pl1238"/>
            <p:cNvSpPr/>
            <p:nvPr/>
          </p:nvSpPr>
          <p:spPr>
            <a:xfrm>
              <a:off x="4851410" y="6849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4851410" y="6614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4851410" y="6370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4851410" y="6146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4851410" y="5923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4851410" y="5679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4851410" y="544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tx1245"/>
            <p:cNvSpPr/>
            <p:nvPr/>
          </p:nvSpPr>
          <p:spPr>
            <a:xfrm>
              <a:off x="4654089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46" name="tx1246"/>
            <p:cNvSpPr/>
            <p:nvPr/>
          </p:nvSpPr>
          <p:spPr>
            <a:xfrm>
              <a:off x="4755768" y="828953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47" name="tx1247"/>
            <p:cNvSpPr/>
            <p:nvPr/>
          </p:nvSpPr>
          <p:spPr>
            <a:xfrm>
              <a:off x="4687962" y="80441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48" name="tx1248"/>
            <p:cNvSpPr/>
            <p:nvPr/>
          </p:nvSpPr>
          <p:spPr>
            <a:xfrm>
              <a:off x="4687962" y="78206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4687962" y="75971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4687962" y="73532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4586283" y="711816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52" name="pl1252"/>
            <p:cNvSpPr/>
            <p:nvPr/>
          </p:nvSpPr>
          <p:spPr>
            <a:xfrm>
              <a:off x="48514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4851410" y="8333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4851410" y="8089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4851410" y="7866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4851410" y="7642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4851410" y="7398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4851410" y="7163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9"/>
            <p:cNvSpPr/>
            <p:nvPr/>
          </p:nvSpPr>
          <p:spPr>
            <a:xfrm>
              <a:off x="629413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260" name="tx1260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261" name="rc1261"/>
            <p:cNvSpPr/>
            <p:nvPr/>
          </p:nvSpPr>
          <p:spPr>
            <a:xfrm>
              <a:off x="8849411" y="2292501"/>
              <a:ext cx="1072724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tx1262"/>
            <p:cNvSpPr/>
            <p:nvPr/>
          </p:nvSpPr>
          <p:spPr>
            <a:xfrm>
              <a:off x="8919000" y="2354127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263" name="rc1263"/>
            <p:cNvSpPr/>
            <p:nvPr/>
          </p:nvSpPr>
          <p:spPr>
            <a:xfrm>
              <a:off x="8919000" y="25904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9003902" y="2675307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8919000" y="28098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9006727" y="2897588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8919000" y="30293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8997613" y="3107930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8919000" y="32487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8995293" y="331989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tx1271"/>
            <p:cNvSpPr/>
            <p:nvPr/>
          </p:nvSpPr>
          <p:spPr>
            <a:xfrm>
              <a:off x="9214371" y="2655008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272" name="tx1272"/>
            <p:cNvSpPr/>
            <p:nvPr/>
          </p:nvSpPr>
          <p:spPr>
            <a:xfrm>
              <a:off x="9214371" y="2874524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73" name="tx1273"/>
            <p:cNvSpPr/>
            <p:nvPr/>
          </p:nvSpPr>
          <p:spPr>
            <a:xfrm>
              <a:off x="9214371" y="309243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274" name="tx1274"/>
            <p:cNvSpPr/>
            <p:nvPr/>
          </p:nvSpPr>
          <p:spPr>
            <a:xfrm>
              <a:off x="9214371" y="331188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275" name="rc1275"/>
            <p:cNvSpPr/>
            <p:nvPr/>
          </p:nvSpPr>
          <p:spPr>
            <a:xfrm>
              <a:off x="8849411" y="3676996"/>
              <a:ext cx="1825199" cy="3439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tx1276"/>
            <p:cNvSpPr/>
            <p:nvPr/>
          </p:nvSpPr>
          <p:spPr>
            <a:xfrm>
              <a:off x="8919000" y="373616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277" name="rc1277"/>
            <p:cNvSpPr/>
            <p:nvPr/>
          </p:nvSpPr>
          <p:spPr>
            <a:xfrm>
              <a:off x="8919000" y="39749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8928000" y="3983901"/>
              <a:ext cx="201456" cy="201456"/>
            </a:xfrm>
            <a:prstGeom prst="rect">
              <a:avLst/>
            </a:prstGeom>
            <a:solidFill>
              <a:srgbClr val="F40062">
                <a:alpha val="29803"/>
              </a:srgbClr>
            </a:solidFill>
            <a:ln w="13550" cap="sq">
              <a:solidFill>
                <a:srgbClr val="F400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8940946" y="40846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006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9003902" y="4059803"/>
              <a:ext cx="49651" cy="49651"/>
            </a:xfrm>
            <a:prstGeom prst="ellipse">
              <a:avLst/>
            </a:prstGeom>
            <a:solidFill>
              <a:srgbClr val="F40062">
                <a:alpha val="50196"/>
              </a:srgbClr>
            </a:solidFill>
            <a:ln w="9000" cap="rnd">
              <a:solidFill>
                <a:srgbClr val="F4006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8919000" y="41943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8928000" y="4203357"/>
              <a:ext cx="201456" cy="201455"/>
            </a:xfrm>
            <a:prstGeom prst="rect">
              <a:avLst/>
            </a:prstGeom>
            <a:solidFill>
              <a:srgbClr val="E03900">
                <a:alpha val="29803"/>
              </a:srgbClr>
            </a:solidFill>
            <a:ln w="13550" cap="sq">
              <a:solidFill>
                <a:srgbClr val="E03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8940946" y="43040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03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9003902" y="4279259"/>
              <a:ext cx="49651" cy="49651"/>
            </a:xfrm>
            <a:prstGeom prst="ellipse">
              <a:avLst/>
            </a:prstGeom>
            <a:solidFill>
              <a:srgbClr val="E03900">
                <a:alpha val="50196"/>
              </a:srgbClr>
            </a:solidFill>
            <a:ln w="9000" cap="rnd">
              <a:solidFill>
                <a:srgbClr val="E0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8919000" y="44138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8928000" y="4422813"/>
              <a:ext cx="201456" cy="201456"/>
            </a:xfrm>
            <a:prstGeom prst="rect">
              <a:avLst/>
            </a:prstGeom>
            <a:solidFill>
              <a:srgbClr val="C75B00">
                <a:alpha val="29803"/>
              </a:srgbClr>
            </a:solidFill>
            <a:ln w="13550" cap="sq">
              <a:solidFill>
                <a:srgbClr val="C75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8940946" y="45235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75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9003902" y="4498715"/>
              <a:ext cx="49651" cy="49651"/>
            </a:xfrm>
            <a:prstGeom prst="ellipse">
              <a:avLst/>
            </a:prstGeom>
            <a:solidFill>
              <a:srgbClr val="C75B00">
                <a:alpha val="50196"/>
              </a:srgbClr>
            </a:solidFill>
            <a:ln w="9000" cap="rnd">
              <a:solidFill>
                <a:srgbClr val="C75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8919000" y="46332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8928000" y="4642269"/>
              <a:ext cx="201456" cy="201455"/>
            </a:xfrm>
            <a:prstGeom prst="rect">
              <a:avLst/>
            </a:prstGeom>
            <a:solidFill>
              <a:srgbClr val="A87000">
                <a:alpha val="29803"/>
              </a:srgbClr>
            </a:solidFill>
            <a:ln w="13550" cap="sq">
              <a:solidFill>
                <a:srgbClr val="A87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940946" y="47429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9003902" y="4718171"/>
              <a:ext cx="49651" cy="49651"/>
            </a:xfrm>
            <a:prstGeom prst="ellipse">
              <a:avLst/>
            </a:prstGeom>
            <a:solidFill>
              <a:srgbClr val="A87000">
                <a:alpha val="50196"/>
              </a:srgbClr>
            </a:solidFill>
            <a:ln w="9000" cap="rnd">
              <a:solidFill>
                <a:srgbClr val="A8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8919000" y="48527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8928000" y="4861725"/>
              <a:ext cx="201456" cy="201455"/>
            </a:xfrm>
            <a:prstGeom prst="rect">
              <a:avLst/>
            </a:prstGeom>
            <a:solidFill>
              <a:srgbClr val="7F8000">
                <a:alpha val="29803"/>
              </a:srgbClr>
            </a:solidFill>
            <a:ln w="13550" cap="sq">
              <a:solidFill>
                <a:srgbClr val="7F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8940946" y="49624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F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9003902" y="4937627"/>
              <a:ext cx="49651" cy="49651"/>
            </a:xfrm>
            <a:prstGeom prst="ellipse">
              <a:avLst/>
            </a:prstGeom>
            <a:solidFill>
              <a:srgbClr val="7F8000">
                <a:alpha val="50196"/>
              </a:srgbClr>
            </a:solidFill>
            <a:ln w="9000" cap="rnd">
              <a:solidFill>
                <a:srgbClr val="7F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8919000" y="50721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8928000" y="5081181"/>
              <a:ext cx="201456" cy="201455"/>
            </a:xfrm>
            <a:prstGeom prst="rect">
              <a:avLst/>
            </a:prstGeom>
            <a:solidFill>
              <a:srgbClr val="348D00">
                <a:alpha val="29803"/>
              </a:srgbClr>
            </a:solidFill>
            <a:ln w="13550" cap="sq">
              <a:solidFill>
                <a:srgbClr val="348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8940946" y="51819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8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9003902" y="5157083"/>
              <a:ext cx="49651" cy="49651"/>
            </a:xfrm>
            <a:prstGeom prst="ellipse">
              <a:avLst/>
            </a:prstGeom>
            <a:solidFill>
              <a:srgbClr val="348D00">
                <a:alpha val="50196"/>
              </a:srgbClr>
            </a:solidFill>
            <a:ln w="9000" cap="rnd">
              <a:solidFill>
                <a:srgbClr val="348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8919000" y="52916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8928000" y="5300637"/>
              <a:ext cx="201456" cy="201456"/>
            </a:xfrm>
            <a:prstGeom prst="rect">
              <a:avLst/>
            </a:prstGeom>
            <a:solidFill>
              <a:srgbClr val="009800">
                <a:alpha val="29803"/>
              </a:srgbClr>
            </a:solidFill>
            <a:ln w="13550" cap="sq">
              <a:solidFill>
                <a:srgbClr val="009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8940946" y="5401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9003902" y="5376539"/>
              <a:ext cx="49651" cy="49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8919000" y="55110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8928000" y="5520093"/>
              <a:ext cx="201456" cy="201455"/>
            </a:xfrm>
            <a:prstGeom prst="rect">
              <a:avLst/>
            </a:prstGeom>
            <a:solidFill>
              <a:srgbClr val="00A000">
                <a:alpha val="29803"/>
              </a:srgbClr>
            </a:solidFill>
            <a:ln w="13550" cap="sq">
              <a:solidFill>
                <a:srgbClr val="00A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8940946" y="5620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9003902" y="5595995"/>
              <a:ext cx="49651" cy="49651"/>
            </a:xfrm>
            <a:prstGeom prst="ellipse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8919000" y="57305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8928000" y="5739549"/>
              <a:ext cx="201456" cy="201456"/>
            </a:xfrm>
            <a:prstGeom prst="rect">
              <a:avLst/>
            </a:prstGeom>
            <a:solidFill>
              <a:srgbClr val="00A771">
                <a:alpha val="29803"/>
              </a:srgbClr>
            </a:solidFill>
            <a:ln w="13550" cap="sq">
              <a:solidFill>
                <a:srgbClr val="00A77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8940946" y="58402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77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9003902" y="5815451"/>
              <a:ext cx="49651" cy="49651"/>
            </a:xfrm>
            <a:prstGeom prst="ellipse">
              <a:avLst/>
            </a:prstGeom>
            <a:solidFill>
              <a:srgbClr val="00A771">
                <a:alpha val="50196"/>
              </a:srgbClr>
            </a:solidFill>
            <a:ln w="9000" cap="rnd">
              <a:solidFill>
                <a:srgbClr val="00A77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8919000" y="59500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8928000" y="5959005"/>
              <a:ext cx="201456" cy="201455"/>
            </a:xfrm>
            <a:prstGeom prst="rect">
              <a:avLst/>
            </a:prstGeom>
            <a:solidFill>
              <a:srgbClr val="00A9AD">
                <a:alpha val="29803"/>
              </a:srgbClr>
            </a:solidFill>
            <a:ln w="13550" cap="sq">
              <a:solidFill>
                <a:srgbClr val="00A9A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8940946" y="60597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9A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9003902" y="6034907"/>
              <a:ext cx="49651" cy="49651"/>
            </a:xfrm>
            <a:prstGeom prst="ellipse">
              <a:avLst/>
            </a:prstGeom>
            <a:solidFill>
              <a:srgbClr val="00A9AD">
                <a:alpha val="50196"/>
              </a:srgbClr>
            </a:solidFill>
            <a:ln w="9000" cap="rnd">
              <a:solidFill>
                <a:srgbClr val="00A9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8919000" y="616946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8928000" y="6178461"/>
              <a:ext cx="201456" cy="201455"/>
            </a:xfrm>
            <a:prstGeom prst="rect">
              <a:avLst/>
            </a:prstGeom>
            <a:solidFill>
              <a:srgbClr val="00A4E1">
                <a:alpha val="29803"/>
              </a:srgbClr>
            </a:solidFill>
            <a:ln w="13550" cap="sq">
              <a:solidFill>
                <a:srgbClr val="00A4E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8940946" y="62791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4E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9003902" y="6254363"/>
              <a:ext cx="49651" cy="49651"/>
            </a:xfrm>
            <a:prstGeom prst="ellipse">
              <a:avLst/>
            </a:prstGeom>
            <a:solidFill>
              <a:srgbClr val="00A4E1">
                <a:alpha val="50196"/>
              </a:srgbClr>
            </a:solidFill>
            <a:ln w="9000" cap="rnd">
              <a:solidFill>
                <a:srgbClr val="00A4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8919000" y="63889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8928000" y="6397917"/>
              <a:ext cx="201456" cy="201455"/>
            </a:xfrm>
            <a:prstGeom prst="rect">
              <a:avLst/>
            </a:prstGeom>
            <a:solidFill>
              <a:srgbClr val="0093FF">
                <a:alpha val="29803"/>
              </a:srgbClr>
            </a:solidFill>
            <a:ln w="13550" cap="sq">
              <a:solidFill>
                <a:srgbClr val="0093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l1323"/>
            <p:cNvSpPr/>
            <p:nvPr/>
          </p:nvSpPr>
          <p:spPr>
            <a:xfrm>
              <a:off x="8940946" y="64986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9003902" y="6473819"/>
              <a:ext cx="49651" cy="49651"/>
            </a:xfrm>
            <a:prstGeom prst="ellipse">
              <a:avLst/>
            </a:prstGeom>
            <a:solidFill>
              <a:srgbClr val="0093FF">
                <a:alpha val="50196"/>
              </a:srgbClr>
            </a:solidFill>
            <a:ln w="9000" cap="rnd">
              <a:solidFill>
                <a:srgbClr val="009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8919000" y="66083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8928000" y="6617373"/>
              <a:ext cx="201456" cy="201455"/>
            </a:xfrm>
            <a:prstGeom prst="rect">
              <a:avLst/>
            </a:prstGeom>
            <a:solidFill>
              <a:srgbClr val="006AFF">
                <a:alpha val="29803"/>
              </a:srgbClr>
            </a:solidFill>
            <a:ln w="13550" cap="sq">
              <a:solidFill>
                <a:srgbClr val="006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8940946" y="67181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6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9003902" y="6693275"/>
              <a:ext cx="49651" cy="49651"/>
            </a:xfrm>
            <a:prstGeom prst="ellipse">
              <a:avLst/>
            </a:prstGeom>
            <a:solidFill>
              <a:srgbClr val="006AFF">
                <a:alpha val="50196"/>
              </a:srgbClr>
            </a:solidFill>
            <a:ln w="9000" cap="rnd">
              <a:solidFill>
                <a:srgbClr val="006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8919000" y="68278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8928000" y="6836829"/>
              <a:ext cx="201456" cy="201455"/>
            </a:xfrm>
            <a:prstGeom prst="rect">
              <a:avLst/>
            </a:prstGeom>
            <a:solidFill>
              <a:srgbClr val="B200FF">
                <a:alpha val="29803"/>
              </a:srgbClr>
            </a:solidFill>
            <a:ln w="13550" cap="sq">
              <a:solidFill>
                <a:srgbClr val="B2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8940946" y="69375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2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9003902" y="6912731"/>
              <a:ext cx="49651" cy="49651"/>
            </a:xfrm>
            <a:prstGeom prst="ellipse">
              <a:avLst/>
            </a:prstGeom>
            <a:solidFill>
              <a:srgbClr val="B200FF">
                <a:alpha val="50196"/>
              </a:srgbClr>
            </a:solidFill>
            <a:ln w="9000" cap="rnd">
              <a:solidFill>
                <a:srgbClr val="B2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tx1333"/>
            <p:cNvSpPr/>
            <p:nvPr/>
          </p:nvSpPr>
          <p:spPr>
            <a:xfrm>
              <a:off x="9214371" y="403801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334" name="tx1334"/>
            <p:cNvSpPr/>
            <p:nvPr/>
          </p:nvSpPr>
          <p:spPr>
            <a:xfrm>
              <a:off x="9214371" y="425901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9214371" y="445275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9214371" y="469638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9214371" y="491738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9214371" y="513684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9214371" y="535629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9214371" y="557575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41" name="tx1341"/>
            <p:cNvSpPr/>
            <p:nvPr/>
          </p:nvSpPr>
          <p:spPr>
            <a:xfrm>
              <a:off x="9214371" y="579366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342" name="tx1342"/>
            <p:cNvSpPr/>
            <p:nvPr/>
          </p:nvSpPr>
          <p:spPr>
            <a:xfrm>
              <a:off x="9214371" y="601413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9214371" y="623412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9214371" y="645203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9214371" y="6673035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9214371" y="6890944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347" name="rc1347"/>
            <p:cNvSpPr/>
            <p:nvPr/>
          </p:nvSpPr>
          <p:spPr>
            <a:xfrm>
              <a:off x="8849411" y="7256052"/>
              <a:ext cx="7012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tx1348"/>
            <p:cNvSpPr/>
            <p:nvPr/>
          </p:nvSpPr>
          <p:spPr>
            <a:xfrm>
              <a:off x="8919000" y="7345509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349" name="rc1349"/>
            <p:cNvSpPr/>
            <p:nvPr/>
          </p:nvSpPr>
          <p:spPr>
            <a:xfrm>
              <a:off x="8919000" y="75539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9008500" y="7643456"/>
              <a:ext cx="40455" cy="4045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8919000" y="777341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9006236" y="7860648"/>
              <a:ext cx="44984" cy="4498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rc1353"/>
            <p:cNvSpPr/>
            <p:nvPr/>
          </p:nvSpPr>
          <p:spPr>
            <a:xfrm>
              <a:off x="8919000" y="799286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9002484" y="8076352"/>
              <a:ext cx="52487" cy="5248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5"/>
            <p:cNvSpPr/>
            <p:nvPr/>
          </p:nvSpPr>
          <p:spPr>
            <a:xfrm>
              <a:off x="9214371" y="76182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9214371" y="783765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9214371" y="805711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2021-02-17T03:02:05Z</dcterms:modified>
</cp:coreProperties>
</file>