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1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6614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4643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2837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210315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9060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71602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21534" y="2033662"/>
              <a:ext cx="1418917" cy="817843"/>
            </a:xfrm>
            <a:custGeom>
              <a:avLst/>
              <a:pathLst>
                <a:path w="1418917" h="817843">
                  <a:moveTo>
                    <a:pt x="0" y="817843"/>
                  </a:moveTo>
                  <a:lnTo>
                    <a:pt x="10108" y="812147"/>
                  </a:lnTo>
                  <a:lnTo>
                    <a:pt x="22149" y="805360"/>
                  </a:lnTo>
                  <a:lnTo>
                    <a:pt x="34190" y="798571"/>
                  </a:lnTo>
                  <a:lnTo>
                    <a:pt x="46231" y="791779"/>
                  </a:lnTo>
                  <a:lnTo>
                    <a:pt x="58272" y="784986"/>
                  </a:lnTo>
                  <a:lnTo>
                    <a:pt x="70313" y="778190"/>
                  </a:lnTo>
                  <a:lnTo>
                    <a:pt x="82354" y="771392"/>
                  </a:lnTo>
                  <a:lnTo>
                    <a:pt x="94396" y="764591"/>
                  </a:lnTo>
                  <a:lnTo>
                    <a:pt x="106437" y="757788"/>
                  </a:lnTo>
                  <a:lnTo>
                    <a:pt x="118478" y="750983"/>
                  </a:lnTo>
                  <a:lnTo>
                    <a:pt x="130519" y="744175"/>
                  </a:lnTo>
                  <a:lnTo>
                    <a:pt x="142560" y="737365"/>
                  </a:lnTo>
                  <a:lnTo>
                    <a:pt x="154601" y="730553"/>
                  </a:lnTo>
                  <a:lnTo>
                    <a:pt x="166642" y="723738"/>
                  </a:lnTo>
                  <a:lnTo>
                    <a:pt x="178683" y="716921"/>
                  </a:lnTo>
                  <a:lnTo>
                    <a:pt x="190724" y="710101"/>
                  </a:lnTo>
                  <a:lnTo>
                    <a:pt x="202765" y="703279"/>
                  </a:lnTo>
                  <a:lnTo>
                    <a:pt x="214807" y="696454"/>
                  </a:lnTo>
                  <a:lnTo>
                    <a:pt x="226848" y="689627"/>
                  </a:lnTo>
                  <a:lnTo>
                    <a:pt x="238889" y="682797"/>
                  </a:lnTo>
                  <a:lnTo>
                    <a:pt x="250930" y="675965"/>
                  </a:lnTo>
                  <a:lnTo>
                    <a:pt x="262971" y="669130"/>
                  </a:lnTo>
                  <a:lnTo>
                    <a:pt x="275012" y="662292"/>
                  </a:lnTo>
                  <a:lnTo>
                    <a:pt x="287053" y="655452"/>
                  </a:lnTo>
                  <a:lnTo>
                    <a:pt x="299094" y="648609"/>
                  </a:lnTo>
                  <a:lnTo>
                    <a:pt x="311135" y="641763"/>
                  </a:lnTo>
                  <a:lnTo>
                    <a:pt x="323176" y="634915"/>
                  </a:lnTo>
                  <a:lnTo>
                    <a:pt x="335218" y="628064"/>
                  </a:lnTo>
                  <a:lnTo>
                    <a:pt x="347259" y="621210"/>
                  </a:lnTo>
                  <a:lnTo>
                    <a:pt x="359300" y="614354"/>
                  </a:lnTo>
                  <a:lnTo>
                    <a:pt x="371341" y="607495"/>
                  </a:lnTo>
                  <a:lnTo>
                    <a:pt x="383382" y="600633"/>
                  </a:lnTo>
                  <a:lnTo>
                    <a:pt x="395423" y="593768"/>
                  </a:lnTo>
                  <a:lnTo>
                    <a:pt x="407464" y="586901"/>
                  </a:lnTo>
                  <a:lnTo>
                    <a:pt x="419505" y="580030"/>
                  </a:lnTo>
                  <a:lnTo>
                    <a:pt x="431546" y="573157"/>
                  </a:lnTo>
                  <a:lnTo>
                    <a:pt x="443588" y="566281"/>
                  </a:lnTo>
                  <a:lnTo>
                    <a:pt x="455629" y="559402"/>
                  </a:lnTo>
                  <a:lnTo>
                    <a:pt x="467670" y="552520"/>
                  </a:lnTo>
                  <a:lnTo>
                    <a:pt x="479711" y="545636"/>
                  </a:lnTo>
                  <a:lnTo>
                    <a:pt x="491752" y="538748"/>
                  </a:lnTo>
                  <a:lnTo>
                    <a:pt x="503793" y="531858"/>
                  </a:lnTo>
                  <a:lnTo>
                    <a:pt x="515834" y="524965"/>
                  </a:lnTo>
                  <a:lnTo>
                    <a:pt x="527875" y="518069"/>
                  </a:lnTo>
                  <a:lnTo>
                    <a:pt x="539916" y="511170"/>
                  </a:lnTo>
                  <a:lnTo>
                    <a:pt x="551957" y="504268"/>
                  </a:lnTo>
                  <a:lnTo>
                    <a:pt x="563999" y="497363"/>
                  </a:lnTo>
                  <a:lnTo>
                    <a:pt x="576040" y="490455"/>
                  </a:lnTo>
                  <a:lnTo>
                    <a:pt x="588081" y="483544"/>
                  </a:lnTo>
                  <a:lnTo>
                    <a:pt x="600122" y="476630"/>
                  </a:lnTo>
                  <a:lnTo>
                    <a:pt x="612163" y="469714"/>
                  </a:lnTo>
                  <a:lnTo>
                    <a:pt x="624204" y="462794"/>
                  </a:lnTo>
                  <a:lnTo>
                    <a:pt x="636245" y="455871"/>
                  </a:lnTo>
                  <a:lnTo>
                    <a:pt x="648286" y="448946"/>
                  </a:lnTo>
                  <a:lnTo>
                    <a:pt x="660327" y="442017"/>
                  </a:lnTo>
                  <a:lnTo>
                    <a:pt x="672369" y="435086"/>
                  </a:lnTo>
                  <a:lnTo>
                    <a:pt x="684410" y="428152"/>
                  </a:lnTo>
                  <a:lnTo>
                    <a:pt x="696451" y="421214"/>
                  </a:lnTo>
                  <a:lnTo>
                    <a:pt x="708492" y="414274"/>
                  </a:lnTo>
                  <a:lnTo>
                    <a:pt x="720533" y="407331"/>
                  </a:lnTo>
                  <a:lnTo>
                    <a:pt x="732574" y="400385"/>
                  </a:lnTo>
                  <a:lnTo>
                    <a:pt x="744615" y="393436"/>
                  </a:lnTo>
                  <a:lnTo>
                    <a:pt x="756656" y="386484"/>
                  </a:lnTo>
                  <a:lnTo>
                    <a:pt x="768697" y="379529"/>
                  </a:lnTo>
                  <a:lnTo>
                    <a:pt x="780738" y="372571"/>
                  </a:lnTo>
                  <a:lnTo>
                    <a:pt x="792780" y="365610"/>
                  </a:lnTo>
                  <a:lnTo>
                    <a:pt x="804821" y="358647"/>
                  </a:lnTo>
                  <a:lnTo>
                    <a:pt x="816862" y="351680"/>
                  </a:lnTo>
                  <a:lnTo>
                    <a:pt x="828903" y="344711"/>
                  </a:lnTo>
                  <a:lnTo>
                    <a:pt x="840944" y="337738"/>
                  </a:lnTo>
                  <a:lnTo>
                    <a:pt x="852985" y="330763"/>
                  </a:lnTo>
                  <a:lnTo>
                    <a:pt x="865026" y="323785"/>
                  </a:lnTo>
                  <a:lnTo>
                    <a:pt x="877067" y="316804"/>
                  </a:lnTo>
                  <a:lnTo>
                    <a:pt x="889108" y="309821"/>
                  </a:lnTo>
                  <a:lnTo>
                    <a:pt x="901150" y="302834"/>
                  </a:lnTo>
                  <a:lnTo>
                    <a:pt x="913191" y="295845"/>
                  </a:lnTo>
                  <a:lnTo>
                    <a:pt x="925232" y="288853"/>
                  </a:lnTo>
                  <a:lnTo>
                    <a:pt x="937273" y="281858"/>
                  </a:lnTo>
                  <a:lnTo>
                    <a:pt x="949314" y="274860"/>
                  </a:lnTo>
                  <a:lnTo>
                    <a:pt x="961355" y="267860"/>
                  </a:lnTo>
                  <a:lnTo>
                    <a:pt x="973396" y="260857"/>
                  </a:lnTo>
                  <a:lnTo>
                    <a:pt x="985437" y="253851"/>
                  </a:lnTo>
                  <a:lnTo>
                    <a:pt x="997478" y="246842"/>
                  </a:lnTo>
                  <a:lnTo>
                    <a:pt x="1009519" y="239831"/>
                  </a:lnTo>
                  <a:lnTo>
                    <a:pt x="1021561" y="232817"/>
                  </a:lnTo>
                  <a:lnTo>
                    <a:pt x="1033602" y="225801"/>
                  </a:lnTo>
                  <a:lnTo>
                    <a:pt x="1045643" y="218782"/>
                  </a:lnTo>
                  <a:lnTo>
                    <a:pt x="1057684" y="211760"/>
                  </a:lnTo>
                  <a:lnTo>
                    <a:pt x="1069725" y="204736"/>
                  </a:lnTo>
                  <a:lnTo>
                    <a:pt x="1081766" y="197709"/>
                  </a:lnTo>
                  <a:lnTo>
                    <a:pt x="1093807" y="190679"/>
                  </a:lnTo>
                  <a:lnTo>
                    <a:pt x="1105848" y="183647"/>
                  </a:lnTo>
                  <a:lnTo>
                    <a:pt x="1117889" y="176613"/>
                  </a:lnTo>
                  <a:lnTo>
                    <a:pt x="1129930" y="169576"/>
                  </a:lnTo>
                  <a:lnTo>
                    <a:pt x="1141972" y="162537"/>
                  </a:lnTo>
                  <a:lnTo>
                    <a:pt x="1154013" y="155495"/>
                  </a:lnTo>
                  <a:lnTo>
                    <a:pt x="1166054" y="148450"/>
                  </a:lnTo>
                  <a:lnTo>
                    <a:pt x="1178095" y="141404"/>
                  </a:lnTo>
                  <a:lnTo>
                    <a:pt x="1190136" y="134355"/>
                  </a:lnTo>
                  <a:lnTo>
                    <a:pt x="1202177" y="127303"/>
                  </a:lnTo>
                  <a:lnTo>
                    <a:pt x="1214218" y="120249"/>
                  </a:lnTo>
                  <a:lnTo>
                    <a:pt x="1226259" y="113193"/>
                  </a:lnTo>
                  <a:lnTo>
                    <a:pt x="1238300" y="106135"/>
                  </a:lnTo>
                  <a:lnTo>
                    <a:pt x="1250342" y="99074"/>
                  </a:lnTo>
                  <a:lnTo>
                    <a:pt x="1262383" y="92011"/>
                  </a:lnTo>
                  <a:lnTo>
                    <a:pt x="1274424" y="84946"/>
                  </a:lnTo>
                  <a:lnTo>
                    <a:pt x="1286465" y="77879"/>
                  </a:lnTo>
                  <a:lnTo>
                    <a:pt x="1298506" y="70809"/>
                  </a:lnTo>
                  <a:lnTo>
                    <a:pt x="1310547" y="63738"/>
                  </a:lnTo>
                  <a:lnTo>
                    <a:pt x="1322588" y="56664"/>
                  </a:lnTo>
                  <a:lnTo>
                    <a:pt x="1334629" y="49588"/>
                  </a:lnTo>
                  <a:lnTo>
                    <a:pt x="1346670" y="42510"/>
                  </a:lnTo>
                  <a:lnTo>
                    <a:pt x="1358711" y="35430"/>
                  </a:lnTo>
                  <a:lnTo>
                    <a:pt x="1370753" y="28348"/>
                  </a:lnTo>
                  <a:lnTo>
                    <a:pt x="1382794" y="21264"/>
                  </a:lnTo>
                  <a:lnTo>
                    <a:pt x="1394835" y="14178"/>
                  </a:lnTo>
                  <a:lnTo>
                    <a:pt x="1406876" y="7090"/>
                  </a:lnTo>
                  <a:lnTo>
                    <a:pt x="1418917" y="0"/>
                  </a:lnTo>
                  <a:lnTo>
                    <a:pt x="1418917" y="84606"/>
                  </a:lnTo>
                  <a:lnTo>
                    <a:pt x="1406876" y="91371"/>
                  </a:lnTo>
                  <a:lnTo>
                    <a:pt x="1394835" y="98139"/>
                  </a:lnTo>
                  <a:lnTo>
                    <a:pt x="1382794" y="104908"/>
                  </a:lnTo>
                  <a:lnTo>
                    <a:pt x="1370753" y="111679"/>
                  </a:lnTo>
                  <a:lnTo>
                    <a:pt x="1358711" y="118453"/>
                  </a:lnTo>
                  <a:lnTo>
                    <a:pt x="1346670" y="125228"/>
                  </a:lnTo>
                  <a:lnTo>
                    <a:pt x="1334629" y="132005"/>
                  </a:lnTo>
                  <a:lnTo>
                    <a:pt x="1322588" y="138785"/>
                  </a:lnTo>
                  <a:lnTo>
                    <a:pt x="1310547" y="145567"/>
                  </a:lnTo>
                  <a:lnTo>
                    <a:pt x="1298506" y="152350"/>
                  </a:lnTo>
                  <a:lnTo>
                    <a:pt x="1286465" y="159136"/>
                  </a:lnTo>
                  <a:lnTo>
                    <a:pt x="1274424" y="165924"/>
                  </a:lnTo>
                  <a:lnTo>
                    <a:pt x="1262383" y="172715"/>
                  </a:lnTo>
                  <a:lnTo>
                    <a:pt x="1250342" y="179507"/>
                  </a:lnTo>
                  <a:lnTo>
                    <a:pt x="1238300" y="186302"/>
                  </a:lnTo>
                  <a:lnTo>
                    <a:pt x="1226259" y="193099"/>
                  </a:lnTo>
                  <a:lnTo>
                    <a:pt x="1214218" y="199899"/>
                  </a:lnTo>
                  <a:lnTo>
                    <a:pt x="1202177" y="206700"/>
                  </a:lnTo>
                  <a:lnTo>
                    <a:pt x="1190136" y="213504"/>
                  </a:lnTo>
                  <a:lnTo>
                    <a:pt x="1178095" y="220311"/>
                  </a:lnTo>
                  <a:lnTo>
                    <a:pt x="1166054" y="227119"/>
                  </a:lnTo>
                  <a:lnTo>
                    <a:pt x="1154013" y="233930"/>
                  </a:lnTo>
                  <a:lnTo>
                    <a:pt x="1141972" y="240744"/>
                  </a:lnTo>
                  <a:lnTo>
                    <a:pt x="1129930" y="247560"/>
                  </a:lnTo>
                  <a:lnTo>
                    <a:pt x="1117889" y="254379"/>
                  </a:lnTo>
                  <a:lnTo>
                    <a:pt x="1105848" y="261200"/>
                  </a:lnTo>
                  <a:lnTo>
                    <a:pt x="1093807" y="268023"/>
                  </a:lnTo>
                  <a:lnTo>
                    <a:pt x="1081766" y="274849"/>
                  </a:lnTo>
                  <a:lnTo>
                    <a:pt x="1069725" y="281678"/>
                  </a:lnTo>
                  <a:lnTo>
                    <a:pt x="1057684" y="288509"/>
                  </a:lnTo>
                  <a:lnTo>
                    <a:pt x="1045643" y="295342"/>
                  </a:lnTo>
                  <a:lnTo>
                    <a:pt x="1033602" y="302179"/>
                  </a:lnTo>
                  <a:lnTo>
                    <a:pt x="1021561" y="309018"/>
                  </a:lnTo>
                  <a:lnTo>
                    <a:pt x="1009519" y="315859"/>
                  </a:lnTo>
                  <a:lnTo>
                    <a:pt x="997478" y="322704"/>
                  </a:lnTo>
                  <a:lnTo>
                    <a:pt x="985437" y="329550"/>
                  </a:lnTo>
                  <a:lnTo>
                    <a:pt x="973396" y="336400"/>
                  </a:lnTo>
                  <a:lnTo>
                    <a:pt x="961355" y="343252"/>
                  </a:lnTo>
                  <a:lnTo>
                    <a:pt x="949314" y="350108"/>
                  </a:lnTo>
                  <a:lnTo>
                    <a:pt x="937273" y="356965"/>
                  </a:lnTo>
                  <a:lnTo>
                    <a:pt x="925232" y="363826"/>
                  </a:lnTo>
                  <a:lnTo>
                    <a:pt x="913191" y="370689"/>
                  </a:lnTo>
                  <a:lnTo>
                    <a:pt x="901150" y="377555"/>
                  </a:lnTo>
                  <a:lnTo>
                    <a:pt x="889108" y="384424"/>
                  </a:lnTo>
                  <a:lnTo>
                    <a:pt x="877067" y="391296"/>
                  </a:lnTo>
                  <a:lnTo>
                    <a:pt x="865026" y="398171"/>
                  </a:lnTo>
                  <a:lnTo>
                    <a:pt x="852985" y="405048"/>
                  </a:lnTo>
                  <a:lnTo>
                    <a:pt x="840944" y="411928"/>
                  </a:lnTo>
                  <a:lnTo>
                    <a:pt x="828903" y="418812"/>
                  </a:lnTo>
                  <a:lnTo>
                    <a:pt x="816862" y="425698"/>
                  </a:lnTo>
                  <a:lnTo>
                    <a:pt x="804821" y="432586"/>
                  </a:lnTo>
                  <a:lnTo>
                    <a:pt x="792780" y="439478"/>
                  </a:lnTo>
                  <a:lnTo>
                    <a:pt x="780738" y="446373"/>
                  </a:lnTo>
                  <a:lnTo>
                    <a:pt x="768697" y="453271"/>
                  </a:lnTo>
                  <a:lnTo>
                    <a:pt x="756656" y="460171"/>
                  </a:lnTo>
                  <a:lnTo>
                    <a:pt x="744615" y="467075"/>
                  </a:lnTo>
                  <a:lnTo>
                    <a:pt x="732574" y="473981"/>
                  </a:lnTo>
                  <a:lnTo>
                    <a:pt x="720533" y="480890"/>
                  </a:lnTo>
                  <a:lnTo>
                    <a:pt x="708492" y="487803"/>
                  </a:lnTo>
                  <a:lnTo>
                    <a:pt x="696451" y="494718"/>
                  </a:lnTo>
                  <a:lnTo>
                    <a:pt x="684410" y="501636"/>
                  </a:lnTo>
                  <a:lnTo>
                    <a:pt x="672369" y="508557"/>
                  </a:lnTo>
                  <a:lnTo>
                    <a:pt x="660327" y="515481"/>
                  </a:lnTo>
                  <a:lnTo>
                    <a:pt x="648286" y="522408"/>
                  </a:lnTo>
                  <a:lnTo>
                    <a:pt x="636245" y="529338"/>
                  </a:lnTo>
                  <a:lnTo>
                    <a:pt x="624204" y="536271"/>
                  </a:lnTo>
                  <a:lnTo>
                    <a:pt x="612163" y="543207"/>
                  </a:lnTo>
                  <a:lnTo>
                    <a:pt x="600122" y="550145"/>
                  </a:lnTo>
                  <a:lnTo>
                    <a:pt x="588081" y="557087"/>
                  </a:lnTo>
                  <a:lnTo>
                    <a:pt x="576040" y="564032"/>
                  </a:lnTo>
                  <a:lnTo>
                    <a:pt x="563999" y="570979"/>
                  </a:lnTo>
                  <a:lnTo>
                    <a:pt x="551957" y="577930"/>
                  </a:lnTo>
                  <a:lnTo>
                    <a:pt x="539916" y="584883"/>
                  </a:lnTo>
                  <a:lnTo>
                    <a:pt x="527875" y="591840"/>
                  </a:lnTo>
                  <a:lnTo>
                    <a:pt x="515834" y="598799"/>
                  </a:lnTo>
                  <a:lnTo>
                    <a:pt x="503793" y="605761"/>
                  </a:lnTo>
                  <a:lnTo>
                    <a:pt x="491752" y="612726"/>
                  </a:lnTo>
                  <a:lnTo>
                    <a:pt x="479711" y="619694"/>
                  </a:lnTo>
                  <a:lnTo>
                    <a:pt x="467670" y="626665"/>
                  </a:lnTo>
                  <a:lnTo>
                    <a:pt x="455629" y="633639"/>
                  </a:lnTo>
                  <a:lnTo>
                    <a:pt x="443588" y="640615"/>
                  </a:lnTo>
                  <a:lnTo>
                    <a:pt x="431546" y="647595"/>
                  </a:lnTo>
                  <a:lnTo>
                    <a:pt x="419505" y="654577"/>
                  </a:lnTo>
                  <a:lnTo>
                    <a:pt x="407464" y="661562"/>
                  </a:lnTo>
                  <a:lnTo>
                    <a:pt x="395423" y="668550"/>
                  </a:lnTo>
                  <a:lnTo>
                    <a:pt x="383382" y="675541"/>
                  </a:lnTo>
                  <a:lnTo>
                    <a:pt x="371341" y="682534"/>
                  </a:lnTo>
                  <a:lnTo>
                    <a:pt x="359300" y="689531"/>
                  </a:lnTo>
                  <a:lnTo>
                    <a:pt x="347259" y="696530"/>
                  </a:lnTo>
                  <a:lnTo>
                    <a:pt x="335218" y="703531"/>
                  </a:lnTo>
                  <a:lnTo>
                    <a:pt x="323176" y="710536"/>
                  </a:lnTo>
                  <a:lnTo>
                    <a:pt x="311135" y="717543"/>
                  </a:lnTo>
                  <a:lnTo>
                    <a:pt x="299094" y="724553"/>
                  </a:lnTo>
                  <a:lnTo>
                    <a:pt x="287053" y="731565"/>
                  </a:lnTo>
                  <a:lnTo>
                    <a:pt x="275012" y="738581"/>
                  </a:lnTo>
                  <a:lnTo>
                    <a:pt x="262971" y="745598"/>
                  </a:lnTo>
                  <a:lnTo>
                    <a:pt x="250930" y="752619"/>
                  </a:lnTo>
                  <a:lnTo>
                    <a:pt x="238889" y="759642"/>
                  </a:lnTo>
                  <a:lnTo>
                    <a:pt x="226848" y="766667"/>
                  </a:lnTo>
                  <a:lnTo>
                    <a:pt x="214807" y="773696"/>
                  </a:lnTo>
                  <a:lnTo>
                    <a:pt x="202765" y="780726"/>
                  </a:lnTo>
                  <a:lnTo>
                    <a:pt x="190724" y="787760"/>
                  </a:lnTo>
                  <a:lnTo>
                    <a:pt x="178683" y="794795"/>
                  </a:lnTo>
                  <a:lnTo>
                    <a:pt x="166642" y="801833"/>
                  </a:lnTo>
                  <a:lnTo>
                    <a:pt x="154601" y="808874"/>
                  </a:lnTo>
                  <a:lnTo>
                    <a:pt x="142560" y="815917"/>
                  </a:lnTo>
                  <a:lnTo>
                    <a:pt x="139269" y="817843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21534" y="2033662"/>
              <a:ext cx="1418917" cy="817843"/>
            </a:xfrm>
            <a:custGeom>
              <a:avLst/>
              <a:pathLst>
                <a:path w="1418917" h="817843">
                  <a:moveTo>
                    <a:pt x="0" y="817843"/>
                  </a:moveTo>
                  <a:lnTo>
                    <a:pt x="10108" y="812147"/>
                  </a:lnTo>
                  <a:lnTo>
                    <a:pt x="22149" y="805360"/>
                  </a:lnTo>
                  <a:lnTo>
                    <a:pt x="34190" y="798571"/>
                  </a:lnTo>
                  <a:lnTo>
                    <a:pt x="46231" y="791779"/>
                  </a:lnTo>
                  <a:lnTo>
                    <a:pt x="58272" y="784986"/>
                  </a:lnTo>
                  <a:lnTo>
                    <a:pt x="70313" y="778190"/>
                  </a:lnTo>
                  <a:lnTo>
                    <a:pt x="82354" y="771392"/>
                  </a:lnTo>
                  <a:lnTo>
                    <a:pt x="94396" y="764591"/>
                  </a:lnTo>
                  <a:lnTo>
                    <a:pt x="106437" y="757788"/>
                  </a:lnTo>
                  <a:lnTo>
                    <a:pt x="118478" y="750983"/>
                  </a:lnTo>
                  <a:lnTo>
                    <a:pt x="130519" y="744175"/>
                  </a:lnTo>
                  <a:lnTo>
                    <a:pt x="142560" y="737365"/>
                  </a:lnTo>
                  <a:lnTo>
                    <a:pt x="154601" y="730553"/>
                  </a:lnTo>
                  <a:lnTo>
                    <a:pt x="166642" y="723738"/>
                  </a:lnTo>
                  <a:lnTo>
                    <a:pt x="178683" y="716921"/>
                  </a:lnTo>
                  <a:lnTo>
                    <a:pt x="190724" y="710101"/>
                  </a:lnTo>
                  <a:lnTo>
                    <a:pt x="202765" y="703279"/>
                  </a:lnTo>
                  <a:lnTo>
                    <a:pt x="214807" y="696454"/>
                  </a:lnTo>
                  <a:lnTo>
                    <a:pt x="226848" y="689627"/>
                  </a:lnTo>
                  <a:lnTo>
                    <a:pt x="238889" y="682797"/>
                  </a:lnTo>
                  <a:lnTo>
                    <a:pt x="250930" y="675965"/>
                  </a:lnTo>
                  <a:lnTo>
                    <a:pt x="262971" y="669130"/>
                  </a:lnTo>
                  <a:lnTo>
                    <a:pt x="275012" y="662292"/>
                  </a:lnTo>
                  <a:lnTo>
                    <a:pt x="287053" y="655452"/>
                  </a:lnTo>
                  <a:lnTo>
                    <a:pt x="299094" y="648609"/>
                  </a:lnTo>
                  <a:lnTo>
                    <a:pt x="311135" y="641763"/>
                  </a:lnTo>
                  <a:lnTo>
                    <a:pt x="323176" y="634915"/>
                  </a:lnTo>
                  <a:lnTo>
                    <a:pt x="335218" y="628064"/>
                  </a:lnTo>
                  <a:lnTo>
                    <a:pt x="347259" y="621210"/>
                  </a:lnTo>
                  <a:lnTo>
                    <a:pt x="359300" y="614354"/>
                  </a:lnTo>
                  <a:lnTo>
                    <a:pt x="371341" y="607495"/>
                  </a:lnTo>
                  <a:lnTo>
                    <a:pt x="383382" y="600633"/>
                  </a:lnTo>
                  <a:lnTo>
                    <a:pt x="395423" y="593768"/>
                  </a:lnTo>
                  <a:lnTo>
                    <a:pt x="407464" y="586901"/>
                  </a:lnTo>
                  <a:lnTo>
                    <a:pt x="419505" y="580030"/>
                  </a:lnTo>
                  <a:lnTo>
                    <a:pt x="431546" y="573157"/>
                  </a:lnTo>
                  <a:lnTo>
                    <a:pt x="443588" y="566281"/>
                  </a:lnTo>
                  <a:lnTo>
                    <a:pt x="455629" y="559402"/>
                  </a:lnTo>
                  <a:lnTo>
                    <a:pt x="467670" y="552520"/>
                  </a:lnTo>
                  <a:lnTo>
                    <a:pt x="479711" y="545636"/>
                  </a:lnTo>
                  <a:lnTo>
                    <a:pt x="491752" y="538748"/>
                  </a:lnTo>
                  <a:lnTo>
                    <a:pt x="503793" y="531858"/>
                  </a:lnTo>
                  <a:lnTo>
                    <a:pt x="515834" y="524965"/>
                  </a:lnTo>
                  <a:lnTo>
                    <a:pt x="527875" y="518069"/>
                  </a:lnTo>
                  <a:lnTo>
                    <a:pt x="539916" y="511170"/>
                  </a:lnTo>
                  <a:lnTo>
                    <a:pt x="551957" y="504268"/>
                  </a:lnTo>
                  <a:lnTo>
                    <a:pt x="563999" y="497363"/>
                  </a:lnTo>
                  <a:lnTo>
                    <a:pt x="576040" y="490455"/>
                  </a:lnTo>
                  <a:lnTo>
                    <a:pt x="588081" y="483544"/>
                  </a:lnTo>
                  <a:lnTo>
                    <a:pt x="600122" y="476630"/>
                  </a:lnTo>
                  <a:lnTo>
                    <a:pt x="612163" y="469714"/>
                  </a:lnTo>
                  <a:lnTo>
                    <a:pt x="624204" y="462794"/>
                  </a:lnTo>
                  <a:lnTo>
                    <a:pt x="636245" y="455871"/>
                  </a:lnTo>
                  <a:lnTo>
                    <a:pt x="648286" y="448946"/>
                  </a:lnTo>
                  <a:lnTo>
                    <a:pt x="660327" y="442017"/>
                  </a:lnTo>
                  <a:lnTo>
                    <a:pt x="672369" y="435086"/>
                  </a:lnTo>
                  <a:lnTo>
                    <a:pt x="684410" y="428152"/>
                  </a:lnTo>
                  <a:lnTo>
                    <a:pt x="696451" y="421214"/>
                  </a:lnTo>
                  <a:lnTo>
                    <a:pt x="708492" y="414274"/>
                  </a:lnTo>
                  <a:lnTo>
                    <a:pt x="720533" y="407331"/>
                  </a:lnTo>
                  <a:lnTo>
                    <a:pt x="732574" y="400385"/>
                  </a:lnTo>
                  <a:lnTo>
                    <a:pt x="744615" y="393436"/>
                  </a:lnTo>
                  <a:lnTo>
                    <a:pt x="756656" y="386484"/>
                  </a:lnTo>
                  <a:lnTo>
                    <a:pt x="768697" y="379529"/>
                  </a:lnTo>
                  <a:lnTo>
                    <a:pt x="780738" y="372571"/>
                  </a:lnTo>
                  <a:lnTo>
                    <a:pt x="792780" y="365610"/>
                  </a:lnTo>
                  <a:lnTo>
                    <a:pt x="804821" y="358647"/>
                  </a:lnTo>
                  <a:lnTo>
                    <a:pt x="816862" y="351680"/>
                  </a:lnTo>
                  <a:lnTo>
                    <a:pt x="828903" y="344711"/>
                  </a:lnTo>
                  <a:lnTo>
                    <a:pt x="840944" y="337738"/>
                  </a:lnTo>
                  <a:lnTo>
                    <a:pt x="852985" y="330763"/>
                  </a:lnTo>
                  <a:lnTo>
                    <a:pt x="865026" y="323785"/>
                  </a:lnTo>
                  <a:lnTo>
                    <a:pt x="877067" y="316804"/>
                  </a:lnTo>
                  <a:lnTo>
                    <a:pt x="889108" y="309821"/>
                  </a:lnTo>
                  <a:lnTo>
                    <a:pt x="901150" y="302834"/>
                  </a:lnTo>
                  <a:lnTo>
                    <a:pt x="913191" y="295845"/>
                  </a:lnTo>
                  <a:lnTo>
                    <a:pt x="925232" y="288853"/>
                  </a:lnTo>
                  <a:lnTo>
                    <a:pt x="937273" y="281858"/>
                  </a:lnTo>
                  <a:lnTo>
                    <a:pt x="949314" y="274860"/>
                  </a:lnTo>
                  <a:lnTo>
                    <a:pt x="961355" y="267860"/>
                  </a:lnTo>
                  <a:lnTo>
                    <a:pt x="973396" y="260857"/>
                  </a:lnTo>
                  <a:lnTo>
                    <a:pt x="985437" y="253851"/>
                  </a:lnTo>
                  <a:lnTo>
                    <a:pt x="997478" y="246842"/>
                  </a:lnTo>
                  <a:lnTo>
                    <a:pt x="1009519" y="239831"/>
                  </a:lnTo>
                  <a:lnTo>
                    <a:pt x="1021561" y="232817"/>
                  </a:lnTo>
                  <a:lnTo>
                    <a:pt x="1033602" y="225801"/>
                  </a:lnTo>
                  <a:lnTo>
                    <a:pt x="1045643" y="218782"/>
                  </a:lnTo>
                  <a:lnTo>
                    <a:pt x="1057684" y="211760"/>
                  </a:lnTo>
                  <a:lnTo>
                    <a:pt x="1069725" y="204736"/>
                  </a:lnTo>
                  <a:lnTo>
                    <a:pt x="1081766" y="197709"/>
                  </a:lnTo>
                  <a:lnTo>
                    <a:pt x="1093807" y="190679"/>
                  </a:lnTo>
                  <a:lnTo>
                    <a:pt x="1105848" y="183647"/>
                  </a:lnTo>
                  <a:lnTo>
                    <a:pt x="1117889" y="176613"/>
                  </a:lnTo>
                  <a:lnTo>
                    <a:pt x="1129930" y="169576"/>
                  </a:lnTo>
                  <a:lnTo>
                    <a:pt x="1141972" y="162537"/>
                  </a:lnTo>
                  <a:lnTo>
                    <a:pt x="1154013" y="155495"/>
                  </a:lnTo>
                  <a:lnTo>
                    <a:pt x="1166054" y="148450"/>
                  </a:lnTo>
                  <a:lnTo>
                    <a:pt x="1178095" y="141404"/>
                  </a:lnTo>
                  <a:lnTo>
                    <a:pt x="1190136" y="134355"/>
                  </a:lnTo>
                  <a:lnTo>
                    <a:pt x="1202177" y="127303"/>
                  </a:lnTo>
                  <a:lnTo>
                    <a:pt x="1214218" y="120249"/>
                  </a:lnTo>
                  <a:lnTo>
                    <a:pt x="1226259" y="113193"/>
                  </a:lnTo>
                  <a:lnTo>
                    <a:pt x="1238300" y="106135"/>
                  </a:lnTo>
                  <a:lnTo>
                    <a:pt x="1250342" y="99074"/>
                  </a:lnTo>
                  <a:lnTo>
                    <a:pt x="1262383" y="92011"/>
                  </a:lnTo>
                  <a:lnTo>
                    <a:pt x="1274424" y="84946"/>
                  </a:lnTo>
                  <a:lnTo>
                    <a:pt x="1286465" y="77879"/>
                  </a:lnTo>
                  <a:lnTo>
                    <a:pt x="1298506" y="70809"/>
                  </a:lnTo>
                  <a:lnTo>
                    <a:pt x="1310547" y="63738"/>
                  </a:lnTo>
                  <a:lnTo>
                    <a:pt x="1322588" y="56664"/>
                  </a:lnTo>
                  <a:lnTo>
                    <a:pt x="1334629" y="49588"/>
                  </a:lnTo>
                  <a:lnTo>
                    <a:pt x="1346670" y="42510"/>
                  </a:lnTo>
                  <a:lnTo>
                    <a:pt x="1358711" y="35430"/>
                  </a:lnTo>
                  <a:lnTo>
                    <a:pt x="1370753" y="28348"/>
                  </a:lnTo>
                  <a:lnTo>
                    <a:pt x="1382794" y="21264"/>
                  </a:lnTo>
                  <a:lnTo>
                    <a:pt x="1394835" y="14178"/>
                  </a:lnTo>
                  <a:lnTo>
                    <a:pt x="1406876" y="7090"/>
                  </a:lnTo>
                  <a:lnTo>
                    <a:pt x="1418917" y="0"/>
                  </a:lnTo>
                  <a:lnTo>
                    <a:pt x="14189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60803" y="2118268"/>
              <a:ext cx="1279648" cy="733237"/>
            </a:xfrm>
            <a:custGeom>
              <a:avLst/>
              <a:pathLst>
                <a:path w="1279648" h="733237">
                  <a:moveTo>
                    <a:pt x="1279648" y="0"/>
                  </a:moveTo>
                  <a:lnTo>
                    <a:pt x="1279648" y="0"/>
                  </a:lnTo>
                  <a:lnTo>
                    <a:pt x="1267606" y="6765"/>
                  </a:lnTo>
                  <a:lnTo>
                    <a:pt x="1255565" y="13532"/>
                  </a:lnTo>
                  <a:lnTo>
                    <a:pt x="1243524" y="20302"/>
                  </a:lnTo>
                  <a:lnTo>
                    <a:pt x="1231483" y="27073"/>
                  </a:lnTo>
                  <a:lnTo>
                    <a:pt x="1219442" y="33846"/>
                  </a:lnTo>
                  <a:lnTo>
                    <a:pt x="1207401" y="40622"/>
                  </a:lnTo>
                  <a:lnTo>
                    <a:pt x="1195360" y="47399"/>
                  </a:lnTo>
                  <a:lnTo>
                    <a:pt x="1183319" y="54179"/>
                  </a:lnTo>
                  <a:lnTo>
                    <a:pt x="1171278" y="60960"/>
                  </a:lnTo>
                  <a:lnTo>
                    <a:pt x="1159237" y="67744"/>
                  </a:lnTo>
                  <a:lnTo>
                    <a:pt x="1147195" y="74530"/>
                  </a:lnTo>
                  <a:lnTo>
                    <a:pt x="1135154" y="81318"/>
                  </a:lnTo>
                  <a:lnTo>
                    <a:pt x="1123113" y="88108"/>
                  </a:lnTo>
                  <a:lnTo>
                    <a:pt x="1111072" y="94901"/>
                  </a:lnTo>
                  <a:lnTo>
                    <a:pt x="1099031" y="101696"/>
                  </a:lnTo>
                  <a:lnTo>
                    <a:pt x="1086990" y="108493"/>
                  </a:lnTo>
                  <a:lnTo>
                    <a:pt x="1074949" y="115292"/>
                  </a:lnTo>
                  <a:lnTo>
                    <a:pt x="1062908" y="122094"/>
                  </a:lnTo>
                  <a:lnTo>
                    <a:pt x="1050867" y="128898"/>
                  </a:lnTo>
                  <a:lnTo>
                    <a:pt x="1038825" y="135704"/>
                  </a:lnTo>
                  <a:lnTo>
                    <a:pt x="1026784" y="142513"/>
                  </a:lnTo>
                  <a:lnTo>
                    <a:pt x="1014743" y="149324"/>
                  </a:lnTo>
                  <a:lnTo>
                    <a:pt x="1002702" y="156138"/>
                  </a:lnTo>
                  <a:lnTo>
                    <a:pt x="990661" y="162954"/>
                  </a:lnTo>
                  <a:lnTo>
                    <a:pt x="978620" y="169772"/>
                  </a:lnTo>
                  <a:lnTo>
                    <a:pt x="966579" y="176593"/>
                  </a:lnTo>
                  <a:lnTo>
                    <a:pt x="954538" y="183417"/>
                  </a:lnTo>
                  <a:lnTo>
                    <a:pt x="942497" y="190243"/>
                  </a:lnTo>
                  <a:lnTo>
                    <a:pt x="930456" y="197071"/>
                  </a:lnTo>
                  <a:lnTo>
                    <a:pt x="918414" y="203902"/>
                  </a:lnTo>
                  <a:lnTo>
                    <a:pt x="906373" y="210736"/>
                  </a:lnTo>
                  <a:lnTo>
                    <a:pt x="894332" y="217572"/>
                  </a:lnTo>
                  <a:lnTo>
                    <a:pt x="882291" y="224411"/>
                  </a:lnTo>
                  <a:lnTo>
                    <a:pt x="870250" y="231253"/>
                  </a:lnTo>
                  <a:lnTo>
                    <a:pt x="858209" y="238097"/>
                  </a:lnTo>
                  <a:lnTo>
                    <a:pt x="846168" y="244944"/>
                  </a:lnTo>
                  <a:lnTo>
                    <a:pt x="834127" y="251794"/>
                  </a:lnTo>
                  <a:lnTo>
                    <a:pt x="822086" y="258646"/>
                  </a:lnTo>
                  <a:lnTo>
                    <a:pt x="810044" y="265501"/>
                  </a:lnTo>
                  <a:lnTo>
                    <a:pt x="798003" y="272359"/>
                  </a:lnTo>
                  <a:lnTo>
                    <a:pt x="785962" y="279220"/>
                  </a:lnTo>
                  <a:lnTo>
                    <a:pt x="773921" y="286083"/>
                  </a:lnTo>
                  <a:lnTo>
                    <a:pt x="761880" y="292949"/>
                  </a:lnTo>
                  <a:lnTo>
                    <a:pt x="749839" y="299818"/>
                  </a:lnTo>
                  <a:lnTo>
                    <a:pt x="737798" y="306690"/>
                  </a:lnTo>
                  <a:lnTo>
                    <a:pt x="725757" y="313564"/>
                  </a:lnTo>
                  <a:lnTo>
                    <a:pt x="713716" y="320442"/>
                  </a:lnTo>
                  <a:lnTo>
                    <a:pt x="701675" y="327322"/>
                  </a:lnTo>
                  <a:lnTo>
                    <a:pt x="689633" y="334205"/>
                  </a:lnTo>
                  <a:lnTo>
                    <a:pt x="677592" y="341091"/>
                  </a:lnTo>
                  <a:lnTo>
                    <a:pt x="665551" y="347980"/>
                  </a:lnTo>
                  <a:lnTo>
                    <a:pt x="653510" y="354872"/>
                  </a:lnTo>
                  <a:lnTo>
                    <a:pt x="641469" y="361767"/>
                  </a:lnTo>
                  <a:lnTo>
                    <a:pt x="629428" y="368664"/>
                  </a:lnTo>
                  <a:lnTo>
                    <a:pt x="617387" y="375565"/>
                  </a:lnTo>
                  <a:lnTo>
                    <a:pt x="605346" y="382468"/>
                  </a:lnTo>
                  <a:lnTo>
                    <a:pt x="593305" y="389375"/>
                  </a:lnTo>
                  <a:lnTo>
                    <a:pt x="581264" y="396284"/>
                  </a:lnTo>
                  <a:lnTo>
                    <a:pt x="569222" y="403196"/>
                  </a:lnTo>
                  <a:lnTo>
                    <a:pt x="557181" y="410111"/>
                  </a:lnTo>
                  <a:lnTo>
                    <a:pt x="545140" y="417030"/>
                  </a:lnTo>
                  <a:lnTo>
                    <a:pt x="533099" y="423951"/>
                  </a:lnTo>
                  <a:lnTo>
                    <a:pt x="521058" y="430875"/>
                  </a:lnTo>
                  <a:lnTo>
                    <a:pt x="509017" y="437802"/>
                  </a:lnTo>
                  <a:lnTo>
                    <a:pt x="496976" y="444732"/>
                  </a:lnTo>
                  <a:lnTo>
                    <a:pt x="484935" y="451664"/>
                  </a:lnTo>
                  <a:lnTo>
                    <a:pt x="472894" y="458600"/>
                  </a:lnTo>
                  <a:lnTo>
                    <a:pt x="460852" y="465539"/>
                  </a:lnTo>
                  <a:lnTo>
                    <a:pt x="448811" y="472481"/>
                  </a:lnTo>
                  <a:lnTo>
                    <a:pt x="436770" y="479425"/>
                  </a:lnTo>
                  <a:lnTo>
                    <a:pt x="424729" y="486373"/>
                  </a:lnTo>
                  <a:lnTo>
                    <a:pt x="412688" y="493324"/>
                  </a:lnTo>
                  <a:lnTo>
                    <a:pt x="400647" y="500277"/>
                  </a:lnTo>
                  <a:lnTo>
                    <a:pt x="388606" y="507233"/>
                  </a:lnTo>
                  <a:lnTo>
                    <a:pt x="376565" y="514193"/>
                  </a:lnTo>
                  <a:lnTo>
                    <a:pt x="364524" y="521155"/>
                  </a:lnTo>
                  <a:lnTo>
                    <a:pt x="352483" y="528120"/>
                  </a:lnTo>
                  <a:lnTo>
                    <a:pt x="340441" y="535088"/>
                  </a:lnTo>
                  <a:lnTo>
                    <a:pt x="328400" y="542059"/>
                  </a:lnTo>
                  <a:lnTo>
                    <a:pt x="316359" y="549033"/>
                  </a:lnTo>
                  <a:lnTo>
                    <a:pt x="304318" y="556009"/>
                  </a:lnTo>
                  <a:lnTo>
                    <a:pt x="292277" y="562989"/>
                  </a:lnTo>
                  <a:lnTo>
                    <a:pt x="280236" y="569971"/>
                  </a:lnTo>
                  <a:lnTo>
                    <a:pt x="268195" y="576956"/>
                  </a:lnTo>
                  <a:lnTo>
                    <a:pt x="256154" y="583944"/>
                  </a:lnTo>
                  <a:lnTo>
                    <a:pt x="244113" y="590935"/>
                  </a:lnTo>
                  <a:lnTo>
                    <a:pt x="232071" y="597928"/>
                  </a:lnTo>
                  <a:lnTo>
                    <a:pt x="220030" y="604924"/>
                  </a:lnTo>
                  <a:lnTo>
                    <a:pt x="207989" y="611923"/>
                  </a:lnTo>
                  <a:lnTo>
                    <a:pt x="195948" y="618925"/>
                  </a:lnTo>
                  <a:lnTo>
                    <a:pt x="183907" y="625930"/>
                  </a:lnTo>
                  <a:lnTo>
                    <a:pt x="171866" y="632937"/>
                  </a:lnTo>
                  <a:lnTo>
                    <a:pt x="159825" y="639947"/>
                  </a:lnTo>
                  <a:lnTo>
                    <a:pt x="147784" y="646959"/>
                  </a:lnTo>
                  <a:lnTo>
                    <a:pt x="135743" y="653974"/>
                  </a:lnTo>
                  <a:lnTo>
                    <a:pt x="123702" y="660992"/>
                  </a:lnTo>
                  <a:lnTo>
                    <a:pt x="111660" y="668013"/>
                  </a:lnTo>
                  <a:lnTo>
                    <a:pt x="99619" y="675036"/>
                  </a:lnTo>
                  <a:lnTo>
                    <a:pt x="87578" y="682061"/>
                  </a:lnTo>
                  <a:lnTo>
                    <a:pt x="75537" y="689089"/>
                  </a:lnTo>
                  <a:lnTo>
                    <a:pt x="63496" y="696120"/>
                  </a:lnTo>
                  <a:lnTo>
                    <a:pt x="51455" y="703153"/>
                  </a:lnTo>
                  <a:lnTo>
                    <a:pt x="39414" y="710189"/>
                  </a:lnTo>
                  <a:lnTo>
                    <a:pt x="27373" y="717227"/>
                  </a:lnTo>
                  <a:lnTo>
                    <a:pt x="15332" y="724268"/>
                  </a:lnTo>
                  <a:lnTo>
                    <a:pt x="3291" y="731311"/>
                  </a:lnTo>
                  <a:lnTo>
                    <a:pt x="0" y="7332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2482" y="2075965"/>
              <a:ext cx="1347969" cy="775540"/>
            </a:xfrm>
            <a:custGeom>
              <a:avLst/>
              <a:pathLst>
                <a:path w="1347969" h="775540">
                  <a:moveTo>
                    <a:pt x="0" y="775540"/>
                  </a:moveTo>
                  <a:lnTo>
                    <a:pt x="11406" y="768977"/>
                  </a:lnTo>
                  <a:lnTo>
                    <a:pt x="23448" y="762049"/>
                  </a:lnTo>
                  <a:lnTo>
                    <a:pt x="35489" y="755121"/>
                  </a:lnTo>
                  <a:lnTo>
                    <a:pt x="47530" y="748194"/>
                  </a:lnTo>
                  <a:lnTo>
                    <a:pt x="59571" y="741266"/>
                  </a:lnTo>
                  <a:lnTo>
                    <a:pt x="71612" y="734338"/>
                  </a:lnTo>
                  <a:lnTo>
                    <a:pt x="83653" y="727410"/>
                  </a:lnTo>
                  <a:lnTo>
                    <a:pt x="95694" y="720483"/>
                  </a:lnTo>
                  <a:lnTo>
                    <a:pt x="107735" y="713555"/>
                  </a:lnTo>
                  <a:lnTo>
                    <a:pt x="119776" y="706627"/>
                  </a:lnTo>
                  <a:lnTo>
                    <a:pt x="131817" y="699700"/>
                  </a:lnTo>
                  <a:lnTo>
                    <a:pt x="143859" y="692772"/>
                  </a:lnTo>
                  <a:lnTo>
                    <a:pt x="155900" y="685844"/>
                  </a:lnTo>
                  <a:lnTo>
                    <a:pt x="167941" y="678916"/>
                  </a:lnTo>
                  <a:lnTo>
                    <a:pt x="179982" y="671989"/>
                  </a:lnTo>
                  <a:lnTo>
                    <a:pt x="192023" y="665061"/>
                  </a:lnTo>
                  <a:lnTo>
                    <a:pt x="204064" y="658133"/>
                  </a:lnTo>
                  <a:lnTo>
                    <a:pt x="216105" y="651206"/>
                  </a:lnTo>
                  <a:lnTo>
                    <a:pt x="228146" y="644278"/>
                  </a:lnTo>
                  <a:lnTo>
                    <a:pt x="240187" y="637350"/>
                  </a:lnTo>
                  <a:lnTo>
                    <a:pt x="252229" y="630422"/>
                  </a:lnTo>
                  <a:lnTo>
                    <a:pt x="264270" y="623495"/>
                  </a:lnTo>
                  <a:lnTo>
                    <a:pt x="276311" y="616567"/>
                  </a:lnTo>
                  <a:lnTo>
                    <a:pt x="288352" y="609639"/>
                  </a:lnTo>
                  <a:lnTo>
                    <a:pt x="300393" y="602711"/>
                  </a:lnTo>
                  <a:lnTo>
                    <a:pt x="312434" y="595784"/>
                  </a:lnTo>
                  <a:lnTo>
                    <a:pt x="324475" y="588856"/>
                  </a:lnTo>
                  <a:lnTo>
                    <a:pt x="336516" y="581928"/>
                  </a:lnTo>
                  <a:lnTo>
                    <a:pt x="348557" y="575001"/>
                  </a:lnTo>
                  <a:lnTo>
                    <a:pt x="360598" y="568073"/>
                  </a:lnTo>
                  <a:lnTo>
                    <a:pt x="372640" y="561145"/>
                  </a:lnTo>
                  <a:lnTo>
                    <a:pt x="384681" y="554217"/>
                  </a:lnTo>
                  <a:lnTo>
                    <a:pt x="396722" y="547290"/>
                  </a:lnTo>
                  <a:lnTo>
                    <a:pt x="408763" y="540362"/>
                  </a:lnTo>
                  <a:lnTo>
                    <a:pt x="420804" y="533434"/>
                  </a:lnTo>
                  <a:lnTo>
                    <a:pt x="432845" y="526506"/>
                  </a:lnTo>
                  <a:lnTo>
                    <a:pt x="444886" y="519579"/>
                  </a:lnTo>
                  <a:lnTo>
                    <a:pt x="456927" y="512651"/>
                  </a:lnTo>
                  <a:lnTo>
                    <a:pt x="468968" y="505723"/>
                  </a:lnTo>
                  <a:lnTo>
                    <a:pt x="481010" y="498796"/>
                  </a:lnTo>
                  <a:lnTo>
                    <a:pt x="493051" y="491868"/>
                  </a:lnTo>
                  <a:lnTo>
                    <a:pt x="505092" y="484940"/>
                  </a:lnTo>
                  <a:lnTo>
                    <a:pt x="517133" y="478012"/>
                  </a:lnTo>
                  <a:lnTo>
                    <a:pt x="529174" y="471085"/>
                  </a:lnTo>
                  <a:lnTo>
                    <a:pt x="541215" y="464157"/>
                  </a:lnTo>
                  <a:lnTo>
                    <a:pt x="553256" y="457229"/>
                  </a:lnTo>
                  <a:lnTo>
                    <a:pt x="565297" y="450302"/>
                  </a:lnTo>
                  <a:lnTo>
                    <a:pt x="577338" y="443374"/>
                  </a:lnTo>
                  <a:lnTo>
                    <a:pt x="589379" y="436446"/>
                  </a:lnTo>
                  <a:lnTo>
                    <a:pt x="601421" y="429518"/>
                  </a:lnTo>
                  <a:lnTo>
                    <a:pt x="613462" y="422591"/>
                  </a:lnTo>
                  <a:lnTo>
                    <a:pt x="625503" y="415663"/>
                  </a:lnTo>
                  <a:lnTo>
                    <a:pt x="637544" y="408735"/>
                  </a:lnTo>
                  <a:lnTo>
                    <a:pt x="649585" y="401807"/>
                  </a:lnTo>
                  <a:lnTo>
                    <a:pt x="661626" y="394880"/>
                  </a:lnTo>
                  <a:lnTo>
                    <a:pt x="673667" y="387952"/>
                  </a:lnTo>
                  <a:lnTo>
                    <a:pt x="685708" y="381024"/>
                  </a:lnTo>
                  <a:lnTo>
                    <a:pt x="697749" y="374097"/>
                  </a:lnTo>
                  <a:lnTo>
                    <a:pt x="709791" y="367169"/>
                  </a:lnTo>
                  <a:lnTo>
                    <a:pt x="721832" y="360241"/>
                  </a:lnTo>
                  <a:lnTo>
                    <a:pt x="733873" y="353313"/>
                  </a:lnTo>
                  <a:lnTo>
                    <a:pt x="745914" y="346386"/>
                  </a:lnTo>
                  <a:lnTo>
                    <a:pt x="757955" y="339458"/>
                  </a:lnTo>
                  <a:lnTo>
                    <a:pt x="769996" y="332530"/>
                  </a:lnTo>
                  <a:lnTo>
                    <a:pt x="782037" y="325603"/>
                  </a:lnTo>
                  <a:lnTo>
                    <a:pt x="794078" y="318675"/>
                  </a:lnTo>
                  <a:lnTo>
                    <a:pt x="806119" y="311747"/>
                  </a:lnTo>
                  <a:lnTo>
                    <a:pt x="818160" y="304819"/>
                  </a:lnTo>
                  <a:lnTo>
                    <a:pt x="830202" y="297892"/>
                  </a:lnTo>
                  <a:lnTo>
                    <a:pt x="842243" y="290964"/>
                  </a:lnTo>
                  <a:lnTo>
                    <a:pt x="854284" y="284036"/>
                  </a:lnTo>
                  <a:lnTo>
                    <a:pt x="866325" y="277108"/>
                  </a:lnTo>
                  <a:lnTo>
                    <a:pt x="878366" y="270181"/>
                  </a:lnTo>
                  <a:lnTo>
                    <a:pt x="890407" y="263253"/>
                  </a:lnTo>
                  <a:lnTo>
                    <a:pt x="902448" y="256325"/>
                  </a:lnTo>
                  <a:lnTo>
                    <a:pt x="914489" y="249398"/>
                  </a:lnTo>
                  <a:lnTo>
                    <a:pt x="926530" y="242470"/>
                  </a:lnTo>
                  <a:lnTo>
                    <a:pt x="938571" y="235542"/>
                  </a:lnTo>
                  <a:lnTo>
                    <a:pt x="950613" y="228614"/>
                  </a:lnTo>
                  <a:lnTo>
                    <a:pt x="962654" y="221687"/>
                  </a:lnTo>
                  <a:lnTo>
                    <a:pt x="974695" y="214759"/>
                  </a:lnTo>
                  <a:lnTo>
                    <a:pt x="986736" y="207831"/>
                  </a:lnTo>
                  <a:lnTo>
                    <a:pt x="998777" y="200903"/>
                  </a:lnTo>
                  <a:lnTo>
                    <a:pt x="1010818" y="193976"/>
                  </a:lnTo>
                  <a:lnTo>
                    <a:pt x="1022859" y="187048"/>
                  </a:lnTo>
                  <a:lnTo>
                    <a:pt x="1034900" y="180120"/>
                  </a:lnTo>
                  <a:lnTo>
                    <a:pt x="1046941" y="173193"/>
                  </a:lnTo>
                  <a:lnTo>
                    <a:pt x="1058983" y="166265"/>
                  </a:lnTo>
                  <a:lnTo>
                    <a:pt x="1071024" y="159337"/>
                  </a:lnTo>
                  <a:lnTo>
                    <a:pt x="1083065" y="152409"/>
                  </a:lnTo>
                  <a:lnTo>
                    <a:pt x="1095106" y="145482"/>
                  </a:lnTo>
                  <a:lnTo>
                    <a:pt x="1107147" y="138554"/>
                  </a:lnTo>
                  <a:lnTo>
                    <a:pt x="1119188" y="131626"/>
                  </a:lnTo>
                  <a:lnTo>
                    <a:pt x="1131229" y="124699"/>
                  </a:lnTo>
                  <a:lnTo>
                    <a:pt x="1143270" y="117771"/>
                  </a:lnTo>
                  <a:lnTo>
                    <a:pt x="1155311" y="110843"/>
                  </a:lnTo>
                  <a:lnTo>
                    <a:pt x="1167352" y="103915"/>
                  </a:lnTo>
                  <a:lnTo>
                    <a:pt x="1179394" y="96988"/>
                  </a:lnTo>
                  <a:lnTo>
                    <a:pt x="1191435" y="90060"/>
                  </a:lnTo>
                  <a:lnTo>
                    <a:pt x="1203476" y="83132"/>
                  </a:lnTo>
                  <a:lnTo>
                    <a:pt x="1215517" y="76204"/>
                  </a:lnTo>
                  <a:lnTo>
                    <a:pt x="1227558" y="69277"/>
                  </a:lnTo>
                  <a:lnTo>
                    <a:pt x="1239599" y="62349"/>
                  </a:lnTo>
                  <a:lnTo>
                    <a:pt x="1251640" y="55421"/>
                  </a:lnTo>
                  <a:lnTo>
                    <a:pt x="1263681" y="48494"/>
                  </a:lnTo>
                  <a:lnTo>
                    <a:pt x="1275722" y="41566"/>
                  </a:lnTo>
                  <a:lnTo>
                    <a:pt x="1287764" y="34638"/>
                  </a:lnTo>
                  <a:lnTo>
                    <a:pt x="1299805" y="27710"/>
                  </a:lnTo>
                  <a:lnTo>
                    <a:pt x="1311846" y="20783"/>
                  </a:lnTo>
                  <a:lnTo>
                    <a:pt x="1323887" y="13855"/>
                  </a:lnTo>
                  <a:lnTo>
                    <a:pt x="1335928" y="6927"/>
                  </a:lnTo>
                  <a:lnTo>
                    <a:pt x="1347969" y="0"/>
                  </a:lnTo>
                  <a:lnTo>
                    <a:pt x="1347969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616032" y="2811224"/>
              <a:ext cx="80561" cy="8056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629029" y="2812180"/>
              <a:ext cx="78649" cy="78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41418" y="2812528"/>
              <a:ext cx="77954" cy="779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53824" y="2812893"/>
              <a:ext cx="77224" cy="77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66199" y="2813227"/>
              <a:ext cx="76555" cy="76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677365" y="2812352"/>
              <a:ext cx="78305" cy="783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689538" y="2812484"/>
              <a:ext cx="78042" cy="780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00783" y="3481138"/>
              <a:ext cx="79635" cy="796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14512" y="2813376"/>
              <a:ext cx="76258" cy="76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724905" y="2811727"/>
              <a:ext cx="79555" cy="79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38446" y="2813227"/>
              <a:ext cx="76555" cy="76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51047" y="2813787"/>
              <a:ext cx="75436" cy="754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62777" y="2813476"/>
              <a:ext cx="76057" cy="76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774142" y="3419029"/>
              <a:ext cx="77410" cy="774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85735" y="2812352"/>
              <a:ext cx="78305" cy="783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99211" y="2813787"/>
              <a:ext cx="75436" cy="754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11467" y="2814002"/>
              <a:ext cx="75005" cy="750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22446" y="2812940"/>
              <a:ext cx="77131" cy="771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34440" y="2812893"/>
              <a:ext cx="77224" cy="77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844628" y="2811039"/>
              <a:ext cx="80931" cy="8093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857121" y="2811491"/>
              <a:ext cx="80027" cy="8002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868077" y="2810406"/>
              <a:ext cx="82197" cy="821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880255" y="3376889"/>
              <a:ext cx="81924" cy="819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891796" y="2810043"/>
              <a:ext cx="82924" cy="829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02607" y="2808813"/>
              <a:ext cx="85385" cy="853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6911" y="2811076"/>
              <a:ext cx="80858" cy="808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928770" y="2810894"/>
              <a:ext cx="81222" cy="812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41486" y="2811569"/>
              <a:ext cx="79872" cy="798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50969" y="2809010"/>
              <a:ext cx="84989" cy="849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2013" y="2808013"/>
              <a:ext cx="86984" cy="869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73181" y="3352759"/>
              <a:ext cx="88730" cy="887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85153" y="3288618"/>
              <a:ext cx="88868" cy="888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97592" y="2807470"/>
              <a:ext cx="88071" cy="880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10621" y="2808457"/>
              <a:ext cx="86096" cy="860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24216" y="2810010"/>
              <a:ext cx="82989" cy="8298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33249" y="2807002"/>
              <a:ext cx="89005" cy="890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44716" y="3255913"/>
              <a:ext cx="90152" cy="901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055860" y="2805531"/>
              <a:ext cx="91948" cy="919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67881" y="2805512"/>
              <a:ext cx="91987" cy="91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81528" y="2807117"/>
              <a:ext cx="88776" cy="8877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93523" y="2807071"/>
              <a:ext cx="88868" cy="888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105726" y="2807233"/>
              <a:ext cx="88544" cy="885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16124" y="2805590"/>
              <a:ext cx="91830" cy="918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27668" y="3271268"/>
              <a:ext cx="92823" cy="928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39897" y="2805281"/>
              <a:ext cx="92447" cy="92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0793" y="2804136"/>
              <a:ext cx="94737" cy="9473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164171" y="3243749"/>
              <a:ext cx="92064" cy="920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77297" y="3167649"/>
              <a:ext cx="89894" cy="898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91291" y="3195372"/>
              <a:ext cx="85988" cy="859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00065" y="3165411"/>
              <a:ext cx="92523" cy="9252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11900" y="3126255"/>
              <a:ext cx="92934" cy="929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22708" y="3106794"/>
              <a:ext cx="95402" cy="95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33871" y="3164170"/>
              <a:ext cx="97157" cy="971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248005" y="3102783"/>
              <a:ext cx="92971" cy="929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258573" y="3085609"/>
              <a:ext cx="95919" cy="959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271272" y="3071405"/>
              <a:ext cx="94602" cy="94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81019" y="3084976"/>
              <a:ext cx="99190" cy="991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93337" y="3017625"/>
              <a:ext cx="98637" cy="9863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06898" y="2985926"/>
              <a:ext cx="95598" cy="955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318464" y="2992245"/>
              <a:ext cx="96547" cy="965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28981" y="3055340"/>
              <a:ext cx="99596" cy="995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41643" y="2975219"/>
              <a:ext cx="98355" cy="983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55611" y="3015879"/>
              <a:ext cx="94499" cy="944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66204" y="3003448"/>
              <a:ext cx="97396" cy="97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79016" y="2988382"/>
              <a:ext cx="95855" cy="958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91855" y="2972862"/>
              <a:ext cx="94258" cy="942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03390" y="3011944"/>
              <a:ext cx="95271" cy="95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15800" y="3033905"/>
              <a:ext cx="94533" cy="9453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428548" y="2962162"/>
              <a:ext cx="93119" cy="931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442511" y="3048533"/>
              <a:ext cx="89276" cy="8927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452557" y="3004314"/>
              <a:ext cx="93265" cy="932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464472" y="2964476"/>
              <a:ext cx="93518" cy="9351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476125" y="2918543"/>
              <a:ext cx="94293" cy="942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498436" y="2855065"/>
              <a:ext cx="97837" cy="9783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10535" y="2896681"/>
              <a:ext cx="97721" cy="977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524499" y="2904035"/>
              <a:ext cx="93874" cy="938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533978" y="2902183"/>
              <a:ext cx="98998" cy="989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546470" y="2932468"/>
              <a:ext cx="98098" cy="980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560483" y="2882550"/>
              <a:ext cx="94154" cy="941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71113" y="2855132"/>
              <a:ext cx="96976" cy="9697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583811" y="2898404"/>
              <a:ext cx="95662" cy="956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596281" y="2787754"/>
              <a:ext cx="94805" cy="948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609092" y="2871785"/>
              <a:ext cx="93265" cy="932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619127" y="2841644"/>
              <a:ext cx="97277" cy="9727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32024" y="2787542"/>
              <a:ext cx="95565" cy="95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4805" y="2763356"/>
              <a:ext cx="94085" cy="940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55569" y="2778062"/>
              <a:ext cx="96640" cy="966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68922" y="2758246"/>
              <a:ext cx="94015" cy="940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80027" y="2840879"/>
              <a:ext cx="95887" cy="958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691894" y="2793446"/>
              <a:ext cx="96236" cy="962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702693" y="2725889"/>
              <a:ext cx="98721" cy="987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15546" y="2783603"/>
              <a:ext cx="97097" cy="970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729075" y="2714122"/>
              <a:ext cx="94119" cy="941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0153" y="2897525"/>
              <a:ext cx="96046" cy="9604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751882" y="2733738"/>
              <a:ext cx="96671" cy="966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64141" y="2752885"/>
              <a:ext cx="96236" cy="962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777777" y="2773033"/>
              <a:ext cx="93045" cy="9304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87437" y="2690416"/>
              <a:ext cx="97808" cy="978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01013" y="2745253"/>
              <a:ext cx="94737" cy="9473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10558" y="2695666"/>
              <a:ext cx="99730" cy="997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21188" y="2735566"/>
              <a:ext cx="102552" cy="1025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5495" y="2688908"/>
              <a:ext cx="102102" cy="1021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58577" y="2707822"/>
              <a:ext cx="100021" cy="1000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67972" y="2668021"/>
              <a:ext cx="105313" cy="10531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80308" y="2653890"/>
              <a:ext cx="104722" cy="104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93065" y="2656792"/>
              <a:ext cx="103291" cy="1032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05582" y="2622321"/>
              <a:ext cx="102340" cy="1023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28115" y="2616116"/>
              <a:ext cx="105438" cy="1054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41218" y="2619156"/>
              <a:ext cx="103314" cy="103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950464" y="2650742"/>
              <a:ext cx="108905" cy="108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64332" y="2625673"/>
              <a:ext cx="105250" cy="1052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77251" y="2645195"/>
              <a:ext cx="103494" cy="1034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989977" y="2578352"/>
              <a:ext cx="102126" cy="1021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001481" y="2620715"/>
              <a:ext cx="103200" cy="10320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016174" y="2586792"/>
              <a:ext cx="97895" cy="978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029219" y="2581646"/>
              <a:ext cx="95887" cy="958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37536" y="2592688"/>
              <a:ext cx="103336" cy="1033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051541" y="2579004"/>
              <a:ext cx="99407" cy="9940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063596" y="2576518"/>
              <a:ext cx="99380" cy="993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075212" y="2560806"/>
              <a:ext cx="100230" cy="100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087651" y="2550037"/>
              <a:ext cx="99434" cy="9943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00021" y="2515953"/>
              <a:ext cx="98776" cy="9877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113223" y="2532268"/>
              <a:ext cx="96454" cy="9645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22597" y="2513191"/>
              <a:ext cx="101788" cy="1017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35789" y="2510779"/>
              <a:ext cx="99488" cy="994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147252" y="2502027"/>
              <a:ext cx="100643" cy="1006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59204" y="2482976"/>
              <a:ext cx="100821" cy="10082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170665" y="2511619"/>
              <a:ext cx="101982" cy="1019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85209" y="2490315"/>
              <a:ext cx="96976" cy="9697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97205" y="2486469"/>
              <a:ext cx="97067" cy="970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06910" y="2454256"/>
              <a:ext cx="101740" cy="10174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20185" y="2475369"/>
              <a:ext cx="99272" cy="992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32599" y="2442564"/>
              <a:ext cx="98524" cy="985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44212" y="2451819"/>
              <a:ext cx="99380" cy="993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57562" y="2444372"/>
              <a:ext cx="96763" cy="967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70333" y="2460900"/>
              <a:ext cx="95304" cy="9530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83879" y="2428475"/>
              <a:ext cx="92295" cy="9229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293384" y="2426163"/>
              <a:ext cx="97367" cy="973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305773" y="2425680"/>
              <a:ext cx="96671" cy="966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319590" y="2393414"/>
              <a:ext cx="93119" cy="931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332081" y="2416788"/>
              <a:ext cx="92218" cy="9221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43989" y="2401460"/>
              <a:ext cx="92485" cy="9248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56615" y="2415444"/>
              <a:ext cx="91314" cy="91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369089" y="2410054"/>
              <a:ext cx="90450" cy="904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379506" y="2389990"/>
              <a:ext cx="93697" cy="936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92268" y="2377991"/>
              <a:ext cx="92257" cy="92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24045" y="2407192"/>
              <a:ext cx="52784" cy="5278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34286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34286" y="42361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234286" y="403906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234286" y="38584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34286" y="36778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34286" y="34807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234286" y="32907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2821677" y="3721422"/>
              <a:ext cx="1218774" cy="704765"/>
            </a:xfrm>
            <a:custGeom>
              <a:avLst/>
              <a:pathLst>
                <a:path w="1218774" h="704765">
                  <a:moveTo>
                    <a:pt x="0" y="704765"/>
                  </a:moveTo>
                  <a:lnTo>
                    <a:pt x="2622" y="703279"/>
                  </a:lnTo>
                  <a:lnTo>
                    <a:pt x="14663" y="696454"/>
                  </a:lnTo>
                  <a:lnTo>
                    <a:pt x="26704" y="689627"/>
                  </a:lnTo>
                  <a:lnTo>
                    <a:pt x="38746" y="682797"/>
                  </a:lnTo>
                  <a:lnTo>
                    <a:pt x="50787" y="675965"/>
                  </a:lnTo>
                  <a:lnTo>
                    <a:pt x="62828" y="669130"/>
                  </a:lnTo>
                  <a:lnTo>
                    <a:pt x="74869" y="662292"/>
                  </a:lnTo>
                  <a:lnTo>
                    <a:pt x="86910" y="655452"/>
                  </a:lnTo>
                  <a:lnTo>
                    <a:pt x="98951" y="648609"/>
                  </a:lnTo>
                  <a:lnTo>
                    <a:pt x="110992" y="641763"/>
                  </a:lnTo>
                  <a:lnTo>
                    <a:pt x="123033" y="634915"/>
                  </a:lnTo>
                  <a:lnTo>
                    <a:pt x="135074" y="628064"/>
                  </a:lnTo>
                  <a:lnTo>
                    <a:pt x="147116" y="621210"/>
                  </a:lnTo>
                  <a:lnTo>
                    <a:pt x="159157" y="614354"/>
                  </a:lnTo>
                  <a:lnTo>
                    <a:pt x="171198" y="607495"/>
                  </a:lnTo>
                  <a:lnTo>
                    <a:pt x="183239" y="600633"/>
                  </a:lnTo>
                  <a:lnTo>
                    <a:pt x="195280" y="593768"/>
                  </a:lnTo>
                  <a:lnTo>
                    <a:pt x="207321" y="586901"/>
                  </a:lnTo>
                  <a:lnTo>
                    <a:pt x="219362" y="580030"/>
                  </a:lnTo>
                  <a:lnTo>
                    <a:pt x="231403" y="573157"/>
                  </a:lnTo>
                  <a:lnTo>
                    <a:pt x="243444" y="566281"/>
                  </a:lnTo>
                  <a:lnTo>
                    <a:pt x="255485" y="559402"/>
                  </a:lnTo>
                  <a:lnTo>
                    <a:pt x="267527" y="552520"/>
                  </a:lnTo>
                  <a:lnTo>
                    <a:pt x="279568" y="545636"/>
                  </a:lnTo>
                  <a:lnTo>
                    <a:pt x="291609" y="538748"/>
                  </a:lnTo>
                  <a:lnTo>
                    <a:pt x="303650" y="531858"/>
                  </a:lnTo>
                  <a:lnTo>
                    <a:pt x="315691" y="524965"/>
                  </a:lnTo>
                  <a:lnTo>
                    <a:pt x="327732" y="518069"/>
                  </a:lnTo>
                  <a:lnTo>
                    <a:pt x="339773" y="511170"/>
                  </a:lnTo>
                  <a:lnTo>
                    <a:pt x="351814" y="504268"/>
                  </a:lnTo>
                  <a:lnTo>
                    <a:pt x="363855" y="497363"/>
                  </a:lnTo>
                  <a:lnTo>
                    <a:pt x="375897" y="490455"/>
                  </a:lnTo>
                  <a:lnTo>
                    <a:pt x="387938" y="483544"/>
                  </a:lnTo>
                  <a:lnTo>
                    <a:pt x="399979" y="476630"/>
                  </a:lnTo>
                  <a:lnTo>
                    <a:pt x="412020" y="469714"/>
                  </a:lnTo>
                  <a:lnTo>
                    <a:pt x="424061" y="462794"/>
                  </a:lnTo>
                  <a:lnTo>
                    <a:pt x="436102" y="455871"/>
                  </a:lnTo>
                  <a:lnTo>
                    <a:pt x="448143" y="448946"/>
                  </a:lnTo>
                  <a:lnTo>
                    <a:pt x="460184" y="442017"/>
                  </a:lnTo>
                  <a:lnTo>
                    <a:pt x="472225" y="435086"/>
                  </a:lnTo>
                  <a:lnTo>
                    <a:pt x="484266" y="428152"/>
                  </a:lnTo>
                  <a:lnTo>
                    <a:pt x="496308" y="421214"/>
                  </a:lnTo>
                  <a:lnTo>
                    <a:pt x="508349" y="414274"/>
                  </a:lnTo>
                  <a:lnTo>
                    <a:pt x="520390" y="407331"/>
                  </a:lnTo>
                  <a:lnTo>
                    <a:pt x="532431" y="400385"/>
                  </a:lnTo>
                  <a:lnTo>
                    <a:pt x="544472" y="393436"/>
                  </a:lnTo>
                  <a:lnTo>
                    <a:pt x="556513" y="386484"/>
                  </a:lnTo>
                  <a:lnTo>
                    <a:pt x="568554" y="379529"/>
                  </a:lnTo>
                  <a:lnTo>
                    <a:pt x="580595" y="372571"/>
                  </a:lnTo>
                  <a:lnTo>
                    <a:pt x="592636" y="365610"/>
                  </a:lnTo>
                  <a:lnTo>
                    <a:pt x="604677" y="358647"/>
                  </a:lnTo>
                  <a:lnTo>
                    <a:pt x="616719" y="351680"/>
                  </a:lnTo>
                  <a:lnTo>
                    <a:pt x="628760" y="344711"/>
                  </a:lnTo>
                  <a:lnTo>
                    <a:pt x="640801" y="337738"/>
                  </a:lnTo>
                  <a:lnTo>
                    <a:pt x="652842" y="330763"/>
                  </a:lnTo>
                  <a:lnTo>
                    <a:pt x="664883" y="323785"/>
                  </a:lnTo>
                  <a:lnTo>
                    <a:pt x="676924" y="316804"/>
                  </a:lnTo>
                  <a:lnTo>
                    <a:pt x="688965" y="309821"/>
                  </a:lnTo>
                  <a:lnTo>
                    <a:pt x="701006" y="302834"/>
                  </a:lnTo>
                  <a:lnTo>
                    <a:pt x="713047" y="295845"/>
                  </a:lnTo>
                  <a:lnTo>
                    <a:pt x="725089" y="288853"/>
                  </a:lnTo>
                  <a:lnTo>
                    <a:pt x="737130" y="281858"/>
                  </a:lnTo>
                  <a:lnTo>
                    <a:pt x="749171" y="274860"/>
                  </a:lnTo>
                  <a:lnTo>
                    <a:pt x="761212" y="267860"/>
                  </a:lnTo>
                  <a:lnTo>
                    <a:pt x="773253" y="260857"/>
                  </a:lnTo>
                  <a:lnTo>
                    <a:pt x="785294" y="253851"/>
                  </a:lnTo>
                  <a:lnTo>
                    <a:pt x="797335" y="246842"/>
                  </a:lnTo>
                  <a:lnTo>
                    <a:pt x="809376" y="239831"/>
                  </a:lnTo>
                  <a:lnTo>
                    <a:pt x="821417" y="232817"/>
                  </a:lnTo>
                  <a:lnTo>
                    <a:pt x="833458" y="225801"/>
                  </a:lnTo>
                  <a:lnTo>
                    <a:pt x="845500" y="218782"/>
                  </a:lnTo>
                  <a:lnTo>
                    <a:pt x="857541" y="211760"/>
                  </a:lnTo>
                  <a:lnTo>
                    <a:pt x="869582" y="204736"/>
                  </a:lnTo>
                  <a:lnTo>
                    <a:pt x="881623" y="197709"/>
                  </a:lnTo>
                  <a:lnTo>
                    <a:pt x="893664" y="190679"/>
                  </a:lnTo>
                  <a:lnTo>
                    <a:pt x="905705" y="183647"/>
                  </a:lnTo>
                  <a:lnTo>
                    <a:pt x="917746" y="176613"/>
                  </a:lnTo>
                  <a:lnTo>
                    <a:pt x="929787" y="169576"/>
                  </a:lnTo>
                  <a:lnTo>
                    <a:pt x="941828" y="162537"/>
                  </a:lnTo>
                  <a:lnTo>
                    <a:pt x="953870" y="155495"/>
                  </a:lnTo>
                  <a:lnTo>
                    <a:pt x="965911" y="148450"/>
                  </a:lnTo>
                  <a:lnTo>
                    <a:pt x="977952" y="141404"/>
                  </a:lnTo>
                  <a:lnTo>
                    <a:pt x="989993" y="134355"/>
                  </a:lnTo>
                  <a:lnTo>
                    <a:pt x="1002034" y="127303"/>
                  </a:lnTo>
                  <a:lnTo>
                    <a:pt x="1014075" y="120249"/>
                  </a:lnTo>
                  <a:lnTo>
                    <a:pt x="1026116" y="113193"/>
                  </a:lnTo>
                  <a:lnTo>
                    <a:pt x="1038157" y="106135"/>
                  </a:lnTo>
                  <a:lnTo>
                    <a:pt x="1050198" y="99074"/>
                  </a:lnTo>
                  <a:lnTo>
                    <a:pt x="1062239" y="92011"/>
                  </a:lnTo>
                  <a:lnTo>
                    <a:pt x="1074281" y="84946"/>
                  </a:lnTo>
                  <a:lnTo>
                    <a:pt x="1086322" y="77879"/>
                  </a:lnTo>
                  <a:lnTo>
                    <a:pt x="1098363" y="70809"/>
                  </a:lnTo>
                  <a:lnTo>
                    <a:pt x="1110404" y="63738"/>
                  </a:lnTo>
                  <a:lnTo>
                    <a:pt x="1122445" y="56664"/>
                  </a:lnTo>
                  <a:lnTo>
                    <a:pt x="1134486" y="49588"/>
                  </a:lnTo>
                  <a:lnTo>
                    <a:pt x="1146527" y="42510"/>
                  </a:lnTo>
                  <a:lnTo>
                    <a:pt x="1158568" y="35430"/>
                  </a:lnTo>
                  <a:lnTo>
                    <a:pt x="1170609" y="28348"/>
                  </a:lnTo>
                  <a:lnTo>
                    <a:pt x="1182651" y="21264"/>
                  </a:lnTo>
                  <a:lnTo>
                    <a:pt x="1194692" y="14178"/>
                  </a:lnTo>
                  <a:lnTo>
                    <a:pt x="1206733" y="7090"/>
                  </a:lnTo>
                  <a:lnTo>
                    <a:pt x="1218774" y="0"/>
                  </a:lnTo>
                  <a:lnTo>
                    <a:pt x="1218774" y="84606"/>
                  </a:lnTo>
                  <a:lnTo>
                    <a:pt x="1206733" y="91371"/>
                  </a:lnTo>
                  <a:lnTo>
                    <a:pt x="1194692" y="98139"/>
                  </a:lnTo>
                  <a:lnTo>
                    <a:pt x="1182651" y="104908"/>
                  </a:lnTo>
                  <a:lnTo>
                    <a:pt x="1170609" y="111679"/>
                  </a:lnTo>
                  <a:lnTo>
                    <a:pt x="1158568" y="118453"/>
                  </a:lnTo>
                  <a:lnTo>
                    <a:pt x="1146527" y="125228"/>
                  </a:lnTo>
                  <a:lnTo>
                    <a:pt x="1134486" y="132005"/>
                  </a:lnTo>
                  <a:lnTo>
                    <a:pt x="1122445" y="138785"/>
                  </a:lnTo>
                  <a:lnTo>
                    <a:pt x="1110404" y="145567"/>
                  </a:lnTo>
                  <a:lnTo>
                    <a:pt x="1098363" y="152350"/>
                  </a:lnTo>
                  <a:lnTo>
                    <a:pt x="1086322" y="159136"/>
                  </a:lnTo>
                  <a:lnTo>
                    <a:pt x="1074281" y="165924"/>
                  </a:lnTo>
                  <a:lnTo>
                    <a:pt x="1062239" y="172715"/>
                  </a:lnTo>
                  <a:lnTo>
                    <a:pt x="1050198" y="179507"/>
                  </a:lnTo>
                  <a:lnTo>
                    <a:pt x="1038157" y="186302"/>
                  </a:lnTo>
                  <a:lnTo>
                    <a:pt x="1026116" y="193099"/>
                  </a:lnTo>
                  <a:lnTo>
                    <a:pt x="1014075" y="199899"/>
                  </a:lnTo>
                  <a:lnTo>
                    <a:pt x="1002034" y="206700"/>
                  </a:lnTo>
                  <a:lnTo>
                    <a:pt x="989993" y="213504"/>
                  </a:lnTo>
                  <a:lnTo>
                    <a:pt x="977952" y="220311"/>
                  </a:lnTo>
                  <a:lnTo>
                    <a:pt x="965911" y="227119"/>
                  </a:lnTo>
                  <a:lnTo>
                    <a:pt x="953870" y="233930"/>
                  </a:lnTo>
                  <a:lnTo>
                    <a:pt x="941828" y="240744"/>
                  </a:lnTo>
                  <a:lnTo>
                    <a:pt x="929787" y="247560"/>
                  </a:lnTo>
                  <a:lnTo>
                    <a:pt x="917746" y="254379"/>
                  </a:lnTo>
                  <a:lnTo>
                    <a:pt x="905705" y="261200"/>
                  </a:lnTo>
                  <a:lnTo>
                    <a:pt x="893664" y="268023"/>
                  </a:lnTo>
                  <a:lnTo>
                    <a:pt x="881623" y="274849"/>
                  </a:lnTo>
                  <a:lnTo>
                    <a:pt x="869582" y="281678"/>
                  </a:lnTo>
                  <a:lnTo>
                    <a:pt x="857541" y="288509"/>
                  </a:lnTo>
                  <a:lnTo>
                    <a:pt x="845500" y="295342"/>
                  </a:lnTo>
                  <a:lnTo>
                    <a:pt x="833458" y="302179"/>
                  </a:lnTo>
                  <a:lnTo>
                    <a:pt x="821417" y="309018"/>
                  </a:lnTo>
                  <a:lnTo>
                    <a:pt x="809376" y="315859"/>
                  </a:lnTo>
                  <a:lnTo>
                    <a:pt x="797335" y="322704"/>
                  </a:lnTo>
                  <a:lnTo>
                    <a:pt x="785294" y="329550"/>
                  </a:lnTo>
                  <a:lnTo>
                    <a:pt x="773253" y="336400"/>
                  </a:lnTo>
                  <a:lnTo>
                    <a:pt x="761212" y="343252"/>
                  </a:lnTo>
                  <a:lnTo>
                    <a:pt x="749171" y="350108"/>
                  </a:lnTo>
                  <a:lnTo>
                    <a:pt x="737130" y="356965"/>
                  </a:lnTo>
                  <a:lnTo>
                    <a:pt x="725089" y="363826"/>
                  </a:lnTo>
                  <a:lnTo>
                    <a:pt x="713047" y="370689"/>
                  </a:lnTo>
                  <a:lnTo>
                    <a:pt x="701006" y="377555"/>
                  </a:lnTo>
                  <a:lnTo>
                    <a:pt x="688965" y="384424"/>
                  </a:lnTo>
                  <a:lnTo>
                    <a:pt x="676924" y="391296"/>
                  </a:lnTo>
                  <a:lnTo>
                    <a:pt x="664883" y="398171"/>
                  </a:lnTo>
                  <a:lnTo>
                    <a:pt x="652842" y="405048"/>
                  </a:lnTo>
                  <a:lnTo>
                    <a:pt x="640801" y="411928"/>
                  </a:lnTo>
                  <a:lnTo>
                    <a:pt x="628760" y="418812"/>
                  </a:lnTo>
                  <a:lnTo>
                    <a:pt x="616719" y="425698"/>
                  </a:lnTo>
                  <a:lnTo>
                    <a:pt x="604677" y="432586"/>
                  </a:lnTo>
                  <a:lnTo>
                    <a:pt x="592636" y="439478"/>
                  </a:lnTo>
                  <a:lnTo>
                    <a:pt x="580595" y="446373"/>
                  </a:lnTo>
                  <a:lnTo>
                    <a:pt x="568554" y="453271"/>
                  </a:lnTo>
                  <a:lnTo>
                    <a:pt x="556513" y="460171"/>
                  </a:lnTo>
                  <a:lnTo>
                    <a:pt x="544472" y="467075"/>
                  </a:lnTo>
                  <a:lnTo>
                    <a:pt x="532431" y="473981"/>
                  </a:lnTo>
                  <a:lnTo>
                    <a:pt x="520390" y="480890"/>
                  </a:lnTo>
                  <a:lnTo>
                    <a:pt x="508349" y="487803"/>
                  </a:lnTo>
                  <a:lnTo>
                    <a:pt x="496308" y="494718"/>
                  </a:lnTo>
                  <a:lnTo>
                    <a:pt x="484266" y="501636"/>
                  </a:lnTo>
                  <a:lnTo>
                    <a:pt x="472225" y="508557"/>
                  </a:lnTo>
                  <a:lnTo>
                    <a:pt x="460184" y="515481"/>
                  </a:lnTo>
                  <a:lnTo>
                    <a:pt x="448143" y="522408"/>
                  </a:lnTo>
                  <a:lnTo>
                    <a:pt x="436102" y="529338"/>
                  </a:lnTo>
                  <a:lnTo>
                    <a:pt x="424061" y="536271"/>
                  </a:lnTo>
                  <a:lnTo>
                    <a:pt x="412020" y="543207"/>
                  </a:lnTo>
                  <a:lnTo>
                    <a:pt x="399979" y="550145"/>
                  </a:lnTo>
                  <a:lnTo>
                    <a:pt x="387938" y="557087"/>
                  </a:lnTo>
                  <a:lnTo>
                    <a:pt x="375897" y="564032"/>
                  </a:lnTo>
                  <a:lnTo>
                    <a:pt x="363855" y="570979"/>
                  </a:lnTo>
                  <a:lnTo>
                    <a:pt x="351814" y="577930"/>
                  </a:lnTo>
                  <a:lnTo>
                    <a:pt x="339773" y="584883"/>
                  </a:lnTo>
                  <a:lnTo>
                    <a:pt x="327732" y="591840"/>
                  </a:lnTo>
                  <a:lnTo>
                    <a:pt x="315691" y="598799"/>
                  </a:lnTo>
                  <a:lnTo>
                    <a:pt x="303650" y="605761"/>
                  </a:lnTo>
                  <a:lnTo>
                    <a:pt x="291609" y="612726"/>
                  </a:lnTo>
                  <a:lnTo>
                    <a:pt x="279568" y="619694"/>
                  </a:lnTo>
                  <a:lnTo>
                    <a:pt x="267527" y="626665"/>
                  </a:lnTo>
                  <a:lnTo>
                    <a:pt x="255485" y="633639"/>
                  </a:lnTo>
                  <a:lnTo>
                    <a:pt x="243444" y="640615"/>
                  </a:lnTo>
                  <a:lnTo>
                    <a:pt x="231403" y="647595"/>
                  </a:lnTo>
                  <a:lnTo>
                    <a:pt x="219362" y="654577"/>
                  </a:lnTo>
                  <a:lnTo>
                    <a:pt x="207321" y="661562"/>
                  </a:lnTo>
                  <a:lnTo>
                    <a:pt x="195280" y="668550"/>
                  </a:lnTo>
                  <a:lnTo>
                    <a:pt x="183239" y="675541"/>
                  </a:lnTo>
                  <a:lnTo>
                    <a:pt x="171198" y="682534"/>
                  </a:lnTo>
                  <a:lnTo>
                    <a:pt x="159157" y="689531"/>
                  </a:lnTo>
                  <a:lnTo>
                    <a:pt x="147116" y="696530"/>
                  </a:lnTo>
                  <a:lnTo>
                    <a:pt x="135074" y="703531"/>
                  </a:lnTo>
                  <a:lnTo>
                    <a:pt x="132954" y="704765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821677" y="3721422"/>
              <a:ext cx="1218774" cy="704765"/>
            </a:xfrm>
            <a:custGeom>
              <a:avLst/>
              <a:pathLst>
                <a:path w="1218774" h="704765">
                  <a:moveTo>
                    <a:pt x="0" y="704765"/>
                  </a:moveTo>
                  <a:lnTo>
                    <a:pt x="2622" y="703279"/>
                  </a:lnTo>
                  <a:lnTo>
                    <a:pt x="14663" y="696454"/>
                  </a:lnTo>
                  <a:lnTo>
                    <a:pt x="26704" y="689627"/>
                  </a:lnTo>
                  <a:lnTo>
                    <a:pt x="38746" y="682797"/>
                  </a:lnTo>
                  <a:lnTo>
                    <a:pt x="50787" y="675965"/>
                  </a:lnTo>
                  <a:lnTo>
                    <a:pt x="62828" y="669130"/>
                  </a:lnTo>
                  <a:lnTo>
                    <a:pt x="74869" y="662292"/>
                  </a:lnTo>
                  <a:lnTo>
                    <a:pt x="86910" y="655452"/>
                  </a:lnTo>
                  <a:lnTo>
                    <a:pt x="98951" y="648609"/>
                  </a:lnTo>
                  <a:lnTo>
                    <a:pt x="110992" y="641763"/>
                  </a:lnTo>
                  <a:lnTo>
                    <a:pt x="123033" y="634915"/>
                  </a:lnTo>
                  <a:lnTo>
                    <a:pt x="135074" y="628064"/>
                  </a:lnTo>
                  <a:lnTo>
                    <a:pt x="147116" y="621210"/>
                  </a:lnTo>
                  <a:lnTo>
                    <a:pt x="159157" y="614354"/>
                  </a:lnTo>
                  <a:lnTo>
                    <a:pt x="171198" y="607495"/>
                  </a:lnTo>
                  <a:lnTo>
                    <a:pt x="183239" y="600633"/>
                  </a:lnTo>
                  <a:lnTo>
                    <a:pt x="195280" y="593768"/>
                  </a:lnTo>
                  <a:lnTo>
                    <a:pt x="207321" y="586901"/>
                  </a:lnTo>
                  <a:lnTo>
                    <a:pt x="219362" y="580030"/>
                  </a:lnTo>
                  <a:lnTo>
                    <a:pt x="231403" y="573157"/>
                  </a:lnTo>
                  <a:lnTo>
                    <a:pt x="243444" y="566281"/>
                  </a:lnTo>
                  <a:lnTo>
                    <a:pt x="255485" y="559402"/>
                  </a:lnTo>
                  <a:lnTo>
                    <a:pt x="267527" y="552520"/>
                  </a:lnTo>
                  <a:lnTo>
                    <a:pt x="279568" y="545636"/>
                  </a:lnTo>
                  <a:lnTo>
                    <a:pt x="291609" y="538748"/>
                  </a:lnTo>
                  <a:lnTo>
                    <a:pt x="303650" y="531858"/>
                  </a:lnTo>
                  <a:lnTo>
                    <a:pt x="315691" y="524965"/>
                  </a:lnTo>
                  <a:lnTo>
                    <a:pt x="327732" y="518069"/>
                  </a:lnTo>
                  <a:lnTo>
                    <a:pt x="339773" y="511170"/>
                  </a:lnTo>
                  <a:lnTo>
                    <a:pt x="351814" y="504268"/>
                  </a:lnTo>
                  <a:lnTo>
                    <a:pt x="363855" y="497363"/>
                  </a:lnTo>
                  <a:lnTo>
                    <a:pt x="375897" y="490455"/>
                  </a:lnTo>
                  <a:lnTo>
                    <a:pt x="387938" y="483544"/>
                  </a:lnTo>
                  <a:lnTo>
                    <a:pt x="399979" y="476630"/>
                  </a:lnTo>
                  <a:lnTo>
                    <a:pt x="412020" y="469714"/>
                  </a:lnTo>
                  <a:lnTo>
                    <a:pt x="424061" y="462794"/>
                  </a:lnTo>
                  <a:lnTo>
                    <a:pt x="436102" y="455871"/>
                  </a:lnTo>
                  <a:lnTo>
                    <a:pt x="448143" y="448946"/>
                  </a:lnTo>
                  <a:lnTo>
                    <a:pt x="460184" y="442017"/>
                  </a:lnTo>
                  <a:lnTo>
                    <a:pt x="472225" y="435086"/>
                  </a:lnTo>
                  <a:lnTo>
                    <a:pt x="484266" y="428152"/>
                  </a:lnTo>
                  <a:lnTo>
                    <a:pt x="496308" y="421214"/>
                  </a:lnTo>
                  <a:lnTo>
                    <a:pt x="508349" y="414274"/>
                  </a:lnTo>
                  <a:lnTo>
                    <a:pt x="520390" y="407331"/>
                  </a:lnTo>
                  <a:lnTo>
                    <a:pt x="532431" y="400385"/>
                  </a:lnTo>
                  <a:lnTo>
                    <a:pt x="544472" y="393436"/>
                  </a:lnTo>
                  <a:lnTo>
                    <a:pt x="556513" y="386484"/>
                  </a:lnTo>
                  <a:lnTo>
                    <a:pt x="568554" y="379529"/>
                  </a:lnTo>
                  <a:lnTo>
                    <a:pt x="580595" y="372571"/>
                  </a:lnTo>
                  <a:lnTo>
                    <a:pt x="592636" y="365610"/>
                  </a:lnTo>
                  <a:lnTo>
                    <a:pt x="604677" y="358647"/>
                  </a:lnTo>
                  <a:lnTo>
                    <a:pt x="616719" y="351680"/>
                  </a:lnTo>
                  <a:lnTo>
                    <a:pt x="628760" y="344711"/>
                  </a:lnTo>
                  <a:lnTo>
                    <a:pt x="640801" y="337738"/>
                  </a:lnTo>
                  <a:lnTo>
                    <a:pt x="652842" y="330763"/>
                  </a:lnTo>
                  <a:lnTo>
                    <a:pt x="664883" y="323785"/>
                  </a:lnTo>
                  <a:lnTo>
                    <a:pt x="676924" y="316804"/>
                  </a:lnTo>
                  <a:lnTo>
                    <a:pt x="688965" y="309821"/>
                  </a:lnTo>
                  <a:lnTo>
                    <a:pt x="701006" y="302834"/>
                  </a:lnTo>
                  <a:lnTo>
                    <a:pt x="713047" y="295845"/>
                  </a:lnTo>
                  <a:lnTo>
                    <a:pt x="725089" y="288853"/>
                  </a:lnTo>
                  <a:lnTo>
                    <a:pt x="737130" y="281858"/>
                  </a:lnTo>
                  <a:lnTo>
                    <a:pt x="749171" y="274860"/>
                  </a:lnTo>
                  <a:lnTo>
                    <a:pt x="761212" y="267860"/>
                  </a:lnTo>
                  <a:lnTo>
                    <a:pt x="773253" y="260857"/>
                  </a:lnTo>
                  <a:lnTo>
                    <a:pt x="785294" y="253851"/>
                  </a:lnTo>
                  <a:lnTo>
                    <a:pt x="797335" y="246842"/>
                  </a:lnTo>
                  <a:lnTo>
                    <a:pt x="809376" y="239831"/>
                  </a:lnTo>
                  <a:lnTo>
                    <a:pt x="821417" y="232817"/>
                  </a:lnTo>
                  <a:lnTo>
                    <a:pt x="833458" y="225801"/>
                  </a:lnTo>
                  <a:lnTo>
                    <a:pt x="845500" y="218782"/>
                  </a:lnTo>
                  <a:lnTo>
                    <a:pt x="857541" y="211760"/>
                  </a:lnTo>
                  <a:lnTo>
                    <a:pt x="869582" y="204736"/>
                  </a:lnTo>
                  <a:lnTo>
                    <a:pt x="881623" y="197709"/>
                  </a:lnTo>
                  <a:lnTo>
                    <a:pt x="893664" y="190679"/>
                  </a:lnTo>
                  <a:lnTo>
                    <a:pt x="905705" y="183647"/>
                  </a:lnTo>
                  <a:lnTo>
                    <a:pt x="917746" y="176613"/>
                  </a:lnTo>
                  <a:lnTo>
                    <a:pt x="929787" y="169576"/>
                  </a:lnTo>
                  <a:lnTo>
                    <a:pt x="941828" y="162537"/>
                  </a:lnTo>
                  <a:lnTo>
                    <a:pt x="953870" y="155495"/>
                  </a:lnTo>
                  <a:lnTo>
                    <a:pt x="965911" y="148450"/>
                  </a:lnTo>
                  <a:lnTo>
                    <a:pt x="977952" y="141404"/>
                  </a:lnTo>
                  <a:lnTo>
                    <a:pt x="989993" y="134355"/>
                  </a:lnTo>
                  <a:lnTo>
                    <a:pt x="1002034" y="127303"/>
                  </a:lnTo>
                  <a:lnTo>
                    <a:pt x="1014075" y="120249"/>
                  </a:lnTo>
                  <a:lnTo>
                    <a:pt x="1026116" y="113193"/>
                  </a:lnTo>
                  <a:lnTo>
                    <a:pt x="1038157" y="106135"/>
                  </a:lnTo>
                  <a:lnTo>
                    <a:pt x="1050198" y="99074"/>
                  </a:lnTo>
                  <a:lnTo>
                    <a:pt x="1062239" y="92011"/>
                  </a:lnTo>
                  <a:lnTo>
                    <a:pt x="1074281" y="84946"/>
                  </a:lnTo>
                  <a:lnTo>
                    <a:pt x="1086322" y="77879"/>
                  </a:lnTo>
                  <a:lnTo>
                    <a:pt x="1098363" y="70809"/>
                  </a:lnTo>
                  <a:lnTo>
                    <a:pt x="1110404" y="63738"/>
                  </a:lnTo>
                  <a:lnTo>
                    <a:pt x="1122445" y="56664"/>
                  </a:lnTo>
                  <a:lnTo>
                    <a:pt x="1134486" y="49588"/>
                  </a:lnTo>
                  <a:lnTo>
                    <a:pt x="1146527" y="42510"/>
                  </a:lnTo>
                  <a:lnTo>
                    <a:pt x="1158568" y="35430"/>
                  </a:lnTo>
                  <a:lnTo>
                    <a:pt x="1170609" y="28348"/>
                  </a:lnTo>
                  <a:lnTo>
                    <a:pt x="1182651" y="21264"/>
                  </a:lnTo>
                  <a:lnTo>
                    <a:pt x="1194692" y="14178"/>
                  </a:lnTo>
                  <a:lnTo>
                    <a:pt x="1206733" y="7090"/>
                  </a:lnTo>
                  <a:lnTo>
                    <a:pt x="1218774" y="0"/>
                  </a:lnTo>
                  <a:lnTo>
                    <a:pt x="12187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954631" y="3806028"/>
              <a:ext cx="1085820" cy="620159"/>
            </a:xfrm>
            <a:custGeom>
              <a:avLst/>
              <a:pathLst>
                <a:path w="1085820" h="620159">
                  <a:moveTo>
                    <a:pt x="1085820" y="0"/>
                  </a:moveTo>
                  <a:lnTo>
                    <a:pt x="1085820" y="0"/>
                  </a:lnTo>
                  <a:lnTo>
                    <a:pt x="1073779" y="6765"/>
                  </a:lnTo>
                  <a:lnTo>
                    <a:pt x="1061737" y="13532"/>
                  </a:lnTo>
                  <a:lnTo>
                    <a:pt x="1049696" y="20302"/>
                  </a:lnTo>
                  <a:lnTo>
                    <a:pt x="1037655" y="27073"/>
                  </a:lnTo>
                  <a:lnTo>
                    <a:pt x="1025614" y="33846"/>
                  </a:lnTo>
                  <a:lnTo>
                    <a:pt x="1013573" y="40622"/>
                  </a:lnTo>
                  <a:lnTo>
                    <a:pt x="1001532" y="47399"/>
                  </a:lnTo>
                  <a:lnTo>
                    <a:pt x="989491" y="54179"/>
                  </a:lnTo>
                  <a:lnTo>
                    <a:pt x="977450" y="60960"/>
                  </a:lnTo>
                  <a:lnTo>
                    <a:pt x="965409" y="67744"/>
                  </a:lnTo>
                  <a:lnTo>
                    <a:pt x="953368" y="74530"/>
                  </a:lnTo>
                  <a:lnTo>
                    <a:pt x="941326" y="81318"/>
                  </a:lnTo>
                  <a:lnTo>
                    <a:pt x="929285" y="88108"/>
                  </a:lnTo>
                  <a:lnTo>
                    <a:pt x="917244" y="94901"/>
                  </a:lnTo>
                  <a:lnTo>
                    <a:pt x="905203" y="101696"/>
                  </a:lnTo>
                  <a:lnTo>
                    <a:pt x="893162" y="108493"/>
                  </a:lnTo>
                  <a:lnTo>
                    <a:pt x="881121" y="115292"/>
                  </a:lnTo>
                  <a:lnTo>
                    <a:pt x="869080" y="122094"/>
                  </a:lnTo>
                  <a:lnTo>
                    <a:pt x="857039" y="128898"/>
                  </a:lnTo>
                  <a:lnTo>
                    <a:pt x="844998" y="135704"/>
                  </a:lnTo>
                  <a:lnTo>
                    <a:pt x="832957" y="142513"/>
                  </a:lnTo>
                  <a:lnTo>
                    <a:pt x="820915" y="149324"/>
                  </a:lnTo>
                  <a:lnTo>
                    <a:pt x="808874" y="156138"/>
                  </a:lnTo>
                  <a:lnTo>
                    <a:pt x="796833" y="162954"/>
                  </a:lnTo>
                  <a:lnTo>
                    <a:pt x="784792" y="169772"/>
                  </a:lnTo>
                  <a:lnTo>
                    <a:pt x="772751" y="176593"/>
                  </a:lnTo>
                  <a:lnTo>
                    <a:pt x="760710" y="183417"/>
                  </a:lnTo>
                  <a:lnTo>
                    <a:pt x="748669" y="190243"/>
                  </a:lnTo>
                  <a:lnTo>
                    <a:pt x="736628" y="197071"/>
                  </a:lnTo>
                  <a:lnTo>
                    <a:pt x="724587" y="203902"/>
                  </a:lnTo>
                  <a:lnTo>
                    <a:pt x="712545" y="210736"/>
                  </a:lnTo>
                  <a:lnTo>
                    <a:pt x="700504" y="217572"/>
                  </a:lnTo>
                  <a:lnTo>
                    <a:pt x="688463" y="224411"/>
                  </a:lnTo>
                  <a:lnTo>
                    <a:pt x="676422" y="231253"/>
                  </a:lnTo>
                  <a:lnTo>
                    <a:pt x="664381" y="238097"/>
                  </a:lnTo>
                  <a:lnTo>
                    <a:pt x="652340" y="244944"/>
                  </a:lnTo>
                  <a:lnTo>
                    <a:pt x="640299" y="251794"/>
                  </a:lnTo>
                  <a:lnTo>
                    <a:pt x="628258" y="258646"/>
                  </a:lnTo>
                  <a:lnTo>
                    <a:pt x="616217" y="265501"/>
                  </a:lnTo>
                  <a:lnTo>
                    <a:pt x="604176" y="272359"/>
                  </a:lnTo>
                  <a:lnTo>
                    <a:pt x="592134" y="279220"/>
                  </a:lnTo>
                  <a:lnTo>
                    <a:pt x="580093" y="286083"/>
                  </a:lnTo>
                  <a:lnTo>
                    <a:pt x="568052" y="292949"/>
                  </a:lnTo>
                  <a:lnTo>
                    <a:pt x="556011" y="299818"/>
                  </a:lnTo>
                  <a:lnTo>
                    <a:pt x="543970" y="306690"/>
                  </a:lnTo>
                  <a:lnTo>
                    <a:pt x="531929" y="313564"/>
                  </a:lnTo>
                  <a:lnTo>
                    <a:pt x="519888" y="320442"/>
                  </a:lnTo>
                  <a:lnTo>
                    <a:pt x="507847" y="327322"/>
                  </a:lnTo>
                  <a:lnTo>
                    <a:pt x="495806" y="334205"/>
                  </a:lnTo>
                  <a:lnTo>
                    <a:pt x="483764" y="341091"/>
                  </a:lnTo>
                  <a:lnTo>
                    <a:pt x="471723" y="347980"/>
                  </a:lnTo>
                  <a:lnTo>
                    <a:pt x="459682" y="354872"/>
                  </a:lnTo>
                  <a:lnTo>
                    <a:pt x="447641" y="361767"/>
                  </a:lnTo>
                  <a:lnTo>
                    <a:pt x="435600" y="368664"/>
                  </a:lnTo>
                  <a:lnTo>
                    <a:pt x="423559" y="375565"/>
                  </a:lnTo>
                  <a:lnTo>
                    <a:pt x="411518" y="382468"/>
                  </a:lnTo>
                  <a:lnTo>
                    <a:pt x="399477" y="389375"/>
                  </a:lnTo>
                  <a:lnTo>
                    <a:pt x="387436" y="396284"/>
                  </a:lnTo>
                  <a:lnTo>
                    <a:pt x="375395" y="403196"/>
                  </a:lnTo>
                  <a:lnTo>
                    <a:pt x="363353" y="410111"/>
                  </a:lnTo>
                  <a:lnTo>
                    <a:pt x="351312" y="417030"/>
                  </a:lnTo>
                  <a:lnTo>
                    <a:pt x="339271" y="423951"/>
                  </a:lnTo>
                  <a:lnTo>
                    <a:pt x="327230" y="430875"/>
                  </a:lnTo>
                  <a:lnTo>
                    <a:pt x="315189" y="437802"/>
                  </a:lnTo>
                  <a:lnTo>
                    <a:pt x="303148" y="444732"/>
                  </a:lnTo>
                  <a:lnTo>
                    <a:pt x="291107" y="451664"/>
                  </a:lnTo>
                  <a:lnTo>
                    <a:pt x="279066" y="458600"/>
                  </a:lnTo>
                  <a:lnTo>
                    <a:pt x="267025" y="465539"/>
                  </a:lnTo>
                  <a:lnTo>
                    <a:pt x="254983" y="472481"/>
                  </a:lnTo>
                  <a:lnTo>
                    <a:pt x="242942" y="479425"/>
                  </a:lnTo>
                  <a:lnTo>
                    <a:pt x="230901" y="486373"/>
                  </a:lnTo>
                  <a:lnTo>
                    <a:pt x="218860" y="493324"/>
                  </a:lnTo>
                  <a:lnTo>
                    <a:pt x="206819" y="500277"/>
                  </a:lnTo>
                  <a:lnTo>
                    <a:pt x="194778" y="507233"/>
                  </a:lnTo>
                  <a:lnTo>
                    <a:pt x="182737" y="514193"/>
                  </a:lnTo>
                  <a:lnTo>
                    <a:pt x="170696" y="521155"/>
                  </a:lnTo>
                  <a:lnTo>
                    <a:pt x="158655" y="528120"/>
                  </a:lnTo>
                  <a:lnTo>
                    <a:pt x="146614" y="535088"/>
                  </a:lnTo>
                  <a:lnTo>
                    <a:pt x="134572" y="542059"/>
                  </a:lnTo>
                  <a:lnTo>
                    <a:pt x="122531" y="549033"/>
                  </a:lnTo>
                  <a:lnTo>
                    <a:pt x="110490" y="556009"/>
                  </a:lnTo>
                  <a:lnTo>
                    <a:pt x="98449" y="562989"/>
                  </a:lnTo>
                  <a:lnTo>
                    <a:pt x="86408" y="569971"/>
                  </a:lnTo>
                  <a:lnTo>
                    <a:pt x="74367" y="576956"/>
                  </a:lnTo>
                  <a:lnTo>
                    <a:pt x="62326" y="583944"/>
                  </a:lnTo>
                  <a:lnTo>
                    <a:pt x="50285" y="590935"/>
                  </a:lnTo>
                  <a:lnTo>
                    <a:pt x="38244" y="597928"/>
                  </a:lnTo>
                  <a:lnTo>
                    <a:pt x="26203" y="604924"/>
                  </a:lnTo>
                  <a:lnTo>
                    <a:pt x="14161" y="611923"/>
                  </a:lnTo>
                  <a:lnTo>
                    <a:pt x="2120" y="618925"/>
                  </a:lnTo>
                  <a:lnTo>
                    <a:pt x="0" y="6201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889023" y="3763725"/>
              <a:ext cx="1151428" cy="662462"/>
            </a:xfrm>
            <a:custGeom>
              <a:avLst/>
              <a:pathLst>
                <a:path w="1151428" h="662462">
                  <a:moveTo>
                    <a:pt x="0" y="662462"/>
                  </a:moveTo>
                  <a:lnTo>
                    <a:pt x="7523" y="658133"/>
                  </a:lnTo>
                  <a:lnTo>
                    <a:pt x="19564" y="651206"/>
                  </a:lnTo>
                  <a:lnTo>
                    <a:pt x="31605" y="644278"/>
                  </a:lnTo>
                  <a:lnTo>
                    <a:pt x="43647" y="637350"/>
                  </a:lnTo>
                  <a:lnTo>
                    <a:pt x="55688" y="630422"/>
                  </a:lnTo>
                  <a:lnTo>
                    <a:pt x="67729" y="623495"/>
                  </a:lnTo>
                  <a:lnTo>
                    <a:pt x="79770" y="616567"/>
                  </a:lnTo>
                  <a:lnTo>
                    <a:pt x="91811" y="609639"/>
                  </a:lnTo>
                  <a:lnTo>
                    <a:pt x="103852" y="602711"/>
                  </a:lnTo>
                  <a:lnTo>
                    <a:pt x="115893" y="595784"/>
                  </a:lnTo>
                  <a:lnTo>
                    <a:pt x="127934" y="588856"/>
                  </a:lnTo>
                  <a:lnTo>
                    <a:pt x="139975" y="581928"/>
                  </a:lnTo>
                  <a:lnTo>
                    <a:pt x="152017" y="575001"/>
                  </a:lnTo>
                  <a:lnTo>
                    <a:pt x="164058" y="568073"/>
                  </a:lnTo>
                  <a:lnTo>
                    <a:pt x="176099" y="561145"/>
                  </a:lnTo>
                  <a:lnTo>
                    <a:pt x="188140" y="554217"/>
                  </a:lnTo>
                  <a:lnTo>
                    <a:pt x="200181" y="547290"/>
                  </a:lnTo>
                  <a:lnTo>
                    <a:pt x="212222" y="540362"/>
                  </a:lnTo>
                  <a:lnTo>
                    <a:pt x="224263" y="533434"/>
                  </a:lnTo>
                  <a:lnTo>
                    <a:pt x="236304" y="526506"/>
                  </a:lnTo>
                  <a:lnTo>
                    <a:pt x="248345" y="519579"/>
                  </a:lnTo>
                  <a:lnTo>
                    <a:pt x="260386" y="512651"/>
                  </a:lnTo>
                  <a:lnTo>
                    <a:pt x="272428" y="505723"/>
                  </a:lnTo>
                  <a:lnTo>
                    <a:pt x="284469" y="498796"/>
                  </a:lnTo>
                  <a:lnTo>
                    <a:pt x="296510" y="491868"/>
                  </a:lnTo>
                  <a:lnTo>
                    <a:pt x="308551" y="484940"/>
                  </a:lnTo>
                  <a:lnTo>
                    <a:pt x="320592" y="478012"/>
                  </a:lnTo>
                  <a:lnTo>
                    <a:pt x="332633" y="471085"/>
                  </a:lnTo>
                  <a:lnTo>
                    <a:pt x="344674" y="464157"/>
                  </a:lnTo>
                  <a:lnTo>
                    <a:pt x="356715" y="457229"/>
                  </a:lnTo>
                  <a:lnTo>
                    <a:pt x="368756" y="450302"/>
                  </a:lnTo>
                  <a:lnTo>
                    <a:pt x="380798" y="443374"/>
                  </a:lnTo>
                  <a:lnTo>
                    <a:pt x="392839" y="436446"/>
                  </a:lnTo>
                  <a:lnTo>
                    <a:pt x="404880" y="429518"/>
                  </a:lnTo>
                  <a:lnTo>
                    <a:pt x="416921" y="422591"/>
                  </a:lnTo>
                  <a:lnTo>
                    <a:pt x="428962" y="415663"/>
                  </a:lnTo>
                  <a:lnTo>
                    <a:pt x="441003" y="408735"/>
                  </a:lnTo>
                  <a:lnTo>
                    <a:pt x="453044" y="401807"/>
                  </a:lnTo>
                  <a:lnTo>
                    <a:pt x="465085" y="394880"/>
                  </a:lnTo>
                  <a:lnTo>
                    <a:pt x="477126" y="387952"/>
                  </a:lnTo>
                  <a:lnTo>
                    <a:pt x="489167" y="381024"/>
                  </a:lnTo>
                  <a:lnTo>
                    <a:pt x="501209" y="374097"/>
                  </a:lnTo>
                  <a:lnTo>
                    <a:pt x="513250" y="367169"/>
                  </a:lnTo>
                  <a:lnTo>
                    <a:pt x="525291" y="360241"/>
                  </a:lnTo>
                  <a:lnTo>
                    <a:pt x="537332" y="353313"/>
                  </a:lnTo>
                  <a:lnTo>
                    <a:pt x="549373" y="346386"/>
                  </a:lnTo>
                  <a:lnTo>
                    <a:pt x="561414" y="339458"/>
                  </a:lnTo>
                  <a:lnTo>
                    <a:pt x="573455" y="332530"/>
                  </a:lnTo>
                  <a:lnTo>
                    <a:pt x="585496" y="325603"/>
                  </a:lnTo>
                  <a:lnTo>
                    <a:pt x="597537" y="318675"/>
                  </a:lnTo>
                  <a:lnTo>
                    <a:pt x="609578" y="311747"/>
                  </a:lnTo>
                  <a:lnTo>
                    <a:pt x="621620" y="304819"/>
                  </a:lnTo>
                  <a:lnTo>
                    <a:pt x="633661" y="297892"/>
                  </a:lnTo>
                  <a:lnTo>
                    <a:pt x="645702" y="290964"/>
                  </a:lnTo>
                  <a:lnTo>
                    <a:pt x="657743" y="284036"/>
                  </a:lnTo>
                  <a:lnTo>
                    <a:pt x="669784" y="277108"/>
                  </a:lnTo>
                  <a:lnTo>
                    <a:pt x="681825" y="270181"/>
                  </a:lnTo>
                  <a:lnTo>
                    <a:pt x="693866" y="263253"/>
                  </a:lnTo>
                  <a:lnTo>
                    <a:pt x="705907" y="256325"/>
                  </a:lnTo>
                  <a:lnTo>
                    <a:pt x="717948" y="249398"/>
                  </a:lnTo>
                  <a:lnTo>
                    <a:pt x="729990" y="242470"/>
                  </a:lnTo>
                  <a:lnTo>
                    <a:pt x="742031" y="235542"/>
                  </a:lnTo>
                  <a:lnTo>
                    <a:pt x="754072" y="228614"/>
                  </a:lnTo>
                  <a:lnTo>
                    <a:pt x="766113" y="221687"/>
                  </a:lnTo>
                  <a:lnTo>
                    <a:pt x="778154" y="214759"/>
                  </a:lnTo>
                  <a:lnTo>
                    <a:pt x="790195" y="207831"/>
                  </a:lnTo>
                  <a:lnTo>
                    <a:pt x="802236" y="200903"/>
                  </a:lnTo>
                  <a:lnTo>
                    <a:pt x="814277" y="193976"/>
                  </a:lnTo>
                  <a:lnTo>
                    <a:pt x="826318" y="187048"/>
                  </a:lnTo>
                  <a:lnTo>
                    <a:pt x="838359" y="180120"/>
                  </a:lnTo>
                  <a:lnTo>
                    <a:pt x="850401" y="173193"/>
                  </a:lnTo>
                  <a:lnTo>
                    <a:pt x="862442" y="166265"/>
                  </a:lnTo>
                  <a:lnTo>
                    <a:pt x="874483" y="159337"/>
                  </a:lnTo>
                  <a:lnTo>
                    <a:pt x="886524" y="152409"/>
                  </a:lnTo>
                  <a:lnTo>
                    <a:pt x="898565" y="145482"/>
                  </a:lnTo>
                  <a:lnTo>
                    <a:pt x="910606" y="138554"/>
                  </a:lnTo>
                  <a:lnTo>
                    <a:pt x="922647" y="131626"/>
                  </a:lnTo>
                  <a:lnTo>
                    <a:pt x="934688" y="124699"/>
                  </a:lnTo>
                  <a:lnTo>
                    <a:pt x="946729" y="117771"/>
                  </a:lnTo>
                  <a:lnTo>
                    <a:pt x="958771" y="110843"/>
                  </a:lnTo>
                  <a:lnTo>
                    <a:pt x="970812" y="103915"/>
                  </a:lnTo>
                  <a:lnTo>
                    <a:pt x="982853" y="96988"/>
                  </a:lnTo>
                  <a:lnTo>
                    <a:pt x="994894" y="90060"/>
                  </a:lnTo>
                  <a:lnTo>
                    <a:pt x="1006935" y="83132"/>
                  </a:lnTo>
                  <a:lnTo>
                    <a:pt x="1018976" y="76204"/>
                  </a:lnTo>
                  <a:lnTo>
                    <a:pt x="1031017" y="69277"/>
                  </a:lnTo>
                  <a:lnTo>
                    <a:pt x="1043058" y="62349"/>
                  </a:lnTo>
                  <a:lnTo>
                    <a:pt x="1055099" y="55421"/>
                  </a:lnTo>
                  <a:lnTo>
                    <a:pt x="1067140" y="48494"/>
                  </a:lnTo>
                  <a:lnTo>
                    <a:pt x="1079182" y="41566"/>
                  </a:lnTo>
                  <a:lnTo>
                    <a:pt x="1091223" y="34638"/>
                  </a:lnTo>
                  <a:lnTo>
                    <a:pt x="1103264" y="27710"/>
                  </a:lnTo>
                  <a:lnTo>
                    <a:pt x="1115305" y="20783"/>
                  </a:lnTo>
                  <a:lnTo>
                    <a:pt x="1127346" y="13855"/>
                  </a:lnTo>
                  <a:lnTo>
                    <a:pt x="1139387" y="6927"/>
                  </a:lnTo>
                  <a:lnTo>
                    <a:pt x="1151428" y="0"/>
                  </a:lnTo>
                  <a:lnTo>
                    <a:pt x="1151428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641108" y="4398941"/>
              <a:ext cx="54492" cy="54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668822" y="4402574"/>
              <a:ext cx="47227" cy="4722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670313" y="4392023"/>
              <a:ext cx="68328" cy="683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0748" y="4390418"/>
              <a:ext cx="71539" cy="715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693383" y="4391011"/>
              <a:ext cx="70353" cy="703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1703376" y="4388963"/>
              <a:ext cx="74448" cy="744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715139" y="4388685"/>
              <a:ext cx="75005" cy="750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727071" y="4388576"/>
              <a:ext cx="75222" cy="752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738953" y="4388417"/>
              <a:ext cx="75541" cy="755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1750487" y="4387910"/>
              <a:ext cx="76555" cy="765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763195" y="4388576"/>
              <a:ext cx="75222" cy="752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775454" y="4388795"/>
              <a:ext cx="74785" cy="747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86417" y="4387717"/>
              <a:ext cx="76941" cy="76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798750" y="4388008"/>
              <a:ext cx="76358" cy="7635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1811578" y="4388795"/>
              <a:ext cx="74785" cy="747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823136" y="4388312"/>
              <a:ext cx="75750" cy="75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836299" y="4389434"/>
              <a:ext cx="73507" cy="735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45854" y="4386948"/>
              <a:ext cx="78478" cy="78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860083" y="4389136"/>
              <a:ext cx="74103" cy="741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869201" y="4386212"/>
              <a:ext cx="79950" cy="799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881935" y="4920761"/>
              <a:ext cx="78564" cy="785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893283" y="4386212"/>
              <a:ext cx="79950" cy="799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905602" y="4386490"/>
              <a:ext cx="79394" cy="7939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919014" y="4387861"/>
              <a:ext cx="76653" cy="76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30360" y="4387166"/>
              <a:ext cx="78042" cy="780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43652" y="4388417"/>
              <a:ext cx="75541" cy="755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55089" y="4387812"/>
              <a:ext cx="76749" cy="767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1966012" y="4386695"/>
              <a:ext cx="78985" cy="789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78095" y="4386737"/>
              <a:ext cx="78901" cy="7890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91212" y="4837424"/>
              <a:ext cx="76749" cy="767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003549" y="4388108"/>
              <a:ext cx="76158" cy="7615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015151" y="4387669"/>
              <a:ext cx="77036" cy="770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028776" y="4389253"/>
              <a:ext cx="73867" cy="738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8512" y="4386948"/>
              <a:ext cx="78478" cy="78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50553" y="4386948"/>
              <a:ext cx="78478" cy="78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61820" y="4386173"/>
              <a:ext cx="80027" cy="8002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74259" y="4386571"/>
              <a:ext cx="79232" cy="792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87786" y="4388058"/>
              <a:ext cx="76258" cy="7625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98761" y="4386991"/>
              <a:ext cx="78392" cy="783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112495" y="4388685"/>
              <a:ext cx="75005" cy="750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122221" y="4386370"/>
              <a:ext cx="79635" cy="796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136102" y="4388210"/>
              <a:ext cx="75955" cy="759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148456" y="4388523"/>
              <a:ext cx="75329" cy="7532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160392" y="4388417"/>
              <a:ext cx="75541" cy="755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174022" y="4390006"/>
              <a:ext cx="72362" cy="72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184852" y="4388795"/>
              <a:ext cx="74785" cy="747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196008" y="4387910"/>
              <a:ext cx="76555" cy="765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07439" y="4387300"/>
              <a:ext cx="77775" cy="7777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217865" y="4385685"/>
              <a:ext cx="81004" cy="810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228850" y="4384629"/>
              <a:ext cx="83117" cy="831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40305" y="4384043"/>
              <a:ext cx="84289" cy="842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253258" y="4384954"/>
              <a:ext cx="82465" cy="824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64784" y="4384439"/>
              <a:ext cx="83496" cy="834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75742" y="4383356"/>
              <a:ext cx="85662" cy="856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286436" y="4382009"/>
              <a:ext cx="88356" cy="883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300047" y="4383579"/>
              <a:ext cx="85216" cy="852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314304" y="4385795"/>
              <a:ext cx="80784" cy="80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326091" y="4385541"/>
              <a:ext cx="81293" cy="812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336907" y="4384315"/>
              <a:ext cx="83744" cy="837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349488" y="4384855"/>
              <a:ext cx="82664" cy="826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362359" y="4385685"/>
              <a:ext cx="81004" cy="810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373030" y="4384315"/>
              <a:ext cx="83744" cy="837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85010" y="4384254"/>
              <a:ext cx="83867" cy="838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399088" y="4386291"/>
              <a:ext cx="79793" cy="7979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10745" y="4385907"/>
              <a:ext cx="80561" cy="805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23827" y="4565490"/>
              <a:ext cx="78478" cy="7847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436495" y="4387575"/>
              <a:ext cx="77224" cy="77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448306" y="4387345"/>
              <a:ext cx="77684" cy="77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58262" y="4385259"/>
              <a:ext cx="81856" cy="818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71256" y="4386212"/>
              <a:ext cx="79950" cy="799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83181" y="4386096"/>
              <a:ext cx="80182" cy="801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10760" y="4401635"/>
              <a:ext cx="49105" cy="49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505957" y="4384790"/>
              <a:ext cx="82795" cy="827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517554" y="4384346"/>
              <a:ext cx="83683" cy="836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31345" y="4386096"/>
              <a:ext cx="80182" cy="801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540619" y="4383329"/>
              <a:ext cx="85716" cy="8571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53585" y="4384254"/>
              <a:ext cx="83867" cy="838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567131" y="4385758"/>
              <a:ext cx="80858" cy="8085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78883" y="4484648"/>
              <a:ext cx="81436" cy="814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91361" y="4385907"/>
              <a:ext cx="80561" cy="8056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603516" y="4386020"/>
              <a:ext cx="80335" cy="803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616027" y="4386490"/>
              <a:ext cx="79394" cy="7939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626837" y="4385259"/>
              <a:ext cx="81856" cy="818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37722" y="4384102"/>
              <a:ext cx="84170" cy="8417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50450" y="4384790"/>
              <a:ext cx="82795" cy="827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661509" y="4453202"/>
              <a:ext cx="84759" cy="847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673875" y="4384132"/>
              <a:ext cx="84109" cy="841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685916" y="4384132"/>
              <a:ext cx="84109" cy="841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699084" y="4385259"/>
              <a:ext cx="81856" cy="818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09140" y="4383274"/>
              <a:ext cx="85826" cy="8582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721209" y="4383302"/>
              <a:ext cx="85771" cy="8577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734450" y="4384502"/>
              <a:ext cx="83371" cy="8337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45855" y="4383866"/>
              <a:ext cx="84643" cy="8464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58659" y="4384629"/>
              <a:ext cx="83117" cy="831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70764" y="4384693"/>
              <a:ext cx="82989" cy="829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783546" y="4385434"/>
              <a:ext cx="81506" cy="8150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793818" y="4383664"/>
              <a:ext cx="85046" cy="850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805717" y="4383523"/>
              <a:ext cx="85329" cy="8532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816906" y="4382670"/>
              <a:ext cx="87035" cy="870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827871" y="4387080"/>
              <a:ext cx="89186" cy="891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851665" y="4379260"/>
              <a:ext cx="89763" cy="89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864433" y="4382033"/>
              <a:ext cx="88309" cy="883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875617" y="4381175"/>
              <a:ext cx="90024" cy="900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887033" y="4380550"/>
              <a:ext cx="91274" cy="912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899423" y="4380899"/>
              <a:ext cx="90576" cy="9057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913866" y="4383302"/>
              <a:ext cx="85771" cy="8577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936727" y="4338364"/>
              <a:ext cx="88214" cy="882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49668" y="4382980"/>
              <a:ext cx="86414" cy="864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959099" y="4348806"/>
              <a:ext cx="91634" cy="916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973140" y="4382370"/>
              <a:ext cx="87634" cy="876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985181" y="4382370"/>
              <a:ext cx="87634" cy="876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997548" y="4382695"/>
              <a:ext cx="86984" cy="869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009979" y="4249374"/>
              <a:ext cx="86202" cy="862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23342" y="4384408"/>
              <a:ext cx="83559" cy="835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35831" y="4384855"/>
              <a:ext cx="82664" cy="826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046023" y="4383006"/>
              <a:ext cx="86362" cy="86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058197" y="4383139"/>
              <a:ext cx="86096" cy="860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071231" y="4384132"/>
              <a:ext cx="84109" cy="8410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081989" y="4382849"/>
              <a:ext cx="86675" cy="8667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096069" y="4269185"/>
              <a:ext cx="82598" cy="8259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109166" y="4385944"/>
              <a:ext cx="80486" cy="8048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120352" y="4206064"/>
              <a:ext cx="82197" cy="8219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129528" y="4237938"/>
              <a:ext cx="87926" cy="8792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143096" y="4383750"/>
              <a:ext cx="84874" cy="8487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155108" y="4113798"/>
              <a:ext cx="84932" cy="8493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166567" y="4223872"/>
              <a:ext cx="86096" cy="860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179161" y="4124839"/>
              <a:ext cx="84989" cy="8498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191825" y="4384315"/>
              <a:ext cx="83744" cy="837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205571" y="4386020"/>
              <a:ext cx="80335" cy="8033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214520" y="4279732"/>
              <a:ext cx="86519" cy="8651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226587" y="4105668"/>
              <a:ext cx="86467" cy="864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240176" y="4144884"/>
              <a:ext cx="83371" cy="8337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252280" y="4167497"/>
              <a:ext cx="83245" cy="8324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65552" y="4185369"/>
              <a:ext cx="80784" cy="80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77593" y="4184829"/>
              <a:ext cx="80784" cy="80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290659" y="4228536"/>
              <a:ext cx="78733" cy="7873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00226" y="4125310"/>
              <a:ext cx="83683" cy="836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13180" y="4098121"/>
              <a:ext cx="81856" cy="8185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325361" y="4043780"/>
              <a:ext cx="81577" cy="815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337688" y="4031948"/>
              <a:ext cx="81004" cy="810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351166" y="4072258"/>
              <a:ext cx="78131" cy="781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364044" y="4094840"/>
              <a:ext cx="76457" cy="76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376285" y="4116106"/>
              <a:ext cx="76057" cy="760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87423" y="4016429"/>
              <a:ext cx="77865" cy="778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399464" y="4056037"/>
              <a:ext cx="77865" cy="778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418628" y="4394378"/>
              <a:ext cx="63617" cy="636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234286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34286" y="581085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234286" y="56137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34286" y="543313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34286" y="52525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234286" y="50554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234286" y="486539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05702" y="5400684"/>
              <a:ext cx="1034749" cy="600185"/>
            </a:xfrm>
            <a:custGeom>
              <a:avLst/>
              <a:pathLst>
                <a:path w="1034749" h="600185">
                  <a:moveTo>
                    <a:pt x="0" y="600185"/>
                  </a:moveTo>
                  <a:lnTo>
                    <a:pt x="11255" y="593768"/>
                  </a:lnTo>
                  <a:lnTo>
                    <a:pt x="23297" y="586901"/>
                  </a:lnTo>
                  <a:lnTo>
                    <a:pt x="35338" y="580030"/>
                  </a:lnTo>
                  <a:lnTo>
                    <a:pt x="47379" y="573157"/>
                  </a:lnTo>
                  <a:lnTo>
                    <a:pt x="59420" y="566281"/>
                  </a:lnTo>
                  <a:lnTo>
                    <a:pt x="71461" y="559402"/>
                  </a:lnTo>
                  <a:lnTo>
                    <a:pt x="83502" y="552520"/>
                  </a:lnTo>
                  <a:lnTo>
                    <a:pt x="95543" y="545636"/>
                  </a:lnTo>
                  <a:lnTo>
                    <a:pt x="107584" y="538748"/>
                  </a:lnTo>
                  <a:lnTo>
                    <a:pt x="119625" y="531858"/>
                  </a:lnTo>
                  <a:lnTo>
                    <a:pt x="131667" y="524965"/>
                  </a:lnTo>
                  <a:lnTo>
                    <a:pt x="143708" y="518069"/>
                  </a:lnTo>
                  <a:lnTo>
                    <a:pt x="155749" y="511170"/>
                  </a:lnTo>
                  <a:lnTo>
                    <a:pt x="167790" y="504268"/>
                  </a:lnTo>
                  <a:lnTo>
                    <a:pt x="179831" y="497363"/>
                  </a:lnTo>
                  <a:lnTo>
                    <a:pt x="191872" y="490455"/>
                  </a:lnTo>
                  <a:lnTo>
                    <a:pt x="203913" y="483544"/>
                  </a:lnTo>
                  <a:lnTo>
                    <a:pt x="215954" y="476630"/>
                  </a:lnTo>
                  <a:lnTo>
                    <a:pt x="227995" y="469714"/>
                  </a:lnTo>
                  <a:lnTo>
                    <a:pt x="240036" y="462794"/>
                  </a:lnTo>
                  <a:lnTo>
                    <a:pt x="252078" y="455871"/>
                  </a:lnTo>
                  <a:lnTo>
                    <a:pt x="264119" y="448946"/>
                  </a:lnTo>
                  <a:lnTo>
                    <a:pt x="276160" y="442017"/>
                  </a:lnTo>
                  <a:lnTo>
                    <a:pt x="288201" y="435086"/>
                  </a:lnTo>
                  <a:lnTo>
                    <a:pt x="300242" y="428152"/>
                  </a:lnTo>
                  <a:lnTo>
                    <a:pt x="312283" y="421214"/>
                  </a:lnTo>
                  <a:lnTo>
                    <a:pt x="324324" y="414274"/>
                  </a:lnTo>
                  <a:lnTo>
                    <a:pt x="336365" y="407331"/>
                  </a:lnTo>
                  <a:lnTo>
                    <a:pt x="348406" y="400385"/>
                  </a:lnTo>
                  <a:lnTo>
                    <a:pt x="360448" y="393436"/>
                  </a:lnTo>
                  <a:lnTo>
                    <a:pt x="372489" y="386484"/>
                  </a:lnTo>
                  <a:lnTo>
                    <a:pt x="384530" y="379529"/>
                  </a:lnTo>
                  <a:lnTo>
                    <a:pt x="396571" y="372571"/>
                  </a:lnTo>
                  <a:lnTo>
                    <a:pt x="408612" y="365610"/>
                  </a:lnTo>
                  <a:lnTo>
                    <a:pt x="420653" y="358647"/>
                  </a:lnTo>
                  <a:lnTo>
                    <a:pt x="432694" y="351680"/>
                  </a:lnTo>
                  <a:lnTo>
                    <a:pt x="444735" y="344711"/>
                  </a:lnTo>
                  <a:lnTo>
                    <a:pt x="456776" y="337738"/>
                  </a:lnTo>
                  <a:lnTo>
                    <a:pt x="468817" y="330763"/>
                  </a:lnTo>
                  <a:lnTo>
                    <a:pt x="480859" y="323785"/>
                  </a:lnTo>
                  <a:lnTo>
                    <a:pt x="492900" y="316804"/>
                  </a:lnTo>
                  <a:lnTo>
                    <a:pt x="504941" y="309821"/>
                  </a:lnTo>
                  <a:lnTo>
                    <a:pt x="516982" y="302834"/>
                  </a:lnTo>
                  <a:lnTo>
                    <a:pt x="529023" y="295845"/>
                  </a:lnTo>
                  <a:lnTo>
                    <a:pt x="541064" y="288853"/>
                  </a:lnTo>
                  <a:lnTo>
                    <a:pt x="553105" y="281858"/>
                  </a:lnTo>
                  <a:lnTo>
                    <a:pt x="565146" y="274860"/>
                  </a:lnTo>
                  <a:lnTo>
                    <a:pt x="577187" y="267860"/>
                  </a:lnTo>
                  <a:lnTo>
                    <a:pt x="589228" y="260857"/>
                  </a:lnTo>
                  <a:lnTo>
                    <a:pt x="601270" y="253851"/>
                  </a:lnTo>
                  <a:lnTo>
                    <a:pt x="613311" y="246842"/>
                  </a:lnTo>
                  <a:lnTo>
                    <a:pt x="625352" y="239831"/>
                  </a:lnTo>
                  <a:lnTo>
                    <a:pt x="637393" y="232817"/>
                  </a:lnTo>
                  <a:lnTo>
                    <a:pt x="649434" y="225801"/>
                  </a:lnTo>
                  <a:lnTo>
                    <a:pt x="661475" y="218782"/>
                  </a:lnTo>
                  <a:lnTo>
                    <a:pt x="673516" y="211760"/>
                  </a:lnTo>
                  <a:lnTo>
                    <a:pt x="685557" y="204736"/>
                  </a:lnTo>
                  <a:lnTo>
                    <a:pt x="697598" y="197709"/>
                  </a:lnTo>
                  <a:lnTo>
                    <a:pt x="709640" y="190679"/>
                  </a:lnTo>
                  <a:lnTo>
                    <a:pt x="721681" y="183647"/>
                  </a:lnTo>
                  <a:lnTo>
                    <a:pt x="733722" y="176613"/>
                  </a:lnTo>
                  <a:lnTo>
                    <a:pt x="745763" y="169576"/>
                  </a:lnTo>
                  <a:lnTo>
                    <a:pt x="757804" y="162537"/>
                  </a:lnTo>
                  <a:lnTo>
                    <a:pt x="769845" y="155495"/>
                  </a:lnTo>
                  <a:lnTo>
                    <a:pt x="781886" y="148450"/>
                  </a:lnTo>
                  <a:lnTo>
                    <a:pt x="793927" y="141404"/>
                  </a:lnTo>
                  <a:lnTo>
                    <a:pt x="805968" y="134355"/>
                  </a:lnTo>
                  <a:lnTo>
                    <a:pt x="818009" y="127303"/>
                  </a:lnTo>
                  <a:lnTo>
                    <a:pt x="830051" y="120249"/>
                  </a:lnTo>
                  <a:lnTo>
                    <a:pt x="842092" y="113193"/>
                  </a:lnTo>
                  <a:lnTo>
                    <a:pt x="854133" y="106135"/>
                  </a:lnTo>
                  <a:lnTo>
                    <a:pt x="866174" y="99074"/>
                  </a:lnTo>
                  <a:lnTo>
                    <a:pt x="878215" y="92011"/>
                  </a:lnTo>
                  <a:lnTo>
                    <a:pt x="890256" y="84946"/>
                  </a:lnTo>
                  <a:lnTo>
                    <a:pt x="902297" y="77879"/>
                  </a:lnTo>
                  <a:lnTo>
                    <a:pt x="914338" y="70809"/>
                  </a:lnTo>
                  <a:lnTo>
                    <a:pt x="926379" y="63738"/>
                  </a:lnTo>
                  <a:lnTo>
                    <a:pt x="938421" y="56664"/>
                  </a:lnTo>
                  <a:lnTo>
                    <a:pt x="950462" y="49588"/>
                  </a:lnTo>
                  <a:lnTo>
                    <a:pt x="962503" y="42510"/>
                  </a:lnTo>
                  <a:lnTo>
                    <a:pt x="974544" y="35430"/>
                  </a:lnTo>
                  <a:lnTo>
                    <a:pt x="986585" y="28348"/>
                  </a:lnTo>
                  <a:lnTo>
                    <a:pt x="998626" y="21264"/>
                  </a:lnTo>
                  <a:lnTo>
                    <a:pt x="1010667" y="14178"/>
                  </a:lnTo>
                  <a:lnTo>
                    <a:pt x="1022708" y="7090"/>
                  </a:lnTo>
                  <a:lnTo>
                    <a:pt x="1034749" y="0"/>
                  </a:lnTo>
                  <a:lnTo>
                    <a:pt x="1034749" y="84606"/>
                  </a:lnTo>
                  <a:lnTo>
                    <a:pt x="1022708" y="91371"/>
                  </a:lnTo>
                  <a:lnTo>
                    <a:pt x="1010667" y="98139"/>
                  </a:lnTo>
                  <a:lnTo>
                    <a:pt x="998626" y="104908"/>
                  </a:lnTo>
                  <a:lnTo>
                    <a:pt x="986585" y="111679"/>
                  </a:lnTo>
                  <a:lnTo>
                    <a:pt x="974544" y="118453"/>
                  </a:lnTo>
                  <a:lnTo>
                    <a:pt x="962503" y="125228"/>
                  </a:lnTo>
                  <a:lnTo>
                    <a:pt x="950462" y="132005"/>
                  </a:lnTo>
                  <a:lnTo>
                    <a:pt x="938421" y="138785"/>
                  </a:lnTo>
                  <a:lnTo>
                    <a:pt x="926379" y="145567"/>
                  </a:lnTo>
                  <a:lnTo>
                    <a:pt x="914338" y="152350"/>
                  </a:lnTo>
                  <a:lnTo>
                    <a:pt x="902297" y="159136"/>
                  </a:lnTo>
                  <a:lnTo>
                    <a:pt x="890256" y="165924"/>
                  </a:lnTo>
                  <a:lnTo>
                    <a:pt x="878215" y="172715"/>
                  </a:lnTo>
                  <a:lnTo>
                    <a:pt x="866174" y="179507"/>
                  </a:lnTo>
                  <a:lnTo>
                    <a:pt x="854133" y="186302"/>
                  </a:lnTo>
                  <a:lnTo>
                    <a:pt x="842092" y="193099"/>
                  </a:lnTo>
                  <a:lnTo>
                    <a:pt x="830051" y="199899"/>
                  </a:lnTo>
                  <a:lnTo>
                    <a:pt x="818009" y="206700"/>
                  </a:lnTo>
                  <a:lnTo>
                    <a:pt x="805968" y="213504"/>
                  </a:lnTo>
                  <a:lnTo>
                    <a:pt x="793927" y="220311"/>
                  </a:lnTo>
                  <a:lnTo>
                    <a:pt x="781886" y="227119"/>
                  </a:lnTo>
                  <a:lnTo>
                    <a:pt x="769845" y="233930"/>
                  </a:lnTo>
                  <a:lnTo>
                    <a:pt x="757804" y="240744"/>
                  </a:lnTo>
                  <a:lnTo>
                    <a:pt x="745763" y="247560"/>
                  </a:lnTo>
                  <a:lnTo>
                    <a:pt x="733722" y="254379"/>
                  </a:lnTo>
                  <a:lnTo>
                    <a:pt x="721681" y="261200"/>
                  </a:lnTo>
                  <a:lnTo>
                    <a:pt x="709640" y="268023"/>
                  </a:lnTo>
                  <a:lnTo>
                    <a:pt x="697598" y="274849"/>
                  </a:lnTo>
                  <a:lnTo>
                    <a:pt x="685557" y="281678"/>
                  </a:lnTo>
                  <a:lnTo>
                    <a:pt x="673516" y="288509"/>
                  </a:lnTo>
                  <a:lnTo>
                    <a:pt x="661475" y="295342"/>
                  </a:lnTo>
                  <a:lnTo>
                    <a:pt x="649434" y="302179"/>
                  </a:lnTo>
                  <a:lnTo>
                    <a:pt x="637393" y="309018"/>
                  </a:lnTo>
                  <a:lnTo>
                    <a:pt x="625352" y="315859"/>
                  </a:lnTo>
                  <a:lnTo>
                    <a:pt x="613311" y="322704"/>
                  </a:lnTo>
                  <a:lnTo>
                    <a:pt x="601270" y="329550"/>
                  </a:lnTo>
                  <a:lnTo>
                    <a:pt x="589228" y="336400"/>
                  </a:lnTo>
                  <a:lnTo>
                    <a:pt x="577187" y="343252"/>
                  </a:lnTo>
                  <a:lnTo>
                    <a:pt x="565146" y="350108"/>
                  </a:lnTo>
                  <a:lnTo>
                    <a:pt x="553105" y="356965"/>
                  </a:lnTo>
                  <a:lnTo>
                    <a:pt x="541064" y="363826"/>
                  </a:lnTo>
                  <a:lnTo>
                    <a:pt x="529023" y="370689"/>
                  </a:lnTo>
                  <a:lnTo>
                    <a:pt x="516982" y="377555"/>
                  </a:lnTo>
                  <a:lnTo>
                    <a:pt x="504941" y="384424"/>
                  </a:lnTo>
                  <a:lnTo>
                    <a:pt x="492900" y="391296"/>
                  </a:lnTo>
                  <a:lnTo>
                    <a:pt x="480859" y="398171"/>
                  </a:lnTo>
                  <a:lnTo>
                    <a:pt x="468817" y="405048"/>
                  </a:lnTo>
                  <a:lnTo>
                    <a:pt x="456776" y="411928"/>
                  </a:lnTo>
                  <a:lnTo>
                    <a:pt x="444735" y="418812"/>
                  </a:lnTo>
                  <a:lnTo>
                    <a:pt x="432694" y="425698"/>
                  </a:lnTo>
                  <a:lnTo>
                    <a:pt x="420653" y="432586"/>
                  </a:lnTo>
                  <a:lnTo>
                    <a:pt x="408612" y="439478"/>
                  </a:lnTo>
                  <a:lnTo>
                    <a:pt x="396571" y="446373"/>
                  </a:lnTo>
                  <a:lnTo>
                    <a:pt x="384530" y="453271"/>
                  </a:lnTo>
                  <a:lnTo>
                    <a:pt x="372489" y="460171"/>
                  </a:lnTo>
                  <a:lnTo>
                    <a:pt x="360448" y="467075"/>
                  </a:lnTo>
                  <a:lnTo>
                    <a:pt x="348406" y="473981"/>
                  </a:lnTo>
                  <a:lnTo>
                    <a:pt x="336365" y="480890"/>
                  </a:lnTo>
                  <a:lnTo>
                    <a:pt x="324324" y="487803"/>
                  </a:lnTo>
                  <a:lnTo>
                    <a:pt x="312283" y="494718"/>
                  </a:lnTo>
                  <a:lnTo>
                    <a:pt x="300242" y="501636"/>
                  </a:lnTo>
                  <a:lnTo>
                    <a:pt x="288201" y="508557"/>
                  </a:lnTo>
                  <a:lnTo>
                    <a:pt x="276160" y="515481"/>
                  </a:lnTo>
                  <a:lnTo>
                    <a:pt x="264119" y="522408"/>
                  </a:lnTo>
                  <a:lnTo>
                    <a:pt x="252078" y="529338"/>
                  </a:lnTo>
                  <a:lnTo>
                    <a:pt x="240036" y="536271"/>
                  </a:lnTo>
                  <a:lnTo>
                    <a:pt x="227995" y="543207"/>
                  </a:lnTo>
                  <a:lnTo>
                    <a:pt x="215954" y="550145"/>
                  </a:lnTo>
                  <a:lnTo>
                    <a:pt x="203913" y="557087"/>
                  </a:lnTo>
                  <a:lnTo>
                    <a:pt x="191872" y="564032"/>
                  </a:lnTo>
                  <a:lnTo>
                    <a:pt x="179831" y="570979"/>
                  </a:lnTo>
                  <a:lnTo>
                    <a:pt x="167790" y="577930"/>
                  </a:lnTo>
                  <a:lnTo>
                    <a:pt x="155749" y="584883"/>
                  </a:lnTo>
                  <a:lnTo>
                    <a:pt x="143708" y="591840"/>
                  </a:lnTo>
                  <a:lnTo>
                    <a:pt x="131667" y="598799"/>
                  </a:lnTo>
                  <a:lnTo>
                    <a:pt x="129269" y="600185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3005702" y="5400684"/>
              <a:ext cx="1034749" cy="600185"/>
            </a:xfrm>
            <a:custGeom>
              <a:avLst/>
              <a:pathLst>
                <a:path w="1034749" h="600185">
                  <a:moveTo>
                    <a:pt x="0" y="600185"/>
                  </a:moveTo>
                  <a:lnTo>
                    <a:pt x="11255" y="593768"/>
                  </a:lnTo>
                  <a:lnTo>
                    <a:pt x="23297" y="586901"/>
                  </a:lnTo>
                  <a:lnTo>
                    <a:pt x="35338" y="580030"/>
                  </a:lnTo>
                  <a:lnTo>
                    <a:pt x="47379" y="573157"/>
                  </a:lnTo>
                  <a:lnTo>
                    <a:pt x="59420" y="566281"/>
                  </a:lnTo>
                  <a:lnTo>
                    <a:pt x="71461" y="559402"/>
                  </a:lnTo>
                  <a:lnTo>
                    <a:pt x="83502" y="552520"/>
                  </a:lnTo>
                  <a:lnTo>
                    <a:pt x="95543" y="545636"/>
                  </a:lnTo>
                  <a:lnTo>
                    <a:pt x="107584" y="538748"/>
                  </a:lnTo>
                  <a:lnTo>
                    <a:pt x="119625" y="531858"/>
                  </a:lnTo>
                  <a:lnTo>
                    <a:pt x="131667" y="524965"/>
                  </a:lnTo>
                  <a:lnTo>
                    <a:pt x="143708" y="518069"/>
                  </a:lnTo>
                  <a:lnTo>
                    <a:pt x="155749" y="511170"/>
                  </a:lnTo>
                  <a:lnTo>
                    <a:pt x="167790" y="504268"/>
                  </a:lnTo>
                  <a:lnTo>
                    <a:pt x="179831" y="497363"/>
                  </a:lnTo>
                  <a:lnTo>
                    <a:pt x="191872" y="490455"/>
                  </a:lnTo>
                  <a:lnTo>
                    <a:pt x="203913" y="483544"/>
                  </a:lnTo>
                  <a:lnTo>
                    <a:pt x="215954" y="476630"/>
                  </a:lnTo>
                  <a:lnTo>
                    <a:pt x="227995" y="469714"/>
                  </a:lnTo>
                  <a:lnTo>
                    <a:pt x="240036" y="462794"/>
                  </a:lnTo>
                  <a:lnTo>
                    <a:pt x="252078" y="455871"/>
                  </a:lnTo>
                  <a:lnTo>
                    <a:pt x="264119" y="448946"/>
                  </a:lnTo>
                  <a:lnTo>
                    <a:pt x="276160" y="442017"/>
                  </a:lnTo>
                  <a:lnTo>
                    <a:pt x="288201" y="435086"/>
                  </a:lnTo>
                  <a:lnTo>
                    <a:pt x="300242" y="428152"/>
                  </a:lnTo>
                  <a:lnTo>
                    <a:pt x="312283" y="421214"/>
                  </a:lnTo>
                  <a:lnTo>
                    <a:pt x="324324" y="414274"/>
                  </a:lnTo>
                  <a:lnTo>
                    <a:pt x="336365" y="407331"/>
                  </a:lnTo>
                  <a:lnTo>
                    <a:pt x="348406" y="400385"/>
                  </a:lnTo>
                  <a:lnTo>
                    <a:pt x="360448" y="393436"/>
                  </a:lnTo>
                  <a:lnTo>
                    <a:pt x="372489" y="386484"/>
                  </a:lnTo>
                  <a:lnTo>
                    <a:pt x="384530" y="379529"/>
                  </a:lnTo>
                  <a:lnTo>
                    <a:pt x="396571" y="372571"/>
                  </a:lnTo>
                  <a:lnTo>
                    <a:pt x="408612" y="365610"/>
                  </a:lnTo>
                  <a:lnTo>
                    <a:pt x="420653" y="358647"/>
                  </a:lnTo>
                  <a:lnTo>
                    <a:pt x="432694" y="351680"/>
                  </a:lnTo>
                  <a:lnTo>
                    <a:pt x="444735" y="344711"/>
                  </a:lnTo>
                  <a:lnTo>
                    <a:pt x="456776" y="337738"/>
                  </a:lnTo>
                  <a:lnTo>
                    <a:pt x="468817" y="330763"/>
                  </a:lnTo>
                  <a:lnTo>
                    <a:pt x="480859" y="323785"/>
                  </a:lnTo>
                  <a:lnTo>
                    <a:pt x="492900" y="316804"/>
                  </a:lnTo>
                  <a:lnTo>
                    <a:pt x="504941" y="309821"/>
                  </a:lnTo>
                  <a:lnTo>
                    <a:pt x="516982" y="302834"/>
                  </a:lnTo>
                  <a:lnTo>
                    <a:pt x="529023" y="295845"/>
                  </a:lnTo>
                  <a:lnTo>
                    <a:pt x="541064" y="288853"/>
                  </a:lnTo>
                  <a:lnTo>
                    <a:pt x="553105" y="281858"/>
                  </a:lnTo>
                  <a:lnTo>
                    <a:pt x="565146" y="274860"/>
                  </a:lnTo>
                  <a:lnTo>
                    <a:pt x="577187" y="267860"/>
                  </a:lnTo>
                  <a:lnTo>
                    <a:pt x="589228" y="260857"/>
                  </a:lnTo>
                  <a:lnTo>
                    <a:pt x="601270" y="253851"/>
                  </a:lnTo>
                  <a:lnTo>
                    <a:pt x="613311" y="246842"/>
                  </a:lnTo>
                  <a:lnTo>
                    <a:pt x="625352" y="239831"/>
                  </a:lnTo>
                  <a:lnTo>
                    <a:pt x="637393" y="232817"/>
                  </a:lnTo>
                  <a:lnTo>
                    <a:pt x="649434" y="225801"/>
                  </a:lnTo>
                  <a:lnTo>
                    <a:pt x="661475" y="218782"/>
                  </a:lnTo>
                  <a:lnTo>
                    <a:pt x="673516" y="211760"/>
                  </a:lnTo>
                  <a:lnTo>
                    <a:pt x="685557" y="204736"/>
                  </a:lnTo>
                  <a:lnTo>
                    <a:pt x="697598" y="197709"/>
                  </a:lnTo>
                  <a:lnTo>
                    <a:pt x="709640" y="190679"/>
                  </a:lnTo>
                  <a:lnTo>
                    <a:pt x="721681" y="183647"/>
                  </a:lnTo>
                  <a:lnTo>
                    <a:pt x="733722" y="176613"/>
                  </a:lnTo>
                  <a:lnTo>
                    <a:pt x="745763" y="169576"/>
                  </a:lnTo>
                  <a:lnTo>
                    <a:pt x="757804" y="162537"/>
                  </a:lnTo>
                  <a:lnTo>
                    <a:pt x="769845" y="155495"/>
                  </a:lnTo>
                  <a:lnTo>
                    <a:pt x="781886" y="148450"/>
                  </a:lnTo>
                  <a:lnTo>
                    <a:pt x="793927" y="141404"/>
                  </a:lnTo>
                  <a:lnTo>
                    <a:pt x="805968" y="134355"/>
                  </a:lnTo>
                  <a:lnTo>
                    <a:pt x="818009" y="127303"/>
                  </a:lnTo>
                  <a:lnTo>
                    <a:pt x="830051" y="120249"/>
                  </a:lnTo>
                  <a:lnTo>
                    <a:pt x="842092" y="113193"/>
                  </a:lnTo>
                  <a:lnTo>
                    <a:pt x="854133" y="106135"/>
                  </a:lnTo>
                  <a:lnTo>
                    <a:pt x="866174" y="99074"/>
                  </a:lnTo>
                  <a:lnTo>
                    <a:pt x="878215" y="92011"/>
                  </a:lnTo>
                  <a:lnTo>
                    <a:pt x="890256" y="84946"/>
                  </a:lnTo>
                  <a:lnTo>
                    <a:pt x="902297" y="77879"/>
                  </a:lnTo>
                  <a:lnTo>
                    <a:pt x="914338" y="70809"/>
                  </a:lnTo>
                  <a:lnTo>
                    <a:pt x="926379" y="63738"/>
                  </a:lnTo>
                  <a:lnTo>
                    <a:pt x="938421" y="56664"/>
                  </a:lnTo>
                  <a:lnTo>
                    <a:pt x="950462" y="49588"/>
                  </a:lnTo>
                  <a:lnTo>
                    <a:pt x="962503" y="42510"/>
                  </a:lnTo>
                  <a:lnTo>
                    <a:pt x="974544" y="35430"/>
                  </a:lnTo>
                  <a:lnTo>
                    <a:pt x="986585" y="28348"/>
                  </a:lnTo>
                  <a:lnTo>
                    <a:pt x="998626" y="21264"/>
                  </a:lnTo>
                  <a:lnTo>
                    <a:pt x="1010667" y="14178"/>
                  </a:lnTo>
                  <a:lnTo>
                    <a:pt x="1022708" y="7090"/>
                  </a:lnTo>
                  <a:lnTo>
                    <a:pt x="1034749" y="0"/>
                  </a:lnTo>
                  <a:lnTo>
                    <a:pt x="103474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3134971" y="5485290"/>
              <a:ext cx="905480" cy="515579"/>
            </a:xfrm>
            <a:custGeom>
              <a:avLst/>
              <a:pathLst>
                <a:path w="905480" h="515579">
                  <a:moveTo>
                    <a:pt x="905480" y="0"/>
                  </a:moveTo>
                  <a:lnTo>
                    <a:pt x="905480" y="0"/>
                  </a:lnTo>
                  <a:lnTo>
                    <a:pt x="893439" y="6765"/>
                  </a:lnTo>
                  <a:lnTo>
                    <a:pt x="881398" y="13532"/>
                  </a:lnTo>
                  <a:lnTo>
                    <a:pt x="869356" y="20302"/>
                  </a:lnTo>
                  <a:lnTo>
                    <a:pt x="857315" y="27073"/>
                  </a:lnTo>
                  <a:lnTo>
                    <a:pt x="845274" y="33846"/>
                  </a:lnTo>
                  <a:lnTo>
                    <a:pt x="833233" y="40622"/>
                  </a:lnTo>
                  <a:lnTo>
                    <a:pt x="821192" y="47399"/>
                  </a:lnTo>
                  <a:lnTo>
                    <a:pt x="809151" y="54179"/>
                  </a:lnTo>
                  <a:lnTo>
                    <a:pt x="797110" y="60960"/>
                  </a:lnTo>
                  <a:lnTo>
                    <a:pt x="785069" y="67744"/>
                  </a:lnTo>
                  <a:lnTo>
                    <a:pt x="773028" y="74530"/>
                  </a:lnTo>
                  <a:lnTo>
                    <a:pt x="760986" y="81318"/>
                  </a:lnTo>
                  <a:lnTo>
                    <a:pt x="748945" y="88108"/>
                  </a:lnTo>
                  <a:lnTo>
                    <a:pt x="736904" y="94901"/>
                  </a:lnTo>
                  <a:lnTo>
                    <a:pt x="724863" y="101696"/>
                  </a:lnTo>
                  <a:lnTo>
                    <a:pt x="712822" y="108493"/>
                  </a:lnTo>
                  <a:lnTo>
                    <a:pt x="700781" y="115292"/>
                  </a:lnTo>
                  <a:lnTo>
                    <a:pt x="688740" y="122094"/>
                  </a:lnTo>
                  <a:lnTo>
                    <a:pt x="676699" y="128898"/>
                  </a:lnTo>
                  <a:lnTo>
                    <a:pt x="664658" y="135704"/>
                  </a:lnTo>
                  <a:lnTo>
                    <a:pt x="652617" y="142513"/>
                  </a:lnTo>
                  <a:lnTo>
                    <a:pt x="640575" y="149324"/>
                  </a:lnTo>
                  <a:lnTo>
                    <a:pt x="628534" y="156138"/>
                  </a:lnTo>
                  <a:lnTo>
                    <a:pt x="616493" y="162954"/>
                  </a:lnTo>
                  <a:lnTo>
                    <a:pt x="604452" y="169772"/>
                  </a:lnTo>
                  <a:lnTo>
                    <a:pt x="592411" y="176593"/>
                  </a:lnTo>
                  <a:lnTo>
                    <a:pt x="580370" y="183417"/>
                  </a:lnTo>
                  <a:lnTo>
                    <a:pt x="568329" y="190243"/>
                  </a:lnTo>
                  <a:lnTo>
                    <a:pt x="556288" y="197071"/>
                  </a:lnTo>
                  <a:lnTo>
                    <a:pt x="544247" y="203902"/>
                  </a:lnTo>
                  <a:lnTo>
                    <a:pt x="532205" y="210736"/>
                  </a:lnTo>
                  <a:lnTo>
                    <a:pt x="520164" y="217572"/>
                  </a:lnTo>
                  <a:lnTo>
                    <a:pt x="508123" y="224411"/>
                  </a:lnTo>
                  <a:lnTo>
                    <a:pt x="496082" y="231253"/>
                  </a:lnTo>
                  <a:lnTo>
                    <a:pt x="484041" y="238097"/>
                  </a:lnTo>
                  <a:lnTo>
                    <a:pt x="472000" y="244944"/>
                  </a:lnTo>
                  <a:lnTo>
                    <a:pt x="459959" y="251794"/>
                  </a:lnTo>
                  <a:lnTo>
                    <a:pt x="447918" y="258646"/>
                  </a:lnTo>
                  <a:lnTo>
                    <a:pt x="435877" y="265501"/>
                  </a:lnTo>
                  <a:lnTo>
                    <a:pt x="423836" y="272359"/>
                  </a:lnTo>
                  <a:lnTo>
                    <a:pt x="411794" y="279220"/>
                  </a:lnTo>
                  <a:lnTo>
                    <a:pt x="399753" y="286083"/>
                  </a:lnTo>
                  <a:lnTo>
                    <a:pt x="387712" y="292949"/>
                  </a:lnTo>
                  <a:lnTo>
                    <a:pt x="375671" y="299818"/>
                  </a:lnTo>
                  <a:lnTo>
                    <a:pt x="363630" y="306690"/>
                  </a:lnTo>
                  <a:lnTo>
                    <a:pt x="351589" y="313564"/>
                  </a:lnTo>
                  <a:lnTo>
                    <a:pt x="339548" y="320442"/>
                  </a:lnTo>
                  <a:lnTo>
                    <a:pt x="327507" y="327322"/>
                  </a:lnTo>
                  <a:lnTo>
                    <a:pt x="315466" y="334205"/>
                  </a:lnTo>
                  <a:lnTo>
                    <a:pt x="303425" y="341091"/>
                  </a:lnTo>
                  <a:lnTo>
                    <a:pt x="291383" y="347980"/>
                  </a:lnTo>
                  <a:lnTo>
                    <a:pt x="279342" y="354872"/>
                  </a:lnTo>
                  <a:lnTo>
                    <a:pt x="267301" y="361767"/>
                  </a:lnTo>
                  <a:lnTo>
                    <a:pt x="255260" y="368664"/>
                  </a:lnTo>
                  <a:lnTo>
                    <a:pt x="243219" y="375565"/>
                  </a:lnTo>
                  <a:lnTo>
                    <a:pt x="231178" y="382468"/>
                  </a:lnTo>
                  <a:lnTo>
                    <a:pt x="219137" y="389375"/>
                  </a:lnTo>
                  <a:lnTo>
                    <a:pt x="207096" y="396284"/>
                  </a:lnTo>
                  <a:lnTo>
                    <a:pt x="195055" y="403196"/>
                  </a:lnTo>
                  <a:lnTo>
                    <a:pt x="183013" y="410111"/>
                  </a:lnTo>
                  <a:lnTo>
                    <a:pt x="170972" y="417030"/>
                  </a:lnTo>
                  <a:lnTo>
                    <a:pt x="158931" y="423951"/>
                  </a:lnTo>
                  <a:lnTo>
                    <a:pt x="146890" y="430875"/>
                  </a:lnTo>
                  <a:lnTo>
                    <a:pt x="134849" y="437802"/>
                  </a:lnTo>
                  <a:lnTo>
                    <a:pt x="122808" y="444732"/>
                  </a:lnTo>
                  <a:lnTo>
                    <a:pt x="110767" y="451664"/>
                  </a:lnTo>
                  <a:lnTo>
                    <a:pt x="98726" y="458600"/>
                  </a:lnTo>
                  <a:lnTo>
                    <a:pt x="86685" y="465539"/>
                  </a:lnTo>
                  <a:lnTo>
                    <a:pt x="74644" y="472481"/>
                  </a:lnTo>
                  <a:lnTo>
                    <a:pt x="62602" y="479425"/>
                  </a:lnTo>
                  <a:lnTo>
                    <a:pt x="50561" y="486373"/>
                  </a:lnTo>
                  <a:lnTo>
                    <a:pt x="38520" y="493324"/>
                  </a:lnTo>
                  <a:lnTo>
                    <a:pt x="26479" y="500277"/>
                  </a:lnTo>
                  <a:lnTo>
                    <a:pt x="14438" y="507233"/>
                  </a:lnTo>
                  <a:lnTo>
                    <a:pt x="2397" y="514193"/>
                  </a:lnTo>
                  <a:lnTo>
                    <a:pt x="0" y="5155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3070793" y="5442987"/>
              <a:ext cx="969657" cy="557882"/>
            </a:xfrm>
            <a:custGeom>
              <a:avLst/>
              <a:pathLst>
                <a:path w="969657" h="557882">
                  <a:moveTo>
                    <a:pt x="0" y="557882"/>
                  </a:moveTo>
                  <a:lnTo>
                    <a:pt x="6369" y="554217"/>
                  </a:lnTo>
                  <a:lnTo>
                    <a:pt x="18410" y="547290"/>
                  </a:lnTo>
                  <a:lnTo>
                    <a:pt x="30451" y="540362"/>
                  </a:lnTo>
                  <a:lnTo>
                    <a:pt x="42492" y="533434"/>
                  </a:lnTo>
                  <a:lnTo>
                    <a:pt x="54534" y="526506"/>
                  </a:lnTo>
                  <a:lnTo>
                    <a:pt x="66575" y="519579"/>
                  </a:lnTo>
                  <a:lnTo>
                    <a:pt x="78616" y="512651"/>
                  </a:lnTo>
                  <a:lnTo>
                    <a:pt x="90657" y="505723"/>
                  </a:lnTo>
                  <a:lnTo>
                    <a:pt x="102698" y="498796"/>
                  </a:lnTo>
                  <a:lnTo>
                    <a:pt x="114739" y="491868"/>
                  </a:lnTo>
                  <a:lnTo>
                    <a:pt x="126780" y="484940"/>
                  </a:lnTo>
                  <a:lnTo>
                    <a:pt x="138821" y="478012"/>
                  </a:lnTo>
                  <a:lnTo>
                    <a:pt x="150862" y="471085"/>
                  </a:lnTo>
                  <a:lnTo>
                    <a:pt x="162903" y="464157"/>
                  </a:lnTo>
                  <a:lnTo>
                    <a:pt x="174945" y="457229"/>
                  </a:lnTo>
                  <a:lnTo>
                    <a:pt x="186986" y="450302"/>
                  </a:lnTo>
                  <a:lnTo>
                    <a:pt x="199027" y="443374"/>
                  </a:lnTo>
                  <a:lnTo>
                    <a:pt x="211068" y="436446"/>
                  </a:lnTo>
                  <a:lnTo>
                    <a:pt x="223109" y="429518"/>
                  </a:lnTo>
                  <a:lnTo>
                    <a:pt x="235150" y="422591"/>
                  </a:lnTo>
                  <a:lnTo>
                    <a:pt x="247191" y="415663"/>
                  </a:lnTo>
                  <a:lnTo>
                    <a:pt x="259232" y="408735"/>
                  </a:lnTo>
                  <a:lnTo>
                    <a:pt x="271273" y="401807"/>
                  </a:lnTo>
                  <a:lnTo>
                    <a:pt x="283315" y="394880"/>
                  </a:lnTo>
                  <a:lnTo>
                    <a:pt x="295356" y="387952"/>
                  </a:lnTo>
                  <a:lnTo>
                    <a:pt x="307397" y="381024"/>
                  </a:lnTo>
                  <a:lnTo>
                    <a:pt x="319438" y="374097"/>
                  </a:lnTo>
                  <a:lnTo>
                    <a:pt x="331479" y="367169"/>
                  </a:lnTo>
                  <a:lnTo>
                    <a:pt x="343520" y="360241"/>
                  </a:lnTo>
                  <a:lnTo>
                    <a:pt x="355561" y="353313"/>
                  </a:lnTo>
                  <a:lnTo>
                    <a:pt x="367602" y="346386"/>
                  </a:lnTo>
                  <a:lnTo>
                    <a:pt x="379643" y="339458"/>
                  </a:lnTo>
                  <a:lnTo>
                    <a:pt x="391684" y="332530"/>
                  </a:lnTo>
                  <a:lnTo>
                    <a:pt x="403726" y="325603"/>
                  </a:lnTo>
                  <a:lnTo>
                    <a:pt x="415767" y="318675"/>
                  </a:lnTo>
                  <a:lnTo>
                    <a:pt x="427808" y="311747"/>
                  </a:lnTo>
                  <a:lnTo>
                    <a:pt x="439849" y="304819"/>
                  </a:lnTo>
                  <a:lnTo>
                    <a:pt x="451890" y="297892"/>
                  </a:lnTo>
                  <a:lnTo>
                    <a:pt x="463931" y="290964"/>
                  </a:lnTo>
                  <a:lnTo>
                    <a:pt x="475972" y="284036"/>
                  </a:lnTo>
                  <a:lnTo>
                    <a:pt x="488013" y="277108"/>
                  </a:lnTo>
                  <a:lnTo>
                    <a:pt x="500054" y="270181"/>
                  </a:lnTo>
                  <a:lnTo>
                    <a:pt x="512095" y="263253"/>
                  </a:lnTo>
                  <a:lnTo>
                    <a:pt x="524137" y="256325"/>
                  </a:lnTo>
                  <a:lnTo>
                    <a:pt x="536178" y="249398"/>
                  </a:lnTo>
                  <a:lnTo>
                    <a:pt x="548219" y="242470"/>
                  </a:lnTo>
                  <a:lnTo>
                    <a:pt x="560260" y="235542"/>
                  </a:lnTo>
                  <a:lnTo>
                    <a:pt x="572301" y="228614"/>
                  </a:lnTo>
                  <a:lnTo>
                    <a:pt x="584342" y="221687"/>
                  </a:lnTo>
                  <a:lnTo>
                    <a:pt x="596383" y="214759"/>
                  </a:lnTo>
                  <a:lnTo>
                    <a:pt x="608424" y="207831"/>
                  </a:lnTo>
                  <a:lnTo>
                    <a:pt x="620465" y="200903"/>
                  </a:lnTo>
                  <a:lnTo>
                    <a:pt x="632507" y="193976"/>
                  </a:lnTo>
                  <a:lnTo>
                    <a:pt x="644548" y="187048"/>
                  </a:lnTo>
                  <a:lnTo>
                    <a:pt x="656589" y="180120"/>
                  </a:lnTo>
                  <a:lnTo>
                    <a:pt x="668630" y="173193"/>
                  </a:lnTo>
                  <a:lnTo>
                    <a:pt x="680671" y="166265"/>
                  </a:lnTo>
                  <a:lnTo>
                    <a:pt x="692712" y="159337"/>
                  </a:lnTo>
                  <a:lnTo>
                    <a:pt x="704753" y="152409"/>
                  </a:lnTo>
                  <a:lnTo>
                    <a:pt x="716794" y="145482"/>
                  </a:lnTo>
                  <a:lnTo>
                    <a:pt x="728835" y="138554"/>
                  </a:lnTo>
                  <a:lnTo>
                    <a:pt x="740876" y="131626"/>
                  </a:lnTo>
                  <a:lnTo>
                    <a:pt x="752918" y="124699"/>
                  </a:lnTo>
                  <a:lnTo>
                    <a:pt x="764959" y="117771"/>
                  </a:lnTo>
                  <a:lnTo>
                    <a:pt x="777000" y="110843"/>
                  </a:lnTo>
                  <a:lnTo>
                    <a:pt x="789041" y="103915"/>
                  </a:lnTo>
                  <a:lnTo>
                    <a:pt x="801082" y="96988"/>
                  </a:lnTo>
                  <a:lnTo>
                    <a:pt x="813123" y="90060"/>
                  </a:lnTo>
                  <a:lnTo>
                    <a:pt x="825164" y="83132"/>
                  </a:lnTo>
                  <a:lnTo>
                    <a:pt x="837205" y="76204"/>
                  </a:lnTo>
                  <a:lnTo>
                    <a:pt x="849246" y="69277"/>
                  </a:lnTo>
                  <a:lnTo>
                    <a:pt x="861288" y="62349"/>
                  </a:lnTo>
                  <a:lnTo>
                    <a:pt x="873329" y="55421"/>
                  </a:lnTo>
                  <a:lnTo>
                    <a:pt x="885370" y="48494"/>
                  </a:lnTo>
                  <a:lnTo>
                    <a:pt x="897411" y="41566"/>
                  </a:lnTo>
                  <a:lnTo>
                    <a:pt x="909452" y="34638"/>
                  </a:lnTo>
                  <a:lnTo>
                    <a:pt x="921493" y="27710"/>
                  </a:lnTo>
                  <a:lnTo>
                    <a:pt x="933534" y="20783"/>
                  </a:lnTo>
                  <a:lnTo>
                    <a:pt x="945575" y="13855"/>
                  </a:lnTo>
                  <a:lnTo>
                    <a:pt x="957616" y="6927"/>
                  </a:lnTo>
                  <a:lnTo>
                    <a:pt x="969657" y="0"/>
                  </a:lnTo>
                  <a:lnTo>
                    <a:pt x="969657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1643074" y="5975590"/>
              <a:ext cx="50559" cy="505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692904" y="5977256"/>
              <a:ext cx="47227" cy="472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728089" y="5976317"/>
              <a:ext cx="49105" cy="49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800335" y="5976317"/>
              <a:ext cx="49105" cy="49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1895338" y="5974991"/>
              <a:ext cx="51757" cy="517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20019" y="5975590"/>
              <a:ext cx="50559" cy="505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930948" y="5974478"/>
              <a:ext cx="52784" cy="527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1941124" y="5972612"/>
              <a:ext cx="56514" cy="565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1953811" y="5973258"/>
              <a:ext cx="55223" cy="552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960754" y="5968160"/>
              <a:ext cx="65419" cy="654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1973422" y="5968788"/>
              <a:ext cx="64164" cy="641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985332" y="5968656"/>
              <a:ext cx="64427" cy="644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995802" y="5967085"/>
              <a:ext cx="67570" cy="675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009546" y="5968788"/>
              <a:ext cx="64164" cy="641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020959" y="5968160"/>
              <a:ext cx="65419" cy="654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034991" y="5970151"/>
              <a:ext cx="61437" cy="614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045538" y="5968656"/>
              <a:ext cx="64427" cy="644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057083" y="5968160"/>
              <a:ext cx="65419" cy="654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068669" y="5967705"/>
              <a:ext cx="66329" cy="663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081165" y="5968160"/>
              <a:ext cx="65419" cy="654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088251" y="5963205"/>
              <a:ext cx="75329" cy="753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100733" y="5963645"/>
              <a:ext cx="74448" cy="744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114088" y="5964960"/>
              <a:ext cx="71819" cy="718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123910" y="5962740"/>
              <a:ext cx="76258" cy="762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136971" y="5963760"/>
              <a:ext cx="74219" cy="7421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148195" y="5962943"/>
              <a:ext cx="75853" cy="758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160184" y="5962892"/>
              <a:ext cx="75955" cy="7595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173826" y="5964492"/>
              <a:ext cx="72755" cy="7275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184797" y="5963422"/>
              <a:ext cx="74896" cy="748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198445" y="5965030"/>
              <a:ext cx="71680" cy="716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208148" y="5962691"/>
              <a:ext cx="76358" cy="763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220289" y="5962791"/>
              <a:ext cx="76158" cy="761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231750" y="5962211"/>
              <a:ext cx="77318" cy="7731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243745" y="5962164"/>
              <a:ext cx="77410" cy="7741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257557" y="5963936"/>
              <a:ext cx="73867" cy="738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266835" y="5961172"/>
              <a:ext cx="79394" cy="793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279822" y="5962118"/>
              <a:ext cx="77502" cy="775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290409" y="5960664"/>
              <a:ext cx="80410" cy="8041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303289" y="5961503"/>
              <a:ext cx="78733" cy="787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317472" y="5963645"/>
              <a:ext cx="74448" cy="744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326420" y="5960552"/>
              <a:ext cx="80636" cy="806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337646" y="5959737"/>
              <a:ext cx="82265" cy="822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350845" y="5960895"/>
              <a:ext cx="79950" cy="799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363494" y="5961503"/>
              <a:ext cx="78733" cy="787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374927" y="5960895"/>
              <a:ext cx="79950" cy="799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388764" y="5962691"/>
              <a:ext cx="76358" cy="763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401817" y="5963703"/>
              <a:ext cx="74334" cy="7433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413255" y="5963099"/>
              <a:ext cx="75541" cy="755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426819" y="6157971"/>
              <a:ext cx="72494" cy="724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438666" y="5964428"/>
              <a:ext cx="72883" cy="728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451170" y="5964891"/>
              <a:ext cx="71957" cy="719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461633" y="5963312"/>
              <a:ext cx="75114" cy="751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472905" y="5962543"/>
              <a:ext cx="76653" cy="766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483905" y="5961503"/>
              <a:ext cx="78733" cy="787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505390" y="5958906"/>
              <a:ext cx="83928" cy="839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517074" y="5958548"/>
              <a:ext cx="84643" cy="846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531345" y="5960779"/>
              <a:ext cx="80182" cy="801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541069" y="5958461"/>
              <a:ext cx="84817" cy="848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553770" y="6088642"/>
              <a:ext cx="83496" cy="834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566667" y="5959976"/>
              <a:ext cx="81786" cy="817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577853" y="6130173"/>
              <a:ext cx="83496" cy="834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590680" y="6112969"/>
              <a:ext cx="81924" cy="819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602860" y="5960046"/>
              <a:ext cx="81647" cy="816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616357" y="5961503"/>
              <a:ext cx="78733" cy="787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625710" y="5958815"/>
              <a:ext cx="84109" cy="841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639414" y="5960477"/>
              <a:ext cx="80784" cy="807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651309" y="5960331"/>
              <a:ext cx="81077" cy="810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662362" y="5959343"/>
              <a:ext cx="83053" cy="830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675427" y="5960367"/>
              <a:ext cx="81004" cy="810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686639" y="5959538"/>
              <a:ext cx="82664" cy="826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699546" y="5960404"/>
              <a:ext cx="80931" cy="809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709333" y="5958149"/>
              <a:ext cx="85440" cy="8544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722535" y="5959311"/>
              <a:ext cx="83117" cy="831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735817" y="5960552"/>
              <a:ext cx="80636" cy="806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746491" y="5959184"/>
              <a:ext cx="83371" cy="833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758918" y="5959571"/>
              <a:ext cx="82598" cy="825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772521" y="5961132"/>
              <a:ext cx="79475" cy="794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785503" y="5962073"/>
              <a:ext cx="77594" cy="775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795730" y="5960259"/>
              <a:ext cx="81222" cy="8122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807317" y="5959805"/>
              <a:ext cx="82129" cy="821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818706" y="5959153"/>
              <a:ext cx="83434" cy="8343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829744" y="5958149"/>
              <a:ext cx="85440" cy="8544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853004" y="5957327"/>
              <a:ext cx="87085" cy="8708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865702" y="5957984"/>
              <a:ext cx="85771" cy="85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876617" y="5956858"/>
              <a:ext cx="88023" cy="8802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7445" y="5955645"/>
              <a:ext cx="90450" cy="904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901117" y="5960362"/>
              <a:ext cx="87186" cy="871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912480" y="5956598"/>
              <a:ext cx="88544" cy="8854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936992" y="5946218"/>
              <a:ext cx="87683" cy="876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950911" y="5958906"/>
              <a:ext cx="83928" cy="839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960346" y="5956299"/>
              <a:ext cx="89141" cy="891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972569" y="5936766"/>
              <a:ext cx="88776" cy="8877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985430" y="5865906"/>
              <a:ext cx="87136" cy="871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997076" y="5922772"/>
              <a:ext cx="87926" cy="879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010847" y="5898775"/>
              <a:ext cx="84467" cy="844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023219" y="5958967"/>
              <a:ext cx="83806" cy="838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036516" y="5871338"/>
              <a:ext cx="81293" cy="8129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046318" y="5894214"/>
              <a:ext cx="85771" cy="8577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057907" y="5957532"/>
              <a:ext cx="86675" cy="866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071082" y="5958666"/>
              <a:ext cx="84408" cy="844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82333" y="5827878"/>
              <a:ext cx="85988" cy="8598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95496" y="5868916"/>
              <a:ext cx="83744" cy="8374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107851" y="5959311"/>
              <a:ext cx="83117" cy="8311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120697" y="5849652"/>
              <a:ext cx="81506" cy="815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130025" y="5957403"/>
              <a:ext cx="86933" cy="8693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141691" y="5823626"/>
              <a:ext cx="87683" cy="876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54716" y="5958011"/>
              <a:ext cx="85716" cy="857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167235" y="5958490"/>
              <a:ext cx="84759" cy="8475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80002" y="5959216"/>
              <a:ext cx="83308" cy="833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191673" y="5851962"/>
              <a:ext cx="84049" cy="8404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205609" y="5826987"/>
              <a:ext cx="80258" cy="802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215546" y="5851176"/>
              <a:ext cx="84467" cy="844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227706" y="5757397"/>
              <a:ext cx="84229" cy="842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240208" y="5750526"/>
              <a:ext cx="83308" cy="8330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252838" y="5833136"/>
              <a:ext cx="82129" cy="821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265155" y="5828586"/>
              <a:ext cx="81577" cy="815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277932" y="5818249"/>
              <a:ext cx="80105" cy="80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90289" y="5961132"/>
              <a:ext cx="79475" cy="7947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301002" y="5771735"/>
              <a:ext cx="82129" cy="821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13215" y="5735042"/>
              <a:ext cx="81786" cy="8178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326058" y="5815347"/>
              <a:ext cx="80182" cy="801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38099" y="5960779"/>
              <a:ext cx="80182" cy="801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350950" y="5803503"/>
              <a:ext cx="78564" cy="785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363476" y="5796435"/>
              <a:ext cx="77594" cy="775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375891" y="5962447"/>
              <a:ext cx="76846" cy="7684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87513" y="5962027"/>
              <a:ext cx="77684" cy="7768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400317" y="5785126"/>
              <a:ext cx="76158" cy="7615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110040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110040" y="26614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110040" y="24643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110040" y="22837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4110040" y="210315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4110040" y="19060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4110040" y="171602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633089" y="2110316"/>
              <a:ext cx="1283116" cy="741189"/>
            </a:xfrm>
            <a:custGeom>
              <a:avLst/>
              <a:pathLst>
                <a:path w="1283116" h="741189">
                  <a:moveTo>
                    <a:pt x="0" y="741189"/>
                  </a:moveTo>
                  <a:lnTo>
                    <a:pt x="6759" y="737365"/>
                  </a:lnTo>
                  <a:lnTo>
                    <a:pt x="18800" y="730553"/>
                  </a:lnTo>
                  <a:lnTo>
                    <a:pt x="30842" y="723738"/>
                  </a:lnTo>
                  <a:lnTo>
                    <a:pt x="42883" y="716921"/>
                  </a:lnTo>
                  <a:lnTo>
                    <a:pt x="54924" y="710101"/>
                  </a:lnTo>
                  <a:lnTo>
                    <a:pt x="66965" y="703279"/>
                  </a:lnTo>
                  <a:lnTo>
                    <a:pt x="79006" y="696454"/>
                  </a:lnTo>
                  <a:lnTo>
                    <a:pt x="91047" y="689627"/>
                  </a:lnTo>
                  <a:lnTo>
                    <a:pt x="103088" y="682797"/>
                  </a:lnTo>
                  <a:lnTo>
                    <a:pt x="115129" y="675965"/>
                  </a:lnTo>
                  <a:lnTo>
                    <a:pt x="127170" y="669130"/>
                  </a:lnTo>
                  <a:lnTo>
                    <a:pt x="139211" y="662292"/>
                  </a:lnTo>
                  <a:lnTo>
                    <a:pt x="151253" y="655452"/>
                  </a:lnTo>
                  <a:lnTo>
                    <a:pt x="163294" y="648609"/>
                  </a:lnTo>
                  <a:lnTo>
                    <a:pt x="175335" y="641763"/>
                  </a:lnTo>
                  <a:lnTo>
                    <a:pt x="187376" y="634915"/>
                  </a:lnTo>
                  <a:lnTo>
                    <a:pt x="199417" y="628064"/>
                  </a:lnTo>
                  <a:lnTo>
                    <a:pt x="211458" y="621210"/>
                  </a:lnTo>
                  <a:lnTo>
                    <a:pt x="223499" y="614354"/>
                  </a:lnTo>
                  <a:lnTo>
                    <a:pt x="235540" y="607495"/>
                  </a:lnTo>
                  <a:lnTo>
                    <a:pt x="247581" y="600633"/>
                  </a:lnTo>
                  <a:lnTo>
                    <a:pt x="259623" y="593768"/>
                  </a:lnTo>
                  <a:lnTo>
                    <a:pt x="271664" y="586901"/>
                  </a:lnTo>
                  <a:lnTo>
                    <a:pt x="283705" y="580030"/>
                  </a:lnTo>
                  <a:lnTo>
                    <a:pt x="295746" y="573157"/>
                  </a:lnTo>
                  <a:lnTo>
                    <a:pt x="307787" y="566281"/>
                  </a:lnTo>
                  <a:lnTo>
                    <a:pt x="319828" y="559402"/>
                  </a:lnTo>
                  <a:lnTo>
                    <a:pt x="331869" y="552520"/>
                  </a:lnTo>
                  <a:lnTo>
                    <a:pt x="343910" y="545636"/>
                  </a:lnTo>
                  <a:lnTo>
                    <a:pt x="355951" y="538748"/>
                  </a:lnTo>
                  <a:lnTo>
                    <a:pt x="367992" y="531858"/>
                  </a:lnTo>
                  <a:lnTo>
                    <a:pt x="380034" y="524965"/>
                  </a:lnTo>
                  <a:lnTo>
                    <a:pt x="392075" y="518069"/>
                  </a:lnTo>
                  <a:lnTo>
                    <a:pt x="404116" y="511170"/>
                  </a:lnTo>
                  <a:lnTo>
                    <a:pt x="416157" y="504268"/>
                  </a:lnTo>
                  <a:lnTo>
                    <a:pt x="428198" y="497363"/>
                  </a:lnTo>
                  <a:lnTo>
                    <a:pt x="440239" y="490455"/>
                  </a:lnTo>
                  <a:lnTo>
                    <a:pt x="452280" y="483544"/>
                  </a:lnTo>
                  <a:lnTo>
                    <a:pt x="464321" y="476630"/>
                  </a:lnTo>
                  <a:lnTo>
                    <a:pt x="476362" y="469714"/>
                  </a:lnTo>
                  <a:lnTo>
                    <a:pt x="488404" y="462794"/>
                  </a:lnTo>
                  <a:lnTo>
                    <a:pt x="500445" y="455871"/>
                  </a:lnTo>
                  <a:lnTo>
                    <a:pt x="512486" y="448946"/>
                  </a:lnTo>
                  <a:lnTo>
                    <a:pt x="524527" y="442017"/>
                  </a:lnTo>
                  <a:lnTo>
                    <a:pt x="536568" y="435086"/>
                  </a:lnTo>
                  <a:lnTo>
                    <a:pt x="548609" y="428152"/>
                  </a:lnTo>
                  <a:lnTo>
                    <a:pt x="560650" y="421214"/>
                  </a:lnTo>
                  <a:lnTo>
                    <a:pt x="572691" y="414274"/>
                  </a:lnTo>
                  <a:lnTo>
                    <a:pt x="584732" y="407331"/>
                  </a:lnTo>
                  <a:lnTo>
                    <a:pt x="596773" y="400385"/>
                  </a:lnTo>
                  <a:lnTo>
                    <a:pt x="608815" y="393436"/>
                  </a:lnTo>
                  <a:lnTo>
                    <a:pt x="620856" y="386484"/>
                  </a:lnTo>
                  <a:lnTo>
                    <a:pt x="632897" y="379529"/>
                  </a:lnTo>
                  <a:lnTo>
                    <a:pt x="644938" y="372571"/>
                  </a:lnTo>
                  <a:lnTo>
                    <a:pt x="656979" y="365610"/>
                  </a:lnTo>
                  <a:lnTo>
                    <a:pt x="669020" y="358647"/>
                  </a:lnTo>
                  <a:lnTo>
                    <a:pt x="681061" y="351680"/>
                  </a:lnTo>
                  <a:lnTo>
                    <a:pt x="693102" y="344711"/>
                  </a:lnTo>
                  <a:lnTo>
                    <a:pt x="705143" y="337738"/>
                  </a:lnTo>
                  <a:lnTo>
                    <a:pt x="717185" y="330763"/>
                  </a:lnTo>
                  <a:lnTo>
                    <a:pt x="729226" y="323785"/>
                  </a:lnTo>
                  <a:lnTo>
                    <a:pt x="741267" y="316804"/>
                  </a:lnTo>
                  <a:lnTo>
                    <a:pt x="753308" y="309821"/>
                  </a:lnTo>
                  <a:lnTo>
                    <a:pt x="765349" y="302834"/>
                  </a:lnTo>
                  <a:lnTo>
                    <a:pt x="777390" y="295845"/>
                  </a:lnTo>
                  <a:lnTo>
                    <a:pt x="789431" y="288853"/>
                  </a:lnTo>
                  <a:lnTo>
                    <a:pt x="801472" y="281858"/>
                  </a:lnTo>
                  <a:lnTo>
                    <a:pt x="813513" y="274860"/>
                  </a:lnTo>
                  <a:lnTo>
                    <a:pt x="825554" y="267860"/>
                  </a:lnTo>
                  <a:lnTo>
                    <a:pt x="837596" y="260857"/>
                  </a:lnTo>
                  <a:lnTo>
                    <a:pt x="849637" y="253851"/>
                  </a:lnTo>
                  <a:lnTo>
                    <a:pt x="861678" y="246842"/>
                  </a:lnTo>
                  <a:lnTo>
                    <a:pt x="873719" y="239831"/>
                  </a:lnTo>
                  <a:lnTo>
                    <a:pt x="885760" y="232817"/>
                  </a:lnTo>
                  <a:lnTo>
                    <a:pt x="897801" y="225801"/>
                  </a:lnTo>
                  <a:lnTo>
                    <a:pt x="909842" y="218782"/>
                  </a:lnTo>
                  <a:lnTo>
                    <a:pt x="921883" y="211760"/>
                  </a:lnTo>
                  <a:lnTo>
                    <a:pt x="933924" y="204736"/>
                  </a:lnTo>
                  <a:lnTo>
                    <a:pt x="945965" y="197709"/>
                  </a:lnTo>
                  <a:lnTo>
                    <a:pt x="958007" y="190679"/>
                  </a:lnTo>
                  <a:lnTo>
                    <a:pt x="970048" y="183647"/>
                  </a:lnTo>
                  <a:lnTo>
                    <a:pt x="982089" y="176613"/>
                  </a:lnTo>
                  <a:lnTo>
                    <a:pt x="994130" y="169576"/>
                  </a:lnTo>
                  <a:lnTo>
                    <a:pt x="1006171" y="162537"/>
                  </a:lnTo>
                  <a:lnTo>
                    <a:pt x="1018212" y="155495"/>
                  </a:lnTo>
                  <a:lnTo>
                    <a:pt x="1030253" y="148450"/>
                  </a:lnTo>
                  <a:lnTo>
                    <a:pt x="1042294" y="141404"/>
                  </a:lnTo>
                  <a:lnTo>
                    <a:pt x="1054335" y="134355"/>
                  </a:lnTo>
                  <a:lnTo>
                    <a:pt x="1066377" y="127303"/>
                  </a:lnTo>
                  <a:lnTo>
                    <a:pt x="1078418" y="120249"/>
                  </a:lnTo>
                  <a:lnTo>
                    <a:pt x="1090459" y="113193"/>
                  </a:lnTo>
                  <a:lnTo>
                    <a:pt x="1102500" y="106135"/>
                  </a:lnTo>
                  <a:lnTo>
                    <a:pt x="1114541" y="99074"/>
                  </a:lnTo>
                  <a:lnTo>
                    <a:pt x="1126582" y="92011"/>
                  </a:lnTo>
                  <a:lnTo>
                    <a:pt x="1138623" y="84946"/>
                  </a:lnTo>
                  <a:lnTo>
                    <a:pt x="1150664" y="77879"/>
                  </a:lnTo>
                  <a:lnTo>
                    <a:pt x="1162705" y="70809"/>
                  </a:lnTo>
                  <a:lnTo>
                    <a:pt x="1174746" y="63738"/>
                  </a:lnTo>
                  <a:lnTo>
                    <a:pt x="1186788" y="56664"/>
                  </a:lnTo>
                  <a:lnTo>
                    <a:pt x="1198829" y="49588"/>
                  </a:lnTo>
                  <a:lnTo>
                    <a:pt x="1210870" y="42510"/>
                  </a:lnTo>
                  <a:lnTo>
                    <a:pt x="1222911" y="35430"/>
                  </a:lnTo>
                  <a:lnTo>
                    <a:pt x="1234952" y="28348"/>
                  </a:lnTo>
                  <a:lnTo>
                    <a:pt x="1246993" y="21264"/>
                  </a:lnTo>
                  <a:lnTo>
                    <a:pt x="1259034" y="14178"/>
                  </a:lnTo>
                  <a:lnTo>
                    <a:pt x="1271075" y="7090"/>
                  </a:lnTo>
                  <a:lnTo>
                    <a:pt x="1283116" y="0"/>
                  </a:lnTo>
                  <a:lnTo>
                    <a:pt x="1283116" y="84606"/>
                  </a:lnTo>
                  <a:lnTo>
                    <a:pt x="1271075" y="91371"/>
                  </a:lnTo>
                  <a:lnTo>
                    <a:pt x="1259034" y="98139"/>
                  </a:lnTo>
                  <a:lnTo>
                    <a:pt x="1246993" y="104908"/>
                  </a:lnTo>
                  <a:lnTo>
                    <a:pt x="1234952" y="111679"/>
                  </a:lnTo>
                  <a:lnTo>
                    <a:pt x="1222911" y="118453"/>
                  </a:lnTo>
                  <a:lnTo>
                    <a:pt x="1210870" y="125228"/>
                  </a:lnTo>
                  <a:lnTo>
                    <a:pt x="1198829" y="132005"/>
                  </a:lnTo>
                  <a:lnTo>
                    <a:pt x="1186788" y="138785"/>
                  </a:lnTo>
                  <a:lnTo>
                    <a:pt x="1174746" y="145567"/>
                  </a:lnTo>
                  <a:lnTo>
                    <a:pt x="1162705" y="152350"/>
                  </a:lnTo>
                  <a:lnTo>
                    <a:pt x="1150664" y="159136"/>
                  </a:lnTo>
                  <a:lnTo>
                    <a:pt x="1138623" y="165924"/>
                  </a:lnTo>
                  <a:lnTo>
                    <a:pt x="1126582" y="172715"/>
                  </a:lnTo>
                  <a:lnTo>
                    <a:pt x="1114541" y="179507"/>
                  </a:lnTo>
                  <a:lnTo>
                    <a:pt x="1102500" y="186302"/>
                  </a:lnTo>
                  <a:lnTo>
                    <a:pt x="1090459" y="193099"/>
                  </a:lnTo>
                  <a:lnTo>
                    <a:pt x="1078418" y="199899"/>
                  </a:lnTo>
                  <a:lnTo>
                    <a:pt x="1066377" y="206700"/>
                  </a:lnTo>
                  <a:lnTo>
                    <a:pt x="1054335" y="213504"/>
                  </a:lnTo>
                  <a:lnTo>
                    <a:pt x="1042294" y="220311"/>
                  </a:lnTo>
                  <a:lnTo>
                    <a:pt x="1030253" y="227119"/>
                  </a:lnTo>
                  <a:lnTo>
                    <a:pt x="1018212" y="233930"/>
                  </a:lnTo>
                  <a:lnTo>
                    <a:pt x="1006171" y="240744"/>
                  </a:lnTo>
                  <a:lnTo>
                    <a:pt x="994130" y="247560"/>
                  </a:lnTo>
                  <a:lnTo>
                    <a:pt x="982089" y="254379"/>
                  </a:lnTo>
                  <a:lnTo>
                    <a:pt x="970048" y="261200"/>
                  </a:lnTo>
                  <a:lnTo>
                    <a:pt x="958007" y="268023"/>
                  </a:lnTo>
                  <a:lnTo>
                    <a:pt x="945965" y="274849"/>
                  </a:lnTo>
                  <a:lnTo>
                    <a:pt x="933924" y="281678"/>
                  </a:lnTo>
                  <a:lnTo>
                    <a:pt x="921883" y="288509"/>
                  </a:lnTo>
                  <a:lnTo>
                    <a:pt x="909842" y="295342"/>
                  </a:lnTo>
                  <a:lnTo>
                    <a:pt x="897801" y="302179"/>
                  </a:lnTo>
                  <a:lnTo>
                    <a:pt x="885760" y="309018"/>
                  </a:lnTo>
                  <a:lnTo>
                    <a:pt x="873719" y="315859"/>
                  </a:lnTo>
                  <a:lnTo>
                    <a:pt x="861678" y="322704"/>
                  </a:lnTo>
                  <a:lnTo>
                    <a:pt x="849637" y="329550"/>
                  </a:lnTo>
                  <a:lnTo>
                    <a:pt x="837596" y="336400"/>
                  </a:lnTo>
                  <a:lnTo>
                    <a:pt x="825554" y="343252"/>
                  </a:lnTo>
                  <a:lnTo>
                    <a:pt x="813513" y="350108"/>
                  </a:lnTo>
                  <a:lnTo>
                    <a:pt x="801472" y="356965"/>
                  </a:lnTo>
                  <a:lnTo>
                    <a:pt x="789431" y="363826"/>
                  </a:lnTo>
                  <a:lnTo>
                    <a:pt x="777390" y="370689"/>
                  </a:lnTo>
                  <a:lnTo>
                    <a:pt x="765349" y="377555"/>
                  </a:lnTo>
                  <a:lnTo>
                    <a:pt x="753308" y="384424"/>
                  </a:lnTo>
                  <a:lnTo>
                    <a:pt x="741267" y="391296"/>
                  </a:lnTo>
                  <a:lnTo>
                    <a:pt x="729226" y="398171"/>
                  </a:lnTo>
                  <a:lnTo>
                    <a:pt x="717185" y="405048"/>
                  </a:lnTo>
                  <a:lnTo>
                    <a:pt x="705143" y="411928"/>
                  </a:lnTo>
                  <a:lnTo>
                    <a:pt x="693102" y="418812"/>
                  </a:lnTo>
                  <a:lnTo>
                    <a:pt x="681061" y="425698"/>
                  </a:lnTo>
                  <a:lnTo>
                    <a:pt x="669020" y="432586"/>
                  </a:lnTo>
                  <a:lnTo>
                    <a:pt x="656979" y="439478"/>
                  </a:lnTo>
                  <a:lnTo>
                    <a:pt x="644938" y="446373"/>
                  </a:lnTo>
                  <a:lnTo>
                    <a:pt x="632897" y="453271"/>
                  </a:lnTo>
                  <a:lnTo>
                    <a:pt x="620856" y="460171"/>
                  </a:lnTo>
                  <a:lnTo>
                    <a:pt x="608815" y="467075"/>
                  </a:lnTo>
                  <a:lnTo>
                    <a:pt x="596773" y="473981"/>
                  </a:lnTo>
                  <a:lnTo>
                    <a:pt x="584732" y="480890"/>
                  </a:lnTo>
                  <a:lnTo>
                    <a:pt x="572691" y="487803"/>
                  </a:lnTo>
                  <a:lnTo>
                    <a:pt x="560650" y="494718"/>
                  </a:lnTo>
                  <a:lnTo>
                    <a:pt x="548609" y="501636"/>
                  </a:lnTo>
                  <a:lnTo>
                    <a:pt x="536568" y="508557"/>
                  </a:lnTo>
                  <a:lnTo>
                    <a:pt x="524527" y="515481"/>
                  </a:lnTo>
                  <a:lnTo>
                    <a:pt x="512486" y="522408"/>
                  </a:lnTo>
                  <a:lnTo>
                    <a:pt x="500445" y="529338"/>
                  </a:lnTo>
                  <a:lnTo>
                    <a:pt x="488404" y="536271"/>
                  </a:lnTo>
                  <a:lnTo>
                    <a:pt x="476362" y="543207"/>
                  </a:lnTo>
                  <a:lnTo>
                    <a:pt x="464321" y="550145"/>
                  </a:lnTo>
                  <a:lnTo>
                    <a:pt x="452280" y="557087"/>
                  </a:lnTo>
                  <a:lnTo>
                    <a:pt x="440239" y="564032"/>
                  </a:lnTo>
                  <a:lnTo>
                    <a:pt x="428198" y="570979"/>
                  </a:lnTo>
                  <a:lnTo>
                    <a:pt x="416157" y="577930"/>
                  </a:lnTo>
                  <a:lnTo>
                    <a:pt x="404116" y="584883"/>
                  </a:lnTo>
                  <a:lnTo>
                    <a:pt x="392075" y="591840"/>
                  </a:lnTo>
                  <a:lnTo>
                    <a:pt x="380034" y="598799"/>
                  </a:lnTo>
                  <a:lnTo>
                    <a:pt x="367992" y="605761"/>
                  </a:lnTo>
                  <a:lnTo>
                    <a:pt x="355951" y="612726"/>
                  </a:lnTo>
                  <a:lnTo>
                    <a:pt x="343910" y="619694"/>
                  </a:lnTo>
                  <a:lnTo>
                    <a:pt x="331869" y="626665"/>
                  </a:lnTo>
                  <a:lnTo>
                    <a:pt x="319828" y="633639"/>
                  </a:lnTo>
                  <a:lnTo>
                    <a:pt x="307787" y="640615"/>
                  </a:lnTo>
                  <a:lnTo>
                    <a:pt x="295746" y="647595"/>
                  </a:lnTo>
                  <a:lnTo>
                    <a:pt x="283705" y="654577"/>
                  </a:lnTo>
                  <a:lnTo>
                    <a:pt x="271664" y="661562"/>
                  </a:lnTo>
                  <a:lnTo>
                    <a:pt x="259623" y="668550"/>
                  </a:lnTo>
                  <a:lnTo>
                    <a:pt x="247581" y="675541"/>
                  </a:lnTo>
                  <a:lnTo>
                    <a:pt x="235540" y="682534"/>
                  </a:lnTo>
                  <a:lnTo>
                    <a:pt x="223499" y="689531"/>
                  </a:lnTo>
                  <a:lnTo>
                    <a:pt x="211458" y="696530"/>
                  </a:lnTo>
                  <a:lnTo>
                    <a:pt x="199417" y="703531"/>
                  </a:lnTo>
                  <a:lnTo>
                    <a:pt x="187376" y="710536"/>
                  </a:lnTo>
                  <a:lnTo>
                    <a:pt x="175335" y="717543"/>
                  </a:lnTo>
                  <a:lnTo>
                    <a:pt x="163294" y="724553"/>
                  </a:lnTo>
                  <a:lnTo>
                    <a:pt x="151253" y="731565"/>
                  </a:lnTo>
                  <a:lnTo>
                    <a:pt x="139211" y="738581"/>
                  </a:lnTo>
                  <a:lnTo>
                    <a:pt x="134737" y="741189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33089" y="2110316"/>
              <a:ext cx="1283116" cy="741189"/>
            </a:xfrm>
            <a:custGeom>
              <a:avLst/>
              <a:pathLst>
                <a:path w="1283116" h="741189">
                  <a:moveTo>
                    <a:pt x="0" y="741189"/>
                  </a:moveTo>
                  <a:lnTo>
                    <a:pt x="6759" y="737365"/>
                  </a:lnTo>
                  <a:lnTo>
                    <a:pt x="18800" y="730553"/>
                  </a:lnTo>
                  <a:lnTo>
                    <a:pt x="30842" y="723738"/>
                  </a:lnTo>
                  <a:lnTo>
                    <a:pt x="42883" y="716921"/>
                  </a:lnTo>
                  <a:lnTo>
                    <a:pt x="54924" y="710101"/>
                  </a:lnTo>
                  <a:lnTo>
                    <a:pt x="66965" y="703279"/>
                  </a:lnTo>
                  <a:lnTo>
                    <a:pt x="79006" y="696454"/>
                  </a:lnTo>
                  <a:lnTo>
                    <a:pt x="91047" y="689627"/>
                  </a:lnTo>
                  <a:lnTo>
                    <a:pt x="103088" y="682797"/>
                  </a:lnTo>
                  <a:lnTo>
                    <a:pt x="115129" y="675965"/>
                  </a:lnTo>
                  <a:lnTo>
                    <a:pt x="127170" y="669130"/>
                  </a:lnTo>
                  <a:lnTo>
                    <a:pt x="139211" y="662292"/>
                  </a:lnTo>
                  <a:lnTo>
                    <a:pt x="151253" y="655452"/>
                  </a:lnTo>
                  <a:lnTo>
                    <a:pt x="163294" y="648609"/>
                  </a:lnTo>
                  <a:lnTo>
                    <a:pt x="175335" y="641763"/>
                  </a:lnTo>
                  <a:lnTo>
                    <a:pt x="187376" y="634915"/>
                  </a:lnTo>
                  <a:lnTo>
                    <a:pt x="199417" y="628064"/>
                  </a:lnTo>
                  <a:lnTo>
                    <a:pt x="211458" y="621210"/>
                  </a:lnTo>
                  <a:lnTo>
                    <a:pt x="223499" y="614354"/>
                  </a:lnTo>
                  <a:lnTo>
                    <a:pt x="235540" y="607495"/>
                  </a:lnTo>
                  <a:lnTo>
                    <a:pt x="247581" y="600633"/>
                  </a:lnTo>
                  <a:lnTo>
                    <a:pt x="259623" y="593768"/>
                  </a:lnTo>
                  <a:lnTo>
                    <a:pt x="271664" y="586901"/>
                  </a:lnTo>
                  <a:lnTo>
                    <a:pt x="283705" y="580030"/>
                  </a:lnTo>
                  <a:lnTo>
                    <a:pt x="295746" y="573157"/>
                  </a:lnTo>
                  <a:lnTo>
                    <a:pt x="307787" y="566281"/>
                  </a:lnTo>
                  <a:lnTo>
                    <a:pt x="319828" y="559402"/>
                  </a:lnTo>
                  <a:lnTo>
                    <a:pt x="331869" y="552520"/>
                  </a:lnTo>
                  <a:lnTo>
                    <a:pt x="343910" y="545636"/>
                  </a:lnTo>
                  <a:lnTo>
                    <a:pt x="355951" y="538748"/>
                  </a:lnTo>
                  <a:lnTo>
                    <a:pt x="367992" y="531858"/>
                  </a:lnTo>
                  <a:lnTo>
                    <a:pt x="380034" y="524965"/>
                  </a:lnTo>
                  <a:lnTo>
                    <a:pt x="392075" y="518069"/>
                  </a:lnTo>
                  <a:lnTo>
                    <a:pt x="404116" y="511170"/>
                  </a:lnTo>
                  <a:lnTo>
                    <a:pt x="416157" y="504268"/>
                  </a:lnTo>
                  <a:lnTo>
                    <a:pt x="428198" y="497363"/>
                  </a:lnTo>
                  <a:lnTo>
                    <a:pt x="440239" y="490455"/>
                  </a:lnTo>
                  <a:lnTo>
                    <a:pt x="452280" y="483544"/>
                  </a:lnTo>
                  <a:lnTo>
                    <a:pt x="464321" y="476630"/>
                  </a:lnTo>
                  <a:lnTo>
                    <a:pt x="476362" y="469714"/>
                  </a:lnTo>
                  <a:lnTo>
                    <a:pt x="488404" y="462794"/>
                  </a:lnTo>
                  <a:lnTo>
                    <a:pt x="500445" y="455871"/>
                  </a:lnTo>
                  <a:lnTo>
                    <a:pt x="512486" y="448946"/>
                  </a:lnTo>
                  <a:lnTo>
                    <a:pt x="524527" y="442017"/>
                  </a:lnTo>
                  <a:lnTo>
                    <a:pt x="536568" y="435086"/>
                  </a:lnTo>
                  <a:lnTo>
                    <a:pt x="548609" y="428152"/>
                  </a:lnTo>
                  <a:lnTo>
                    <a:pt x="560650" y="421214"/>
                  </a:lnTo>
                  <a:lnTo>
                    <a:pt x="572691" y="414274"/>
                  </a:lnTo>
                  <a:lnTo>
                    <a:pt x="584732" y="407331"/>
                  </a:lnTo>
                  <a:lnTo>
                    <a:pt x="596773" y="400385"/>
                  </a:lnTo>
                  <a:lnTo>
                    <a:pt x="608815" y="393436"/>
                  </a:lnTo>
                  <a:lnTo>
                    <a:pt x="620856" y="386484"/>
                  </a:lnTo>
                  <a:lnTo>
                    <a:pt x="632897" y="379529"/>
                  </a:lnTo>
                  <a:lnTo>
                    <a:pt x="644938" y="372571"/>
                  </a:lnTo>
                  <a:lnTo>
                    <a:pt x="656979" y="365610"/>
                  </a:lnTo>
                  <a:lnTo>
                    <a:pt x="669020" y="358647"/>
                  </a:lnTo>
                  <a:lnTo>
                    <a:pt x="681061" y="351680"/>
                  </a:lnTo>
                  <a:lnTo>
                    <a:pt x="693102" y="344711"/>
                  </a:lnTo>
                  <a:lnTo>
                    <a:pt x="705143" y="337738"/>
                  </a:lnTo>
                  <a:lnTo>
                    <a:pt x="717185" y="330763"/>
                  </a:lnTo>
                  <a:lnTo>
                    <a:pt x="729226" y="323785"/>
                  </a:lnTo>
                  <a:lnTo>
                    <a:pt x="741267" y="316804"/>
                  </a:lnTo>
                  <a:lnTo>
                    <a:pt x="753308" y="309821"/>
                  </a:lnTo>
                  <a:lnTo>
                    <a:pt x="765349" y="302834"/>
                  </a:lnTo>
                  <a:lnTo>
                    <a:pt x="777390" y="295845"/>
                  </a:lnTo>
                  <a:lnTo>
                    <a:pt x="789431" y="288853"/>
                  </a:lnTo>
                  <a:lnTo>
                    <a:pt x="801472" y="281858"/>
                  </a:lnTo>
                  <a:lnTo>
                    <a:pt x="813513" y="274860"/>
                  </a:lnTo>
                  <a:lnTo>
                    <a:pt x="825554" y="267860"/>
                  </a:lnTo>
                  <a:lnTo>
                    <a:pt x="837596" y="260857"/>
                  </a:lnTo>
                  <a:lnTo>
                    <a:pt x="849637" y="253851"/>
                  </a:lnTo>
                  <a:lnTo>
                    <a:pt x="861678" y="246842"/>
                  </a:lnTo>
                  <a:lnTo>
                    <a:pt x="873719" y="239831"/>
                  </a:lnTo>
                  <a:lnTo>
                    <a:pt x="885760" y="232817"/>
                  </a:lnTo>
                  <a:lnTo>
                    <a:pt x="897801" y="225801"/>
                  </a:lnTo>
                  <a:lnTo>
                    <a:pt x="909842" y="218782"/>
                  </a:lnTo>
                  <a:lnTo>
                    <a:pt x="921883" y="211760"/>
                  </a:lnTo>
                  <a:lnTo>
                    <a:pt x="933924" y="204736"/>
                  </a:lnTo>
                  <a:lnTo>
                    <a:pt x="945965" y="197709"/>
                  </a:lnTo>
                  <a:lnTo>
                    <a:pt x="958007" y="190679"/>
                  </a:lnTo>
                  <a:lnTo>
                    <a:pt x="970048" y="183647"/>
                  </a:lnTo>
                  <a:lnTo>
                    <a:pt x="982089" y="176613"/>
                  </a:lnTo>
                  <a:lnTo>
                    <a:pt x="994130" y="169576"/>
                  </a:lnTo>
                  <a:lnTo>
                    <a:pt x="1006171" y="162537"/>
                  </a:lnTo>
                  <a:lnTo>
                    <a:pt x="1018212" y="155495"/>
                  </a:lnTo>
                  <a:lnTo>
                    <a:pt x="1030253" y="148450"/>
                  </a:lnTo>
                  <a:lnTo>
                    <a:pt x="1042294" y="141404"/>
                  </a:lnTo>
                  <a:lnTo>
                    <a:pt x="1054335" y="134355"/>
                  </a:lnTo>
                  <a:lnTo>
                    <a:pt x="1066377" y="127303"/>
                  </a:lnTo>
                  <a:lnTo>
                    <a:pt x="1078418" y="120249"/>
                  </a:lnTo>
                  <a:lnTo>
                    <a:pt x="1090459" y="113193"/>
                  </a:lnTo>
                  <a:lnTo>
                    <a:pt x="1102500" y="106135"/>
                  </a:lnTo>
                  <a:lnTo>
                    <a:pt x="1114541" y="99074"/>
                  </a:lnTo>
                  <a:lnTo>
                    <a:pt x="1126582" y="92011"/>
                  </a:lnTo>
                  <a:lnTo>
                    <a:pt x="1138623" y="84946"/>
                  </a:lnTo>
                  <a:lnTo>
                    <a:pt x="1150664" y="77879"/>
                  </a:lnTo>
                  <a:lnTo>
                    <a:pt x="1162705" y="70809"/>
                  </a:lnTo>
                  <a:lnTo>
                    <a:pt x="1174746" y="63738"/>
                  </a:lnTo>
                  <a:lnTo>
                    <a:pt x="1186788" y="56664"/>
                  </a:lnTo>
                  <a:lnTo>
                    <a:pt x="1198829" y="49588"/>
                  </a:lnTo>
                  <a:lnTo>
                    <a:pt x="1210870" y="42510"/>
                  </a:lnTo>
                  <a:lnTo>
                    <a:pt x="1222911" y="35430"/>
                  </a:lnTo>
                  <a:lnTo>
                    <a:pt x="1234952" y="28348"/>
                  </a:lnTo>
                  <a:lnTo>
                    <a:pt x="1246993" y="21264"/>
                  </a:lnTo>
                  <a:lnTo>
                    <a:pt x="1259034" y="14178"/>
                  </a:lnTo>
                  <a:lnTo>
                    <a:pt x="1271075" y="7090"/>
                  </a:lnTo>
                  <a:lnTo>
                    <a:pt x="1283116" y="0"/>
                  </a:lnTo>
                  <a:lnTo>
                    <a:pt x="12831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767826" y="2194922"/>
              <a:ext cx="1148379" cy="656582"/>
            </a:xfrm>
            <a:custGeom>
              <a:avLst/>
              <a:pathLst>
                <a:path w="1148379" h="656582">
                  <a:moveTo>
                    <a:pt x="1148379" y="0"/>
                  </a:moveTo>
                  <a:lnTo>
                    <a:pt x="1148379" y="0"/>
                  </a:lnTo>
                  <a:lnTo>
                    <a:pt x="1136338" y="6765"/>
                  </a:lnTo>
                  <a:lnTo>
                    <a:pt x="1124297" y="13532"/>
                  </a:lnTo>
                  <a:lnTo>
                    <a:pt x="1112256" y="20302"/>
                  </a:lnTo>
                  <a:lnTo>
                    <a:pt x="1100215" y="27073"/>
                  </a:lnTo>
                  <a:lnTo>
                    <a:pt x="1088174" y="33846"/>
                  </a:lnTo>
                  <a:lnTo>
                    <a:pt x="1076133" y="40622"/>
                  </a:lnTo>
                  <a:lnTo>
                    <a:pt x="1064091" y="47399"/>
                  </a:lnTo>
                  <a:lnTo>
                    <a:pt x="1052050" y="54179"/>
                  </a:lnTo>
                  <a:lnTo>
                    <a:pt x="1040009" y="60960"/>
                  </a:lnTo>
                  <a:lnTo>
                    <a:pt x="1027968" y="67744"/>
                  </a:lnTo>
                  <a:lnTo>
                    <a:pt x="1015927" y="74530"/>
                  </a:lnTo>
                  <a:lnTo>
                    <a:pt x="1003886" y="81318"/>
                  </a:lnTo>
                  <a:lnTo>
                    <a:pt x="991845" y="88108"/>
                  </a:lnTo>
                  <a:lnTo>
                    <a:pt x="979804" y="94901"/>
                  </a:lnTo>
                  <a:lnTo>
                    <a:pt x="967763" y="101696"/>
                  </a:lnTo>
                  <a:lnTo>
                    <a:pt x="955721" y="108493"/>
                  </a:lnTo>
                  <a:lnTo>
                    <a:pt x="943680" y="115292"/>
                  </a:lnTo>
                  <a:lnTo>
                    <a:pt x="931639" y="122094"/>
                  </a:lnTo>
                  <a:lnTo>
                    <a:pt x="919598" y="128898"/>
                  </a:lnTo>
                  <a:lnTo>
                    <a:pt x="907557" y="135704"/>
                  </a:lnTo>
                  <a:lnTo>
                    <a:pt x="895516" y="142513"/>
                  </a:lnTo>
                  <a:lnTo>
                    <a:pt x="883475" y="149324"/>
                  </a:lnTo>
                  <a:lnTo>
                    <a:pt x="871434" y="156138"/>
                  </a:lnTo>
                  <a:lnTo>
                    <a:pt x="859393" y="162954"/>
                  </a:lnTo>
                  <a:lnTo>
                    <a:pt x="847352" y="169772"/>
                  </a:lnTo>
                  <a:lnTo>
                    <a:pt x="835310" y="176593"/>
                  </a:lnTo>
                  <a:lnTo>
                    <a:pt x="823269" y="183417"/>
                  </a:lnTo>
                  <a:lnTo>
                    <a:pt x="811228" y="190243"/>
                  </a:lnTo>
                  <a:lnTo>
                    <a:pt x="799187" y="197071"/>
                  </a:lnTo>
                  <a:lnTo>
                    <a:pt x="787146" y="203902"/>
                  </a:lnTo>
                  <a:lnTo>
                    <a:pt x="775105" y="210736"/>
                  </a:lnTo>
                  <a:lnTo>
                    <a:pt x="763064" y="217572"/>
                  </a:lnTo>
                  <a:lnTo>
                    <a:pt x="751023" y="224411"/>
                  </a:lnTo>
                  <a:lnTo>
                    <a:pt x="738982" y="231253"/>
                  </a:lnTo>
                  <a:lnTo>
                    <a:pt x="726940" y="238097"/>
                  </a:lnTo>
                  <a:lnTo>
                    <a:pt x="714899" y="244944"/>
                  </a:lnTo>
                  <a:lnTo>
                    <a:pt x="702858" y="251794"/>
                  </a:lnTo>
                  <a:lnTo>
                    <a:pt x="690817" y="258646"/>
                  </a:lnTo>
                  <a:lnTo>
                    <a:pt x="678776" y="265501"/>
                  </a:lnTo>
                  <a:lnTo>
                    <a:pt x="666735" y="272359"/>
                  </a:lnTo>
                  <a:lnTo>
                    <a:pt x="654694" y="279220"/>
                  </a:lnTo>
                  <a:lnTo>
                    <a:pt x="642653" y="286083"/>
                  </a:lnTo>
                  <a:lnTo>
                    <a:pt x="630612" y="292949"/>
                  </a:lnTo>
                  <a:lnTo>
                    <a:pt x="618571" y="299818"/>
                  </a:lnTo>
                  <a:lnTo>
                    <a:pt x="606529" y="306690"/>
                  </a:lnTo>
                  <a:lnTo>
                    <a:pt x="594488" y="313564"/>
                  </a:lnTo>
                  <a:lnTo>
                    <a:pt x="582447" y="320442"/>
                  </a:lnTo>
                  <a:lnTo>
                    <a:pt x="570406" y="327322"/>
                  </a:lnTo>
                  <a:lnTo>
                    <a:pt x="558365" y="334205"/>
                  </a:lnTo>
                  <a:lnTo>
                    <a:pt x="546324" y="341091"/>
                  </a:lnTo>
                  <a:lnTo>
                    <a:pt x="534283" y="347980"/>
                  </a:lnTo>
                  <a:lnTo>
                    <a:pt x="522242" y="354872"/>
                  </a:lnTo>
                  <a:lnTo>
                    <a:pt x="510201" y="361767"/>
                  </a:lnTo>
                  <a:lnTo>
                    <a:pt x="498160" y="368664"/>
                  </a:lnTo>
                  <a:lnTo>
                    <a:pt x="486118" y="375565"/>
                  </a:lnTo>
                  <a:lnTo>
                    <a:pt x="474077" y="382468"/>
                  </a:lnTo>
                  <a:lnTo>
                    <a:pt x="462036" y="389375"/>
                  </a:lnTo>
                  <a:lnTo>
                    <a:pt x="449995" y="396284"/>
                  </a:lnTo>
                  <a:lnTo>
                    <a:pt x="437954" y="403196"/>
                  </a:lnTo>
                  <a:lnTo>
                    <a:pt x="425913" y="410111"/>
                  </a:lnTo>
                  <a:lnTo>
                    <a:pt x="413872" y="417030"/>
                  </a:lnTo>
                  <a:lnTo>
                    <a:pt x="401831" y="423951"/>
                  </a:lnTo>
                  <a:lnTo>
                    <a:pt x="389790" y="430875"/>
                  </a:lnTo>
                  <a:lnTo>
                    <a:pt x="377748" y="437802"/>
                  </a:lnTo>
                  <a:lnTo>
                    <a:pt x="365707" y="444732"/>
                  </a:lnTo>
                  <a:lnTo>
                    <a:pt x="353666" y="451664"/>
                  </a:lnTo>
                  <a:lnTo>
                    <a:pt x="341625" y="458600"/>
                  </a:lnTo>
                  <a:lnTo>
                    <a:pt x="329584" y="465539"/>
                  </a:lnTo>
                  <a:lnTo>
                    <a:pt x="317543" y="472481"/>
                  </a:lnTo>
                  <a:lnTo>
                    <a:pt x="305502" y="479425"/>
                  </a:lnTo>
                  <a:lnTo>
                    <a:pt x="293461" y="486373"/>
                  </a:lnTo>
                  <a:lnTo>
                    <a:pt x="281420" y="493324"/>
                  </a:lnTo>
                  <a:lnTo>
                    <a:pt x="269379" y="500277"/>
                  </a:lnTo>
                  <a:lnTo>
                    <a:pt x="257337" y="507233"/>
                  </a:lnTo>
                  <a:lnTo>
                    <a:pt x="245296" y="514193"/>
                  </a:lnTo>
                  <a:lnTo>
                    <a:pt x="233255" y="521155"/>
                  </a:lnTo>
                  <a:lnTo>
                    <a:pt x="221214" y="528120"/>
                  </a:lnTo>
                  <a:lnTo>
                    <a:pt x="209173" y="535088"/>
                  </a:lnTo>
                  <a:lnTo>
                    <a:pt x="197132" y="542059"/>
                  </a:lnTo>
                  <a:lnTo>
                    <a:pt x="185091" y="549033"/>
                  </a:lnTo>
                  <a:lnTo>
                    <a:pt x="173050" y="556009"/>
                  </a:lnTo>
                  <a:lnTo>
                    <a:pt x="161009" y="562989"/>
                  </a:lnTo>
                  <a:lnTo>
                    <a:pt x="148967" y="569971"/>
                  </a:lnTo>
                  <a:lnTo>
                    <a:pt x="136926" y="576956"/>
                  </a:lnTo>
                  <a:lnTo>
                    <a:pt x="124885" y="583944"/>
                  </a:lnTo>
                  <a:lnTo>
                    <a:pt x="112844" y="590935"/>
                  </a:lnTo>
                  <a:lnTo>
                    <a:pt x="100803" y="597928"/>
                  </a:lnTo>
                  <a:lnTo>
                    <a:pt x="88762" y="604924"/>
                  </a:lnTo>
                  <a:lnTo>
                    <a:pt x="76721" y="611923"/>
                  </a:lnTo>
                  <a:lnTo>
                    <a:pt x="64680" y="618925"/>
                  </a:lnTo>
                  <a:lnTo>
                    <a:pt x="52639" y="625930"/>
                  </a:lnTo>
                  <a:lnTo>
                    <a:pt x="40598" y="632937"/>
                  </a:lnTo>
                  <a:lnTo>
                    <a:pt x="28556" y="639947"/>
                  </a:lnTo>
                  <a:lnTo>
                    <a:pt x="16515" y="646959"/>
                  </a:lnTo>
                  <a:lnTo>
                    <a:pt x="4474" y="653974"/>
                  </a:lnTo>
                  <a:lnTo>
                    <a:pt x="0" y="6565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701470" y="2152619"/>
              <a:ext cx="1214736" cy="698885"/>
            </a:xfrm>
            <a:custGeom>
              <a:avLst/>
              <a:pathLst>
                <a:path w="1214736" h="698885">
                  <a:moveTo>
                    <a:pt x="0" y="698885"/>
                  </a:moveTo>
                  <a:lnTo>
                    <a:pt x="10626" y="692772"/>
                  </a:lnTo>
                  <a:lnTo>
                    <a:pt x="22667" y="685844"/>
                  </a:lnTo>
                  <a:lnTo>
                    <a:pt x="34708" y="678916"/>
                  </a:lnTo>
                  <a:lnTo>
                    <a:pt x="46749" y="671989"/>
                  </a:lnTo>
                  <a:lnTo>
                    <a:pt x="58790" y="665061"/>
                  </a:lnTo>
                  <a:lnTo>
                    <a:pt x="70831" y="658133"/>
                  </a:lnTo>
                  <a:lnTo>
                    <a:pt x="82872" y="651206"/>
                  </a:lnTo>
                  <a:lnTo>
                    <a:pt x="94913" y="644278"/>
                  </a:lnTo>
                  <a:lnTo>
                    <a:pt x="106954" y="637350"/>
                  </a:lnTo>
                  <a:lnTo>
                    <a:pt x="118995" y="630422"/>
                  </a:lnTo>
                  <a:lnTo>
                    <a:pt x="131037" y="623495"/>
                  </a:lnTo>
                  <a:lnTo>
                    <a:pt x="143078" y="616567"/>
                  </a:lnTo>
                  <a:lnTo>
                    <a:pt x="155119" y="609639"/>
                  </a:lnTo>
                  <a:lnTo>
                    <a:pt x="167160" y="602711"/>
                  </a:lnTo>
                  <a:lnTo>
                    <a:pt x="179201" y="595784"/>
                  </a:lnTo>
                  <a:lnTo>
                    <a:pt x="191242" y="588856"/>
                  </a:lnTo>
                  <a:lnTo>
                    <a:pt x="203283" y="581928"/>
                  </a:lnTo>
                  <a:lnTo>
                    <a:pt x="215324" y="575001"/>
                  </a:lnTo>
                  <a:lnTo>
                    <a:pt x="227365" y="568073"/>
                  </a:lnTo>
                  <a:lnTo>
                    <a:pt x="239407" y="561145"/>
                  </a:lnTo>
                  <a:lnTo>
                    <a:pt x="251448" y="554217"/>
                  </a:lnTo>
                  <a:lnTo>
                    <a:pt x="263489" y="547290"/>
                  </a:lnTo>
                  <a:lnTo>
                    <a:pt x="275530" y="540362"/>
                  </a:lnTo>
                  <a:lnTo>
                    <a:pt x="287571" y="533434"/>
                  </a:lnTo>
                  <a:lnTo>
                    <a:pt x="299612" y="526506"/>
                  </a:lnTo>
                  <a:lnTo>
                    <a:pt x="311653" y="519579"/>
                  </a:lnTo>
                  <a:lnTo>
                    <a:pt x="323694" y="512651"/>
                  </a:lnTo>
                  <a:lnTo>
                    <a:pt x="335735" y="505723"/>
                  </a:lnTo>
                  <a:lnTo>
                    <a:pt x="347776" y="498796"/>
                  </a:lnTo>
                  <a:lnTo>
                    <a:pt x="359818" y="491868"/>
                  </a:lnTo>
                  <a:lnTo>
                    <a:pt x="371859" y="484940"/>
                  </a:lnTo>
                  <a:lnTo>
                    <a:pt x="383900" y="478012"/>
                  </a:lnTo>
                  <a:lnTo>
                    <a:pt x="395941" y="471085"/>
                  </a:lnTo>
                  <a:lnTo>
                    <a:pt x="407982" y="464157"/>
                  </a:lnTo>
                  <a:lnTo>
                    <a:pt x="420023" y="457229"/>
                  </a:lnTo>
                  <a:lnTo>
                    <a:pt x="432064" y="450302"/>
                  </a:lnTo>
                  <a:lnTo>
                    <a:pt x="444105" y="443374"/>
                  </a:lnTo>
                  <a:lnTo>
                    <a:pt x="456146" y="436446"/>
                  </a:lnTo>
                  <a:lnTo>
                    <a:pt x="468188" y="429518"/>
                  </a:lnTo>
                  <a:lnTo>
                    <a:pt x="480229" y="422591"/>
                  </a:lnTo>
                  <a:lnTo>
                    <a:pt x="492270" y="415663"/>
                  </a:lnTo>
                  <a:lnTo>
                    <a:pt x="504311" y="408735"/>
                  </a:lnTo>
                  <a:lnTo>
                    <a:pt x="516352" y="401807"/>
                  </a:lnTo>
                  <a:lnTo>
                    <a:pt x="528393" y="394880"/>
                  </a:lnTo>
                  <a:lnTo>
                    <a:pt x="540434" y="387952"/>
                  </a:lnTo>
                  <a:lnTo>
                    <a:pt x="552475" y="381024"/>
                  </a:lnTo>
                  <a:lnTo>
                    <a:pt x="564516" y="374097"/>
                  </a:lnTo>
                  <a:lnTo>
                    <a:pt x="576557" y="367169"/>
                  </a:lnTo>
                  <a:lnTo>
                    <a:pt x="588599" y="360241"/>
                  </a:lnTo>
                  <a:lnTo>
                    <a:pt x="600640" y="353313"/>
                  </a:lnTo>
                  <a:lnTo>
                    <a:pt x="612681" y="346386"/>
                  </a:lnTo>
                  <a:lnTo>
                    <a:pt x="624722" y="339458"/>
                  </a:lnTo>
                  <a:lnTo>
                    <a:pt x="636763" y="332530"/>
                  </a:lnTo>
                  <a:lnTo>
                    <a:pt x="648804" y="325603"/>
                  </a:lnTo>
                  <a:lnTo>
                    <a:pt x="660845" y="318675"/>
                  </a:lnTo>
                  <a:lnTo>
                    <a:pt x="672886" y="311747"/>
                  </a:lnTo>
                  <a:lnTo>
                    <a:pt x="684927" y="304819"/>
                  </a:lnTo>
                  <a:lnTo>
                    <a:pt x="696968" y="297892"/>
                  </a:lnTo>
                  <a:lnTo>
                    <a:pt x="709010" y="290964"/>
                  </a:lnTo>
                  <a:lnTo>
                    <a:pt x="721051" y="284036"/>
                  </a:lnTo>
                  <a:lnTo>
                    <a:pt x="733092" y="277108"/>
                  </a:lnTo>
                  <a:lnTo>
                    <a:pt x="745133" y="270181"/>
                  </a:lnTo>
                  <a:lnTo>
                    <a:pt x="757174" y="263253"/>
                  </a:lnTo>
                  <a:lnTo>
                    <a:pt x="769215" y="256325"/>
                  </a:lnTo>
                  <a:lnTo>
                    <a:pt x="781256" y="249398"/>
                  </a:lnTo>
                  <a:lnTo>
                    <a:pt x="793297" y="242470"/>
                  </a:lnTo>
                  <a:lnTo>
                    <a:pt x="805338" y="235542"/>
                  </a:lnTo>
                  <a:lnTo>
                    <a:pt x="817380" y="228614"/>
                  </a:lnTo>
                  <a:lnTo>
                    <a:pt x="829421" y="221687"/>
                  </a:lnTo>
                  <a:lnTo>
                    <a:pt x="841462" y="214759"/>
                  </a:lnTo>
                  <a:lnTo>
                    <a:pt x="853503" y="207831"/>
                  </a:lnTo>
                  <a:lnTo>
                    <a:pt x="865544" y="200903"/>
                  </a:lnTo>
                  <a:lnTo>
                    <a:pt x="877585" y="193976"/>
                  </a:lnTo>
                  <a:lnTo>
                    <a:pt x="889626" y="187048"/>
                  </a:lnTo>
                  <a:lnTo>
                    <a:pt x="901667" y="180120"/>
                  </a:lnTo>
                  <a:lnTo>
                    <a:pt x="913708" y="173193"/>
                  </a:lnTo>
                  <a:lnTo>
                    <a:pt x="925749" y="166265"/>
                  </a:lnTo>
                  <a:lnTo>
                    <a:pt x="937791" y="159337"/>
                  </a:lnTo>
                  <a:lnTo>
                    <a:pt x="949832" y="152409"/>
                  </a:lnTo>
                  <a:lnTo>
                    <a:pt x="961873" y="145482"/>
                  </a:lnTo>
                  <a:lnTo>
                    <a:pt x="973914" y="138554"/>
                  </a:lnTo>
                  <a:lnTo>
                    <a:pt x="985955" y="131626"/>
                  </a:lnTo>
                  <a:lnTo>
                    <a:pt x="997996" y="124699"/>
                  </a:lnTo>
                  <a:lnTo>
                    <a:pt x="1010037" y="117771"/>
                  </a:lnTo>
                  <a:lnTo>
                    <a:pt x="1022078" y="110843"/>
                  </a:lnTo>
                  <a:lnTo>
                    <a:pt x="1034119" y="103915"/>
                  </a:lnTo>
                  <a:lnTo>
                    <a:pt x="1046161" y="96988"/>
                  </a:lnTo>
                  <a:lnTo>
                    <a:pt x="1058202" y="90060"/>
                  </a:lnTo>
                  <a:lnTo>
                    <a:pt x="1070243" y="83132"/>
                  </a:lnTo>
                  <a:lnTo>
                    <a:pt x="1082284" y="76204"/>
                  </a:lnTo>
                  <a:lnTo>
                    <a:pt x="1094325" y="69277"/>
                  </a:lnTo>
                  <a:lnTo>
                    <a:pt x="1106366" y="62349"/>
                  </a:lnTo>
                  <a:lnTo>
                    <a:pt x="1118407" y="55421"/>
                  </a:lnTo>
                  <a:lnTo>
                    <a:pt x="1130448" y="48494"/>
                  </a:lnTo>
                  <a:lnTo>
                    <a:pt x="1142489" y="41566"/>
                  </a:lnTo>
                  <a:lnTo>
                    <a:pt x="1154530" y="34638"/>
                  </a:lnTo>
                  <a:lnTo>
                    <a:pt x="1166572" y="27710"/>
                  </a:lnTo>
                  <a:lnTo>
                    <a:pt x="1178613" y="20783"/>
                  </a:lnTo>
                  <a:lnTo>
                    <a:pt x="1190654" y="13855"/>
                  </a:lnTo>
                  <a:lnTo>
                    <a:pt x="1202695" y="6927"/>
                  </a:lnTo>
                  <a:lnTo>
                    <a:pt x="1214736" y="0"/>
                  </a:lnTo>
                  <a:lnTo>
                    <a:pt x="1214736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20937" y="2824662"/>
              <a:ext cx="53685" cy="536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423842" y="2815526"/>
              <a:ext cx="71957" cy="719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436092" y="2815735"/>
              <a:ext cx="71539" cy="7153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448726" y="2816328"/>
              <a:ext cx="70353" cy="703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460767" y="2816328"/>
              <a:ext cx="70353" cy="703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476038" y="2819558"/>
              <a:ext cx="63894" cy="638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487199" y="2818678"/>
              <a:ext cx="65654" cy="6565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495626" y="3331605"/>
              <a:ext cx="72883" cy="728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509417" y="2816814"/>
              <a:ext cx="69383" cy="69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19457" y="2814813"/>
              <a:ext cx="73384" cy="7338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33014" y="3345461"/>
              <a:ext cx="70353" cy="703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45540" y="2816814"/>
              <a:ext cx="69383" cy="69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58488" y="2817720"/>
              <a:ext cx="67570" cy="6757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72793" y="2819984"/>
              <a:ext cx="63041" cy="6304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80875" y="2816025"/>
              <a:ext cx="70960" cy="709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594418" y="2817527"/>
              <a:ext cx="67955" cy="679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05418" y="2816486"/>
              <a:ext cx="70038" cy="700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18693" y="2817720"/>
              <a:ext cx="67570" cy="6757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630264" y="2817250"/>
              <a:ext cx="68511" cy="6851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645671" y="2820615"/>
              <a:ext cx="61779" cy="617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656519" y="3213784"/>
              <a:ext cx="64164" cy="641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64330" y="2815192"/>
              <a:ext cx="72625" cy="726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77826" y="3245484"/>
              <a:ext cx="69715" cy="697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690653" y="2817433"/>
              <a:ext cx="68143" cy="681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702602" y="2817341"/>
              <a:ext cx="68328" cy="683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713477" y="2816175"/>
              <a:ext cx="70660" cy="706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27575" y="2818232"/>
              <a:ext cx="66545" cy="665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38912" y="2817527"/>
              <a:ext cx="67955" cy="679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748425" y="2815000"/>
              <a:ext cx="73010" cy="7301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761131" y="3148546"/>
              <a:ext cx="71680" cy="7168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773034" y="2815526"/>
              <a:ext cx="71957" cy="719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784741" y="2815192"/>
              <a:ext cx="72625" cy="726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797255" y="3181810"/>
              <a:ext cx="71680" cy="7168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810117" y="3161099"/>
              <a:ext cx="70038" cy="7003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822402" y="2816730"/>
              <a:ext cx="69550" cy="695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829684" y="3119929"/>
              <a:ext cx="79067" cy="790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843333" y="2813578"/>
              <a:ext cx="75853" cy="758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856988" y="3092477"/>
              <a:ext cx="72625" cy="726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867015" y="2813179"/>
              <a:ext cx="76653" cy="76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880331" y="2814454"/>
              <a:ext cx="74103" cy="741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893046" y="3069752"/>
              <a:ext cx="72755" cy="727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903590" y="2813630"/>
              <a:ext cx="75750" cy="757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914139" y="2812138"/>
              <a:ext cx="78733" cy="787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926842" y="2812800"/>
              <a:ext cx="77410" cy="7741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939610" y="3118228"/>
              <a:ext cx="75955" cy="759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950137" y="3130743"/>
              <a:ext cx="78985" cy="78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962518" y="2812352"/>
              <a:ext cx="78305" cy="783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976602" y="2814395"/>
              <a:ext cx="74219" cy="742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988141" y="2813894"/>
              <a:ext cx="75222" cy="75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997897" y="2811608"/>
              <a:ext cx="79793" cy="797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010138" y="2811808"/>
              <a:ext cx="79394" cy="7939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023125" y="2812754"/>
              <a:ext cx="77502" cy="775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035591" y="2813179"/>
              <a:ext cx="76653" cy="76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046981" y="2812528"/>
              <a:ext cx="77954" cy="7795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059022" y="2812528"/>
              <a:ext cx="77954" cy="7795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071153" y="2812617"/>
              <a:ext cx="77775" cy="777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080209" y="2809633"/>
              <a:ext cx="83744" cy="837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092564" y="2809946"/>
              <a:ext cx="83117" cy="831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104734" y="2810075"/>
              <a:ext cx="82860" cy="828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115484" y="3003158"/>
              <a:ext cx="85440" cy="8544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128783" y="2810043"/>
              <a:ext cx="82924" cy="8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44676" y="2813894"/>
              <a:ext cx="75222" cy="75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55577" y="2812754"/>
              <a:ext cx="77502" cy="775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161575" y="2806711"/>
              <a:ext cx="89588" cy="895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174742" y="2807836"/>
              <a:ext cx="87337" cy="8733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187088" y="2808141"/>
              <a:ext cx="86727" cy="86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198058" y="2807071"/>
              <a:ext cx="88868" cy="8886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210890" y="2807861"/>
              <a:ext cx="87287" cy="87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224195" y="2809125"/>
              <a:ext cx="84759" cy="847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235124" y="2808013"/>
              <a:ext cx="86984" cy="8698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243545" y="2804393"/>
              <a:ext cx="94224" cy="942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255993" y="3009642"/>
              <a:ext cx="93410" cy="9341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268216" y="2804982"/>
              <a:ext cx="93045" cy="930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279755" y="2804480"/>
              <a:ext cx="94050" cy="940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291920" y="2804603"/>
              <a:ext cx="93803" cy="938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305807" y="2962478"/>
              <a:ext cx="90110" cy="9011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318088" y="2806689"/>
              <a:ext cx="89632" cy="896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327146" y="2803706"/>
              <a:ext cx="95598" cy="955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339383" y="2803902"/>
              <a:ext cx="95205" cy="952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351675" y="2804153"/>
              <a:ext cx="94703" cy="94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371659" y="2812096"/>
              <a:ext cx="78818" cy="788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375229" y="2803625"/>
              <a:ext cx="95759" cy="957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388776" y="2924499"/>
              <a:ext cx="92749" cy="927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400650" y="2862029"/>
              <a:ext cx="93082" cy="930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407508" y="2799780"/>
              <a:ext cx="103449" cy="1034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420258" y="2800490"/>
              <a:ext cx="102030" cy="102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432567" y="2800757"/>
              <a:ext cx="101495" cy="1014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443998" y="2800147"/>
              <a:ext cx="102716" cy="1027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457599" y="2915238"/>
              <a:ext cx="99596" cy="995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472086" y="2804153"/>
              <a:ext cx="94703" cy="94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483298" y="2830217"/>
              <a:ext cx="96361" cy="963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489349" y="2932219"/>
              <a:ext cx="108342" cy="1083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502325" y="2798269"/>
              <a:ext cx="106472" cy="1064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513976" y="2858470"/>
              <a:ext cx="107252" cy="10725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526046" y="2818857"/>
              <a:ext cx="107195" cy="1071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539420" y="2799240"/>
              <a:ext cx="104529" cy="1045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552379" y="2765001"/>
              <a:ext cx="102692" cy="10269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565105" y="2800844"/>
              <a:ext cx="101322" cy="1013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571803" y="2772665"/>
              <a:ext cx="112009" cy="112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585334" y="2774468"/>
              <a:ext cx="109030" cy="10903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597455" y="2768750"/>
              <a:ext cx="108869" cy="1088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609274" y="2708462"/>
              <a:ext cx="109314" cy="1093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622816" y="2715572"/>
              <a:ext cx="106312" cy="1063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636311" y="2789493"/>
              <a:ext cx="103404" cy="1034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649581" y="2774575"/>
              <a:ext cx="100947" cy="1009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658166" y="2765749"/>
              <a:ext cx="107859" cy="1078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669765" y="2665976"/>
              <a:ext cx="108743" cy="1087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682155" y="2792083"/>
              <a:ext cx="108046" cy="1080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696051" y="2716393"/>
              <a:ext cx="104335" cy="1043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717347" y="2737188"/>
              <a:ext cx="85826" cy="858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718148" y="2725783"/>
              <a:ext cx="108305" cy="1083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730793" y="2741661"/>
              <a:ext cx="107098" cy="10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740531" y="2732873"/>
              <a:ext cx="111705" cy="1117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750675" y="2660545"/>
              <a:ext cx="115498" cy="1154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762779" y="2683858"/>
              <a:ext cx="115372" cy="11537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776376" y="2681211"/>
              <a:ext cx="112261" cy="112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795939" y="2802896"/>
              <a:ext cx="97217" cy="972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801730" y="2667314"/>
              <a:ext cx="109717" cy="109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814195" y="2662104"/>
              <a:ext cx="108869" cy="1088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821969" y="2719396"/>
              <a:ext cx="117404" cy="1174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835510" y="2592501"/>
              <a:ext cx="114404" cy="1144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848296" y="2672460"/>
              <a:ext cx="112914" cy="11291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861128" y="2635668"/>
              <a:ext cx="111333" cy="1113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874962" y="2629189"/>
              <a:ext cx="107747" cy="1077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888884" y="2799513"/>
              <a:ext cx="103985" cy="1039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902776" y="2616241"/>
              <a:ext cx="100282" cy="1002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910605" y="2605773"/>
              <a:ext cx="108706" cy="10870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924219" y="2616056"/>
              <a:ext cx="105562" cy="10556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936520" y="2680133"/>
              <a:ext cx="105041" cy="10504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948915" y="2585370"/>
              <a:ext cx="104335" cy="1043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962036" y="2666520"/>
              <a:ext cx="102173" cy="10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975206" y="2557949"/>
              <a:ext cx="99915" cy="999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988642" y="2666340"/>
              <a:ext cx="97127" cy="971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996853" y="2642224"/>
              <a:ext cx="104786" cy="1047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010839" y="2582595"/>
              <a:ext cx="100897" cy="1008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022692" y="2568574"/>
              <a:ext cx="101273" cy="1012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034833" y="2524321"/>
              <a:ext cx="101073" cy="1010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047453" y="2606602"/>
              <a:ext cx="99915" cy="999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062410" y="2578643"/>
              <a:ext cx="94085" cy="940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074698" y="2530577"/>
              <a:ext cx="93590" cy="9359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084851" y="2519462"/>
              <a:ext cx="97367" cy="973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096788" y="2542831"/>
              <a:ext cx="97574" cy="975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108888" y="2582682"/>
              <a:ext cx="97456" cy="974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121019" y="2554983"/>
              <a:ext cx="97277" cy="9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137038" y="2622915"/>
              <a:ext cx="89321" cy="8932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148771" y="2568309"/>
              <a:ext cx="89937" cy="8993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162340" y="2566504"/>
              <a:ext cx="86882" cy="868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170956" y="2553759"/>
              <a:ext cx="93732" cy="937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182856" y="2506402"/>
              <a:ext cx="94015" cy="940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195530" y="2511118"/>
              <a:ext cx="92749" cy="9274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208409" y="2490657"/>
              <a:ext cx="91071" cy="9107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222444" y="2508481"/>
              <a:ext cx="87085" cy="8708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236695" y="2490580"/>
              <a:ext cx="82664" cy="8266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248135" y="2590746"/>
              <a:ext cx="83867" cy="838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258366" y="2481630"/>
              <a:ext cx="87486" cy="8748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270163" y="2478418"/>
              <a:ext cx="87975" cy="87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283144" y="2502281"/>
              <a:ext cx="86096" cy="860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308266" y="2492004"/>
              <a:ext cx="59934" cy="599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4110040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4110040" y="42361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4110040" y="403906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4110040" y="38584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4110040" y="36778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4110040" y="34807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4110040" y="32907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775333" y="3765617"/>
              <a:ext cx="1140872" cy="660570"/>
            </a:xfrm>
            <a:custGeom>
              <a:avLst/>
              <a:pathLst>
                <a:path w="1140872" h="660570">
                  <a:moveTo>
                    <a:pt x="0" y="660570"/>
                  </a:moveTo>
                  <a:lnTo>
                    <a:pt x="9009" y="655452"/>
                  </a:lnTo>
                  <a:lnTo>
                    <a:pt x="21050" y="648609"/>
                  </a:lnTo>
                  <a:lnTo>
                    <a:pt x="33091" y="641763"/>
                  </a:lnTo>
                  <a:lnTo>
                    <a:pt x="45132" y="634915"/>
                  </a:lnTo>
                  <a:lnTo>
                    <a:pt x="57173" y="628064"/>
                  </a:lnTo>
                  <a:lnTo>
                    <a:pt x="69214" y="621210"/>
                  </a:lnTo>
                  <a:lnTo>
                    <a:pt x="81255" y="614354"/>
                  </a:lnTo>
                  <a:lnTo>
                    <a:pt x="93296" y="607495"/>
                  </a:lnTo>
                  <a:lnTo>
                    <a:pt x="105337" y="600633"/>
                  </a:lnTo>
                  <a:lnTo>
                    <a:pt x="117379" y="593768"/>
                  </a:lnTo>
                  <a:lnTo>
                    <a:pt x="129420" y="586901"/>
                  </a:lnTo>
                  <a:lnTo>
                    <a:pt x="141461" y="580030"/>
                  </a:lnTo>
                  <a:lnTo>
                    <a:pt x="153502" y="573157"/>
                  </a:lnTo>
                  <a:lnTo>
                    <a:pt x="165543" y="566281"/>
                  </a:lnTo>
                  <a:lnTo>
                    <a:pt x="177584" y="559402"/>
                  </a:lnTo>
                  <a:lnTo>
                    <a:pt x="189625" y="552520"/>
                  </a:lnTo>
                  <a:lnTo>
                    <a:pt x="201666" y="545636"/>
                  </a:lnTo>
                  <a:lnTo>
                    <a:pt x="213707" y="538748"/>
                  </a:lnTo>
                  <a:lnTo>
                    <a:pt x="225749" y="531858"/>
                  </a:lnTo>
                  <a:lnTo>
                    <a:pt x="237790" y="524965"/>
                  </a:lnTo>
                  <a:lnTo>
                    <a:pt x="249831" y="518069"/>
                  </a:lnTo>
                  <a:lnTo>
                    <a:pt x="261872" y="511170"/>
                  </a:lnTo>
                  <a:lnTo>
                    <a:pt x="273913" y="504268"/>
                  </a:lnTo>
                  <a:lnTo>
                    <a:pt x="285954" y="497363"/>
                  </a:lnTo>
                  <a:lnTo>
                    <a:pt x="297995" y="490455"/>
                  </a:lnTo>
                  <a:lnTo>
                    <a:pt x="310036" y="483544"/>
                  </a:lnTo>
                  <a:lnTo>
                    <a:pt x="322077" y="476630"/>
                  </a:lnTo>
                  <a:lnTo>
                    <a:pt x="334118" y="469714"/>
                  </a:lnTo>
                  <a:lnTo>
                    <a:pt x="346160" y="462794"/>
                  </a:lnTo>
                  <a:lnTo>
                    <a:pt x="358201" y="455871"/>
                  </a:lnTo>
                  <a:lnTo>
                    <a:pt x="370242" y="448946"/>
                  </a:lnTo>
                  <a:lnTo>
                    <a:pt x="382283" y="442017"/>
                  </a:lnTo>
                  <a:lnTo>
                    <a:pt x="394324" y="435086"/>
                  </a:lnTo>
                  <a:lnTo>
                    <a:pt x="406365" y="428152"/>
                  </a:lnTo>
                  <a:lnTo>
                    <a:pt x="418406" y="421214"/>
                  </a:lnTo>
                  <a:lnTo>
                    <a:pt x="430447" y="414274"/>
                  </a:lnTo>
                  <a:lnTo>
                    <a:pt x="442488" y="407331"/>
                  </a:lnTo>
                  <a:lnTo>
                    <a:pt x="454529" y="400385"/>
                  </a:lnTo>
                  <a:lnTo>
                    <a:pt x="466571" y="393436"/>
                  </a:lnTo>
                  <a:lnTo>
                    <a:pt x="478612" y="386484"/>
                  </a:lnTo>
                  <a:lnTo>
                    <a:pt x="490653" y="379529"/>
                  </a:lnTo>
                  <a:lnTo>
                    <a:pt x="502694" y="372571"/>
                  </a:lnTo>
                  <a:lnTo>
                    <a:pt x="514735" y="365610"/>
                  </a:lnTo>
                  <a:lnTo>
                    <a:pt x="526776" y="358647"/>
                  </a:lnTo>
                  <a:lnTo>
                    <a:pt x="538817" y="351680"/>
                  </a:lnTo>
                  <a:lnTo>
                    <a:pt x="550858" y="344711"/>
                  </a:lnTo>
                  <a:lnTo>
                    <a:pt x="562899" y="337738"/>
                  </a:lnTo>
                  <a:lnTo>
                    <a:pt x="574941" y="330763"/>
                  </a:lnTo>
                  <a:lnTo>
                    <a:pt x="586982" y="323785"/>
                  </a:lnTo>
                  <a:lnTo>
                    <a:pt x="599023" y="316804"/>
                  </a:lnTo>
                  <a:lnTo>
                    <a:pt x="611064" y="309821"/>
                  </a:lnTo>
                  <a:lnTo>
                    <a:pt x="623105" y="302834"/>
                  </a:lnTo>
                  <a:lnTo>
                    <a:pt x="635146" y="295845"/>
                  </a:lnTo>
                  <a:lnTo>
                    <a:pt x="647187" y="288853"/>
                  </a:lnTo>
                  <a:lnTo>
                    <a:pt x="659228" y="281858"/>
                  </a:lnTo>
                  <a:lnTo>
                    <a:pt x="671269" y="274860"/>
                  </a:lnTo>
                  <a:lnTo>
                    <a:pt x="683310" y="267860"/>
                  </a:lnTo>
                  <a:lnTo>
                    <a:pt x="695352" y="260857"/>
                  </a:lnTo>
                  <a:lnTo>
                    <a:pt x="707393" y="253851"/>
                  </a:lnTo>
                  <a:lnTo>
                    <a:pt x="719434" y="246842"/>
                  </a:lnTo>
                  <a:lnTo>
                    <a:pt x="731475" y="239831"/>
                  </a:lnTo>
                  <a:lnTo>
                    <a:pt x="743516" y="232817"/>
                  </a:lnTo>
                  <a:lnTo>
                    <a:pt x="755557" y="225801"/>
                  </a:lnTo>
                  <a:lnTo>
                    <a:pt x="767598" y="218782"/>
                  </a:lnTo>
                  <a:lnTo>
                    <a:pt x="779639" y="211760"/>
                  </a:lnTo>
                  <a:lnTo>
                    <a:pt x="791680" y="204736"/>
                  </a:lnTo>
                  <a:lnTo>
                    <a:pt x="803722" y="197709"/>
                  </a:lnTo>
                  <a:lnTo>
                    <a:pt x="815763" y="190679"/>
                  </a:lnTo>
                  <a:lnTo>
                    <a:pt x="827804" y="183647"/>
                  </a:lnTo>
                  <a:lnTo>
                    <a:pt x="839845" y="176613"/>
                  </a:lnTo>
                  <a:lnTo>
                    <a:pt x="851886" y="169576"/>
                  </a:lnTo>
                  <a:lnTo>
                    <a:pt x="863927" y="162537"/>
                  </a:lnTo>
                  <a:lnTo>
                    <a:pt x="875968" y="155495"/>
                  </a:lnTo>
                  <a:lnTo>
                    <a:pt x="888009" y="148450"/>
                  </a:lnTo>
                  <a:lnTo>
                    <a:pt x="900050" y="141404"/>
                  </a:lnTo>
                  <a:lnTo>
                    <a:pt x="912091" y="134355"/>
                  </a:lnTo>
                  <a:lnTo>
                    <a:pt x="924133" y="127303"/>
                  </a:lnTo>
                  <a:lnTo>
                    <a:pt x="936174" y="120249"/>
                  </a:lnTo>
                  <a:lnTo>
                    <a:pt x="948215" y="113193"/>
                  </a:lnTo>
                  <a:lnTo>
                    <a:pt x="960256" y="106135"/>
                  </a:lnTo>
                  <a:lnTo>
                    <a:pt x="972297" y="99074"/>
                  </a:lnTo>
                  <a:lnTo>
                    <a:pt x="984338" y="92011"/>
                  </a:lnTo>
                  <a:lnTo>
                    <a:pt x="996379" y="84946"/>
                  </a:lnTo>
                  <a:lnTo>
                    <a:pt x="1008420" y="77879"/>
                  </a:lnTo>
                  <a:lnTo>
                    <a:pt x="1020461" y="70809"/>
                  </a:lnTo>
                  <a:lnTo>
                    <a:pt x="1032502" y="63738"/>
                  </a:lnTo>
                  <a:lnTo>
                    <a:pt x="1044544" y="56664"/>
                  </a:lnTo>
                  <a:lnTo>
                    <a:pt x="1056585" y="49588"/>
                  </a:lnTo>
                  <a:lnTo>
                    <a:pt x="1068626" y="42510"/>
                  </a:lnTo>
                  <a:lnTo>
                    <a:pt x="1080667" y="35430"/>
                  </a:lnTo>
                  <a:lnTo>
                    <a:pt x="1092708" y="28348"/>
                  </a:lnTo>
                  <a:lnTo>
                    <a:pt x="1104749" y="21264"/>
                  </a:lnTo>
                  <a:lnTo>
                    <a:pt x="1116790" y="14178"/>
                  </a:lnTo>
                  <a:lnTo>
                    <a:pt x="1128831" y="7090"/>
                  </a:lnTo>
                  <a:lnTo>
                    <a:pt x="1140872" y="0"/>
                  </a:lnTo>
                  <a:lnTo>
                    <a:pt x="1140872" y="84606"/>
                  </a:lnTo>
                  <a:lnTo>
                    <a:pt x="1128831" y="91371"/>
                  </a:lnTo>
                  <a:lnTo>
                    <a:pt x="1116790" y="98139"/>
                  </a:lnTo>
                  <a:lnTo>
                    <a:pt x="1104749" y="104908"/>
                  </a:lnTo>
                  <a:lnTo>
                    <a:pt x="1092708" y="111679"/>
                  </a:lnTo>
                  <a:lnTo>
                    <a:pt x="1080667" y="118453"/>
                  </a:lnTo>
                  <a:lnTo>
                    <a:pt x="1068626" y="125228"/>
                  </a:lnTo>
                  <a:lnTo>
                    <a:pt x="1056585" y="132005"/>
                  </a:lnTo>
                  <a:lnTo>
                    <a:pt x="1044544" y="138785"/>
                  </a:lnTo>
                  <a:lnTo>
                    <a:pt x="1032502" y="145567"/>
                  </a:lnTo>
                  <a:lnTo>
                    <a:pt x="1020461" y="152350"/>
                  </a:lnTo>
                  <a:lnTo>
                    <a:pt x="1008420" y="159136"/>
                  </a:lnTo>
                  <a:lnTo>
                    <a:pt x="996379" y="165924"/>
                  </a:lnTo>
                  <a:lnTo>
                    <a:pt x="984338" y="172715"/>
                  </a:lnTo>
                  <a:lnTo>
                    <a:pt x="972297" y="179507"/>
                  </a:lnTo>
                  <a:lnTo>
                    <a:pt x="960256" y="186302"/>
                  </a:lnTo>
                  <a:lnTo>
                    <a:pt x="948215" y="193099"/>
                  </a:lnTo>
                  <a:lnTo>
                    <a:pt x="936174" y="199899"/>
                  </a:lnTo>
                  <a:lnTo>
                    <a:pt x="924133" y="206700"/>
                  </a:lnTo>
                  <a:lnTo>
                    <a:pt x="912091" y="213504"/>
                  </a:lnTo>
                  <a:lnTo>
                    <a:pt x="900050" y="220311"/>
                  </a:lnTo>
                  <a:lnTo>
                    <a:pt x="888009" y="227119"/>
                  </a:lnTo>
                  <a:lnTo>
                    <a:pt x="875968" y="233930"/>
                  </a:lnTo>
                  <a:lnTo>
                    <a:pt x="863927" y="240744"/>
                  </a:lnTo>
                  <a:lnTo>
                    <a:pt x="851886" y="247560"/>
                  </a:lnTo>
                  <a:lnTo>
                    <a:pt x="839845" y="254379"/>
                  </a:lnTo>
                  <a:lnTo>
                    <a:pt x="827804" y="261200"/>
                  </a:lnTo>
                  <a:lnTo>
                    <a:pt x="815763" y="268023"/>
                  </a:lnTo>
                  <a:lnTo>
                    <a:pt x="803722" y="274849"/>
                  </a:lnTo>
                  <a:lnTo>
                    <a:pt x="791680" y="281678"/>
                  </a:lnTo>
                  <a:lnTo>
                    <a:pt x="779639" y="288509"/>
                  </a:lnTo>
                  <a:lnTo>
                    <a:pt x="767598" y="295342"/>
                  </a:lnTo>
                  <a:lnTo>
                    <a:pt x="755557" y="302179"/>
                  </a:lnTo>
                  <a:lnTo>
                    <a:pt x="743516" y="309018"/>
                  </a:lnTo>
                  <a:lnTo>
                    <a:pt x="731475" y="315859"/>
                  </a:lnTo>
                  <a:lnTo>
                    <a:pt x="719434" y="322704"/>
                  </a:lnTo>
                  <a:lnTo>
                    <a:pt x="707393" y="329550"/>
                  </a:lnTo>
                  <a:lnTo>
                    <a:pt x="695352" y="336400"/>
                  </a:lnTo>
                  <a:lnTo>
                    <a:pt x="683310" y="343252"/>
                  </a:lnTo>
                  <a:lnTo>
                    <a:pt x="671269" y="350108"/>
                  </a:lnTo>
                  <a:lnTo>
                    <a:pt x="659228" y="356965"/>
                  </a:lnTo>
                  <a:lnTo>
                    <a:pt x="647187" y="363826"/>
                  </a:lnTo>
                  <a:lnTo>
                    <a:pt x="635146" y="370689"/>
                  </a:lnTo>
                  <a:lnTo>
                    <a:pt x="623105" y="377555"/>
                  </a:lnTo>
                  <a:lnTo>
                    <a:pt x="611064" y="384424"/>
                  </a:lnTo>
                  <a:lnTo>
                    <a:pt x="599023" y="391296"/>
                  </a:lnTo>
                  <a:lnTo>
                    <a:pt x="586982" y="398171"/>
                  </a:lnTo>
                  <a:lnTo>
                    <a:pt x="574941" y="405048"/>
                  </a:lnTo>
                  <a:lnTo>
                    <a:pt x="562899" y="411928"/>
                  </a:lnTo>
                  <a:lnTo>
                    <a:pt x="550858" y="418812"/>
                  </a:lnTo>
                  <a:lnTo>
                    <a:pt x="538817" y="425698"/>
                  </a:lnTo>
                  <a:lnTo>
                    <a:pt x="526776" y="432586"/>
                  </a:lnTo>
                  <a:lnTo>
                    <a:pt x="514735" y="439478"/>
                  </a:lnTo>
                  <a:lnTo>
                    <a:pt x="502694" y="446373"/>
                  </a:lnTo>
                  <a:lnTo>
                    <a:pt x="490653" y="453271"/>
                  </a:lnTo>
                  <a:lnTo>
                    <a:pt x="478612" y="460171"/>
                  </a:lnTo>
                  <a:lnTo>
                    <a:pt x="466571" y="467075"/>
                  </a:lnTo>
                  <a:lnTo>
                    <a:pt x="454529" y="473981"/>
                  </a:lnTo>
                  <a:lnTo>
                    <a:pt x="442488" y="480890"/>
                  </a:lnTo>
                  <a:lnTo>
                    <a:pt x="430447" y="487803"/>
                  </a:lnTo>
                  <a:lnTo>
                    <a:pt x="418406" y="494718"/>
                  </a:lnTo>
                  <a:lnTo>
                    <a:pt x="406365" y="501636"/>
                  </a:lnTo>
                  <a:lnTo>
                    <a:pt x="394324" y="508557"/>
                  </a:lnTo>
                  <a:lnTo>
                    <a:pt x="382283" y="515481"/>
                  </a:lnTo>
                  <a:lnTo>
                    <a:pt x="370242" y="522408"/>
                  </a:lnTo>
                  <a:lnTo>
                    <a:pt x="358201" y="529338"/>
                  </a:lnTo>
                  <a:lnTo>
                    <a:pt x="346160" y="536271"/>
                  </a:lnTo>
                  <a:lnTo>
                    <a:pt x="334118" y="543207"/>
                  </a:lnTo>
                  <a:lnTo>
                    <a:pt x="322077" y="550145"/>
                  </a:lnTo>
                  <a:lnTo>
                    <a:pt x="310036" y="557087"/>
                  </a:lnTo>
                  <a:lnTo>
                    <a:pt x="297995" y="564032"/>
                  </a:lnTo>
                  <a:lnTo>
                    <a:pt x="285954" y="570979"/>
                  </a:lnTo>
                  <a:lnTo>
                    <a:pt x="273913" y="577930"/>
                  </a:lnTo>
                  <a:lnTo>
                    <a:pt x="261872" y="584883"/>
                  </a:lnTo>
                  <a:lnTo>
                    <a:pt x="249831" y="591840"/>
                  </a:lnTo>
                  <a:lnTo>
                    <a:pt x="237790" y="598799"/>
                  </a:lnTo>
                  <a:lnTo>
                    <a:pt x="225749" y="605761"/>
                  </a:lnTo>
                  <a:lnTo>
                    <a:pt x="213707" y="612726"/>
                  </a:lnTo>
                  <a:lnTo>
                    <a:pt x="201666" y="619694"/>
                  </a:lnTo>
                  <a:lnTo>
                    <a:pt x="189625" y="626665"/>
                  </a:lnTo>
                  <a:lnTo>
                    <a:pt x="177584" y="633639"/>
                  </a:lnTo>
                  <a:lnTo>
                    <a:pt x="165543" y="640615"/>
                  </a:lnTo>
                  <a:lnTo>
                    <a:pt x="153502" y="647595"/>
                  </a:lnTo>
                  <a:lnTo>
                    <a:pt x="141461" y="654577"/>
                  </a:lnTo>
                  <a:lnTo>
                    <a:pt x="131131" y="660570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4775333" y="3765617"/>
              <a:ext cx="1140872" cy="660570"/>
            </a:xfrm>
            <a:custGeom>
              <a:avLst/>
              <a:pathLst>
                <a:path w="1140872" h="660570">
                  <a:moveTo>
                    <a:pt x="0" y="660570"/>
                  </a:moveTo>
                  <a:lnTo>
                    <a:pt x="9009" y="655452"/>
                  </a:lnTo>
                  <a:lnTo>
                    <a:pt x="21050" y="648609"/>
                  </a:lnTo>
                  <a:lnTo>
                    <a:pt x="33091" y="641763"/>
                  </a:lnTo>
                  <a:lnTo>
                    <a:pt x="45132" y="634915"/>
                  </a:lnTo>
                  <a:lnTo>
                    <a:pt x="57173" y="628064"/>
                  </a:lnTo>
                  <a:lnTo>
                    <a:pt x="69214" y="621210"/>
                  </a:lnTo>
                  <a:lnTo>
                    <a:pt x="81255" y="614354"/>
                  </a:lnTo>
                  <a:lnTo>
                    <a:pt x="93296" y="607495"/>
                  </a:lnTo>
                  <a:lnTo>
                    <a:pt x="105337" y="600633"/>
                  </a:lnTo>
                  <a:lnTo>
                    <a:pt x="117379" y="593768"/>
                  </a:lnTo>
                  <a:lnTo>
                    <a:pt x="129420" y="586901"/>
                  </a:lnTo>
                  <a:lnTo>
                    <a:pt x="141461" y="580030"/>
                  </a:lnTo>
                  <a:lnTo>
                    <a:pt x="153502" y="573157"/>
                  </a:lnTo>
                  <a:lnTo>
                    <a:pt x="165543" y="566281"/>
                  </a:lnTo>
                  <a:lnTo>
                    <a:pt x="177584" y="559402"/>
                  </a:lnTo>
                  <a:lnTo>
                    <a:pt x="189625" y="552520"/>
                  </a:lnTo>
                  <a:lnTo>
                    <a:pt x="201666" y="545636"/>
                  </a:lnTo>
                  <a:lnTo>
                    <a:pt x="213707" y="538748"/>
                  </a:lnTo>
                  <a:lnTo>
                    <a:pt x="225749" y="531858"/>
                  </a:lnTo>
                  <a:lnTo>
                    <a:pt x="237790" y="524965"/>
                  </a:lnTo>
                  <a:lnTo>
                    <a:pt x="249831" y="518069"/>
                  </a:lnTo>
                  <a:lnTo>
                    <a:pt x="261872" y="511170"/>
                  </a:lnTo>
                  <a:lnTo>
                    <a:pt x="273913" y="504268"/>
                  </a:lnTo>
                  <a:lnTo>
                    <a:pt x="285954" y="497363"/>
                  </a:lnTo>
                  <a:lnTo>
                    <a:pt x="297995" y="490455"/>
                  </a:lnTo>
                  <a:lnTo>
                    <a:pt x="310036" y="483544"/>
                  </a:lnTo>
                  <a:lnTo>
                    <a:pt x="322077" y="476630"/>
                  </a:lnTo>
                  <a:lnTo>
                    <a:pt x="334118" y="469714"/>
                  </a:lnTo>
                  <a:lnTo>
                    <a:pt x="346160" y="462794"/>
                  </a:lnTo>
                  <a:lnTo>
                    <a:pt x="358201" y="455871"/>
                  </a:lnTo>
                  <a:lnTo>
                    <a:pt x="370242" y="448946"/>
                  </a:lnTo>
                  <a:lnTo>
                    <a:pt x="382283" y="442017"/>
                  </a:lnTo>
                  <a:lnTo>
                    <a:pt x="394324" y="435086"/>
                  </a:lnTo>
                  <a:lnTo>
                    <a:pt x="406365" y="428152"/>
                  </a:lnTo>
                  <a:lnTo>
                    <a:pt x="418406" y="421214"/>
                  </a:lnTo>
                  <a:lnTo>
                    <a:pt x="430447" y="414274"/>
                  </a:lnTo>
                  <a:lnTo>
                    <a:pt x="442488" y="407331"/>
                  </a:lnTo>
                  <a:lnTo>
                    <a:pt x="454529" y="400385"/>
                  </a:lnTo>
                  <a:lnTo>
                    <a:pt x="466571" y="393436"/>
                  </a:lnTo>
                  <a:lnTo>
                    <a:pt x="478612" y="386484"/>
                  </a:lnTo>
                  <a:lnTo>
                    <a:pt x="490653" y="379529"/>
                  </a:lnTo>
                  <a:lnTo>
                    <a:pt x="502694" y="372571"/>
                  </a:lnTo>
                  <a:lnTo>
                    <a:pt x="514735" y="365610"/>
                  </a:lnTo>
                  <a:lnTo>
                    <a:pt x="526776" y="358647"/>
                  </a:lnTo>
                  <a:lnTo>
                    <a:pt x="538817" y="351680"/>
                  </a:lnTo>
                  <a:lnTo>
                    <a:pt x="550858" y="344711"/>
                  </a:lnTo>
                  <a:lnTo>
                    <a:pt x="562899" y="337738"/>
                  </a:lnTo>
                  <a:lnTo>
                    <a:pt x="574941" y="330763"/>
                  </a:lnTo>
                  <a:lnTo>
                    <a:pt x="586982" y="323785"/>
                  </a:lnTo>
                  <a:lnTo>
                    <a:pt x="599023" y="316804"/>
                  </a:lnTo>
                  <a:lnTo>
                    <a:pt x="611064" y="309821"/>
                  </a:lnTo>
                  <a:lnTo>
                    <a:pt x="623105" y="302834"/>
                  </a:lnTo>
                  <a:lnTo>
                    <a:pt x="635146" y="295845"/>
                  </a:lnTo>
                  <a:lnTo>
                    <a:pt x="647187" y="288853"/>
                  </a:lnTo>
                  <a:lnTo>
                    <a:pt x="659228" y="281858"/>
                  </a:lnTo>
                  <a:lnTo>
                    <a:pt x="671269" y="274860"/>
                  </a:lnTo>
                  <a:lnTo>
                    <a:pt x="683310" y="267860"/>
                  </a:lnTo>
                  <a:lnTo>
                    <a:pt x="695352" y="260857"/>
                  </a:lnTo>
                  <a:lnTo>
                    <a:pt x="707393" y="253851"/>
                  </a:lnTo>
                  <a:lnTo>
                    <a:pt x="719434" y="246842"/>
                  </a:lnTo>
                  <a:lnTo>
                    <a:pt x="731475" y="239831"/>
                  </a:lnTo>
                  <a:lnTo>
                    <a:pt x="743516" y="232817"/>
                  </a:lnTo>
                  <a:lnTo>
                    <a:pt x="755557" y="225801"/>
                  </a:lnTo>
                  <a:lnTo>
                    <a:pt x="767598" y="218782"/>
                  </a:lnTo>
                  <a:lnTo>
                    <a:pt x="779639" y="211760"/>
                  </a:lnTo>
                  <a:lnTo>
                    <a:pt x="791680" y="204736"/>
                  </a:lnTo>
                  <a:lnTo>
                    <a:pt x="803722" y="197709"/>
                  </a:lnTo>
                  <a:lnTo>
                    <a:pt x="815763" y="190679"/>
                  </a:lnTo>
                  <a:lnTo>
                    <a:pt x="827804" y="183647"/>
                  </a:lnTo>
                  <a:lnTo>
                    <a:pt x="839845" y="176613"/>
                  </a:lnTo>
                  <a:lnTo>
                    <a:pt x="851886" y="169576"/>
                  </a:lnTo>
                  <a:lnTo>
                    <a:pt x="863927" y="162537"/>
                  </a:lnTo>
                  <a:lnTo>
                    <a:pt x="875968" y="155495"/>
                  </a:lnTo>
                  <a:lnTo>
                    <a:pt x="888009" y="148450"/>
                  </a:lnTo>
                  <a:lnTo>
                    <a:pt x="900050" y="141404"/>
                  </a:lnTo>
                  <a:lnTo>
                    <a:pt x="912091" y="134355"/>
                  </a:lnTo>
                  <a:lnTo>
                    <a:pt x="924133" y="127303"/>
                  </a:lnTo>
                  <a:lnTo>
                    <a:pt x="936174" y="120249"/>
                  </a:lnTo>
                  <a:lnTo>
                    <a:pt x="948215" y="113193"/>
                  </a:lnTo>
                  <a:lnTo>
                    <a:pt x="960256" y="106135"/>
                  </a:lnTo>
                  <a:lnTo>
                    <a:pt x="972297" y="99074"/>
                  </a:lnTo>
                  <a:lnTo>
                    <a:pt x="984338" y="92011"/>
                  </a:lnTo>
                  <a:lnTo>
                    <a:pt x="996379" y="84946"/>
                  </a:lnTo>
                  <a:lnTo>
                    <a:pt x="1008420" y="77879"/>
                  </a:lnTo>
                  <a:lnTo>
                    <a:pt x="1020461" y="70809"/>
                  </a:lnTo>
                  <a:lnTo>
                    <a:pt x="1032502" y="63738"/>
                  </a:lnTo>
                  <a:lnTo>
                    <a:pt x="1044544" y="56664"/>
                  </a:lnTo>
                  <a:lnTo>
                    <a:pt x="1056585" y="49588"/>
                  </a:lnTo>
                  <a:lnTo>
                    <a:pt x="1068626" y="42510"/>
                  </a:lnTo>
                  <a:lnTo>
                    <a:pt x="1080667" y="35430"/>
                  </a:lnTo>
                  <a:lnTo>
                    <a:pt x="1092708" y="28348"/>
                  </a:lnTo>
                  <a:lnTo>
                    <a:pt x="1104749" y="21264"/>
                  </a:lnTo>
                  <a:lnTo>
                    <a:pt x="1116790" y="14178"/>
                  </a:lnTo>
                  <a:lnTo>
                    <a:pt x="1128831" y="7090"/>
                  </a:lnTo>
                  <a:lnTo>
                    <a:pt x="1140872" y="0"/>
                  </a:lnTo>
                  <a:lnTo>
                    <a:pt x="11408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4906464" y="3850223"/>
              <a:ext cx="1009741" cy="575963"/>
            </a:xfrm>
            <a:custGeom>
              <a:avLst/>
              <a:pathLst>
                <a:path w="1009741" h="575963">
                  <a:moveTo>
                    <a:pt x="1009741" y="0"/>
                  </a:moveTo>
                  <a:lnTo>
                    <a:pt x="1009741" y="0"/>
                  </a:lnTo>
                  <a:lnTo>
                    <a:pt x="997700" y="6765"/>
                  </a:lnTo>
                  <a:lnTo>
                    <a:pt x="985659" y="13532"/>
                  </a:lnTo>
                  <a:lnTo>
                    <a:pt x="973618" y="20302"/>
                  </a:lnTo>
                  <a:lnTo>
                    <a:pt x="961577" y="27073"/>
                  </a:lnTo>
                  <a:lnTo>
                    <a:pt x="949536" y="33846"/>
                  </a:lnTo>
                  <a:lnTo>
                    <a:pt x="937495" y="40622"/>
                  </a:lnTo>
                  <a:lnTo>
                    <a:pt x="925454" y="47399"/>
                  </a:lnTo>
                  <a:lnTo>
                    <a:pt x="913412" y="54179"/>
                  </a:lnTo>
                  <a:lnTo>
                    <a:pt x="901371" y="60960"/>
                  </a:lnTo>
                  <a:lnTo>
                    <a:pt x="889330" y="67744"/>
                  </a:lnTo>
                  <a:lnTo>
                    <a:pt x="877289" y="74530"/>
                  </a:lnTo>
                  <a:lnTo>
                    <a:pt x="865248" y="81318"/>
                  </a:lnTo>
                  <a:lnTo>
                    <a:pt x="853207" y="88108"/>
                  </a:lnTo>
                  <a:lnTo>
                    <a:pt x="841166" y="94901"/>
                  </a:lnTo>
                  <a:lnTo>
                    <a:pt x="829125" y="101696"/>
                  </a:lnTo>
                  <a:lnTo>
                    <a:pt x="817084" y="108493"/>
                  </a:lnTo>
                  <a:lnTo>
                    <a:pt x="805043" y="115292"/>
                  </a:lnTo>
                  <a:lnTo>
                    <a:pt x="793001" y="122094"/>
                  </a:lnTo>
                  <a:lnTo>
                    <a:pt x="780960" y="128898"/>
                  </a:lnTo>
                  <a:lnTo>
                    <a:pt x="768919" y="135704"/>
                  </a:lnTo>
                  <a:lnTo>
                    <a:pt x="756878" y="142513"/>
                  </a:lnTo>
                  <a:lnTo>
                    <a:pt x="744837" y="149324"/>
                  </a:lnTo>
                  <a:lnTo>
                    <a:pt x="732796" y="156138"/>
                  </a:lnTo>
                  <a:lnTo>
                    <a:pt x="720755" y="162954"/>
                  </a:lnTo>
                  <a:lnTo>
                    <a:pt x="708714" y="169772"/>
                  </a:lnTo>
                  <a:lnTo>
                    <a:pt x="696673" y="176593"/>
                  </a:lnTo>
                  <a:lnTo>
                    <a:pt x="684631" y="183417"/>
                  </a:lnTo>
                  <a:lnTo>
                    <a:pt x="672590" y="190243"/>
                  </a:lnTo>
                  <a:lnTo>
                    <a:pt x="660549" y="197071"/>
                  </a:lnTo>
                  <a:lnTo>
                    <a:pt x="648508" y="203902"/>
                  </a:lnTo>
                  <a:lnTo>
                    <a:pt x="636467" y="210736"/>
                  </a:lnTo>
                  <a:lnTo>
                    <a:pt x="624426" y="217572"/>
                  </a:lnTo>
                  <a:lnTo>
                    <a:pt x="612385" y="224411"/>
                  </a:lnTo>
                  <a:lnTo>
                    <a:pt x="600344" y="231253"/>
                  </a:lnTo>
                  <a:lnTo>
                    <a:pt x="588303" y="238097"/>
                  </a:lnTo>
                  <a:lnTo>
                    <a:pt x="576262" y="244944"/>
                  </a:lnTo>
                  <a:lnTo>
                    <a:pt x="564220" y="251794"/>
                  </a:lnTo>
                  <a:lnTo>
                    <a:pt x="552179" y="258646"/>
                  </a:lnTo>
                  <a:lnTo>
                    <a:pt x="540138" y="265501"/>
                  </a:lnTo>
                  <a:lnTo>
                    <a:pt x="528097" y="272359"/>
                  </a:lnTo>
                  <a:lnTo>
                    <a:pt x="516056" y="279220"/>
                  </a:lnTo>
                  <a:lnTo>
                    <a:pt x="504015" y="286083"/>
                  </a:lnTo>
                  <a:lnTo>
                    <a:pt x="491974" y="292949"/>
                  </a:lnTo>
                  <a:lnTo>
                    <a:pt x="479933" y="299818"/>
                  </a:lnTo>
                  <a:lnTo>
                    <a:pt x="467892" y="306690"/>
                  </a:lnTo>
                  <a:lnTo>
                    <a:pt x="455850" y="313564"/>
                  </a:lnTo>
                  <a:lnTo>
                    <a:pt x="443809" y="320442"/>
                  </a:lnTo>
                  <a:lnTo>
                    <a:pt x="431768" y="327322"/>
                  </a:lnTo>
                  <a:lnTo>
                    <a:pt x="419727" y="334205"/>
                  </a:lnTo>
                  <a:lnTo>
                    <a:pt x="407686" y="341091"/>
                  </a:lnTo>
                  <a:lnTo>
                    <a:pt x="395645" y="347980"/>
                  </a:lnTo>
                  <a:lnTo>
                    <a:pt x="383604" y="354872"/>
                  </a:lnTo>
                  <a:lnTo>
                    <a:pt x="371563" y="361767"/>
                  </a:lnTo>
                  <a:lnTo>
                    <a:pt x="359522" y="368664"/>
                  </a:lnTo>
                  <a:lnTo>
                    <a:pt x="347481" y="375565"/>
                  </a:lnTo>
                  <a:lnTo>
                    <a:pt x="335439" y="382468"/>
                  </a:lnTo>
                  <a:lnTo>
                    <a:pt x="323398" y="389375"/>
                  </a:lnTo>
                  <a:lnTo>
                    <a:pt x="311357" y="396284"/>
                  </a:lnTo>
                  <a:lnTo>
                    <a:pt x="299316" y="403196"/>
                  </a:lnTo>
                  <a:lnTo>
                    <a:pt x="287275" y="410111"/>
                  </a:lnTo>
                  <a:lnTo>
                    <a:pt x="275234" y="417030"/>
                  </a:lnTo>
                  <a:lnTo>
                    <a:pt x="263193" y="423951"/>
                  </a:lnTo>
                  <a:lnTo>
                    <a:pt x="251152" y="430875"/>
                  </a:lnTo>
                  <a:lnTo>
                    <a:pt x="239111" y="437802"/>
                  </a:lnTo>
                  <a:lnTo>
                    <a:pt x="227070" y="444732"/>
                  </a:lnTo>
                  <a:lnTo>
                    <a:pt x="215028" y="451664"/>
                  </a:lnTo>
                  <a:lnTo>
                    <a:pt x="202987" y="458600"/>
                  </a:lnTo>
                  <a:lnTo>
                    <a:pt x="190946" y="465539"/>
                  </a:lnTo>
                  <a:lnTo>
                    <a:pt x="178905" y="472481"/>
                  </a:lnTo>
                  <a:lnTo>
                    <a:pt x="166864" y="479425"/>
                  </a:lnTo>
                  <a:lnTo>
                    <a:pt x="154823" y="486373"/>
                  </a:lnTo>
                  <a:lnTo>
                    <a:pt x="142782" y="493324"/>
                  </a:lnTo>
                  <a:lnTo>
                    <a:pt x="130741" y="500277"/>
                  </a:lnTo>
                  <a:lnTo>
                    <a:pt x="118700" y="507233"/>
                  </a:lnTo>
                  <a:lnTo>
                    <a:pt x="106658" y="514193"/>
                  </a:lnTo>
                  <a:lnTo>
                    <a:pt x="94617" y="521155"/>
                  </a:lnTo>
                  <a:lnTo>
                    <a:pt x="82576" y="528120"/>
                  </a:lnTo>
                  <a:lnTo>
                    <a:pt x="70535" y="535088"/>
                  </a:lnTo>
                  <a:lnTo>
                    <a:pt x="58494" y="542059"/>
                  </a:lnTo>
                  <a:lnTo>
                    <a:pt x="46453" y="549033"/>
                  </a:lnTo>
                  <a:lnTo>
                    <a:pt x="34412" y="556009"/>
                  </a:lnTo>
                  <a:lnTo>
                    <a:pt x="22371" y="562989"/>
                  </a:lnTo>
                  <a:lnTo>
                    <a:pt x="10330" y="569971"/>
                  </a:lnTo>
                  <a:lnTo>
                    <a:pt x="0" y="5759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4841594" y="3807920"/>
              <a:ext cx="1074612" cy="618267"/>
            </a:xfrm>
            <a:custGeom>
              <a:avLst/>
              <a:pathLst>
                <a:path w="1074612" h="618267">
                  <a:moveTo>
                    <a:pt x="0" y="618267"/>
                  </a:moveTo>
                  <a:lnTo>
                    <a:pt x="2954" y="616567"/>
                  </a:lnTo>
                  <a:lnTo>
                    <a:pt x="14995" y="609639"/>
                  </a:lnTo>
                  <a:lnTo>
                    <a:pt x="27036" y="602711"/>
                  </a:lnTo>
                  <a:lnTo>
                    <a:pt x="39077" y="595784"/>
                  </a:lnTo>
                  <a:lnTo>
                    <a:pt x="51118" y="588856"/>
                  </a:lnTo>
                  <a:lnTo>
                    <a:pt x="63159" y="581928"/>
                  </a:lnTo>
                  <a:lnTo>
                    <a:pt x="75200" y="575001"/>
                  </a:lnTo>
                  <a:lnTo>
                    <a:pt x="87242" y="568073"/>
                  </a:lnTo>
                  <a:lnTo>
                    <a:pt x="99283" y="561145"/>
                  </a:lnTo>
                  <a:lnTo>
                    <a:pt x="111324" y="554217"/>
                  </a:lnTo>
                  <a:lnTo>
                    <a:pt x="123365" y="547290"/>
                  </a:lnTo>
                  <a:lnTo>
                    <a:pt x="135406" y="540362"/>
                  </a:lnTo>
                  <a:lnTo>
                    <a:pt x="147447" y="533434"/>
                  </a:lnTo>
                  <a:lnTo>
                    <a:pt x="159488" y="526506"/>
                  </a:lnTo>
                  <a:lnTo>
                    <a:pt x="171529" y="519579"/>
                  </a:lnTo>
                  <a:lnTo>
                    <a:pt x="183570" y="512651"/>
                  </a:lnTo>
                  <a:lnTo>
                    <a:pt x="195611" y="505723"/>
                  </a:lnTo>
                  <a:lnTo>
                    <a:pt x="207653" y="498796"/>
                  </a:lnTo>
                  <a:lnTo>
                    <a:pt x="219694" y="491868"/>
                  </a:lnTo>
                  <a:lnTo>
                    <a:pt x="231735" y="484940"/>
                  </a:lnTo>
                  <a:lnTo>
                    <a:pt x="243776" y="478012"/>
                  </a:lnTo>
                  <a:lnTo>
                    <a:pt x="255817" y="471085"/>
                  </a:lnTo>
                  <a:lnTo>
                    <a:pt x="267858" y="464157"/>
                  </a:lnTo>
                  <a:lnTo>
                    <a:pt x="279899" y="457229"/>
                  </a:lnTo>
                  <a:lnTo>
                    <a:pt x="291940" y="450302"/>
                  </a:lnTo>
                  <a:lnTo>
                    <a:pt x="303981" y="443374"/>
                  </a:lnTo>
                  <a:lnTo>
                    <a:pt x="316023" y="436446"/>
                  </a:lnTo>
                  <a:lnTo>
                    <a:pt x="328064" y="429518"/>
                  </a:lnTo>
                  <a:lnTo>
                    <a:pt x="340105" y="422591"/>
                  </a:lnTo>
                  <a:lnTo>
                    <a:pt x="352146" y="415663"/>
                  </a:lnTo>
                  <a:lnTo>
                    <a:pt x="364187" y="408735"/>
                  </a:lnTo>
                  <a:lnTo>
                    <a:pt x="376228" y="401807"/>
                  </a:lnTo>
                  <a:lnTo>
                    <a:pt x="388269" y="394880"/>
                  </a:lnTo>
                  <a:lnTo>
                    <a:pt x="400310" y="387952"/>
                  </a:lnTo>
                  <a:lnTo>
                    <a:pt x="412351" y="381024"/>
                  </a:lnTo>
                  <a:lnTo>
                    <a:pt x="424392" y="374097"/>
                  </a:lnTo>
                  <a:lnTo>
                    <a:pt x="436434" y="367169"/>
                  </a:lnTo>
                  <a:lnTo>
                    <a:pt x="448475" y="360241"/>
                  </a:lnTo>
                  <a:lnTo>
                    <a:pt x="460516" y="353313"/>
                  </a:lnTo>
                  <a:lnTo>
                    <a:pt x="472557" y="346386"/>
                  </a:lnTo>
                  <a:lnTo>
                    <a:pt x="484598" y="339458"/>
                  </a:lnTo>
                  <a:lnTo>
                    <a:pt x="496639" y="332530"/>
                  </a:lnTo>
                  <a:lnTo>
                    <a:pt x="508680" y="325603"/>
                  </a:lnTo>
                  <a:lnTo>
                    <a:pt x="520721" y="318675"/>
                  </a:lnTo>
                  <a:lnTo>
                    <a:pt x="532762" y="311747"/>
                  </a:lnTo>
                  <a:lnTo>
                    <a:pt x="544803" y="304819"/>
                  </a:lnTo>
                  <a:lnTo>
                    <a:pt x="556845" y="297892"/>
                  </a:lnTo>
                  <a:lnTo>
                    <a:pt x="568886" y="290964"/>
                  </a:lnTo>
                  <a:lnTo>
                    <a:pt x="580927" y="284036"/>
                  </a:lnTo>
                  <a:lnTo>
                    <a:pt x="592968" y="277108"/>
                  </a:lnTo>
                  <a:lnTo>
                    <a:pt x="605009" y="270181"/>
                  </a:lnTo>
                  <a:lnTo>
                    <a:pt x="617050" y="263253"/>
                  </a:lnTo>
                  <a:lnTo>
                    <a:pt x="629091" y="256325"/>
                  </a:lnTo>
                  <a:lnTo>
                    <a:pt x="641132" y="249398"/>
                  </a:lnTo>
                  <a:lnTo>
                    <a:pt x="653173" y="242470"/>
                  </a:lnTo>
                  <a:lnTo>
                    <a:pt x="665215" y="235542"/>
                  </a:lnTo>
                  <a:lnTo>
                    <a:pt x="677256" y="228614"/>
                  </a:lnTo>
                  <a:lnTo>
                    <a:pt x="689297" y="221687"/>
                  </a:lnTo>
                  <a:lnTo>
                    <a:pt x="701338" y="214759"/>
                  </a:lnTo>
                  <a:lnTo>
                    <a:pt x="713379" y="207831"/>
                  </a:lnTo>
                  <a:lnTo>
                    <a:pt x="725420" y="200903"/>
                  </a:lnTo>
                  <a:lnTo>
                    <a:pt x="737461" y="193976"/>
                  </a:lnTo>
                  <a:lnTo>
                    <a:pt x="749502" y="187048"/>
                  </a:lnTo>
                  <a:lnTo>
                    <a:pt x="761543" y="180120"/>
                  </a:lnTo>
                  <a:lnTo>
                    <a:pt x="773584" y="173193"/>
                  </a:lnTo>
                  <a:lnTo>
                    <a:pt x="785626" y="166265"/>
                  </a:lnTo>
                  <a:lnTo>
                    <a:pt x="797667" y="159337"/>
                  </a:lnTo>
                  <a:lnTo>
                    <a:pt x="809708" y="152409"/>
                  </a:lnTo>
                  <a:lnTo>
                    <a:pt x="821749" y="145482"/>
                  </a:lnTo>
                  <a:lnTo>
                    <a:pt x="833790" y="138554"/>
                  </a:lnTo>
                  <a:lnTo>
                    <a:pt x="845831" y="131626"/>
                  </a:lnTo>
                  <a:lnTo>
                    <a:pt x="857872" y="124699"/>
                  </a:lnTo>
                  <a:lnTo>
                    <a:pt x="869913" y="117771"/>
                  </a:lnTo>
                  <a:lnTo>
                    <a:pt x="881954" y="110843"/>
                  </a:lnTo>
                  <a:lnTo>
                    <a:pt x="893996" y="103915"/>
                  </a:lnTo>
                  <a:lnTo>
                    <a:pt x="906037" y="96988"/>
                  </a:lnTo>
                  <a:lnTo>
                    <a:pt x="918078" y="90060"/>
                  </a:lnTo>
                  <a:lnTo>
                    <a:pt x="930119" y="83132"/>
                  </a:lnTo>
                  <a:lnTo>
                    <a:pt x="942160" y="76204"/>
                  </a:lnTo>
                  <a:lnTo>
                    <a:pt x="954201" y="69277"/>
                  </a:lnTo>
                  <a:lnTo>
                    <a:pt x="966242" y="62349"/>
                  </a:lnTo>
                  <a:lnTo>
                    <a:pt x="978283" y="55421"/>
                  </a:lnTo>
                  <a:lnTo>
                    <a:pt x="990324" y="48494"/>
                  </a:lnTo>
                  <a:lnTo>
                    <a:pt x="1002365" y="41566"/>
                  </a:lnTo>
                  <a:lnTo>
                    <a:pt x="1014407" y="34638"/>
                  </a:lnTo>
                  <a:lnTo>
                    <a:pt x="1026448" y="27710"/>
                  </a:lnTo>
                  <a:lnTo>
                    <a:pt x="1038489" y="20783"/>
                  </a:lnTo>
                  <a:lnTo>
                    <a:pt x="1050530" y="13855"/>
                  </a:lnTo>
                  <a:lnTo>
                    <a:pt x="1062571" y="6927"/>
                  </a:lnTo>
                  <a:lnTo>
                    <a:pt x="1074612" y="0"/>
                  </a:lnTo>
                  <a:lnTo>
                    <a:pt x="1074612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807815" y="4400908"/>
              <a:ext cx="50559" cy="5055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818744" y="4399795"/>
              <a:ext cx="52784" cy="527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831298" y="4400308"/>
              <a:ext cx="51757" cy="517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840672" y="4397641"/>
              <a:ext cx="57092" cy="5709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849450" y="4394378"/>
              <a:ext cx="63617" cy="636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861930" y="4394817"/>
              <a:ext cx="62740" cy="6274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874984" y="4395830"/>
              <a:ext cx="60715" cy="607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887025" y="4395830"/>
              <a:ext cx="60715" cy="607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898054" y="4394817"/>
              <a:ext cx="62740" cy="6274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909944" y="4394667"/>
              <a:ext cx="63041" cy="6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22787" y="4395469"/>
              <a:ext cx="61437" cy="6143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935005" y="4395646"/>
              <a:ext cx="61083" cy="610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946068" y="4394667"/>
              <a:ext cx="63041" cy="630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957820" y="4394378"/>
              <a:ext cx="63617" cy="636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968398" y="4392914"/>
              <a:ext cx="66545" cy="665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981002" y="4393478"/>
              <a:ext cx="65419" cy="6541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994863" y="4395298"/>
              <a:ext cx="61779" cy="617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003912" y="4392305"/>
              <a:ext cx="67764" cy="677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017493" y="4393845"/>
              <a:ext cx="64684" cy="646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029286" y="4393597"/>
              <a:ext cx="65180" cy="6518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041703" y="4393974"/>
              <a:ext cx="64427" cy="6442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051524" y="4391754"/>
              <a:ext cx="68867" cy="688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064414" y="4392602"/>
              <a:ext cx="67171" cy="671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078093" y="4394240"/>
              <a:ext cx="63894" cy="6389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088809" y="4392914"/>
              <a:ext cx="66545" cy="665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01181" y="4393245"/>
              <a:ext cx="65884" cy="658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12680" y="4392704"/>
              <a:ext cx="66966" cy="6696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23430" y="4391412"/>
              <a:ext cx="69550" cy="695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129854" y="4385795"/>
              <a:ext cx="80784" cy="807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140323" y="4813738"/>
              <a:ext cx="83928" cy="839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153095" y="4384954"/>
              <a:ext cx="82465" cy="824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163268" y="4383086"/>
              <a:ext cx="86202" cy="862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175916" y="4383693"/>
              <a:ext cx="84989" cy="849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191474" y="4387210"/>
              <a:ext cx="77954" cy="7795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200084" y="4383779"/>
              <a:ext cx="84817" cy="84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211222" y="4382875"/>
              <a:ext cx="86623" cy="866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223635" y="4383247"/>
              <a:ext cx="85880" cy="8588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236993" y="4384565"/>
              <a:ext cx="83245" cy="832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249195" y="4384725"/>
              <a:ext cx="82924" cy="829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261012" y="4384502"/>
              <a:ext cx="83371" cy="833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274128" y="4385576"/>
              <a:ext cx="81222" cy="81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286351" y="4385758"/>
              <a:ext cx="80858" cy="808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299287" y="4386653"/>
              <a:ext cx="79067" cy="790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312203" y="4604551"/>
              <a:ext cx="77318" cy="773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323927" y="4657925"/>
              <a:ext cx="77954" cy="7795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334051" y="4584294"/>
              <a:ext cx="81786" cy="817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346023" y="4577277"/>
              <a:ext cx="81924" cy="819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357341" y="4578170"/>
              <a:ext cx="83371" cy="833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380361" y="4608212"/>
              <a:ext cx="85496" cy="854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390972" y="4382009"/>
              <a:ext cx="88356" cy="883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404783" y="4383779"/>
              <a:ext cx="84817" cy="84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415391" y="4382346"/>
              <a:ext cx="87683" cy="87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427630" y="4382544"/>
              <a:ext cx="87287" cy="8728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440539" y="4626348"/>
              <a:ext cx="85551" cy="855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452122" y="4623732"/>
              <a:ext cx="86467" cy="864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464457" y="4383247"/>
              <a:ext cx="85880" cy="8588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477116" y="4383866"/>
              <a:ext cx="84643" cy="846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488899" y="4502617"/>
              <a:ext cx="85160" cy="851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00079" y="4594938"/>
              <a:ext cx="86882" cy="86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11622" y="4535715"/>
              <a:ext cx="87878" cy="878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25108" y="4568719"/>
              <a:ext cx="84989" cy="849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36812" y="4507884"/>
              <a:ext cx="85662" cy="8566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548167" y="4564915"/>
              <a:ext cx="87035" cy="870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61731" y="4384193"/>
              <a:ext cx="83989" cy="839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73925" y="4384346"/>
              <a:ext cx="83683" cy="83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85088" y="4442644"/>
              <a:ext cx="85440" cy="8544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96563" y="4531799"/>
              <a:ext cx="86571" cy="8657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610363" y="4384661"/>
              <a:ext cx="83053" cy="8305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622566" y="4384823"/>
              <a:ext cx="82729" cy="8272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634350" y="4384565"/>
              <a:ext cx="83245" cy="8324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646551" y="4480569"/>
              <a:ext cx="82924" cy="829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60604" y="4447923"/>
              <a:ext cx="78901" cy="789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670011" y="4384102"/>
              <a:ext cx="84170" cy="841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683174" y="4452405"/>
              <a:ext cx="81924" cy="819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693076" y="4470353"/>
              <a:ext cx="86202" cy="8620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704752" y="4467256"/>
              <a:ext cx="86933" cy="8693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728170" y="4382056"/>
              <a:ext cx="88261" cy="8826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740476" y="4382321"/>
              <a:ext cx="87732" cy="877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752790" y="4440594"/>
              <a:ext cx="87186" cy="871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764270" y="4382925"/>
              <a:ext cx="88309" cy="8830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776822" y="4427618"/>
              <a:ext cx="87287" cy="8728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789676" y="4354824"/>
              <a:ext cx="85662" cy="8566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811795" y="4381393"/>
              <a:ext cx="89588" cy="895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824813" y="4382370"/>
              <a:ext cx="87634" cy="876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836260" y="4313619"/>
              <a:ext cx="88822" cy="888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847722" y="4347172"/>
              <a:ext cx="89980" cy="8998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860342" y="4301718"/>
              <a:ext cx="88822" cy="888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872616" y="4383930"/>
              <a:ext cx="88356" cy="883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884265" y="4381617"/>
              <a:ext cx="89141" cy="891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898101" y="4357319"/>
              <a:ext cx="85551" cy="855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911819" y="4241605"/>
              <a:ext cx="82197" cy="821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921191" y="4358172"/>
              <a:ext cx="87535" cy="875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933952" y="4383139"/>
              <a:ext cx="86096" cy="860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946867" y="4384013"/>
              <a:ext cx="84349" cy="843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958088" y="4202512"/>
              <a:ext cx="85988" cy="859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970628" y="4268190"/>
              <a:ext cx="84989" cy="8498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83292" y="4256718"/>
              <a:ext cx="83744" cy="8374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996850" y="4291356"/>
              <a:ext cx="80710" cy="8071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006925" y="4220755"/>
              <a:ext cx="84643" cy="846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017569" y="4233114"/>
              <a:ext cx="87436" cy="874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030891" y="4215116"/>
              <a:ext cx="84874" cy="8487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041627" y="4382444"/>
              <a:ext cx="87486" cy="8748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054151" y="4218322"/>
              <a:ext cx="86519" cy="8651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068055" y="4384790"/>
              <a:ext cx="82795" cy="827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080327" y="4188050"/>
              <a:ext cx="82332" cy="823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091301" y="4140636"/>
              <a:ext cx="84467" cy="844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102967" y="4234020"/>
              <a:ext cx="85216" cy="852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115775" y="4165237"/>
              <a:ext cx="83683" cy="83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127365" y="4383895"/>
              <a:ext cx="84584" cy="8458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139348" y="4148704"/>
              <a:ext cx="84701" cy="847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152408" y="4210934"/>
              <a:ext cx="82664" cy="826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164064" y="4180302"/>
              <a:ext cx="83434" cy="834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178371" y="4183865"/>
              <a:ext cx="78901" cy="789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189434" y="4385758"/>
              <a:ext cx="80858" cy="808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198236" y="4116820"/>
              <a:ext cx="87337" cy="8733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211921" y="4086227"/>
              <a:ext cx="84049" cy="8404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224238" y="4265157"/>
              <a:ext cx="83496" cy="834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236630" y="4126109"/>
              <a:ext cx="82795" cy="827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252566" y="4091438"/>
              <a:ext cx="75005" cy="7500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261680" y="4130852"/>
              <a:ext cx="80858" cy="808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274373" y="4121560"/>
              <a:ext cx="79555" cy="795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290422" y="4390418"/>
              <a:ext cx="71539" cy="7153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110040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4110040" y="581085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4110040" y="56137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4110040" y="543313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4110040" y="52525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4110040" y="50554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4110040" y="486539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881911" y="5400944"/>
              <a:ext cx="1034294" cy="599926"/>
            </a:xfrm>
            <a:custGeom>
              <a:avLst/>
              <a:pathLst>
                <a:path w="1034294" h="599926">
                  <a:moveTo>
                    <a:pt x="0" y="599926"/>
                  </a:moveTo>
                  <a:lnTo>
                    <a:pt x="10800" y="593768"/>
                  </a:lnTo>
                  <a:lnTo>
                    <a:pt x="22841" y="586901"/>
                  </a:lnTo>
                  <a:lnTo>
                    <a:pt x="34882" y="580030"/>
                  </a:lnTo>
                  <a:lnTo>
                    <a:pt x="46924" y="573157"/>
                  </a:lnTo>
                  <a:lnTo>
                    <a:pt x="58965" y="566281"/>
                  </a:lnTo>
                  <a:lnTo>
                    <a:pt x="71006" y="559402"/>
                  </a:lnTo>
                  <a:lnTo>
                    <a:pt x="83047" y="552520"/>
                  </a:lnTo>
                  <a:lnTo>
                    <a:pt x="95088" y="545636"/>
                  </a:lnTo>
                  <a:lnTo>
                    <a:pt x="107129" y="538748"/>
                  </a:lnTo>
                  <a:lnTo>
                    <a:pt x="119170" y="531858"/>
                  </a:lnTo>
                  <a:lnTo>
                    <a:pt x="131211" y="524965"/>
                  </a:lnTo>
                  <a:lnTo>
                    <a:pt x="143252" y="518069"/>
                  </a:lnTo>
                  <a:lnTo>
                    <a:pt x="155294" y="511170"/>
                  </a:lnTo>
                  <a:lnTo>
                    <a:pt x="167335" y="504268"/>
                  </a:lnTo>
                  <a:lnTo>
                    <a:pt x="179376" y="497363"/>
                  </a:lnTo>
                  <a:lnTo>
                    <a:pt x="191417" y="490455"/>
                  </a:lnTo>
                  <a:lnTo>
                    <a:pt x="203458" y="483544"/>
                  </a:lnTo>
                  <a:lnTo>
                    <a:pt x="215499" y="476630"/>
                  </a:lnTo>
                  <a:lnTo>
                    <a:pt x="227540" y="469714"/>
                  </a:lnTo>
                  <a:lnTo>
                    <a:pt x="239581" y="462794"/>
                  </a:lnTo>
                  <a:lnTo>
                    <a:pt x="251622" y="455871"/>
                  </a:lnTo>
                  <a:lnTo>
                    <a:pt x="263663" y="448946"/>
                  </a:lnTo>
                  <a:lnTo>
                    <a:pt x="275705" y="442017"/>
                  </a:lnTo>
                  <a:lnTo>
                    <a:pt x="287746" y="435086"/>
                  </a:lnTo>
                  <a:lnTo>
                    <a:pt x="299787" y="428152"/>
                  </a:lnTo>
                  <a:lnTo>
                    <a:pt x="311828" y="421214"/>
                  </a:lnTo>
                  <a:lnTo>
                    <a:pt x="323869" y="414274"/>
                  </a:lnTo>
                  <a:lnTo>
                    <a:pt x="335910" y="407331"/>
                  </a:lnTo>
                  <a:lnTo>
                    <a:pt x="347951" y="400385"/>
                  </a:lnTo>
                  <a:lnTo>
                    <a:pt x="359992" y="393436"/>
                  </a:lnTo>
                  <a:lnTo>
                    <a:pt x="372033" y="386484"/>
                  </a:lnTo>
                  <a:lnTo>
                    <a:pt x="384074" y="379529"/>
                  </a:lnTo>
                  <a:lnTo>
                    <a:pt x="396116" y="372571"/>
                  </a:lnTo>
                  <a:lnTo>
                    <a:pt x="408157" y="365610"/>
                  </a:lnTo>
                  <a:lnTo>
                    <a:pt x="420198" y="358647"/>
                  </a:lnTo>
                  <a:lnTo>
                    <a:pt x="432239" y="351680"/>
                  </a:lnTo>
                  <a:lnTo>
                    <a:pt x="444280" y="344711"/>
                  </a:lnTo>
                  <a:lnTo>
                    <a:pt x="456321" y="337738"/>
                  </a:lnTo>
                  <a:lnTo>
                    <a:pt x="468362" y="330763"/>
                  </a:lnTo>
                  <a:lnTo>
                    <a:pt x="480403" y="323785"/>
                  </a:lnTo>
                  <a:lnTo>
                    <a:pt x="492444" y="316804"/>
                  </a:lnTo>
                  <a:lnTo>
                    <a:pt x="504486" y="309821"/>
                  </a:lnTo>
                  <a:lnTo>
                    <a:pt x="516527" y="302834"/>
                  </a:lnTo>
                  <a:lnTo>
                    <a:pt x="528568" y="295845"/>
                  </a:lnTo>
                  <a:lnTo>
                    <a:pt x="540609" y="288853"/>
                  </a:lnTo>
                  <a:lnTo>
                    <a:pt x="552650" y="281858"/>
                  </a:lnTo>
                  <a:lnTo>
                    <a:pt x="564691" y="274860"/>
                  </a:lnTo>
                  <a:lnTo>
                    <a:pt x="576732" y="267860"/>
                  </a:lnTo>
                  <a:lnTo>
                    <a:pt x="588773" y="260857"/>
                  </a:lnTo>
                  <a:lnTo>
                    <a:pt x="600814" y="253851"/>
                  </a:lnTo>
                  <a:lnTo>
                    <a:pt x="612855" y="246842"/>
                  </a:lnTo>
                  <a:lnTo>
                    <a:pt x="624897" y="239831"/>
                  </a:lnTo>
                  <a:lnTo>
                    <a:pt x="636938" y="232817"/>
                  </a:lnTo>
                  <a:lnTo>
                    <a:pt x="648979" y="225801"/>
                  </a:lnTo>
                  <a:lnTo>
                    <a:pt x="661020" y="218782"/>
                  </a:lnTo>
                  <a:lnTo>
                    <a:pt x="673061" y="211760"/>
                  </a:lnTo>
                  <a:lnTo>
                    <a:pt x="685102" y="204736"/>
                  </a:lnTo>
                  <a:lnTo>
                    <a:pt x="697143" y="197709"/>
                  </a:lnTo>
                  <a:lnTo>
                    <a:pt x="709184" y="190679"/>
                  </a:lnTo>
                  <a:lnTo>
                    <a:pt x="721225" y="183647"/>
                  </a:lnTo>
                  <a:lnTo>
                    <a:pt x="733267" y="176613"/>
                  </a:lnTo>
                  <a:lnTo>
                    <a:pt x="745308" y="169576"/>
                  </a:lnTo>
                  <a:lnTo>
                    <a:pt x="757349" y="162537"/>
                  </a:lnTo>
                  <a:lnTo>
                    <a:pt x="769390" y="155495"/>
                  </a:lnTo>
                  <a:lnTo>
                    <a:pt x="781431" y="148450"/>
                  </a:lnTo>
                  <a:lnTo>
                    <a:pt x="793472" y="141404"/>
                  </a:lnTo>
                  <a:lnTo>
                    <a:pt x="805513" y="134355"/>
                  </a:lnTo>
                  <a:lnTo>
                    <a:pt x="817554" y="127303"/>
                  </a:lnTo>
                  <a:lnTo>
                    <a:pt x="829595" y="120249"/>
                  </a:lnTo>
                  <a:lnTo>
                    <a:pt x="841636" y="113193"/>
                  </a:lnTo>
                  <a:lnTo>
                    <a:pt x="853678" y="106135"/>
                  </a:lnTo>
                  <a:lnTo>
                    <a:pt x="865719" y="99074"/>
                  </a:lnTo>
                  <a:lnTo>
                    <a:pt x="877760" y="92011"/>
                  </a:lnTo>
                  <a:lnTo>
                    <a:pt x="889801" y="84946"/>
                  </a:lnTo>
                  <a:lnTo>
                    <a:pt x="901842" y="77879"/>
                  </a:lnTo>
                  <a:lnTo>
                    <a:pt x="913883" y="70809"/>
                  </a:lnTo>
                  <a:lnTo>
                    <a:pt x="925924" y="63738"/>
                  </a:lnTo>
                  <a:lnTo>
                    <a:pt x="937965" y="56664"/>
                  </a:lnTo>
                  <a:lnTo>
                    <a:pt x="950006" y="49588"/>
                  </a:lnTo>
                  <a:lnTo>
                    <a:pt x="962048" y="42510"/>
                  </a:lnTo>
                  <a:lnTo>
                    <a:pt x="974089" y="35430"/>
                  </a:lnTo>
                  <a:lnTo>
                    <a:pt x="986130" y="28348"/>
                  </a:lnTo>
                  <a:lnTo>
                    <a:pt x="998171" y="21264"/>
                  </a:lnTo>
                  <a:lnTo>
                    <a:pt x="1010212" y="14178"/>
                  </a:lnTo>
                  <a:lnTo>
                    <a:pt x="1022253" y="7090"/>
                  </a:lnTo>
                  <a:lnTo>
                    <a:pt x="1034294" y="0"/>
                  </a:lnTo>
                  <a:lnTo>
                    <a:pt x="1034294" y="84606"/>
                  </a:lnTo>
                  <a:lnTo>
                    <a:pt x="1022253" y="91371"/>
                  </a:lnTo>
                  <a:lnTo>
                    <a:pt x="1010212" y="98139"/>
                  </a:lnTo>
                  <a:lnTo>
                    <a:pt x="998171" y="104908"/>
                  </a:lnTo>
                  <a:lnTo>
                    <a:pt x="986130" y="111679"/>
                  </a:lnTo>
                  <a:lnTo>
                    <a:pt x="974089" y="118453"/>
                  </a:lnTo>
                  <a:lnTo>
                    <a:pt x="962048" y="125228"/>
                  </a:lnTo>
                  <a:lnTo>
                    <a:pt x="950006" y="132005"/>
                  </a:lnTo>
                  <a:lnTo>
                    <a:pt x="937965" y="138785"/>
                  </a:lnTo>
                  <a:lnTo>
                    <a:pt x="925924" y="145567"/>
                  </a:lnTo>
                  <a:lnTo>
                    <a:pt x="913883" y="152350"/>
                  </a:lnTo>
                  <a:lnTo>
                    <a:pt x="901842" y="159136"/>
                  </a:lnTo>
                  <a:lnTo>
                    <a:pt x="889801" y="165924"/>
                  </a:lnTo>
                  <a:lnTo>
                    <a:pt x="877760" y="172715"/>
                  </a:lnTo>
                  <a:lnTo>
                    <a:pt x="865719" y="179507"/>
                  </a:lnTo>
                  <a:lnTo>
                    <a:pt x="853678" y="186302"/>
                  </a:lnTo>
                  <a:lnTo>
                    <a:pt x="841636" y="193099"/>
                  </a:lnTo>
                  <a:lnTo>
                    <a:pt x="829595" y="199899"/>
                  </a:lnTo>
                  <a:lnTo>
                    <a:pt x="817554" y="206700"/>
                  </a:lnTo>
                  <a:lnTo>
                    <a:pt x="805513" y="213504"/>
                  </a:lnTo>
                  <a:lnTo>
                    <a:pt x="793472" y="220311"/>
                  </a:lnTo>
                  <a:lnTo>
                    <a:pt x="781431" y="227119"/>
                  </a:lnTo>
                  <a:lnTo>
                    <a:pt x="769390" y="233930"/>
                  </a:lnTo>
                  <a:lnTo>
                    <a:pt x="757349" y="240744"/>
                  </a:lnTo>
                  <a:lnTo>
                    <a:pt x="745308" y="247560"/>
                  </a:lnTo>
                  <a:lnTo>
                    <a:pt x="733267" y="254379"/>
                  </a:lnTo>
                  <a:lnTo>
                    <a:pt x="721225" y="261200"/>
                  </a:lnTo>
                  <a:lnTo>
                    <a:pt x="709184" y="268023"/>
                  </a:lnTo>
                  <a:lnTo>
                    <a:pt x="697143" y="274849"/>
                  </a:lnTo>
                  <a:lnTo>
                    <a:pt x="685102" y="281678"/>
                  </a:lnTo>
                  <a:lnTo>
                    <a:pt x="673061" y="288509"/>
                  </a:lnTo>
                  <a:lnTo>
                    <a:pt x="661020" y="295342"/>
                  </a:lnTo>
                  <a:lnTo>
                    <a:pt x="648979" y="302179"/>
                  </a:lnTo>
                  <a:lnTo>
                    <a:pt x="636938" y="309018"/>
                  </a:lnTo>
                  <a:lnTo>
                    <a:pt x="624897" y="315859"/>
                  </a:lnTo>
                  <a:lnTo>
                    <a:pt x="612855" y="322704"/>
                  </a:lnTo>
                  <a:lnTo>
                    <a:pt x="600814" y="329550"/>
                  </a:lnTo>
                  <a:lnTo>
                    <a:pt x="588773" y="336400"/>
                  </a:lnTo>
                  <a:lnTo>
                    <a:pt x="576732" y="343252"/>
                  </a:lnTo>
                  <a:lnTo>
                    <a:pt x="564691" y="350108"/>
                  </a:lnTo>
                  <a:lnTo>
                    <a:pt x="552650" y="356965"/>
                  </a:lnTo>
                  <a:lnTo>
                    <a:pt x="540609" y="363826"/>
                  </a:lnTo>
                  <a:lnTo>
                    <a:pt x="528568" y="370689"/>
                  </a:lnTo>
                  <a:lnTo>
                    <a:pt x="516527" y="377555"/>
                  </a:lnTo>
                  <a:lnTo>
                    <a:pt x="504486" y="384424"/>
                  </a:lnTo>
                  <a:lnTo>
                    <a:pt x="492444" y="391296"/>
                  </a:lnTo>
                  <a:lnTo>
                    <a:pt x="480403" y="398171"/>
                  </a:lnTo>
                  <a:lnTo>
                    <a:pt x="468362" y="405048"/>
                  </a:lnTo>
                  <a:lnTo>
                    <a:pt x="456321" y="411928"/>
                  </a:lnTo>
                  <a:lnTo>
                    <a:pt x="444280" y="418812"/>
                  </a:lnTo>
                  <a:lnTo>
                    <a:pt x="432239" y="425698"/>
                  </a:lnTo>
                  <a:lnTo>
                    <a:pt x="420198" y="432586"/>
                  </a:lnTo>
                  <a:lnTo>
                    <a:pt x="408157" y="439478"/>
                  </a:lnTo>
                  <a:lnTo>
                    <a:pt x="396116" y="446373"/>
                  </a:lnTo>
                  <a:lnTo>
                    <a:pt x="384074" y="453271"/>
                  </a:lnTo>
                  <a:lnTo>
                    <a:pt x="372033" y="460171"/>
                  </a:lnTo>
                  <a:lnTo>
                    <a:pt x="359992" y="467075"/>
                  </a:lnTo>
                  <a:lnTo>
                    <a:pt x="347951" y="473981"/>
                  </a:lnTo>
                  <a:lnTo>
                    <a:pt x="335910" y="480890"/>
                  </a:lnTo>
                  <a:lnTo>
                    <a:pt x="323869" y="487803"/>
                  </a:lnTo>
                  <a:lnTo>
                    <a:pt x="311828" y="494718"/>
                  </a:lnTo>
                  <a:lnTo>
                    <a:pt x="299787" y="501636"/>
                  </a:lnTo>
                  <a:lnTo>
                    <a:pt x="287746" y="508557"/>
                  </a:lnTo>
                  <a:lnTo>
                    <a:pt x="275705" y="515481"/>
                  </a:lnTo>
                  <a:lnTo>
                    <a:pt x="263663" y="522408"/>
                  </a:lnTo>
                  <a:lnTo>
                    <a:pt x="251622" y="529338"/>
                  </a:lnTo>
                  <a:lnTo>
                    <a:pt x="239581" y="536271"/>
                  </a:lnTo>
                  <a:lnTo>
                    <a:pt x="227540" y="543207"/>
                  </a:lnTo>
                  <a:lnTo>
                    <a:pt x="215499" y="550145"/>
                  </a:lnTo>
                  <a:lnTo>
                    <a:pt x="203458" y="557087"/>
                  </a:lnTo>
                  <a:lnTo>
                    <a:pt x="191417" y="564032"/>
                  </a:lnTo>
                  <a:lnTo>
                    <a:pt x="179376" y="570979"/>
                  </a:lnTo>
                  <a:lnTo>
                    <a:pt x="167335" y="577930"/>
                  </a:lnTo>
                  <a:lnTo>
                    <a:pt x="155294" y="584883"/>
                  </a:lnTo>
                  <a:lnTo>
                    <a:pt x="143252" y="591840"/>
                  </a:lnTo>
                  <a:lnTo>
                    <a:pt x="131211" y="598799"/>
                  </a:lnTo>
                  <a:lnTo>
                    <a:pt x="129263" y="599926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4881911" y="5400944"/>
              <a:ext cx="1034294" cy="599926"/>
            </a:xfrm>
            <a:custGeom>
              <a:avLst/>
              <a:pathLst>
                <a:path w="1034294" h="599926">
                  <a:moveTo>
                    <a:pt x="0" y="599926"/>
                  </a:moveTo>
                  <a:lnTo>
                    <a:pt x="10800" y="593768"/>
                  </a:lnTo>
                  <a:lnTo>
                    <a:pt x="22841" y="586901"/>
                  </a:lnTo>
                  <a:lnTo>
                    <a:pt x="34882" y="580030"/>
                  </a:lnTo>
                  <a:lnTo>
                    <a:pt x="46924" y="573157"/>
                  </a:lnTo>
                  <a:lnTo>
                    <a:pt x="58965" y="566281"/>
                  </a:lnTo>
                  <a:lnTo>
                    <a:pt x="71006" y="559402"/>
                  </a:lnTo>
                  <a:lnTo>
                    <a:pt x="83047" y="552520"/>
                  </a:lnTo>
                  <a:lnTo>
                    <a:pt x="95088" y="545636"/>
                  </a:lnTo>
                  <a:lnTo>
                    <a:pt x="107129" y="538748"/>
                  </a:lnTo>
                  <a:lnTo>
                    <a:pt x="119170" y="531858"/>
                  </a:lnTo>
                  <a:lnTo>
                    <a:pt x="131211" y="524965"/>
                  </a:lnTo>
                  <a:lnTo>
                    <a:pt x="143252" y="518069"/>
                  </a:lnTo>
                  <a:lnTo>
                    <a:pt x="155294" y="511170"/>
                  </a:lnTo>
                  <a:lnTo>
                    <a:pt x="167335" y="504268"/>
                  </a:lnTo>
                  <a:lnTo>
                    <a:pt x="179376" y="497363"/>
                  </a:lnTo>
                  <a:lnTo>
                    <a:pt x="191417" y="490455"/>
                  </a:lnTo>
                  <a:lnTo>
                    <a:pt x="203458" y="483544"/>
                  </a:lnTo>
                  <a:lnTo>
                    <a:pt x="215499" y="476630"/>
                  </a:lnTo>
                  <a:lnTo>
                    <a:pt x="227540" y="469714"/>
                  </a:lnTo>
                  <a:lnTo>
                    <a:pt x="239581" y="462794"/>
                  </a:lnTo>
                  <a:lnTo>
                    <a:pt x="251622" y="455871"/>
                  </a:lnTo>
                  <a:lnTo>
                    <a:pt x="263663" y="448946"/>
                  </a:lnTo>
                  <a:lnTo>
                    <a:pt x="275705" y="442017"/>
                  </a:lnTo>
                  <a:lnTo>
                    <a:pt x="287746" y="435086"/>
                  </a:lnTo>
                  <a:lnTo>
                    <a:pt x="299787" y="428152"/>
                  </a:lnTo>
                  <a:lnTo>
                    <a:pt x="311828" y="421214"/>
                  </a:lnTo>
                  <a:lnTo>
                    <a:pt x="323869" y="414274"/>
                  </a:lnTo>
                  <a:lnTo>
                    <a:pt x="335910" y="407331"/>
                  </a:lnTo>
                  <a:lnTo>
                    <a:pt x="347951" y="400385"/>
                  </a:lnTo>
                  <a:lnTo>
                    <a:pt x="359992" y="393436"/>
                  </a:lnTo>
                  <a:lnTo>
                    <a:pt x="372033" y="386484"/>
                  </a:lnTo>
                  <a:lnTo>
                    <a:pt x="384074" y="379529"/>
                  </a:lnTo>
                  <a:lnTo>
                    <a:pt x="396116" y="372571"/>
                  </a:lnTo>
                  <a:lnTo>
                    <a:pt x="408157" y="365610"/>
                  </a:lnTo>
                  <a:lnTo>
                    <a:pt x="420198" y="358647"/>
                  </a:lnTo>
                  <a:lnTo>
                    <a:pt x="432239" y="351680"/>
                  </a:lnTo>
                  <a:lnTo>
                    <a:pt x="444280" y="344711"/>
                  </a:lnTo>
                  <a:lnTo>
                    <a:pt x="456321" y="337738"/>
                  </a:lnTo>
                  <a:lnTo>
                    <a:pt x="468362" y="330763"/>
                  </a:lnTo>
                  <a:lnTo>
                    <a:pt x="480403" y="323785"/>
                  </a:lnTo>
                  <a:lnTo>
                    <a:pt x="492444" y="316804"/>
                  </a:lnTo>
                  <a:lnTo>
                    <a:pt x="504486" y="309821"/>
                  </a:lnTo>
                  <a:lnTo>
                    <a:pt x="516527" y="302834"/>
                  </a:lnTo>
                  <a:lnTo>
                    <a:pt x="528568" y="295845"/>
                  </a:lnTo>
                  <a:lnTo>
                    <a:pt x="540609" y="288853"/>
                  </a:lnTo>
                  <a:lnTo>
                    <a:pt x="552650" y="281858"/>
                  </a:lnTo>
                  <a:lnTo>
                    <a:pt x="564691" y="274860"/>
                  </a:lnTo>
                  <a:lnTo>
                    <a:pt x="576732" y="267860"/>
                  </a:lnTo>
                  <a:lnTo>
                    <a:pt x="588773" y="260857"/>
                  </a:lnTo>
                  <a:lnTo>
                    <a:pt x="600814" y="253851"/>
                  </a:lnTo>
                  <a:lnTo>
                    <a:pt x="612855" y="246842"/>
                  </a:lnTo>
                  <a:lnTo>
                    <a:pt x="624897" y="239831"/>
                  </a:lnTo>
                  <a:lnTo>
                    <a:pt x="636938" y="232817"/>
                  </a:lnTo>
                  <a:lnTo>
                    <a:pt x="648979" y="225801"/>
                  </a:lnTo>
                  <a:lnTo>
                    <a:pt x="661020" y="218782"/>
                  </a:lnTo>
                  <a:lnTo>
                    <a:pt x="673061" y="211760"/>
                  </a:lnTo>
                  <a:lnTo>
                    <a:pt x="685102" y="204736"/>
                  </a:lnTo>
                  <a:lnTo>
                    <a:pt x="697143" y="197709"/>
                  </a:lnTo>
                  <a:lnTo>
                    <a:pt x="709184" y="190679"/>
                  </a:lnTo>
                  <a:lnTo>
                    <a:pt x="721225" y="183647"/>
                  </a:lnTo>
                  <a:lnTo>
                    <a:pt x="733267" y="176613"/>
                  </a:lnTo>
                  <a:lnTo>
                    <a:pt x="745308" y="169576"/>
                  </a:lnTo>
                  <a:lnTo>
                    <a:pt x="757349" y="162537"/>
                  </a:lnTo>
                  <a:lnTo>
                    <a:pt x="769390" y="155495"/>
                  </a:lnTo>
                  <a:lnTo>
                    <a:pt x="781431" y="148450"/>
                  </a:lnTo>
                  <a:lnTo>
                    <a:pt x="793472" y="141404"/>
                  </a:lnTo>
                  <a:lnTo>
                    <a:pt x="805513" y="134355"/>
                  </a:lnTo>
                  <a:lnTo>
                    <a:pt x="817554" y="127303"/>
                  </a:lnTo>
                  <a:lnTo>
                    <a:pt x="829595" y="120249"/>
                  </a:lnTo>
                  <a:lnTo>
                    <a:pt x="841636" y="113193"/>
                  </a:lnTo>
                  <a:lnTo>
                    <a:pt x="853678" y="106135"/>
                  </a:lnTo>
                  <a:lnTo>
                    <a:pt x="865719" y="99074"/>
                  </a:lnTo>
                  <a:lnTo>
                    <a:pt x="877760" y="92011"/>
                  </a:lnTo>
                  <a:lnTo>
                    <a:pt x="889801" y="84946"/>
                  </a:lnTo>
                  <a:lnTo>
                    <a:pt x="901842" y="77879"/>
                  </a:lnTo>
                  <a:lnTo>
                    <a:pt x="913883" y="70809"/>
                  </a:lnTo>
                  <a:lnTo>
                    <a:pt x="925924" y="63738"/>
                  </a:lnTo>
                  <a:lnTo>
                    <a:pt x="937965" y="56664"/>
                  </a:lnTo>
                  <a:lnTo>
                    <a:pt x="950006" y="49588"/>
                  </a:lnTo>
                  <a:lnTo>
                    <a:pt x="962048" y="42510"/>
                  </a:lnTo>
                  <a:lnTo>
                    <a:pt x="974089" y="35430"/>
                  </a:lnTo>
                  <a:lnTo>
                    <a:pt x="986130" y="28348"/>
                  </a:lnTo>
                  <a:lnTo>
                    <a:pt x="998171" y="21264"/>
                  </a:lnTo>
                  <a:lnTo>
                    <a:pt x="1010212" y="14178"/>
                  </a:lnTo>
                  <a:lnTo>
                    <a:pt x="1022253" y="7090"/>
                  </a:lnTo>
                  <a:lnTo>
                    <a:pt x="1034294" y="0"/>
                  </a:lnTo>
                  <a:lnTo>
                    <a:pt x="10342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5011175" y="5485550"/>
              <a:ext cx="905031" cy="515319"/>
            </a:xfrm>
            <a:custGeom>
              <a:avLst/>
              <a:pathLst>
                <a:path w="905031" h="515319">
                  <a:moveTo>
                    <a:pt x="905031" y="0"/>
                  </a:moveTo>
                  <a:lnTo>
                    <a:pt x="905031" y="0"/>
                  </a:lnTo>
                  <a:lnTo>
                    <a:pt x="892990" y="6765"/>
                  </a:lnTo>
                  <a:lnTo>
                    <a:pt x="880949" y="13532"/>
                  </a:lnTo>
                  <a:lnTo>
                    <a:pt x="868908" y="20302"/>
                  </a:lnTo>
                  <a:lnTo>
                    <a:pt x="856866" y="27073"/>
                  </a:lnTo>
                  <a:lnTo>
                    <a:pt x="844825" y="33846"/>
                  </a:lnTo>
                  <a:lnTo>
                    <a:pt x="832784" y="40622"/>
                  </a:lnTo>
                  <a:lnTo>
                    <a:pt x="820743" y="47399"/>
                  </a:lnTo>
                  <a:lnTo>
                    <a:pt x="808702" y="54179"/>
                  </a:lnTo>
                  <a:lnTo>
                    <a:pt x="796661" y="60960"/>
                  </a:lnTo>
                  <a:lnTo>
                    <a:pt x="784620" y="67744"/>
                  </a:lnTo>
                  <a:lnTo>
                    <a:pt x="772579" y="74530"/>
                  </a:lnTo>
                  <a:lnTo>
                    <a:pt x="760538" y="81318"/>
                  </a:lnTo>
                  <a:lnTo>
                    <a:pt x="748497" y="88108"/>
                  </a:lnTo>
                  <a:lnTo>
                    <a:pt x="736455" y="94901"/>
                  </a:lnTo>
                  <a:lnTo>
                    <a:pt x="724414" y="101696"/>
                  </a:lnTo>
                  <a:lnTo>
                    <a:pt x="712373" y="108493"/>
                  </a:lnTo>
                  <a:lnTo>
                    <a:pt x="700332" y="115292"/>
                  </a:lnTo>
                  <a:lnTo>
                    <a:pt x="688291" y="122094"/>
                  </a:lnTo>
                  <a:lnTo>
                    <a:pt x="676250" y="128898"/>
                  </a:lnTo>
                  <a:lnTo>
                    <a:pt x="664209" y="135704"/>
                  </a:lnTo>
                  <a:lnTo>
                    <a:pt x="652168" y="142513"/>
                  </a:lnTo>
                  <a:lnTo>
                    <a:pt x="640127" y="149324"/>
                  </a:lnTo>
                  <a:lnTo>
                    <a:pt x="628085" y="156138"/>
                  </a:lnTo>
                  <a:lnTo>
                    <a:pt x="616044" y="162954"/>
                  </a:lnTo>
                  <a:lnTo>
                    <a:pt x="604003" y="169772"/>
                  </a:lnTo>
                  <a:lnTo>
                    <a:pt x="591962" y="176593"/>
                  </a:lnTo>
                  <a:lnTo>
                    <a:pt x="579921" y="183417"/>
                  </a:lnTo>
                  <a:lnTo>
                    <a:pt x="567880" y="190243"/>
                  </a:lnTo>
                  <a:lnTo>
                    <a:pt x="555839" y="197071"/>
                  </a:lnTo>
                  <a:lnTo>
                    <a:pt x="543798" y="203902"/>
                  </a:lnTo>
                  <a:lnTo>
                    <a:pt x="531757" y="210736"/>
                  </a:lnTo>
                  <a:lnTo>
                    <a:pt x="519716" y="217572"/>
                  </a:lnTo>
                  <a:lnTo>
                    <a:pt x="507674" y="224411"/>
                  </a:lnTo>
                  <a:lnTo>
                    <a:pt x="495633" y="231253"/>
                  </a:lnTo>
                  <a:lnTo>
                    <a:pt x="483592" y="238097"/>
                  </a:lnTo>
                  <a:lnTo>
                    <a:pt x="471551" y="244944"/>
                  </a:lnTo>
                  <a:lnTo>
                    <a:pt x="459510" y="251794"/>
                  </a:lnTo>
                  <a:lnTo>
                    <a:pt x="447469" y="258646"/>
                  </a:lnTo>
                  <a:lnTo>
                    <a:pt x="435428" y="265501"/>
                  </a:lnTo>
                  <a:lnTo>
                    <a:pt x="423387" y="272359"/>
                  </a:lnTo>
                  <a:lnTo>
                    <a:pt x="411346" y="279220"/>
                  </a:lnTo>
                  <a:lnTo>
                    <a:pt x="399304" y="286083"/>
                  </a:lnTo>
                  <a:lnTo>
                    <a:pt x="387263" y="292949"/>
                  </a:lnTo>
                  <a:lnTo>
                    <a:pt x="375222" y="299818"/>
                  </a:lnTo>
                  <a:lnTo>
                    <a:pt x="363181" y="306690"/>
                  </a:lnTo>
                  <a:lnTo>
                    <a:pt x="351140" y="313564"/>
                  </a:lnTo>
                  <a:lnTo>
                    <a:pt x="339099" y="320442"/>
                  </a:lnTo>
                  <a:lnTo>
                    <a:pt x="327058" y="327322"/>
                  </a:lnTo>
                  <a:lnTo>
                    <a:pt x="315017" y="334205"/>
                  </a:lnTo>
                  <a:lnTo>
                    <a:pt x="302976" y="341091"/>
                  </a:lnTo>
                  <a:lnTo>
                    <a:pt x="290935" y="347980"/>
                  </a:lnTo>
                  <a:lnTo>
                    <a:pt x="278893" y="354872"/>
                  </a:lnTo>
                  <a:lnTo>
                    <a:pt x="266852" y="361767"/>
                  </a:lnTo>
                  <a:lnTo>
                    <a:pt x="254811" y="368664"/>
                  </a:lnTo>
                  <a:lnTo>
                    <a:pt x="242770" y="375565"/>
                  </a:lnTo>
                  <a:lnTo>
                    <a:pt x="230729" y="382468"/>
                  </a:lnTo>
                  <a:lnTo>
                    <a:pt x="218688" y="389375"/>
                  </a:lnTo>
                  <a:lnTo>
                    <a:pt x="206647" y="396284"/>
                  </a:lnTo>
                  <a:lnTo>
                    <a:pt x="194606" y="403196"/>
                  </a:lnTo>
                  <a:lnTo>
                    <a:pt x="182565" y="410111"/>
                  </a:lnTo>
                  <a:lnTo>
                    <a:pt x="170524" y="417030"/>
                  </a:lnTo>
                  <a:lnTo>
                    <a:pt x="158482" y="423951"/>
                  </a:lnTo>
                  <a:lnTo>
                    <a:pt x="146441" y="430875"/>
                  </a:lnTo>
                  <a:lnTo>
                    <a:pt x="134400" y="437802"/>
                  </a:lnTo>
                  <a:lnTo>
                    <a:pt x="122359" y="444732"/>
                  </a:lnTo>
                  <a:lnTo>
                    <a:pt x="110318" y="451664"/>
                  </a:lnTo>
                  <a:lnTo>
                    <a:pt x="98277" y="458600"/>
                  </a:lnTo>
                  <a:lnTo>
                    <a:pt x="86236" y="465539"/>
                  </a:lnTo>
                  <a:lnTo>
                    <a:pt x="74195" y="472481"/>
                  </a:lnTo>
                  <a:lnTo>
                    <a:pt x="62154" y="479425"/>
                  </a:lnTo>
                  <a:lnTo>
                    <a:pt x="50112" y="486373"/>
                  </a:lnTo>
                  <a:lnTo>
                    <a:pt x="38071" y="493324"/>
                  </a:lnTo>
                  <a:lnTo>
                    <a:pt x="26030" y="500277"/>
                  </a:lnTo>
                  <a:lnTo>
                    <a:pt x="13989" y="507233"/>
                  </a:lnTo>
                  <a:lnTo>
                    <a:pt x="1948" y="514193"/>
                  </a:lnTo>
                  <a:lnTo>
                    <a:pt x="0" y="5153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4946999" y="5443247"/>
              <a:ext cx="969206" cy="557623"/>
            </a:xfrm>
            <a:custGeom>
              <a:avLst/>
              <a:pathLst>
                <a:path w="969206" h="557623">
                  <a:moveTo>
                    <a:pt x="0" y="557623"/>
                  </a:moveTo>
                  <a:lnTo>
                    <a:pt x="5918" y="554217"/>
                  </a:lnTo>
                  <a:lnTo>
                    <a:pt x="17959" y="547290"/>
                  </a:lnTo>
                  <a:lnTo>
                    <a:pt x="30000" y="540362"/>
                  </a:lnTo>
                  <a:lnTo>
                    <a:pt x="42041" y="533434"/>
                  </a:lnTo>
                  <a:lnTo>
                    <a:pt x="54082" y="526506"/>
                  </a:lnTo>
                  <a:lnTo>
                    <a:pt x="66124" y="519579"/>
                  </a:lnTo>
                  <a:lnTo>
                    <a:pt x="78165" y="512651"/>
                  </a:lnTo>
                  <a:lnTo>
                    <a:pt x="90206" y="505723"/>
                  </a:lnTo>
                  <a:lnTo>
                    <a:pt x="102247" y="498796"/>
                  </a:lnTo>
                  <a:lnTo>
                    <a:pt x="114288" y="491868"/>
                  </a:lnTo>
                  <a:lnTo>
                    <a:pt x="126329" y="484940"/>
                  </a:lnTo>
                  <a:lnTo>
                    <a:pt x="138370" y="478012"/>
                  </a:lnTo>
                  <a:lnTo>
                    <a:pt x="150411" y="471085"/>
                  </a:lnTo>
                  <a:lnTo>
                    <a:pt x="162452" y="464157"/>
                  </a:lnTo>
                  <a:lnTo>
                    <a:pt x="174493" y="457229"/>
                  </a:lnTo>
                  <a:lnTo>
                    <a:pt x="186535" y="450302"/>
                  </a:lnTo>
                  <a:lnTo>
                    <a:pt x="198576" y="443374"/>
                  </a:lnTo>
                  <a:lnTo>
                    <a:pt x="210617" y="436446"/>
                  </a:lnTo>
                  <a:lnTo>
                    <a:pt x="222658" y="429518"/>
                  </a:lnTo>
                  <a:lnTo>
                    <a:pt x="234699" y="422591"/>
                  </a:lnTo>
                  <a:lnTo>
                    <a:pt x="246740" y="415663"/>
                  </a:lnTo>
                  <a:lnTo>
                    <a:pt x="258781" y="408735"/>
                  </a:lnTo>
                  <a:lnTo>
                    <a:pt x="270822" y="401807"/>
                  </a:lnTo>
                  <a:lnTo>
                    <a:pt x="282863" y="394880"/>
                  </a:lnTo>
                  <a:lnTo>
                    <a:pt x="294905" y="387952"/>
                  </a:lnTo>
                  <a:lnTo>
                    <a:pt x="306946" y="381024"/>
                  </a:lnTo>
                  <a:lnTo>
                    <a:pt x="318987" y="374097"/>
                  </a:lnTo>
                  <a:lnTo>
                    <a:pt x="331028" y="367169"/>
                  </a:lnTo>
                  <a:lnTo>
                    <a:pt x="343069" y="360241"/>
                  </a:lnTo>
                  <a:lnTo>
                    <a:pt x="355110" y="353313"/>
                  </a:lnTo>
                  <a:lnTo>
                    <a:pt x="367151" y="346386"/>
                  </a:lnTo>
                  <a:lnTo>
                    <a:pt x="379192" y="339458"/>
                  </a:lnTo>
                  <a:lnTo>
                    <a:pt x="391233" y="332530"/>
                  </a:lnTo>
                  <a:lnTo>
                    <a:pt x="403274" y="325603"/>
                  </a:lnTo>
                  <a:lnTo>
                    <a:pt x="415316" y="318675"/>
                  </a:lnTo>
                  <a:lnTo>
                    <a:pt x="427357" y="311747"/>
                  </a:lnTo>
                  <a:lnTo>
                    <a:pt x="439398" y="304819"/>
                  </a:lnTo>
                  <a:lnTo>
                    <a:pt x="451439" y="297892"/>
                  </a:lnTo>
                  <a:lnTo>
                    <a:pt x="463480" y="290964"/>
                  </a:lnTo>
                  <a:lnTo>
                    <a:pt x="475521" y="284036"/>
                  </a:lnTo>
                  <a:lnTo>
                    <a:pt x="487562" y="277108"/>
                  </a:lnTo>
                  <a:lnTo>
                    <a:pt x="499603" y="270181"/>
                  </a:lnTo>
                  <a:lnTo>
                    <a:pt x="511644" y="263253"/>
                  </a:lnTo>
                  <a:lnTo>
                    <a:pt x="523686" y="256325"/>
                  </a:lnTo>
                  <a:lnTo>
                    <a:pt x="535727" y="249398"/>
                  </a:lnTo>
                  <a:lnTo>
                    <a:pt x="547768" y="242470"/>
                  </a:lnTo>
                  <a:lnTo>
                    <a:pt x="559809" y="235542"/>
                  </a:lnTo>
                  <a:lnTo>
                    <a:pt x="571850" y="228614"/>
                  </a:lnTo>
                  <a:lnTo>
                    <a:pt x="583891" y="221687"/>
                  </a:lnTo>
                  <a:lnTo>
                    <a:pt x="595932" y="214759"/>
                  </a:lnTo>
                  <a:lnTo>
                    <a:pt x="607973" y="207831"/>
                  </a:lnTo>
                  <a:lnTo>
                    <a:pt x="620014" y="200903"/>
                  </a:lnTo>
                  <a:lnTo>
                    <a:pt x="632055" y="193976"/>
                  </a:lnTo>
                  <a:lnTo>
                    <a:pt x="644097" y="187048"/>
                  </a:lnTo>
                  <a:lnTo>
                    <a:pt x="656138" y="180120"/>
                  </a:lnTo>
                  <a:lnTo>
                    <a:pt x="668179" y="173193"/>
                  </a:lnTo>
                  <a:lnTo>
                    <a:pt x="680220" y="166265"/>
                  </a:lnTo>
                  <a:lnTo>
                    <a:pt x="692261" y="159337"/>
                  </a:lnTo>
                  <a:lnTo>
                    <a:pt x="704302" y="152409"/>
                  </a:lnTo>
                  <a:lnTo>
                    <a:pt x="716343" y="145482"/>
                  </a:lnTo>
                  <a:lnTo>
                    <a:pt x="728384" y="138554"/>
                  </a:lnTo>
                  <a:lnTo>
                    <a:pt x="740425" y="131626"/>
                  </a:lnTo>
                  <a:lnTo>
                    <a:pt x="752467" y="124699"/>
                  </a:lnTo>
                  <a:lnTo>
                    <a:pt x="764508" y="117771"/>
                  </a:lnTo>
                  <a:lnTo>
                    <a:pt x="776549" y="110843"/>
                  </a:lnTo>
                  <a:lnTo>
                    <a:pt x="788590" y="103915"/>
                  </a:lnTo>
                  <a:lnTo>
                    <a:pt x="800631" y="96988"/>
                  </a:lnTo>
                  <a:lnTo>
                    <a:pt x="812672" y="90060"/>
                  </a:lnTo>
                  <a:lnTo>
                    <a:pt x="824713" y="83132"/>
                  </a:lnTo>
                  <a:lnTo>
                    <a:pt x="836754" y="76204"/>
                  </a:lnTo>
                  <a:lnTo>
                    <a:pt x="848795" y="69277"/>
                  </a:lnTo>
                  <a:lnTo>
                    <a:pt x="860836" y="62349"/>
                  </a:lnTo>
                  <a:lnTo>
                    <a:pt x="872878" y="55421"/>
                  </a:lnTo>
                  <a:lnTo>
                    <a:pt x="884919" y="48494"/>
                  </a:lnTo>
                  <a:lnTo>
                    <a:pt x="896960" y="41566"/>
                  </a:lnTo>
                  <a:lnTo>
                    <a:pt x="909001" y="34638"/>
                  </a:lnTo>
                  <a:lnTo>
                    <a:pt x="921042" y="27710"/>
                  </a:lnTo>
                  <a:lnTo>
                    <a:pt x="933083" y="20783"/>
                  </a:lnTo>
                  <a:lnTo>
                    <a:pt x="945124" y="13855"/>
                  </a:lnTo>
                  <a:lnTo>
                    <a:pt x="957165" y="6927"/>
                  </a:lnTo>
                  <a:lnTo>
                    <a:pt x="969206" y="0"/>
                  </a:lnTo>
                  <a:lnTo>
                    <a:pt x="969206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688131" y="5976317"/>
              <a:ext cx="49105" cy="491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772419" y="5976317"/>
              <a:ext cx="49105" cy="491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795774" y="5975590"/>
              <a:ext cx="50559" cy="505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854867" y="5974478"/>
              <a:ext cx="52784" cy="527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879463" y="5974991"/>
              <a:ext cx="51757" cy="517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39668" y="5974991"/>
              <a:ext cx="51757" cy="517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965077" y="5976317"/>
              <a:ext cx="49105" cy="491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966732" y="5965931"/>
              <a:ext cx="69877" cy="698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975337" y="5962495"/>
              <a:ext cx="76749" cy="7674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987426" y="5962543"/>
              <a:ext cx="76653" cy="766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997780" y="5960856"/>
              <a:ext cx="80027" cy="8002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011412" y="5962447"/>
              <a:ext cx="76846" cy="768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022179" y="5961172"/>
              <a:ext cx="79394" cy="793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032422" y="5959375"/>
              <a:ext cx="82989" cy="8298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045492" y="5960404"/>
              <a:ext cx="80931" cy="809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056569" y="5959440"/>
              <a:ext cx="82860" cy="828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069394" y="5960223"/>
              <a:ext cx="81293" cy="81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078513" y="5957302"/>
              <a:ext cx="87136" cy="871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091021" y="6403472"/>
              <a:ext cx="86202" cy="862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101002" y="5955708"/>
              <a:ext cx="90323" cy="903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112348" y="5955013"/>
              <a:ext cx="91713" cy="9171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124629" y="5955253"/>
              <a:ext cx="91234" cy="912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137405" y="5955988"/>
              <a:ext cx="89763" cy="89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149963" y="5956505"/>
              <a:ext cx="88730" cy="887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158967" y="5953467"/>
              <a:ext cx="94805" cy="948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171212" y="5953671"/>
              <a:ext cx="94396" cy="94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185994" y="5956413"/>
              <a:ext cx="88914" cy="8891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196998" y="5955375"/>
              <a:ext cx="90990" cy="9099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208444" y="5954780"/>
              <a:ext cx="92180" cy="9218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4221308" y="5955603"/>
              <a:ext cx="90534" cy="905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235149" y="5957403"/>
              <a:ext cx="86933" cy="8693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245265" y="5955478"/>
              <a:ext cx="90784" cy="907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257686" y="6313820"/>
              <a:ext cx="90024" cy="900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4271401" y="5957532"/>
              <a:ext cx="86675" cy="8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4283895" y="6274795"/>
              <a:ext cx="85771" cy="8577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4294955" y="5957004"/>
              <a:ext cx="87732" cy="877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307977" y="6259064"/>
              <a:ext cx="85771" cy="8577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319991" y="5957957"/>
              <a:ext cx="85826" cy="858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328893" y="5954818"/>
              <a:ext cx="92103" cy="92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343071" y="5956955"/>
              <a:ext cx="87829" cy="878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354662" y="5956505"/>
              <a:ext cx="88730" cy="887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4377432" y="6242201"/>
              <a:ext cx="91354" cy="913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388627" y="6185963"/>
              <a:ext cx="93045" cy="9304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401276" y="6138696"/>
              <a:ext cx="91830" cy="918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411099" y="6185988"/>
              <a:ext cx="96267" cy="9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424696" y="6163113"/>
              <a:ext cx="93155" cy="9315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437282" y="6206833"/>
              <a:ext cx="92064" cy="9206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449800" y="5955314"/>
              <a:ext cx="91112" cy="911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462515" y="5955988"/>
              <a:ext cx="89763" cy="89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475142" y="6165402"/>
              <a:ext cx="88590" cy="8859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487420" y="5956810"/>
              <a:ext cx="88119" cy="881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497090" y="5954439"/>
              <a:ext cx="92860" cy="928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509985" y="5955293"/>
              <a:ext cx="91153" cy="91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522377" y="5955645"/>
              <a:ext cx="90450" cy="9045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534087" y="5955314"/>
              <a:ext cx="91112" cy="911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547697" y="5956882"/>
              <a:ext cx="87975" cy="879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558169" y="6125184"/>
              <a:ext cx="91112" cy="911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571151" y="5956254"/>
              <a:ext cx="89231" cy="89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581415" y="6118660"/>
              <a:ext cx="92786" cy="927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595507" y="5956528"/>
              <a:ext cx="88683" cy="88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607735" y="5956715"/>
              <a:ext cx="88309" cy="8830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620238" y="5957176"/>
              <a:ext cx="87387" cy="8738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631677" y="5956574"/>
              <a:ext cx="88590" cy="8859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644445" y="5957302"/>
              <a:ext cx="87136" cy="871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657060" y="6038368"/>
              <a:ext cx="85988" cy="8598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666871" y="5955645"/>
              <a:ext cx="90450" cy="9045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680543" y="5973858"/>
              <a:ext cx="87186" cy="87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691187" y="6038971"/>
              <a:ext cx="89980" cy="8998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703185" y="6032504"/>
              <a:ext cx="90067" cy="900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726021" y="5954589"/>
              <a:ext cx="92561" cy="925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739659" y="5956187"/>
              <a:ext cx="89366" cy="8936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750409" y="5954896"/>
              <a:ext cx="91948" cy="9194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762296" y="5954741"/>
              <a:ext cx="92257" cy="922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774375" y="5954780"/>
              <a:ext cx="92180" cy="9218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787603" y="5985469"/>
              <a:ext cx="89807" cy="89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809425" y="5953706"/>
              <a:ext cx="94328" cy="943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823363" y="5971582"/>
              <a:ext cx="90534" cy="905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834112" y="5922127"/>
              <a:ext cx="93119" cy="9311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846836" y="5966827"/>
              <a:ext cx="91752" cy="917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860481" y="5944683"/>
              <a:ext cx="88544" cy="885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871633" y="5955708"/>
              <a:ext cx="90323" cy="903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885293" y="5957327"/>
              <a:ext cx="87085" cy="8708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897233" y="5957226"/>
              <a:ext cx="87287" cy="8728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909684" y="5957636"/>
              <a:ext cx="86467" cy="864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921518" y="5957429"/>
              <a:ext cx="86882" cy="86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33819" y="5957689"/>
              <a:ext cx="86362" cy="8636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947046" y="5958875"/>
              <a:ext cx="83989" cy="8398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958616" y="5958404"/>
              <a:ext cx="84932" cy="849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971220" y="5878494"/>
              <a:ext cx="83806" cy="8380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983637" y="5959343"/>
              <a:ext cx="83053" cy="83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995120" y="5958785"/>
              <a:ext cx="84170" cy="841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007561" y="5866158"/>
              <a:ext cx="83371" cy="8337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019323" y="5958906"/>
              <a:ext cx="83928" cy="83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032163" y="5959704"/>
              <a:ext cx="82332" cy="823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044237" y="5794031"/>
              <a:ext cx="82265" cy="822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057130" y="5747280"/>
              <a:ext cx="80561" cy="805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070127" y="5961545"/>
              <a:ext cx="78649" cy="7864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081676" y="5961052"/>
              <a:ext cx="79635" cy="7963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094557" y="5961893"/>
              <a:ext cx="77954" cy="7795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06379" y="5961674"/>
              <a:ext cx="78392" cy="783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119339" y="5802086"/>
              <a:ext cx="76555" cy="7655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131478" y="5799174"/>
              <a:ext cx="76358" cy="7635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143670" y="5962841"/>
              <a:ext cx="76057" cy="760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155969" y="5963099"/>
              <a:ext cx="75541" cy="755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169802" y="5763019"/>
              <a:ext cx="71957" cy="719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179947" y="5962995"/>
              <a:ext cx="75750" cy="7575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192145" y="5963152"/>
              <a:ext cx="75436" cy="7543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204623" y="5779357"/>
              <a:ext cx="74561" cy="745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216778" y="5719053"/>
              <a:ext cx="74334" cy="743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230360" y="5752756"/>
              <a:ext cx="71253" cy="712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242774" y="5687948"/>
              <a:ext cx="70507" cy="705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253691" y="5704967"/>
              <a:ext cx="72755" cy="7275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265356" y="5710048"/>
              <a:ext cx="73507" cy="735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278897" y="5965616"/>
              <a:ext cx="70507" cy="705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5985795" y="285150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5985795" y="26614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5985795" y="246437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5985795" y="228376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5985795" y="2103153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5985795" y="19060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5985795" y="1716026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6550097" y="2133661"/>
              <a:ext cx="1241864" cy="717844"/>
            </a:xfrm>
            <a:custGeom>
              <a:avLst/>
              <a:pathLst>
                <a:path w="1241864" h="717844">
                  <a:moveTo>
                    <a:pt x="0" y="717844"/>
                  </a:moveTo>
                  <a:lnTo>
                    <a:pt x="1630" y="716921"/>
                  </a:lnTo>
                  <a:lnTo>
                    <a:pt x="13671" y="710101"/>
                  </a:lnTo>
                  <a:lnTo>
                    <a:pt x="25712" y="703279"/>
                  </a:lnTo>
                  <a:lnTo>
                    <a:pt x="37753" y="696454"/>
                  </a:lnTo>
                  <a:lnTo>
                    <a:pt x="49794" y="689627"/>
                  </a:lnTo>
                  <a:lnTo>
                    <a:pt x="61835" y="682797"/>
                  </a:lnTo>
                  <a:lnTo>
                    <a:pt x="73876" y="675965"/>
                  </a:lnTo>
                  <a:lnTo>
                    <a:pt x="85918" y="669130"/>
                  </a:lnTo>
                  <a:lnTo>
                    <a:pt x="97959" y="662292"/>
                  </a:lnTo>
                  <a:lnTo>
                    <a:pt x="110000" y="655452"/>
                  </a:lnTo>
                  <a:lnTo>
                    <a:pt x="122041" y="648609"/>
                  </a:lnTo>
                  <a:lnTo>
                    <a:pt x="134082" y="641763"/>
                  </a:lnTo>
                  <a:lnTo>
                    <a:pt x="146123" y="634915"/>
                  </a:lnTo>
                  <a:lnTo>
                    <a:pt x="158164" y="628064"/>
                  </a:lnTo>
                  <a:lnTo>
                    <a:pt x="170205" y="621210"/>
                  </a:lnTo>
                  <a:lnTo>
                    <a:pt x="182246" y="614354"/>
                  </a:lnTo>
                  <a:lnTo>
                    <a:pt x="194287" y="607495"/>
                  </a:lnTo>
                  <a:lnTo>
                    <a:pt x="206329" y="600633"/>
                  </a:lnTo>
                  <a:lnTo>
                    <a:pt x="218370" y="593768"/>
                  </a:lnTo>
                  <a:lnTo>
                    <a:pt x="230411" y="586901"/>
                  </a:lnTo>
                  <a:lnTo>
                    <a:pt x="242452" y="580030"/>
                  </a:lnTo>
                  <a:lnTo>
                    <a:pt x="254493" y="573157"/>
                  </a:lnTo>
                  <a:lnTo>
                    <a:pt x="266534" y="566281"/>
                  </a:lnTo>
                  <a:lnTo>
                    <a:pt x="278575" y="559402"/>
                  </a:lnTo>
                  <a:lnTo>
                    <a:pt x="290616" y="552520"/>
                  </a:lnTo>
                  <a:lnTo>
                    <a:pt x="302657" y="545636"/>
                  </a:lnTo>
                  <a:lnTo>
                    <a:pt x="314699" y="538748"/>
                  </a:lnTo>
                  <a:lnTo>
                    <a:pt x="326740" y="531858"/>
                  </a:lnTo>
                  <a:lnTo>
                    <a:pt x="338781" y="524965"/>
                  </a:lnTo>
                  <a:lnTo>
                    <a:pt x="350822" y="518069"/>
                  </a:lnTo>
                  <a:lnTo>
                    <a:pt x="362863" y="511170"/>
                  </a:lnTo>
                  <a:lnTo>
                    <a:pt x="374904" y="504268"/>
                  </a:lnTo>
                  <a:lnTo>
                    <a:pt x="386945" y="497363"/>
                  </a:lnTo>
                  <a:lnTo>
                    <a:pt x="398986" y="490455"/>
                  </a:lnTo>
                  <a:lnTo>
                    <a:pt x="411027" y="483544"/>
                  </a:lnTo>
                  <a:lnTo>
                    <a:pt x="423068" y="476630"/>
                  </a:lnTo>
                  <a:lnTo>
                    <a:pt x="435110" y="469714"/>
                  </a:lnTo>
                  <a:lnTo>
                    <a:pt x="447151" y="462794"/>
                  </a:lnTo>
                  <a:lnTo>
                    <a:pt x="459192" y="455871"/>
                  </a:lnTo>
                  <a:lnTo>
                    <a:pt x="471233" y="448946"/>
                  </a:lnTo>
                  <a:lnTo>
                    <a:pt x="483274" y="442017"/>
                  </a:lnTo>
                  <a:lnTo>
                    <a:pt x="495315" y="435086"/>
                  </a:lnTo>
                  <a:lnTo>
                    <a:pt x="507356" y="428152"/>
                  </a:lnTo>
                  <a:lnTo>
                    <a:pt x="519397" y="421214"/>
                  </a:lnTo>
                  <a:lnTo>
                    <a:pt x="531438" y="414274"/>
                  </a:lnTo>
                  <a:lnTo>
                    <a:pt x="543480" y="407331"/>
                  </a:lnTo>
                  <a:lnTo>
                    <a:pt x="555521" y="400385"/>
                  </a:lnTo>
                  <a:lnTo>
                    <a:pt x="567562" y="393436"/>
                  </a:lnTo>
                  <a:lnTo>
                    <a:pt x="579603" y="386484"/>
                  </a:lnTo>
                  <a:lnTo>
                    <a:pt x="591644" y="379529"/>
                  </a:lnTo>
                  <a:lnTo>
                    <a:pt x="603685" y="372571"/>
                  </a:lnTo>
                  <a:lnTo>
                    <a:pt x="615726" y="365610"/>
                  </a:lnTo>
                  <a:lnTo>
                    <a:pt x="627767" y="358647"/>
                  </a:lnTo>
                  <a:lnTo>
                    <a:pt x="639808" y="351680"/>
                  </a:lnTo>
                  <a:lnTo>
                    <a:pt x="651849" y="344711"/>
                  </a:lnTo>
                  <a:lnTo>
                    <a:pt x="663891" y="337738"/>
                  </a:lnTo>
                  <a:lnTo>
                    <a:pt x="675932" y="330763"/>
                  </a:lnTo>
                  <a:lnTo>
                    <a:pt x="687973" y="323785"/>
                  </a:lnTo>
                  <a:lnTo>
                    <a:pt x="700014" y="316804"/>
                  </a:lnTo>
                  <a:lnTo>
                    <a:pt x="712055" y="309821"/>
                  </a:lnTo>
                  <a:lnTo>
                    <a:pt x="724096" y="302834"/>
                  </a:lnTo>
                  <a:lnTo>
                    <a:pt x="736137" y="295845"/>
                  </a:lnTo>
                  <a:lnTo>
                    <a:pt x="748178" y="288853"/>
                  </a:lnTo>
                  <a:lnTo>
                    <a:pt x="760219" y="281858"/>
                  </a:lnTo>
                  <a:lnTo>
                    <a:pt x="772261" y="274860"/>
                  </a:lnTo>
                  <a:lnTo>
                    <a:pt x="784302" y="267860"/>
                  </a:lnTo>
                  <a:lnTo>
                    <a:pt x="796343" y="260857"/>
                  </a:lnTo>
                  <a:lnTo>
                    <a:pt x="808384" y="253851"/>
                  </a:lnTo>
                  <a:lnTo>
                    <a:pt x="820425" y="246842"/>
                  </a:lnTo>
                  <a:lnTo>
                    <a:pt x="832466" y="239831"/>
                  </a:lnTo>
                  <a:lnTo>
                    <a:pt x="844507" y="232817"/>
                  </a:lnTo>
                  <a:lnTo>
                    <a:pt x="856548" y="225801"/>
                  </a:lnTo>
                  <a:lnTo>
                    <a:pt x="868589" y="218782"/>
                  </a:lnTo>
                  <a:lnTo>
                    <a:pt x="880630" y="211760"/>
                  </a:lnTo>
                  <a:lnTo>
                    <a:pt x="892672" y="204736"/>
                  </a:lnTo>
                  <a:lnTo>
                    <a:pt x="904713" y="197709"/>
                  </a:lnTo>
                  <a:lnTo>
                    <a:pt x="916754" y="190679"/>
                  </a:lnTo>
                  <a:lnTo>
                    <a:pt x="928795" y="183647"/>
                  </a:lnTo>
                  <a:lnTo>
                    <a:pt x="940836" y="176613"/>
                  </a:lnTo>
                  <a:lnTo>
                    <a:pt x="952877" y="169576"/>
                  </a:lnTo>
                  <a:lnTo>
                    <a:pt x="964918" y="162537"/>
                  </a:lnTo>
                  <a:lnTo>
                    <a:pt x="976959" y="155495"/>
                  </a:lnTo>
                  <a:lnTo>
                    <a:pt x="989000" y="148450"/>
                  </a:lnTo>
                  <a:lnTo>
                    <a:pt x="1001041" y="141404"/>
                  </a:lnTo>
                  <a:lnTo>
                    <a:pt x="1013083" y="134355"/>
                  </a:lnTo>
                  <a:lnTo>
                    <a:pt x="1025124" y="127303"/>
                  </a:lnTo>
                  <a:lnTo>
                    <a:pt x="1037165" y="120249"/>
                  </a:lnTo>
                  <a:lnTo>
                    <a:pt x="1049206" y="113193"/>
                  </a:lnTo>
                  <a:lnTo>
                    <a:pt x="1061247" y="106135"/>
                  </a:lnTo>
                  <a:lnTo>
                    <a:pt x="1073288" y="99074"/>
                  </a:lnTo>
                  <a:lnTo>
                    <a:pt x="1085329" y="92011"/>
                  </a:lnTo>
                  <a:lnTo>
                    <a:pt x="1097370" y="84946"/>
                  </a:lnTo>
                  <a:lnTo>
                    <a:pt x="1109411" y="77879"/>
                  </a:lnTo>
                  <a:lnTo>
                    <a:pt x="1121453" y="70809"/>
                  </a:lnTo>
                  <a:lnTo>
                    <a:pt x="1133494" y="63738"/>
                  </a:lnTo>
                  <a:lnTo>
                    <a:pt x="1145535" y="56664"/>
                  </a:lnTo>
                  <a:lnTo>
                    <a:pt x="1157576" y="49588"/>
                  </a:lnTo>
                  <a:lnTo>
                    <a:pt x="1169617" y="42510"/>
                  </a:lnTo>
                  <a:lnTo>
                    <a:pt x="1181658" y="35430"/>
                  </a:lnTo>
                  <a:lnTo>
                    <a:pt x="1193699" y="28348"/>
                  </a:lnTo>
                  <a:lnTo>
                    <a:pt x="1205740" y="21264"/>
                  </a:lnTo>
                  <a:lnTo>
                    <a:pt x="1217781" y="14178"/>
                  </a:lnTo>
                  <a:lnTo>
                    <a:pt x="1229822" y="7090"/>
                  </a:lnTo>
                  <a:lnTo>
                    <a:pt x="1241864" y="0"/>
                  </a:lnTo>
                  <a:lnTo>
                    <a:pt x="1241864" y="84606"/>
                  </a:lnTo>
                  <a:lnTo>
                    <a:pt x="1229822" y="91371"/>
                  </a:lnTo>
                  <a:lnTo>
                    <a:pt x="1217781" y="98139"/>
                  </a:lnTo>
                  <a:lnTo>
                    <a:pt x="1205740" y="104908"/>
                  </a:lnTo>
                  <a:lnTo>
                    <a:pt x="1193699" y="111679"/>
                  </a:lnTo>
                  <a:lnTo>
                    <a:pt x="1181658" y="118453"/>
                  </a:lnTo>
                  <a:lnTo>
                    <a:pt x="1169617" y="125228"/>
                  </a:lnTo>
                  <a:lnTo>
                    <a:pt x="1157576" y="132005"/>
                  </a:lnTo>
                  <a:lnTo>
                    <a:pt x="1145535" y="138785"/>
                  </a:lnTo>
                  <a:lnTo>
                    <a:pt x="1133494" y="145567"/>
                  </a:lnTo>
                  <a:lnTo>
                    <a:pt x="1121453" y="152350"/>
                  </a:lnTo>
                  <a:lnTo>
                    <a:pt x="1109411" y="159136"/>
                  </a:lnTo>
                  <a:lnTo>
                    <a:pt x="1097370" y="165924"/>
                  </a:lnTo>
                  <a:lnTo>
                    <a:pt x="1085329" y="172715"/>
                  </a:lnTo>
                  <a:lnTo>
                    <a:pt x="1073288" y="179507"/>
                  </a:lnTo>
                  <a:lnTo>
                    <a:pt x="1061247" y="186302"/>
                  </a:lnTo>
                  <a:lnTo>
                    <a:pt x="1049206" y="193099"/>
                  </a:lnTo>
                  <a:lnTo>
                    <a:pt x="1037165" y="199899"/>
                  </a:lnTo>
                  <a:lnTo>
                    <a:pt x="1025124" y="206700"/>
                  </a:lnTo>
                  <a:lnTo>
                    <a:pt x="1013083" y="213504"/>
                  </a:lnTo>
                  <a:lnTo>
                    <a:pt x="1001041" y="220311"/>
                  </a:lnTo>
                  <a:lnTo>
                    <a:pt x="989000" y="227119"/>
                  </a:lnTo>
                  <a:lnTo>
                    <a:pt x="976959" y="233930"/>
                  </a:lnTo>
                  <a:lnTo>
                    <a:pt x="964918" y="240744"/>
                  </a:lnTo>
                  <a:lnTo>
                    <a:pt x="952877" y="247560"/>
                  </a:lnTo>
                  <a:lnTo>
                    <a:pt x="940836" y="254379"/>
                  </a:lnTo>
                  <a:lnTo>
                    <a:pt x="928795" y="261200"/>
                  </a:lnTo>
                  <a:lnTo>
                    <a:pt x="916754" y="268023"/>
                  </a:lnTo>
                  <a:lnTo>
                    <a:pt x="904713" y="274849"/>
                  </a:lnTo>
                  <a:lnTo>
                    <a:pt x="892672" y="281678"/>
                  </a:lnTo>
                  <a:lnTo>
                    <a:pt x="880630" y="288509"/>
                  </a:lnTo>
                  <a:lnTo>
                    <a:pt x="868589" y="295342"/>
                  </a:lnTo>
                  <a:lnTo>
                    <a:pt x="856548" y="302179"/>
                  </a:lnTo>
                  <a:lnTo>
                    <a:pt x="844507" y="309018"/>
                  </a:lnTo>
                  <a:lnTo>
                    <a:pt x="832466" y="315859"/>
                  </a:lnTo>
                  <a:lnTo>
                    <a:pt x="820425" y="322704"/>
                  </a:lnTo>
                  <a:lnTo>
                    <a:pt x="808384" y="329550"/>
                  </a:lnTo>
                  <a:lnTo>
                    <a:pt x="796343" y="336400"/>
                  </a:lnTo>
                  <a:lnTo>
                    <a:pt x="784302" y="343252"/>
                  </a:lnTo>
                  <a:lnTo>
                    <a:pt x="772261" y="350108"/>
                  </a:lnTo>
                  <a:lnTo>
                    <a:pt x="760219" y="356965"/>
                  </a:lnTo>
                  <a:lnTo>
                    <a:pt x="748178" y="363826"/>
                  </a:lnTo>
                  <a:lnTo>
                    <a:pt x="736137" y="370689"/>
                  </a:lnTo>
                  <a:lnTo>
                    <a:pt x="724096" y="377555"/>
                  </a:lnTo>
                  <a:lnTo>
                    <a:pt x="712055" y="384424"/>
                  </a:lnTo>
                  <a:lnTo>
                    <a:pt x="700014" y="391296"/>
                  </a:lnTo>
                  <a:lnTo>
                    <a:pt x="687973" y="398171"/>
                  </a:lnTo>
                  <a:lnTo>
                    <a:pt x="675932" y="405048"/>
                  </a:lnTo>
                  <a:lnTo>
                    <a:pt x="663891" y="411928"/>
                  </a:lnTo>
                  <a:lnTo>
                    <a:pt x="651849" y="418812"/>
                  </a:lnTo>
                  <a:lnTo>
                    <a:pt x="639808" y="425698"/>
                  </a:lnTo>
                  <a:lnTo>
                    <a:pt x="627767" y="432586"/>
                  </a:lnTo>
                  <a:lnTo>
                    <a:pt x="615726" y="439478"/>
                  </a:lnTo>
                  <a:lnTo>
                    <a:pt x="603685" y="446373"/>
                  </a:lnTo>
                  <a:lnTo>
                    <a:pt x="591644" y="453271"/>
                  </a:lnTo>
                  <a:lnTo>
                    <a:pt x="579603" y="460171"/>
                  </a:lnTo>
                  <a:lnTo>
                    <a:pt x="567562" y="467075"/>
                  </a:lnTo>
                  <a:lnTo>
                    <a:pt x="555521" y="473981"/>
                  </a:lnTo>
                  <a:lnTo>
                    <a:pt x="543480" y="480890"/>
                  </a:lnTo>
                  <a:lnTo>
                    <a:pt x="531438" y="487803"/>
                  </a:lnTo>
                  <a:lnTo>
                    <a:pt x="519397" y="494718"/>
                  </a:lnTo>
                  <a:lnTo>
                    <a:pt x="507356" y="501636"/>
                  </a:lnTo>
                  <a:lnTo>
                    <a:pt x="495315" y="508557"/>
                  </a:lnTo>
                  <a:lnTo>
                    <a:pt x="483274" y="515481"/>
                  </a:lnTo>
                  <a:lnTo>
                    <a:pt x="471233" y="522408"/>
                  </a:lnTo>
                  <a:lnTo>
                    <a:pt x="459192" y="529338"/>
                  </a:lnTo>
                  <a:lnTo>
                    <a:pt x="447151" y="536271"/>
                  </a:lnTo>
                  <a:lnTo>
                    <a:pt x="435110" y="543207"/>
                  </a:lnTo>
                  <a:lnTo>
                    <a:pt x="423068" y="550145"/>
                  </a:lnTo>
                  <a:lnTo>
                    <a:pt x="411027" y="557087"/>
                  </a:lnTo>
                  <a:lnTo>
                    <a:pt x="398986" y="564032"/>
                  </a:lnTo>
                  <a:lnTo>
                    <a:pt x="386945" y="570979"/>
                  </a:lnTo>
                  <a:lnTo>
                    <a:pt x="374904" y="577930"/>
                  </a:lnTo>
                  <a:lnTo>
                    <a:pt x="362863" y="584883"/>
                  </a:lnTo>
                  <a:lnTo>
                    <a:pt x="350822" y="591840"/>
                  </a:lnTo>
                  <a:lnTo>
                    <a:pt x="338781" y="598799"/>
                  </a:lnTo>
                  <a:lnTo>
                    <a:pt x="326740" y="605761"/>
                  </a:lnTo>
                  <a:lnTo>
                    <a:pt x="314699" y="612726"/>
                  </a:lnTo>
                  <a:lnTo>
                    <a:pt x="302657" y="619694"/>
                  </a:lnTo>
                  <a:lnTo>
                    <a:pt x="290616" y="626665"/>
                  </a:lnTo>
                  <a:lnTo>
                    <a:pt x="278575" y="633639"/>
                  </a:lnTo>
                  <a:lnTo>
                    <a:pt x="266534" y="640615"/>
                  </a:lnTo>
                  <a:lnTo>
                    <a:pt x="254493" y="647595"/>
                  </a:lnTo>
                  <a:lnTo>
                    <a:pt x="242452" y="654577"/>
                  </a:lnTo>
                  <a:lnTo>
                    <a:pt x="230411" y="661562"/>
                  </a:lnTo>
                  <a:lnTo>
                    <a:pt x="218370" y="668550"/>
                  </a:lnTo>
                  <a:lnTo>
                    <a:pt x="206329" y="675541"/>
                  </a:lnTo>
                  <a:lnTo>
                    <a:pt x="194287" y="682534"/>
                  </a:lnTo>
                  <a:lnTo>
                    <a:pt x="182246" y="689531"/>
                  </a:lnTo>
                  <a:lnTo>
                    <a:pt x="170205" y="696530"/>
                  </a:lnTo>
                  <a:lnTo>
                    <a:pt x="158164" y="703531"/>
                  </a:lnTo>
                  <a:lnTo>
                    <a:pt x="146123" y="710536"/>
                  </a:lnTo>
                  <a:lnTo>
                    <a:pt x="134082" y="717543"/>
                  </a:lnTo>
                  <a:lnTo>
                    <a:pt x="133565" y="717844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6550097" y="2133661"/>
              <a:ext cx="1241864" cy="717844"/>
            </a:xfrm>
            <a:custGeom>
              <a:avLst/>
              <a:pathLst>
                <a:path w="1241864" h="717844">
                  <a:moveTo>
                    <a:pt x="0" y="717844"/>
                  </a:moveTo>
                  <a:lnTo>
                    <a:pt x="1630" y="716921"/>
                  </a:lnTo>
                  <a:lnTo>
                    <a:pt x="13671" y="710101"/>
                  </a:lnTo>
                  <a:lnTo>
                    <a:pt x="25712" y="703279"/>
                  </a:lnTo>
                  <a:lnTo>
                    <a:pt x="37753" y="696454"/>
                  </a:lnTo>
                  <a:lnTo>
                    <a:pt x="49794" y="689627"/>
                  </a:lnTo>
                  <a:lnTo>
                    <a:pt x="61835" y="682797"/>
                  </a:lnTo>
                  <a:lnTo>
                    <a:pt x="73876" y="675965"/>
                  </a:lnTo>
                  <a:lnTo>
                    <a:pt x="85918" y="669130"/>
                  </a:lnTo>
                  <a:lnTo>
                    <a:pt x="97959" y="662292"/>
                  </a:lnTo>
                  <a:lnTo>
                    <a:pt x="110000" y="655452"/>
                  </a:lnTo>
                  <a:lnTo>
                    <a:pt x="122041" y="648609"/>
                  </a:lnTo>
                  <a:lnTo>
                    <a:pt x="134082" y="641763"/>
                  </a:lnTo>
                  <a:lnTo>
                    <a:pt x="146123" y="634915"/>
                  </a:lnTo>
                  <a:lnTo>
                    <a:pt x="158164" y="628064"/>
                  </a:lnTo>
                  <a:lnTo>
                    <a:pt x="170205" y="621210"/>
                  </a:lnTo>
                  <a:lnTo>
                    <a:pt x="182246" y="614354"/>
                  </a:lnTo>
                  <a:lnTo>
                    <a:pt x="194287" y="607495"/>
                  </a:lnTo>
                  <a:lnTo>
                    <a:pt x="206329" y="600633"/>
                  </a:lnTo>
                  <a:lnTo>
                    <a:pt x="218370" y="593768"/>
                  </a:lnTo>
                  <a:lnTo>
                    <a:pt x="230411" y="586901"/>
                  </a:lnTo>
                  <a:lnTo>
                    <a:pt x="242452" y="580030"/>
                  </a:lnTo>
                  <a:lnTo>
                    <a:pt x="254493" y="573157"/>
                  </a:lnTo>
                  <a:lnTo>
                    <a:pt x="266534" y="566281"/>
                  </a:lnTo>
                  <a:lnTo>
                    <a:pt x="278575" y="559402"/>
                  </a:lnTo>
                  <a:lnTo>
                    <a:pt x="290616" y="552520"/>
                  </a:lnTo>
                  <a:lnTo>
                    <a:pt x="302657" y="545636"/>
                  </a:lnTo>
                  <a:lnTo>
                    <a:pt x="314699" y="538748"/>
                  </a:lnTo>
                  <a:lnTo>
                    <a:pt x="326740" y="531858"/>
                  </a:lnTo>
                  <a:lnTo>
                    <a:pt x="338781" y="524965"/>
                  </a:lnTo>
                  <a:lnTo>
                    <a:pt x="350822" y="518069"/>
                  </a:lnTo>
                  <a:lnTo>
                    <a:pt x="362863" y="511170"/>
                  </a:lnTo>
                  <a:lnTo>
                    <a:pt x="374904" y="504268"/>
                  </a:lnTo>
                  <a:lnTo>
                    <a:pt x="386945" y="497363"/>
                  </a:lnTo>
                  <a:lnTo>
                    <a:pt x="398986" y="490455"/>
                  </a:lnTo>
                  <a:lnTo>
                    <a:pt x="411027" y="483544"/>
                  </a:lnTo>
                  <a:lnTo>
                    <a:pt x="423068" y="476630"/>
                  </a:lnTo>
                  <a:lnTo>
                    <a:pt x="435110" y="469714"/>
                  </a:lnTo>
                  <a:lnTo>
                    <a:pt x="447151" y="462794"/>
                  </a:lnTo>
                  <a:lnTo>
                    <a:pt x="459192" y="455871"/>
                  </a:lnTo>
                  <a:lnTo>
                    <a:pt x="471233" y="448946"/>
                  </a:lnTo>
                  <a:lnTo>
                    <a:pt x="483274" y="442017"/>
                  </a:lnTo>
                  <a:lnTo>
                    <a:pt x="495315" y="435086"/>
                  </a:lnTo>
                  <a:lnTo>
                    <a:pt x="507356" y="428152"/>
                  </a:lnTo>
                  <a:lnTo>
                    <a:pt x="519397" y="421214"/>
                  </a:lnTo>
                  <a:lnTo>
                    <a:pt x="531438" y="414274"/>
                  </a:lnTo>
                  <a:lnTo>
                    <a:pt x="543480" y="407331"/>
                  </a:lnTo>
                  <a:lnTo>
                    <a:pt x="555521" y="400385"/>
                  </a:lnTo>
                  <a:lnTo>
                    <a:pt x="567562" y="393436"/>
                  </a:lnTo>
                  <a:lnTo>
                    <a:pt x="579603" y="386484"/>
                  </a:lnTo>
                  <a:lnTo>
                    <a:pt x="591644" y="379529"/>
                  </a:lnTo>
                  <a:lnTo>
                    <a:pt x="603685" y="372571"/>
                  </a:lnTo>
                  <a:lnTo>
                    <a:pt x="615726" y="365610"/>
                  </a:lnTo>
                  <a:lnTo>
                    <a:pt x="627767" y="358647"/>
                  </a:lnTo>
                  <a:lnTo>
                    <a:pt x="639808" y="351680"/>
                  </a:lnTo>
                  <a:lnTo>
                    <a:pt x="651849" y="344711"/>
                  </a:lnTo>
                  <a:lnTo>
                    <a:pt x="663891" y="337738"/>
                  </a:lnTo>
                  <a:lnTo>
                    <a:pt x="675932" y="330763"/>
                  </a:lnTo>
                  <a:lnTo>
                    <a:pt x="687973" y="323785"/>
                  </a:lnTo>
                  <a:lnTo>
                    <a:pt x="700014" y="316804"/>
                  </a:lnTo>
                  <a:lnTo>
                    <a:pt x="712055" y="309821"/>
                  </a:lnTo>
                  <a:lnTo>
                    <a:pt x="724096" y="302834"/>
                  </a:lnTo>
                  <a:lnTo>
                    <a:pt x="736137" y="295845"/>
                  </a:lnTo>
                  <a:lnTo>
                    <a:pt x="748178" y="288853"/>
                  </a:lnTo>
                  <a:lnTo>
                    <a:pt x="760219" y="281858"/>
                  </a:lnTo>
                  <a:lnTo>
                    <a:pt x="772261" y="274860"/>
                  </a:lnTo>
                  <a:lnTo>
                    <a:pt x="784302" y="267860"/>
                  </a:lnTo>
                  <a:lnTo>
                    <a:pt x="796343" y="260857"/>
                  </a:lnTo>
                  <a:lnTo>
                    <a:pt x="808384" y="253851"/>
                  </a:lnTo>
                  <a:lnTo>
                    <a:pt x="820425" y="246842"/>
                  </a:lnTo>
                  <a:lnTo>
                    <a:pt x="832466" y="239831"/>
                  </a:lnTo>
                  <a:lnTo>
                    <a:pt x="844507" y="232817"/>
                  </a:lnTo>
                  <a:lnTo>
                    <a:pt x="856548" y="225801"/>
                  </a:lnTo>
                  <a:lnTo>
                    <a:pt x="868589" y="218782"/>
                  </a:lnTo>
                  <a:lnTo>
                    <a:pt x="880630" y="211760"/>
                  </a:lnTo>
                  <a:lnTo>
                    <a:pt x="892672" y="204736"/>
                  </a:lnTo>
                  <a:lnTo>
                    <a:pt x="904713" y="197709"/>
                  </a:lnTo>
                  <a:lnTo>
                    <a:pt x="916754" y="190679"/>
                  </a:lnTo>
                  <a:lnTo>
                    <a:pt x="928795" y="183647"/>
                  </a:lnTo>
                  <a:lnTo>
                    <a:pt x="940836" y="176613"/>
                  </a:lnTo>
                  <a:lnTo>
                    <a:pt x="952877" y="169576"/>
                  </a:lnTo>
                  <a:lnTo>
                    <a:pt x="964918" y="162537"/>
                  </a:lnTo>
                  <a:lnTo>
                    <a:pt x="976959" y="155495"/>
                  </a:lnTo>
                  <a:lnTo>
                    <a:pt x="989000" y="148450"/>
                  </a:lnTo>
                  <a:lnTo>
                    <a:pt x="1001041" y="141404"/>
                  </a:lnTo>
                  <a:lnTo>
                    <a:pt x="1013083" y="134355"/>
                  </a:lnTo>
                  <a:lnTo>
                    <a:pt x="1025124" y="127303"/>
                  </a:lnTo>
                  <a:lnTo>
                    <a:pt x="1037165" y="120249"/>
                  </a:lnTo>
                  <a:lnTo>
                    <a:pt x="1049206" y="113193"/>
                  </a:lnTo>
                  <a:lnTo>
                    <a:pt x="1061247" y="106135"/>
                  </a:lnTo>
                  <a:lnTo>
                    <a:pt x="1073288" y="99074"/>
                  </a:lnTo>
                  <a:lnTo>
                    <a:pt x="1085329" y="92011"/>
                  </a:lnTo>
                  <a:lnTo>
                    <a:pt x="1097370" y="84946"/>
                  </a:lnTo>
                  <a:lnTo>
                    <a:pt x="1109411" y="77879"/>
                  </a:lnTo>
                  <a:lnTo>
                    <a:pt x="1121453" y="70809"/>
                  </a:lnTo>
                  <a:lnTo>
                    <a:pt x="1133494" y="63738"/>
                  </a:lnTo>
                  <a:lnTo>
                    <a:pt x="1145535" y="56664"/>
                  </a:lnTo>
                  <a:lnTo>
                    <a:pt x="1157576" y="49588"/>
                  </a:lnTo>
                  <a:lnTo>
                    <a:pt x="1169617" y="42510"/>
                  </a:lnTo>
                  <a:lnTo>
                    <a:pt x="1181658" y="35430"/>
                  </a:lnTo>
                  <a:lnTo>
                    <a:pt x="1193699" y="28348"/>
                  </a:lnTo>
                  <a:lnTo>
                    <a:pt x="1205740" y="21264"/>
                  </a:lnTo>
                  <a:lnTo>
                    <a:pt x="1217781" y="14178"/>
                  </a:lnTo>
                  <a:lnTo>
                    <a:pt x="1229822" y="7090"/>
                  </a:lnTo>
                  <a:lnTo>
                    <a:pt x="1241864" y="0"/>
                  </a:lnTo>
                  <a:lnTo>
                    <a:pt x="124186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6683662" y="2218267"/>
              <a:ext cx="1108298" cy="633238"/>
            </a:xfrm>
            <a:custGeom>
              <a:avLst/>
              <a:pathLst>
                <a:path w="1108298" h="633238">
                  <a:moveTo>
                    <a:pt x="1108298" y="0"/>
                  </a:moveTo>
                  <a:lnTo>
                    <a:pt x="1108298" y="0"/>
                  </a:lnTo>
                  <a:lnTo>
                    <a:pt x="1096257" y="6765"/>
                  </a:lnTo>
                  <a:lnTo>
                    <a:pt x="1084216" y="13532"/>
                  </a:lnTo>
                  <a:lnTo>
                    <a:pt x="1072175" y="20302"/>
                  </a:lnTo>
                  <a:lnTo>
                    <a:pt x="1060134" y="27073"/>
                  </a:lnTo>
                  <a:lnTo>
                    <a:pt x="1048093" y="33846"/>
                  </a:lnTo>
                  <a:lnTo>
                    <a:pt x="1036052" y="40622"/>
                  </a:lnTo>
                  <a:lnTo>
                    <a:pt x="1024011" y="47399"/>
                  </a:lnTo>
                  <a:lnTo>
                    <a:pt x="1011969" y="54179"/>
                  </a:lnTo>
                  <a:lnTo>
                    <a:pt x="999928" y="60960"/>
                  </a:lnTo>
                  <a:lnTo>
                    <a:pt x="987887" y="67744"/>
                  </a:lnTo>
                  <a:lnTo>
                    <a:pt x="975846" y="74530"/>
                  </a:lnTo>
                  <a:lnTo>
                    <a:pt x="963805" y="81318"/>
                  </a:lnTo>
                  <a:lnTo>
                    <a:pt x="951764" y="88108"/>
                  </a:lnTo>
                  <a:lnTo>
                    <a:pt x="939723" y="94901"/>
                  </a:lnTo>
                  <a:lnTo>
                    <a:pt x="927682" y="101696"/>
                  </a:lnTo>
                  <a:lnTo>
                    <a:pt x="915641" y="108493"/>
                  </a:lnTo>
                  <a:lnTo>
                    <a:pt x="903599" y="115292"/>
                  </a:lnTo>
                  <a:lnTo>
                    <a:pt x="891558" y="122094"/>
                  </a:lnTo>
                  <a:lnTo>
                    <a:pt x="879517" y="128898"/>
                  </a:lnTo>
                  <a:lnTo>
                    <a:pt x="867476" y="135704"/>
                  </a:lnTo>
                  <a:lnTo>
                    <a:pt x="855435" y="142513"/>
                  </a:lnTo>
                  <a:lnTo>
                    <a:pt x="843394" y="149324"/>
                  </a:lnTo>
                  <a:lnTo>
                    <a:pt x="831353" y="156138"/>
                  </a:lnTo>
                  <a:lnTo>
                    <a:pt x="819312" y="162954"/>
                  </a:lnTo>
                  <a:lnTo>
                    <a:pt x="807271" y="169772"/>
                  </a:lnTo>
                  <a:lnTo>
                    <a:pt x="795230" y="176593"/>
                  </a:lnTo>
                  <a:lnTo>
                    <a:pt x="783188" y="183417"/>
                  </a:lnTo>
                  <a:lnTo>
                    <a:pt x="771147" y="190243"/>
                  </a:lnTo>
                  <a:lnTo>
                    <a:pt x="759106" y="197071"/>
                  </a:lnTo>
                  <a:lnTo>
                    <a:pt x="747065" y="203902"/>
                  </a:lnTo>
                  <a:lnTo>
                    <a:pt x="735024" y="210736"/>
                  </a:lnTo>
                  <a:lnTo>
                    <a:pt x="722983" y="217572"/>
                  </a:lnTo>
                  <a:lnTo>
                    <a:pt x="710942" y="224411"/>
                  </a:lnTo>
                  <a:lnTo>
                    <a:pt x="698901" y="231253"/>
                  </a:lnTo>
                  <a:lnTo>
                    <a:pt x="686860" y="238097"/>
                  </a:lnTo>
                  <a:lnTo>
                    <a:pt x="674818" y="244944"/>
                  </a:lnTo>
                  <a:lnTo>
                    <a:pt x="662777" y="251794"/>
                  </a:lnTo>
                  <a:lnTo>
                    <a:pt x="650736" y="258646"/>
                  </a:lnTo>
                  <a:lnTo>
                    <a:pt x="638695" y="265501"/>
                  </a:lnTo>
                  <a:lnTo>
                    <a:pt x="626654" y="272359"/>
                  </a:lnTo>
                  <a:lnTo>
                    <a:pt x="614613" y="279220"/>
                  </a:lnTo>
                  <a:lnTo>
                    <a:pt x="602572" y="286083"/>
                  </a:lnTo>
                  <a:lnTo>
                    <a:pt x="590531" y="292949"/>
                  </a:lnTo>
                  <a:lnTo>
                    <a:pt x="578490" y="299818"/>
                  </a:lnTo>
                  <a:lnTo>
                    <a:pt x="566449" y="306690"/>
                  </a:lnTo>
                  <a:lnTo>
                    <a:pt x="554407" y="313564"/>
                  </a:lnTo>
                  <a:lnTo>
                    <a:pt x="542366" y="320442"/>
                  </a:lnTo>
                  <a:lnTo>
                    <a:pt x="530325" y="327322"/>
                  </a:lnTo>
                  <a:lnTo>
                    <a:pt x="518284" y="334205"/>
                  </a:lnTo>
                  <a:lnTo>
                    <a:pt x="506243" y="341091"/>
                  </a:lnTo>
                  <a:lnTo>
                    <a:pt x="494202" y="347980"/>
                  </a:lnTo>
                  <a:lnTo>
                    <a:pt x="482161" y="354872"/>
                  </a:lnTo>
                  <a:lnTo>
                    <a:pt x="470120" y="361767"/>
                  </a:lnTo>
                  <a:lnTo>
                    <a:pt x="458079" y="368664"/>
                  </a:lnTo>
                  <a:lnTo>
                    <a:pt x="446038" y="375565"/>
                  </a:lnTo>
                  <a:lnTo>
                    <a:pt x="433996" y="382468"/>
                  </a:lnTo>
                  <a:lnTo>
                    <a:pt x="421955" y="389375"/>
                  </a:lnTo>
                  <a:lnTo>
                    <a:pt x="409914" y="396284"/>
                  </a:lnTo>
                  <a:lnTo>
                    <a:pt x="397873" y="403196"/>
                  </a:lnTo>
                  <a:lnTo>
                    <a:pt x="385832" y="410111"/>
                  </a:lnTo>
                  <a:lnTo>
                    <a:pt x="373791" y="417030"/>
                  </a:lnTo>
                  <a:lnTo>
                    <a:pt x="361750" y="423951"/>
                  </a:lnTo>
                  <a:lnTo>
                    <a:pt x="349709" y="430875"/>
                  </a:lnTo>
                  <a:lnTo>
                    <a:pt x="337668" y="437802"/>
                  </a:lnTo>
                  <a:lnTo>
                    <a:pt x="325626" y="444732"/>
                  </a:lnTo>
                  <a:lnTo>
                    <a:pt x="313585" y="451664"/>
                  </a:lnTo>
                  <a:lnTo>
                    <a:pt x="301544" y="458600"/>
                  </a:lnTo>
                  <a:lnTo>
                    <a:pt x="289503" y="465539"/>
                  </a:lnTo>
                  <a:lnTo>
                    <a:pt x="277462" y="472481"/>
                  </a:lnTo>
                  <a:lnTo>
                    <a:pt x="265421" y="479425"/>
                  </a:lnTo>
                  <a:lnTo>
                    <a:pt x="253380" y="486373"/>
                  </a:lnTo>
                  <a:lnTo>
                    <a:pt x="241339" y="493324"/>
                  </a:lnTo>
                  <a:lnTo>
                    <a:pt x="229298" y="500277"/>
                  </a:lnTo>
                  <a:lnTo>
                    <a:pt x="217257" y="507233"/>
                  </a:lnTo>
                  <a:lnTo>
                    <a:pt x="205215" y="514193"/>
                  </a:lnTo>
                  <a:lnTo>
                    <a:pt x="193174" y="521155"/>
                  </a:lnTo>
                  <a:lnTo>
                    <a:pt x="181133" y="528120"/>
                  </a:lnTo>
                  <a:lnTo>
                    <a:pt x="169092" y="535088"/>
                  </a:lnTo>
                  <a:lnTo>
                    <a:pt x="157051" y="542059"/>
                  </a:lnTo>
                  <a:lnTo>
                    <a:pt x="145010" y="549033"/>
                  </a:lnTo>
                  <a:lnTo>
                    <a:pt x="132969" y="556009"/>
                  </a:lnTo>
                  <a:lnTo>
                    <a:pt x="120928" y="562989"/>
                  </a:lnTo>
                  <a:lnTo>
                    <a:pt x="108887" y="569971"/>
                  </a:lnTo>
                  <a:lnTo>
                    <a:pt x="96845" y="576956"/>
                  </a:lnTo>
                  <a:lnTo>
                    <a:pt x="84804" y="583944"/>
                  </a:lnTo>
                  <a:lnTo>
                    <a:pt x="72763" y="590935"/>
                  </a:lnTo>
                  <a:lnTo>
                    <a:pt x="60722" y="597928"/>
                  </a:lnTo>
                  <a:lnTo>
                    <a:pt x="48681" y="604924"/>
                  </a:lnTo>
                  <a:lnTo>
                    <a:pt x="36640" y="611923"/>
                  </a:lnTo>
                  <a:lnTo>
                    <a:pt x="24599" y="618925"/>
                  </a:lnTo>
                  <a:lnTo>
                    <a:pt x="12558" y="625930"/>
                  </a:lnTo>
                  <a:lnTo>
                    <a:pt x="517" y="632937"/>
                  </a:lnTo>
                  <a:lnTo>
                    <a:pt x="0" y="6332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6617799" y="2175964"/>
              <a:ext cx="1174161" cy="675541"/>
            </a:xfrm>
            <a:custGeom>
              <a:avLst/>
              <a:pathLst>
                <a:path w="1174161" h="675541">
                  <a:moveTo>
                    <a:pt x="0" y="675541"/>
                  </a:moveTo>
                  <a:lnTo>
                    <a:pt x="6174" y="671989"/>
                  </a:lnTo>
                  <a:lnTo>
                    <a:pt x="18215" y="665061"/>
                  </a:lnTo>
                  <a:lnTo>
                    <a:pt x="30256" y="658133"/>
                  </a:lnTo>
                  <a:lnTo>
                    <a:pt x="42297" y="651206"/>
                  </a:lnTo>
                  <a:lnTo>
                    <a:pt x="54338" y="644278"/>
                  </a:lnTo>
                  <a:lnTo>
                    <a:pt x="66379" y="637350"/>
                  </a:lnTo>
                  <a:lnTo>
                    <a:pt x="78420" y="630422"/>
                  </a:lnTo>
                  <a:lnTo>
                    <a:pt x="90461" y="623495"/>
                  </a:lnTo>
                  <a:lnTo>
                    <a:pt x="102503" y="616567"/>
                  </a:lnTo>
                  <a:lnTo>
                    <a:pt x="114544" y="609639"/>
                  </a:lnTo>
                  <a:lnTo>
                    <a:pt x="126585" y="602711"/>
                  </a:lnTo>
                  <a:lnTo>
                    <a:pt x="138626" y="595784"/>
                  </a:lnTo>
                  <a:lnTo>
                    <a:pt x="150667" y="588856"/>
                  </a:lnTo>
                  <a:lnTo>
                    <a:pt x="162708" y="581928"/>
                  </a:lnTo>
                  <a:lnTo>
                    <a:pt x="174749" y="575001"/>
                  </a:lnTo>
                  <a:lnTo>
                    <a:pt x="186790" y="568073"/>
                  </a:lnTo>
                  <a:lnTo>
                    <a:pt x="198831" y="561145"/>
                  </a:lnTo>
                  <a:lnTo>
                    <a:pt x="210872" y="554217"/>
                  </a:lnTo>
                  <a:lnTo>
                    <a:pt x="222914" y="547290"/>
                  </a:lnTo>
                  <a:lnTo>
                    <a:pt x="234955" y="540362"/>
                  </a:lnTo>
                  <a:lnTo>
                    <a:pt x="246996" y="533434"/>
                  </a:lnTo>
                  <a:lnTo>
                    <a:pt x="259037" y="526506"/>
                  </a:lnTo>
                  <a:lnTo>
                    <a:pt x="271078" y="519579"/>
                  </a:lnTo>
                  <a:lnTo>
                    <a:pt x="283119" y="512651"/>
                  </a:lnTo>
                  <a:lnTo>
                    <a:pt x="295160" y="505723"/>
                  </a:lnTo>
                  <a:lnTo>
                    <a:pt x="307201" y="498796"/>
                  </a:lnTo>
                  <a:lnTo>
                    <a:pt x="319242" y="491868"/>
                  </a:lnTo>
                  <a:lnTo>
                    <a:pt x="331284" y="484940"/>
                  </a:lnTo>
                  <a:lnTo>
                    <a:pt x="343325" y="478012"/>
                  </a:lnTo>
                  <a:lnTo>
                    <a:pt x="355366" y="471085"/>
                  </a:lnTo>
                  <a:lnTo>
                    <a:pt x="367407" y="464157"/>
                  </a:lnTo>
                  <a:lnTo>
                    <a:pt x="379448" y="457229"/>
                  </a:lnTo>
                  <a:lnTo>
                    <a:pt x="391489" y="450302"/>
                  </a:lnTo>
                  <a:lnTo>
                    <a:pt x="403530" y="443374"/>
                  </a:lnTo>
                  <a:lnTo>
                    <a:pt x="415571" y="436446"/>
                  </a:lnTo>
                  <a:lnTo>
                    <a:pt x="427612" y="429518"/>
                  </a:lnTo>
                  <a:lnTo>
                    <a:pt x="439653" y="422591"/>
                  </a:lnTo>
                  <a:lnTo>
                    <a:pt x="451695" y="415663"/>
                  </a:lnTo>
                  <a:lnTo>
                    <a:pt x="463736" y="408735"/>
                  </a:lnTo>
                  <a:lnTo>
                    <a:pt x="475777" y="401807"/>
                  </a:lnTo>
                  <a:lnTo>
                    <a:pt x="487818" y="394880"/>
                  </a:lnTo>
                  <a:lnTo>
                    <a:pt x="499859" y="387952"/>
                  </a:lnTo>
                  <a:lnTo>
                    <a:pt x="511900" y="381024"/>
                  </a:lnTo>
                  <a:lnTo>
                    <a:pt x="523941" y="374097"/>
                  </a:lnTo>
                  <a:lnTo>
                    <a:pt x="535982" y="367169"/>
                  </a:lnTo>
                  <a:lnTo>
                    <a:pt x="548023" y="360241"/>
                  </a:lnTo>
                  <a:lnTo>
                    <a:pt x="560065" y="353313"/>
                  </a:lnTo>
                  <a:lnTo>
                    <a:pt x="572106" y="346386"/>
                  </a:lnTo>
                  <a:lnTo>
                    <a:pt x="584147" y="339458"/>
                  </a:lnTo>
                  <a:lnTo>
                    <a:pt x="596188" y="332530"/>
                  </a:lnTo>
                  <a:lnTo>
                    <a:pt x="608229" y="325603"/>
                  </a:lnTo>
                  <a:lnTo>
                    <a:pt x="620270" y="318675"/>
                  </a:lnTo>
                  <a:lnTo>
                    <a:pt x="632311" y="311747"/>
                  </a:lnTo>
                  <a:lnTo>
                    <a:pt x="644352" y="304819"/>
                  </a:lnTo>
                  <a:lnTo>
                    <a:pt x="656393" y="297892"/>
                  </a:lnTo>
                  <a:lnTo>
                    <a:pt x="668434" y="290964"/>
                  </a:lnTo>
                  <a:lnTo>
                    <a:pt x="680476" y="284036"/>
                  </a:lnTo>
                  <a:lnTo>
                    <a:pt x="692517" y="277108"/>
                  </a:lnTo>
                  <a:lnTo>
                    <a:pt x="704558" y="270181"/>
                  </a:lnTo>
                  <a:lnTo>
                    <a:pt x="716599" y="263253"/>
                  </a:lnTo>
                  <a:lnTo>
                    <a:pt x="728640" y="256325"/>
                  </a:lnTo>
                  <a:lnTo>
                    <a:pt x="740681" y="249398"/>
                  </a:lnTo>
                  <a:lnTo>
                    <a:pt x="752722" y="242470"/>
                  </a:lnTo>
                  <a:lnTo>
                    <a:pt x="764763" y="235542"/>
                  </a:lnTo>
                  <a:lnTo>
                    <a:pt x="776804" y="228614"/>
                  </a:lnTo>
                  <a:lnTo>
                    <a:pt x="788846" y="221687"/>
                  </a:lnTo>
                  <a:lnTo>
                    <a:pt x="800887" y="214759"/>
                  </a:lnTo>
                  <a:lnTo>
                    <a:pt x="812928" y="207831"/>
                  </a:lnTo>
                  <a:lnTo>
                    <a:pt x="824969" y="200903"/>
                  </a:lnTo>
                  <a:lnTo>
                    <a:pt x="837010" y="193976"/>
                  </a:lnTo>
                  <a:lnTo>
                    <a:pt x="849051" y="187048"/>
                  </a:lnTo>
                  <a:lnTo>
                    <a:pt x="861092" y="180120"/>
                  </a:lnTo>
                  <a:lnTo>
                    <a:pt x="873133" y="173193"/>
                  </a:lnTo>
                  <a:lnTo>
                    <a:pt x="885174" y="166265"/>
                  </a:lnTo>
                  <a:lnTo>
                    <a:pt x="897215" y="159337"/>
                  </a:lnTo>
                  <a:lnTo>
                    <a:pt x="909257" y="152409"/>
                  </a:lnTo>
                  <a:lnTo>
                    <a:pt x="921298" y="145482"/>
                  </a:lnTo>
                  <a:lnTo>
                    <a:pt x="933339" y="138554"/>
                  </a:lnTo>
                  <a:lnTo>
                    <a:pt x="945380" y="131626"/>
                  </a:lnTo>
                  <a:lnTo>
                    <a:pt x="957421" y="124699"/>
                  </a:lnTo>
                  <a:lnTo>
                    <a:pt x="969462" y="117771"/>
                  </a:lnTo>
                  <a:lnTo>
                    <a:pt x="981503" y="110843"/>
                  </a:lnTo>
                  <a:lnTo>
                    <a:pt x="993544" y="103915"/>
                  </a:lnTo>
                  <a:lnTo>
                    <a:pt x="1005585" y="96988"/>
                  </a:lnTo>
                  <a:lnTo>
                    <a:pt x="1017626" y="90060"/>
                  </a:lnTo>
                  <a:lnTo>
                    <a:pt x="1029668" y="83132"/>
                  </a:lnTo>
                  <a:lnTo>
                    <a:pt x="1041709" y="76204"/>
                  </a:lnTo>
                  <a:lnTo>
                    <a:pt x="1053750" y="69277"/>
                  </a:lnTo>
                  <a:lnTo>
                    <a:pt x="1065791" y="62349"/>
                  </a:lnTo>
                  <a:lnTo>
                    <a:pt x="1077832" y="55421"/>
                  </a:lnTo>
                  <a:lnTo>
                    <a:pt x="1089873" y="48494"/>
                  </a:lnTo>
                  <a:lnTo>
                    <a:pt x="1101914" y="41566"/>
                  </a:lnTo>
                  <a:lnTo>
                    <a:pt x="1113955" y="34638"/>
                  </a:lnTo>
                  <a:lnTo>
                    <a:pt x="1125996" y="27710"/>
                  </a:lnTo>
                  <a:lnTo>
                    <a:pt x="1138038" y="20783"/>
                  </a:lnTo>
                  <a:lnTo>
                    <a:pt x="1150079" y="13855"/>
                  </a:lnTo>
                  <a:lnTo>
                    <a:pt x="1162120" y="6927"/>
                  </a:lnTo>
                  <a:lnTo>
                    <a:pt x="1174161" y="0"/>
                  </a:lnTo>
                  <a:lnTo>
                    <a:pt x="1174161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324003" y="2827891"/>
              <a:ext cx="47227" cy="472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336044" y="2827891"/>
              <a:ext cx="47227" cy="472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384208" y="2827891"/>
              <a:ext cx="47227" cy="472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395310" y="2826952"/>
              <a:ext cx="49105" cy="49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17553" y="2825113"/>
              <a:ext cx="52784" cy="52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428375" y="2823893"/>
              <a:ext cx="55223" cy="552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36973" y="2820450"/>
              <a:ext cx="62110" cy="6211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449902" y="2821338"/>
              <a:ext cx="60333" cy="60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462142" y="2821538"/>
              <a:ext cx="59934" cy="5993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472630" y="2819984"/>
              <a:ext cx="63041" cy="630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486225" y="2821538"/>
              <a:ext cx="59934" cy="5993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497178" y="2820450"/>
              <a:ext cx="62110" cy="6211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510733" y="2821964"/>
              <a:ext cx="59083" cy="590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520649" y="2819838"/>
              <a:ext cx="63333" cy="633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535810" y="2822959"/>
              <a:ext cx="57092" cy="57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544184" y="2819291"/>
              <a:ext cx="64427" cy="644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556491" y="2819558"/>
              <a:ext cx="63894" cy="6389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569590" y="2820615"/>
              <a:ext cx="61779" cy="617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581306" y="2820290"/>
              <a:ext cx="62430" cy="624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593507" y="2820450"/>
              <a:ext cx="62110" cy="6211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606061" y="2820963"/>
              <a:ext cx="61083" cy="610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617925" y="2820786"/>
              <a:ext cx="61437" cy="6143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628876" y="2819696"/>
              <a:ext cx="63617" cy="636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642185" y="2820963"/>
              <a:ext cx="61083" cy="610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655455" y="2822192"/>
              <a:ext cx="58625" cy="586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668861" y="2823558"/>
              <a:ext cx="55894" cy="5589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675795" y="2818451"/>
              <a:ext cx="66109" cy="6610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687009" y="2817623"/>
              <a:ext cx="67764" cy="67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700464" y="2819038"/>
              <a:ext cx="64935" cy="64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712631" y="2819163"/>
              <a:ext cx="64684" cy="646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721534" y="2816025"/>
              <a:ext cx="70960" cy="70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735676" y="2818126"/>
              <a:ext cx="66758" cy="6675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745691" y="2816099"/>
              <a:ext cx="70811" cy="708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758973" y="2817341"/>
              <a:ext cx="68328" cy="683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769552" y="2815878"/>
              <a:ext cx="71253" cy="712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783634" y="2817919"/>
              <a:ext cx="67171" cy="6717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794162" y="2816407"/>
              <a:ext cx="70196" cy="701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807324" y="2817527"/>
              <a:ext cx="67955" cy="679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817296" y="2815458"/>
              <a:ext cx="72093" cy="720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830445" y="2816566"/>
              <a:ext cx="69877" cy="698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840672" y="2814752"/>
              <a:ext cx="73507" cy="735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852592" y="2814631"/>
              <a:ext cx="73748" cy="73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865598" y="2815595"/>
              <a:ext cx="71819" cy="718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876324" y="2814281"/>
              <a:ext cx="74448" cy="744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887263" y="2813179"/>
              <a:ext cx="76653" cy="76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900579" y="2814454"/>
              <a:ext cx="74103" cy="74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911849" y="2813682"/>
              <a:ext cx="75646" cy="7564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924210" y="2814002"/>
              <a:ext cx="75005" cy="750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936089" y="2813840"/>
              <a:ext cx="75329" cy="753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948921" y="2814631"/>
              <a:ext cx="73748" cy="73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959177" y="2812846"/>
              <a:ext cx="77318" cy="7731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972320" y="2813948"/>
              <a:ext cx="75114" cy="751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983543" y="2813130"/>
              <a:ext cx="76749" cy="767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994982" y="3116454"/>
              <a:ext cx="77954" cy="779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008126" y="2813630"/>
              <a:ext cx="75750" cy="7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018224" y="2811687"/>
              <a:ext cx="79635" cy="796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030716" y="2812138"/>
              <a:ext cx="78733" cy="7873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040039" y="2809420"/>
              <a:ext cx="84170" cy="84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052999" y="2810339"/>
              <a:ext cx="82332" cy="8233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66231" y="2811530"/>
              <a:ext cx="79950" cy="799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077529" y="2810787"/>
              <a:ext cx="81436" cy="814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089326" y="2810543"/>
              <a:ext cx="81924" cy="819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101576" y="2810752"/>
              <a:ext cx="81506" cy="815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113477" y="2810612"/>
              <a:ext cx="81786" cy="817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125694" y="2995336"/>
              <a:ext cx="81436" cy="814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38960" y="2812013"/>
              <a:ext cx="78985" cy="7898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150558" y="2811569"/>
              <a:ext cx="79872" cy="798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163382" y="2812352"/>
              <a:ext cx="78305" cy="783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174879" y="2811808"/>
              <a:ext cx="79394" cy="7939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189336" y="2967388"/>
              <a:ext cx="74561" cy="745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01665" y="2814512"/>
              <a:ext cx="73986" cy="739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11002" y="2811808"/>
              <a:ext cx="79394" cy="7939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22804" y="2811569"/>
              <a:ext cx="79872" cy="798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34099" y="2810823"/>
              <a:ext cx="81365" cy="813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55656" y="2996111"/>
              <a:ext cx="86414" cy="864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68613" y="2809213"/>
              <a:ext cx="84584" cy="845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81012" y="2809571"/>
              <a:ext cx="83867" cy="838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91754" y="2973385"/>
              <a:ext cx="86467" cy="864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304308" y="2959931"/>
              <a:ext cx="85440" cy="854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16895" y="2809331"/>
              <a:ext cx="84349" cy="843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28502" y="2943476"/>
              <a:ext cx="85216" cy="852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41787" y="2810140"/>
              <a:ext cx="82729" cy="827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52755" y="2809068"/>
              <a:ext cx="84874" cy="848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65423" y="2809694"/>
              <a:ext cx="83621" cy="836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76227" y="2808457"/>
              <a:ext cx="86096" cy="860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88965" y="2809154"/>
              <a:ext cx="84701" cy="847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401332" y="2809480"/>
              <a:ext cx="84049" cy="840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412567" y="2808674"/>
              <a:ext cx="85662" cy="856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424179" y="2808245"/>
              <a:ext cx="86519" cy="865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436649" y="2808674"/>
              <a:ext cx="85662" cy="856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449497" y="2863375"/>
              <a:ext cx="84049" cy="840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459314" y="2824480"/>
              <a:ext cx="88497" cy="8849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471616" y="2807518"/>
              <a:ext cx="87975" cy="8797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485441" y="2809301"/>
              <a:ext cx="84408" cy="84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496966" y="2843967"/>
              <a:ext cx="85440" cy="8544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509493" y="2774649"/>
              <a:ext cx="84467" cy="844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521302" y="2809039"/>
              <a:ext cx="84932" cy="8493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534444" y="2810140"/>
              <a:ext cx="82729" cy="827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543485" y="2779323"/>
              <a:ext cx="88730" cy="8873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556025" y="2824752"/>
              <a:ext cx="87732" cy="8773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567205" y="2806777"/>
              <a:ext cx="89455" cy="89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578561" y="2806092"/>
              <a:ext cx="90825" cy="908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601738" y="2805187"/>
              <a:ext cx="92636" cy="926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615325" y="2806733"/>
              <a:ext cx="89543" cy="89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625289" y="2804656"/>
              <a:ext cx="93697" cy="9369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637084" y="2819129"/>
              <a:ext cx="94189" cy="9418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649864" y="2805149"/>
              <a:ext cx="92711" cy="92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661684" y="2804927"/>
              <a:ext cx="93155" cy="931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685231" y="2800711"/>
              <a:ext cx="94224" cy="942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698142" y="2697384"/>
              <a:ext cx="92485" cy="9248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708675" y="2708238"/>
              <a:ext cx="95500" cy="955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721031" y="2791896"/>
              <a:ext cx="94872" cy="948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734152" y="2687093"/>
              <a:ext cx="92711" cy="92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746772" y="2768333"/>
              <a:ext cx="91554" cy="9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759730" y="2664913"/>
              <a:ext cx="89719" cy="8971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773114" y="2737873"/>
              <a:ext cx="87035" cy="870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786409" y="2809242"/>
              <a:ext cx="84526" cy="8452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795157" y="2697049"/>
              <a:ext cx="91112" cy="911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807280" y="2660169"/>
              <a:ext cx="90949" cy="909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821202" y="2728223"/>
              <a:ext cx="87186" cy="871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832266" y="2575555"/>
              <a:ext cx="89141" cy="891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845012" y="2726957"/>
              <a:ext cx="87732" cy="8773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857607" y="2661646"/>
              <a:ext cx="86623" cy="86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870324" y="2709385"/>
              <a:ext cx="85272" cy="85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880544" y="2670832"/>
              <a:ext cx="88914" cy="8891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893152" y="2587070"/>
              <a:ext cx="87781" cy="8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905120" y="2605028"/>
              <a:ext cx="87926" cy="8792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917283" y="2583763"/>
              <a:ext cx="87683" cy="876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929648" y="2550699"/>
              <a:ext cx="87035" cy="870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942798" y="2641201"/>
              <a:ext cx="84817" cy="84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954668" y="2565907"/>
              <a:ext cx="85160" cy="851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965111" y="2567919"/>
              <a:ext cx="88356" cy="883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977661" y="2807836"/>
              <a:ext cx="87337" cy="8733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990568" y="2608502"/>
              <a:ext cx="85606" cy="856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001140" y="2600375"/>
              <a:ext cx="88544" cy="885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014220" y="2541180"/>
              <a:ext cx="86467" cy="864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028032" y="2547746"/>
              <a:ext cx="82924" cy="829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039977" y="2591145"/>
              <a:ext cx="83117" cy="831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049958" y="2478864"/>
              <a:ext cx="87237" cy="8723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063715" y="2570297"/>
              <a:ext cx="83806" cy="838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075455" y="2473261"/>
              <a:ext cx="84408" cy="84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087828" y="2521940"/>
              <a:ext cx="83744" cy="837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100475" y="2542549"/>
              <a:ext cx="82532" cy="8253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113653" y="2512161"/>
              <a:ext cx="80258" cy="8025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126499" y="2487721"/>
              <a:ext cx="78649" cy="7864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137146" y="2467019"/>
              <a:ext cx="81436" cy="814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150009" y="2455609"/>
              <a:ext cx="79793" cy="7979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5985795" y="442618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5985795" y="42361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5985795" y="403906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5985795" y="3858448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5985795" y="3677835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5985795" y="348072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5985795" y="32907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6705094" y="3796321"/>
              <a:ext cx="1086866" cy="629866"/>
            </a:xfrm>
            <a:custGeom>
              <a:avLst/>
              <a:pathLst>
                <a:path w="1086866" h="629866">
                  <a:moveTo>
                    <a:pt x="0" y="629866"/>
                  </a:moveTo>
                  <a:lnTo>
                    <a:pt x="3167" y="628064"/>
                  </a:lnTo>
                  <a:lnTo>
                    <a:pt x="15208" y="621210"/>
                  </a:lnTo>
                  <a:lnTo>
                    <a:pt x="27249" y="614354"/>
                  </a:lnTo>
                  <a:lnTo>
                    <a:pt x="39290" y="607495"/>
                  </a:lnTo>
                  <a:lnTo>
                    <a:pt x="51331" y="600633"/>
                  </a:lnTo>
                  <a:lnTo>
                    <a:pt x="63372" y="593768"/>
                  </a:lnTo>
                  <a:lnTo>
                    <a:pt x="75413" y="586901"/>
                  </a:lnTo>
                  <a:lnTo>
                    <a:pt x="87454" y="580030"/>
                  </a:lnTo>
                  <a:lnTo>
                    <a:pt x="99496" y="573157"/>
                  </a:lnTo>
                  <a:lnTo>
                    <a:pt x="111537" y="566281"/>
                  </a:lnTo>
                  <a:lnTo>
                    <a:pt x="123578" y="559402"/>
                  </a:lnTo>
                  <a:lnTo>
                    <a:pt x="135619" y="552520"/>
                  </a:lnTo>
                  <a:lnTo>
                    <a:pt x="147660" y="545636"/>
                  </a:lnTo>
                  <a:lnTo>
                    <a:pt x="159701" y="538748"/>
                  </a:lnTo>
                  <a:lnTo>
                    <a:pt x="171742" y="531858"/>
                  </a:lnTo>
                  <a:lnTo>
                    <a:pt x="183783" y="524965"/>
                  </a:lnTo>
                  <a:lnTo>
                    <a:pt x="195824" y="518069"/>
                  </a:lnTo>
                  <a:lnTo>
                    <a:pt x="207866" y="511170"/>
                  </a:lnTo>
                  <a:lnTo>
                    <a:pt x="219907" y="504268"/>
                  </a:lnTo>
                  <a:lnTo>
                    <a:pt x="231948" y="497363"/>
                  </a:lnTo>
                  <a:lnTo>
                    <a:pt x="243989" y="490455"/>
                  </a:lnTo>
                  <a:lnTo>
                    <a:pt x="256030" y="483544"/>
                  </a:lnTo>
                  <a:lnTo>
                    <a:pt x="268071" y="476630"/>
                  </a:lnTo>
                  <a:lnTo>
                    <a:pt x="280112" y="469714"/>
                  </a:lnTo>
                  <a:lnTo>
                    <a:pt x="292153" y="462794"/>
                  </a:lnTo>
                  <a:lnTo>
                    <a:pt x="304194" y="455871"/>
                  </a:lnTo>
                  <a:lnTo>
                    <a:pt x="316235" y="448946"/>
                  </a:lnTo>
                  <a:lnTo>
                    <a:pt x="328277" y="442017"/>
                  </a:lnTo>
                  <a:lnTo>
                    <a:pt x="340318" y="435086"/>
                  </a:lnTo>
                  <a:lnTo>
                    <a:pt x="352359" y="428152"/>
                  </a:lnTo>
                  <a:lnTo>
                    <a:pt x="364400" y="421214"/>
                  </a:lnTo>
                  <a:lnTo>
                    <a:pt x="376441" y="414274"/>
                  </a:lnTo>
                  <a:lnTo>
                    <a:pt x="388482" y="407331"/>
                  </a:lnTo>
                  <a:lnTo>
                    <a:pt x="400523" y="400385"/>
                  </a:lnTo>
                  <a:lnTo>
                    <a:pt x="412564" y="393436"/>
                  </a:lnTo>
                  <a:lnTo>
                    <a:pt x="424605" y="386484"/>
                  </a:lnTo>
                  <a:lnTo>
                    <a:pt x="436647" y="379529"/>
                  </a:lnTo>
                  <a:lnTo>
                    <a:pt x="448688" y="372571"/>
                  </a:lnTo>
                  <a:lnTo>
                    <a:pt x="460729" y="365610"/>
                  </a:lnTo>
                  <a:lnTo>
                    <a:pt x="472770" y="358647"/>
                  </a:lnTo>
                  <a:lnTo>
                    <a:pt x="484811" y="351680"/>
                  </a:lnTo>
                  <a:lnTo>
                    <a:pt x="496852" y="344711"/>
                  </a:lnTo>
                  <a:lnTo>
                    <a:pt x="508893" y="337738"/>
                  </a:lnTo>
                  <a:lnTo>
                    <a:pt x="520934" y="330763"/>
                  </a:lnTo>
                  <a:lnTo>
                    <a:pt x="532975" y="323785"/>
                  </a:lnTo>
                  <a:lnTo>
                    <a:pt x="545016" y="316804"/>
                  </a:lnTo>
                  <a:lnTo>
                    <a:pt x="557058" y="309821"/>
                  </a:lnTo>
                  <a:lnTo>
                    <a:pt x="569099" y="302834"/>
                  </a:lnTo>
                  <a:lnTo>
                    <a:pt x="581140" y="295845"/>
                  </a:lnTo>
                  <a:lnTo>
                    <a:pt x="593181" y="288853"/>
                  </a:lnTo>
                  <a:lnTo>
                    <a:pt x="605222" y="281858"/>
                  </a:lnTo>
                  <a:lnTo>
                    <a:pt x="617263" y="274860"/>
                  </a:lnTo>
                  <a:lnTo>
                    <a:pt x="629304" y="267860"/>
                  </a:lnTo>
                  <a:lnTo>
                    <a:pt x="641345" y="260857"/>
                  </a:lnTo>
                  <a:lnTo>
                    <a:pt x="653386" y="253851"/>
                  </a:lnTo>
                  <a:lnTo>
                    <a:pt x="665427" y="246842"/>
                  </a:lnTo>
                  <a:lnTo>
                    <a:pt x="677469" y="239831"/>
                  </a:lnTo>
                  <a:lnTo>
                    <a:pt x="689510" y="232817"/>
                  </a:lnTo>
                  <a:lnTo>
                    <a:pt x="701551" y="225801"/>
                  </a:lnTo>
                  <a:lnTo>
                    <a:pt x="713592" y="218782"/>
                  </a:lnTo>
                  <a:lnTo>
                    <a:pt x="725633" y="211760"/>
                  </a:lnTo>
                  <a:lnTo>
                    <a:pt x="737674" y="204736"/>
                  </a:lnTo>
                  <a:lnTo>
                    <a:pt x="749715" y="197709"/>
                  </a:lnTo>
                  <a:lnTo>
                    <a:pt x="761756" y="190679"/>
                  </a:lnTo>
                  <a:lnTo>
                    <a:pt x="773797" y="183647"/>
                  </a:lnTo>
                  <a:lnTo>
                    <a:pt x="785839" y="176613"/>
                  </a:lnTo>
                  <a:lnTo>
                    <a:pt x="797880" y="169576"/>
                  </a:lnTo>
                  <a:lnTo>
                    <a:pt x="809921" y="162537"/>
                  </a:lnTo>
                  <a:lnTo>
                    <a:pt x="821962" y="155495"/>
                  </a:lnTo>
                  <a:lnTo>
                    <a:pt x="834003" y="148450"/>
                  </a:lnTo>
                  <a:lnTo>
                    <a:pt x="846044" y="141404"/>
                  </a:lnTo>
                  <a:lnTo>
                    <a:pt x="858085" y="134355"/>
                  </a:lnTo>
                  <a:lnTo>
                    <a:pt x="870126" y="127303"/>
                  </a:lnTo>
                  <a:lnTo>
                    <a:pt x="882167" y="120249"/>
                  </a:lnTo>
                  <a:lnTo>
                    <a:pt x="894208" y="113193"/>
                  </a:lnTo>
                  <a:lnTo>
                    <a:pt x="906250" y="106135"/>
                  </a:lnTo>
                  <a:lnTo>
                    <a:pt x="918291" y="99074"/>
                  </a:lnTo>
                  <a:lnTo>
                    <a:pt x="930332" y="92011"/>
                  </a:lnTo>
                  <a:lnTo>
                    <a:pt x="942373" y="84946"/>
                  </a:lnTo>
                  <a:lnTo>
                    <a:pt x="954414" y="77879"/>
                  </a:lnTo>
                  <a:lnTo>
                    <a:pt x="966455" y="70809"/>
                  </a:lnTo>
                  <a:lnTo>
                    <a:pt x="978496" y="63738"/>
                  </a:lnTo>
                  <a:lnTo>
                    <a:pt x="990537" y="56664"/>
                  </a:lnTo>
                  <a:lnTo>
                    <a:pt x="1002578" y="49588"/>
                  </a:lnTo>
                  <a:lnTo>
                    <a:pt x="1014620" y="42510"/>
                  </a:lnTo>
                  <a:lnTo>
                    <a:pt x="1026661" y="35430"/>
                  </a:lnTo>
                  <a:lnTo>
                    <a:pt x="1038702" y="28348"/>
                  </a:lnTo>
                  <a:lnTo>
                    <a:pt x="1050743" y="21264"/>
                  </a:lnTo>
                  <a:lnTo>
                    <a:pt x="1062784" y="14178"/>
                  </a:lnTo>
                  <a:lnTo>
                    <a:pt x="1074825" y="7090"/>
                  </a:lnTo>
                  <a:lnTo>
                    <a:pt x="1086866" y="0"/>
                  </a:lnTo>
                  <a:lnTo>
                    <a:pt x="1086866" y="84606"/>
                  </a:lnTo>
                  <a:lnTo>
                    <a:pt x="1074825" y="91371"/>
                  </a:lnTo>
                  <a:lnTo>
                    <a:pt x="1062784" y="98139"/>
                  </a:lnTo>
                  <a:lnTo>
                    <a:pt x="1050743" y="104908"/>
                  </a:lnTo>
                  <a:lnTo>
                    <a:pt x="1038702" y="111679"/>
                  </a:lnTo>
                  <a:lnTo>
                    <a:pt x="1026661" y="118453"/>
                  </a:lnTo>
                  <a:lnTo>
                    <a:pt x="1014620" y="125228"/>
                  </a:lnTo>
                  <a:lnTo>
                    <a:pt x="1002578" y="132005"/>
                  </a:lnTo>
                  <a:lnTo>
                    <a:pt x="990537" y="138785"/>
                  </a:lnTo>
                  <a:lnTo>
                    <a:pt x="978496" y="145567"/>
                  </a:lnTo>
                  <a:lnTo>
                    <a:pt x="966455" y="152350"/>
                  </a:lnTo>
                  <a:lnTo>
                    <a:pt x="954414" y="159136"/>
                  </a:lnTo>
                  <a:lnTo>
                    <a:pt x="942373" y="165924"/>
                  </a:lnTo>
                  <a:lnTo>
                    <a:pt x="930332" y="172715"/>
                  </a:lnTo>
                  <a:lnTo>
                    <a:pt x="918291" y="179507"/>
                  </a:lnTo>
                  <a:lnTo>
                    <a:pt x="906250" y="186302"/>
                  </a:lnTo>
                  <a:lnTo>
                    <a:pt x="894208" y="193099"/>
                  </a:lnTo>
                  <a:lnTo>
                    <a:pt x="882167" y="199899"/>
                  </a:lnTo>
                  <a:lnTo>
                    <a:pt x="870126" y="206700"/>
                  </a:lnTo>
                  <a:lnTo>
                    <a:pt x="858085" y="213504"/>
                  </a:lnTo>
                  <a:lnTo>
                    <a:pt x="846044" y="220311"/>
                  </a:lnTo>
                  <a:lnTo>
                    <a:pt x="834003" y="227119"/>
                  </a:lnTo>
                  <a:lnTo>
                    <a:pt x="821962" y="233930"/>
                  </a:lnTo>
                  <a:lnTo>
                    <a:pt x="809921" y="240744"/>
                  </a:lnTo>
                  <a:lnTo>
                    <a:pt x="797880" y="247560"/>
                  </a:lnTo>
                  <a:lnTo>
                    <a:pt x="785839" y="254379"/>
                  </a:lnTo>
                  <a:lnTo>
                    <a:pt x="773797" y="261200"/>
                  </a:lnTo>
                  <a:lnTo>
                    <a:pt x="761756" y="268023"/>
                  </a:lnTo>
                  <a:lnTo>
                    <a:pt x="749715" y="274849"/>
                  </a:lnTo>
                  <a:lnTo>
                    <a:pt x="737674" y="281678"/>
                  </a:lnTo>
                  <a:lnTo>
                    <a:pt x="725633" y="288509"/>
                  </a:lnTo>
                  <a:lnTo>
                    <a:pt x="713592" y="295342"/>
                  </a:lnTo>
                  <a:lnTo>
                    <a:pt x="701551" y="302179"/>
                  </a:lnTo>
                  <a:lnTo>
                    <a:pt x="689510" y="309018"/>
                  </a:lnTo>
                  <a:lnTo>
                    <a:pt x="677469" y="315859"/>
                  </a:lnTo>
                  <a:lnTo>
                    <a:pt x="665427" y="322704"/>
                  </a:lnTo>
                  <a:lnTo>
                    <a:pt x="653386" y="329550"/>
                  </a:lnTo>
                  <a:lnTo>
                    <a:pt x="641345" y="336400"/>
                  </a:lnTo>
                  <a:lnTo>
                    <a:pt x="629304" y="343252"/>
                  </a:lnTo>
                  <a:lnTo>
                    <a:pt x="617263" y="350108"/>
                  </a:lnTo>
                  <a:lnTo>
                    <a:pt x="605222" y="356965"/>
                  </a:lnTo>
                  <a:lnTo>
                    <a:pt x="593181" y="363826"/>
                  </a:lnTo>
                  <a:lnTo>
                    <a:pt x="581140" y="370689"/>
                  </a:lnTo>
                  <a:lnTo>
                    <a:pt x="569099" y="377555"/>
                  </a:lnTo>
                  <a:lnTo>
                    <a:pt x="557058" y="384424"/>
                  </a:lnTo>
                  <a:lnTo>
                    <a:pt x="545016" y="391296"/>
                  </a:lnTo>
                  <a:lnTo>
                    <a:pt x="532975" y="398171"/>
                  </a:lnTo>
                  <a:lnTo>
                    <a:pt x="520934" y="405048"/>
                  </a:lnTo>
                  <a:lnTo>
                    <a:pt x="508893" y="411928"/>
                  </a:lnTo>
                  <a:lnTo>
                    <a:pt x="496852" y="418812"/>
                  </a:lnTo>
                  <a:lnTo>
                    <a:pt x="484811" y="425698"/>
                  </a:lnTo>
                  <a:lnTo>
                    <a:pt x="472770" y="432586"/>
                  </a:lnTo>
                  <a:lnTo>
                    <a:pt x="460729" y="439478"/>
                  </a:lnTo>
                  <a:lnTo>
                    <a:pt x="448688" y="446373"/>
                  </a:lnTo>
                  <a:lnTo>
                    <a:pt x="436647" y="453271"/>
                  </a:lnTo>
                  <a:lnTo>
                    <a:pt x="424605" y="460171"/>
                  </a:lnTo>
                  <a:lnTo>
                    <a:pt x="412564" y="467075"/>
                  </a:lnTo>
                  <a:lnTo>
                    <a:pt x="400523" y="473981"/>
                  </a:lnTo>
                  <a:lnTo>
                    <a:pt x="388482" y="480890"/>
                  </a:lnTo>
                  <a:lnTo>
                    <a:pt x="376441" y="487803"/>
                  </a:lnTo>
                  <a:lnTo>
                    <a:pt x="364400" y="494718"/>
                  </a:lnTo>
                  <a:lnTo>
                    <a:pt x="352359" y="501636"/>
                  </a:lnTo>
                  <a:lnTo>
                    <a:pt x="340318" y="508557"/>
                  </a:lnTo>
                  <a:lnTo>
                    <a:pt x="328277" y="515481"/>
                  </a:lnTo>
                  <a:lnTo>
                    <a:pt x="316235" y="522408"/>
                  </a:lnTo>
                  <a:lnTo>
                    <a:pt x="304194" y="529338"/>
                  </a:lnTo>
                  <a:lnTo>
                    <a:pt x="292153" y="536271"/>
                  </a:lnTo>
                  <a:lnTo>
                    <a:pt x="280112" y="543207"/>
                  </a:lnTo>
                  <a:lnTo>
                    <a:pt x="268071" y="550145"/>
                  </a:lnTo>
                  <a:lnTo>
                    <a:pt x="256030" y="557087"/>
                  </a:lnTo>
                  <a:lnTo>
                    <a:pt x="243989" y="564032"/>
                  </a:lnTo>
                  <a:lnTo>
                    <a:pt x="231948" y="570979"/>
                  </a:lnTo>
                  <a:lnTo>
                    <a:pt x="219907" y="577930"/>
                  </a:lnTo>
                  <a:lnTo>
                    <a:pt x="207866" y="584883"/>
                  </a:lnTo>
                  <a:lnTo>
                    <a:pt x="195824" y="591840"/>
                  </a:lnTo>
                  <a:lnTo>
                    <a:pt x="183783" y="598799"/>
                  </a:lnTo>
                  <a:lnTo>
                    <a:pt x="171742" y="605761"/>
                  </a:lnTo>
                  <a:lnTo>
                    <a:pt x="159701" y="612726"/>
                  </a:lnTo>
                  <a:lnTo>
                    <a:pt x="147660" y="619694"/>
                  </a:lnTo>
                  <a:lnTo>
                    <a:pt x="135619" y="626665"/>
                  </a:lnTo>
                  <a:lnTo>
                    <a:pt x="130092" y="629866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6705094" y="3796321"/>
              <a:ext cx="1086866" cy="629866"/>
            </a:xfrm>
            <a:custGeom>
              <a:avLst/>
              <a:pathLst>
                <a:path w="1086866" h="629866">
                  <a:moveTo>
                    <a:pt x="0" y="629866"/>
                  </a:moveTo>
                  <a:lnTo>
                    <a:pt x="3167" y="628064"/>
                  </a:lnTo>
                  <a:lnTo>
                    <a:pt x="15208" y="621210"/>
                  </a:lnTo>
                  <a:lnTo>
                    <a:pt x="27249" y="614354"/>
                  </a:lnTo>
                  <a:lnTo>
                    <a:pt x="39290" y="607495"/>
                  </a:lnTo>
                  <a:lnTo>
                    <a:pt x="51331" y="600633"/>
                  </a:lnTo>
                  <a:lnTo>
                    <a:pt x="63372" y="593768"/>
                  </a:lnTo>
                  <a:lnTo>
                    <a:pt x="75413" y="586901"/>
                  </a:lnTo>
                  <a:lnTo>
                    <a:pt x="87454" y="580030"/>
                  </a:lnTo>
                  <a:lnTo>
                    <a:pt x="99496" y="573157"/>
                  </a:lnTo>
                  <a:lnTo>
                    <a:pt x="111537" y="566281"/>
                  </a:lnTo>
                  <a:lnTo>
                    <a:pt x="123578" y="559402"/>
                  </a:lnTo>
                  <a:lnTo>
                    <a:pt x="135619" y="552520"/>
                  </a:lnTo>
                  <a:lnTo>
                    <a:pt x="147660" y="545636"/>
                  </a:lnTo>
                  <a:lnTo>
                    <a:pt x="159701" y="538748"/>
                  </a:lnTo>
                  <a:lnTo>
                    <a:pt x="171742" y="531858"/>
                  </a:lnTo>
                  <a:lnTo>
                    <a:pt x="183783" y="524965"/>
                  </a:lnTo>
                  <a:lnTo>
                    <a:pt x="195824" y="518069"/>
                  </a:lnTo>
                  <a:lnTo>
                    <a:pt x="207866" y="511170"/>
                  </a:lnTo>
                  <a:lnTo>
                    <a:pt x="219907" y="504268"/>
                  </a:lnTo>
                  <a:lnTo>
                    <a:pt x="231948" y="497363"/>
                  </a:lnTo>
                  <a:lnTo>
                    <a:pt x="243989" y="490455"/>
                  </a:lnTo>
                  <a:lnTo>
                    <a:pt x="256030" y="483544"/>
                  </a:lnTo>
                  <a:lnTo>
                    <a:pt x="268071" y="476630"/>
                  </a:lnTo>
                  <a:lnTo>
                    <a:pt x="280112" y="469714"/>
                  </a:lnTo>
                  <a:lnTo>
                    <a:pt x="292153" y="462794"/>
                  </a:lnTo>
                  <a:lnTo>
                    <a:pt x="304194" y="455871"/>
                  </a:lnTo>
                  <a:lnTo>
                    <a:pt x="316235" y="448946"/>
                  </a:lnTo>
                  <a:lnTo>
                    <a:pt x="328277" y="442017"/>
                  </a:lnTo>
                  <a:lnTo>
                    <a:pt x="340318" y="435086"/>
                  </a:lnTo>
                  <a:lnTo>
                    <a:pt x="352359" y="428152"/>
                  </a:lnTo>
                  <a:lnTo>
                    <a:pt x="364400" y="421214"/>
                  </a:lnTo>
                  <a:lnTo>
                    <a:pt x="376441" y="414274"/>
                  </a:lnTo>
                  <a:lnTo>
                    <a:pt x="388482" y="407331"/>
                  </a:lnTo>
                  <a:lnTo>
                    <a:pt x="400523" y="400385"/>
                  </a:lnTo>
                  <a:lnTo>
                    <a:pt x="412564" y="393436"/>
                  </a:lnTo>
                  <a:lnTo>
                    <a:pt x="424605" y="386484"/>
                  </a:lnTo>
                  <a:lnTo>
                    <a:pt x="436647" y="379529"/>
                  </a:lnTo>
                  <a:lnTo>
                    <a:pt x="448688" y="372571"/>
                  </a:lnTo>
                  <a:lnTo>
                    <a:pt x="460729" y="365610"/>
                  </a:lnTo>
                  <a:lnTo>
                    <a:pt x="472770" y="358647"/>
                  </a:lnTo>
                  <a:lnTo>
                    <a:pt x="484811" y="351680"/>
                  </a:lnTo>
                  <a:lnTo>
                    <a:pt x="496852" y="344711"/>
                  </a:lnTo>
                  <a:lnTo>
                    <a:pt x="508893" y="337738"/>
                  </a:lnTo>
                  <a:lnTo>
                    <a:pt x="520934" y="330763"/>
                  </a:lnTo>
                  <a:lnTo>
                    <a:pt x="532975" y="323785"/>
                  </a:lnTo>
                  <a:lnTo>
                    <a:pt x="545016" y="316804"/>
                  </a:lnTo>
                  <a:lnTo>
                    <a:pt x="557058" y="309821"/>
                  </a:lnTo>
                  <a:lnTo>
                    <a:pt x="569099" y="302834"/>
                  </a:lnTo>
                  <a:lnTo>
                    <a:pt x="581140" y="295845"/>
                  </a:lnTo>
                  <a:lnTo>
                    <a:pt x="593181" y="288853"/>
                  </a:lnTo>
                  <a:lnTo>
                    <a:pt x="605222" y="281858"/>
                  </a:lnTo>
                  <a:lnTo>
                    <a:pt x="617263" y="274860"/>
                  </a:lnTo>
                  <a:lnTo>
                    <a:pt x="629304" y="267860"/>
                  </a:lnTo>
                  <a:lnTo>
                    <a:pt x="641345" y="260857"/>
                  </a:lnTo>
                  <a:lnTo>
                    <a:pt x="653386" y="253851"/>
                  </a:lnTo>
                  <a:lnTo>
                    <a:pt x="665427" y="246842"/>
                  </a:lnTo>
                  <a:lnTo>
                    <a:pt x="677469" y="239831"/>
                  </a:lnTo>
                  <a:lnTo>
                    <a:pt x="689510" y="232817"/>
                  </a:lnTo>
                  <a:lnTo>
                    <a:pt x="701551" y="225801"/>
                  </a:lnTo>
                  <a:lnTo>
                    <a:pt x="713592" y="218782"/>
                  </a:lnTo>
                  <a:lnTo>
                    <a:pt x="725633" y="211760"/>
                  </a:lnTo>
                  <a:lnTo>
                    <a:pt x="737674" y="204736"/>
                  </a:lnTo>
                  <a:lnTo>
                    <a:pt x="749715" y="197709"/>
                  </a:lnTo>
                  <a:lnTo>
                    <a:pt x="761756" y="190679"/>
                  </a:lnTo>
                  <a:lnTo>
                    <a:pt x="773797" y="183647"/>
                  </a:lnTo>
                  <a:lnTo>
                    <a:pt x="785839" y="176613"/>
                  </a:lnTo>
                  <a:lnTo>
                    <a:pt x="797880" y="169576"/>
                  </a:lnTo>
                  <a:lnTo>
                    <a:pt x="809921" y="162537"/>
                  </a:lnTo>
                  <a:lnTo>
                    <a:pt x="821962" y="155495"/>
                  </a:lnTo>
                  <a:lnTo>
                    <a:pt x="834003" y="148450"/>
                  </a:lnTo>
                  <a:lnTo>
                    <a:pt x="846044" y="141404"/>
                  </a:lnTo>
                  <a:lnTo>
                    <a:pt x="858085" y="134355"/>
                  </a:lnTo>
                  <a:lnTo>
                    <a:pt x="870126" y="127303"/>
                  </a:lnTo>
                  <a:lnTo>
                    <a:pt x="882167" y="120249"/>
                  </a:lnTo>
                  <a:lnTo>
                    <a:pt x="894208" y="113193"/>
                  </a:lnTo>
                  <a:lnTo>
                    <a:pt x="906250" y="106135"/>
                  </a:lnTo>
                  <a:lnTo>
                    <a:pt x="918291" y="99074"/>
                  </a:lnTo>
                  <a:lnTo>
                    <a:pt x="930332" y="92011"/>
                  </a:lnTo>
                  <a:lnTo>
                    <a:pt x="942373" y="84946"/>
                  </a:lnTo>
                  <a:lnTo>
                    <a:pt x="954414" y="77879"/>
                  </a:lnTo>
                  <a:lnTo>
                    <a:pt x="966455" y="70809"/>
                  </a:lnTo>
                  <a:lnTo>
                    <a:pt x="978496" y="63738"/>
                  </a:lnTo>
                  <a:lnTo>
                    <a:pt x="990537" y="56664"/>
                  </a:lnTo>
                  <a:lnTo>
                    <a:pt x="1002578" y="49588"/>
                  </a:lnTo>
                  <a:lnTo>
                    <a:pt x="1014620" y="42510"/>
                  </a:lnTo>
                  <a:lnTo>
                    <a:pt x="1026661" y="35430"/>
                  </a:lnTo>
                  <a:lnTo>
                    <a:pt x="1038702" y="28348"/>
                  </a:lnTo>
                  <a:lnTo>
                    <a:pt x="1050743" y="21264"/>
                  </a:lnTo>
                  <a:lnTo>
                    <a:pt x="1062784" y="14178"/>
                  </a:lnTo>
                  <a:lnTo>
                    <a:pt x="1074825" y="7090"/>
                  </a:lnTo>
                  <a:lnTo>
                    <a:pt x="1086866" y="0"/>
                  </a:lnTo>
                  <a:lnTo>
                    <a:pt x="108686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6835187" y="3880927"/>
              <a:ext cx="956774" cy="545260"/>
            </a:xfrm>
            <a:custGeom>
              <a:avLst/>
              <a:pathLst>
                <a:path w="956774" h="545260">
                  <a:moveTo>
                    <a:pt x="956774" y="0"/>
                  </a:moveTo>
                  <a:lnTo>
                    <a:pt x="956774" y="0"/>
                  </a:lnTo>
                  <a:lnTo>
                    <a:pt x="944733" y="6765"/>
                  </a:lnTo>
                  <a:lnTo>
                    <a:pt x="932692" y="13532"/>
                  </a:lnTo>
                  <a:lnTo>
                    <a:pt x="920650" y="20302"/>
                  </a:lnTo>
                  <a:lnTo>
                    <a:pt x="908609" y="27073"/>
                  </a:lnTo>
                  <a:lnTo>
                    <a:pt x="896568" y="33846"/>
                  </a:lnTo>
                  <a:lnTo>
                    <a:pt x="884527" y="40622"/>
                  </a:lnTo>
                  <a:lnTo>
                    <a:pt x="872486" y="47399"/>
                  </a:lnTo>
                  <a:lnTo>
                    <a:pt x="860445" y="54179"/>
                  </a:lnTo>
                  <a:lnTo>
                    <a:pt x="848404" y="60960"/>
                  </a:lnTo>
                  <a:lnTo>
                    <a:pt x="836363" y="67744"/>
                  </a:lnTo>
                  <a:lnTo>
                    <a:pt x="824322" y="74530"/>
                  </a:lnTo>
                  <a:lnTo>
                    <a:pt x="812280" y="81318"/>
                  </a:lnTo>
                  <a:lnTo>
                    <a:pt x="800239" y="88108"/>
                  </a:lnTo>
                  <a:lnTo>
                    <a:pt x="788198" y="94901"/>
                  </a:lnTo>
                  <a:lnTo>
                    <a:pt x="776157" y="101696"/>
                  </a:lnTo>
                  <a:lnTo>
                    <a:pt x="764116" y="108493"/>
                  </a:lnTo>
                  <a:lnTo>
                    <a:pt x="752075" y="115292"/>
                  </a:lnTo>
                  <a:lnTo>
                    <a:pt x="740034" y="122094"/>
                  </a:lnTo>
                  <a:lnTo>
                    <a:pt x="727993" y="128898"/>
                  </a:lnTo>
                  <a:lnTo>
                    <a:pt x="715952" y="135704"/>
                  </a:lnTo>
                  <a:lnTo>
                    <a:pt x="703911" y="142513"/>
                  </a:lnTo>
                  <a:lnTo>
                    <a:pt x="691869" y="149324"/>
                  </a:lnTo>
                  <a:lnTo>
                    <a:pt x="679828" y="156138"/>
                  </a:lnTo>
                  <a:lnTo>
                    <a:pt x="667787" y="162954"/>
                  </a:lnTo>
                  <a:lnTo>
                    <a:pt x="655746" y="169772"/>
                  </a:lnTo>
                  <a:lnTo>
                    <a:pt x="643705" y="176593"/>
                  </a:lnTo>
                  <a:lnTo>
                    <a:pt x="631664" y="183417"/>
                  </a:lnTo>
                  <a:lnTo>
                    <a:pt x="619623" y="190243"/>
                  </a:lnTo>
                  <a:lnTo>
                    <a:pt x="607582" y="197071"/>
                  </a:lnTo>
                  <a:lnTo>
                    <a:pt x="595541" y="203902"/>
                  </a:lnTo>
                  <a:lnTo>
                    <a:pt x="583499" y="210736"/>
                  </a:lnTo>
                  <a:lnTo>
                    <a:pt x="571458" y="217572"/>
                  </a:lnTo>
                  <a:lnTo>
                    <a:pt x="559417" y="224411"/>
                  </a:lnTo>
                  <a:lnTo>
                    <a:pt x="547376" y="231253"/>
                  </a:lnTo>
                  <a:lnTo>
                    <a:pt x="535335" y="238097"/>
                  </a:lnTo>
                  <a:lnTo>
                    <a:pt x="523294" y="244944"/>
                  </a:lnTo>
                  <a:lnTo>
                    <a:pt x="511253" y="251794"/>
                  </a:lnTo>
                  <a:lnTo>
                    <a:pt x="499212" y="258646"/>
                  </a:lnTo>
                  <a:lnTo>
                    <a:pt x="487171" y="265501"/>
                  </a:lnTo>
                  <a:lnTo>
                    <a:pt x="475130" y="272359"/>
                  </a:lnTo>
                  <a:lnTo>
                    <a:pt x="463088" y="279220"/>
                  </a:lnTo>
                  <a:lnTo>
                    <a:pt x="451047" y="286083"/>
                  </a:lnTo>
                  <a:lnTo>
                    <a:pt x="439006" y="292949"/>
                  </a:lnTo>
                  <a:lnTo>
                    <a:pt x="426965" y="299818"/>
                  </a:lnTo>
                  <a:lnTo>
                    <a:pt x="414924" y="306690"/>
                  </a:lnTo>
                  <a:lnTo>
                    <a:pt x="402883" y="313564"/>
                  </a:lnTo>
                  <a:lnTo>
                    <a:pt x="390842" y="320442"/>
                  </a:lnTo>
                  <a:lnTo>
                    <a:pt x="378801" y="327322"/>
                  </a:lnTo>
                  <a:lnTo>
                    <a:pt x="366760" y="334205"/>
                  </a:lnTo>
                  <a:lnTo>
                    <a:pt x="354718" y="341091"/>
                  </a:lnTo>
                  <a:lnTo>
                    <a:pt x="342677" y="347980"/>
                  </a:lnTo>
                  <a:lnTo>
                    <a:pt x="330636" y="354872"/>
                  </a:lnTo>
                  <a:lnTo>
                    <a:pt x="318595" y="361767"/>
                  </a:lnTo>
                  <a:lnTo>
                    <a:pt x="306554" y="368664"/>
                  </a:lnTo>
                  <a:lnTo>
                    <a:pt x="294513" y="375565"/>
                  </a:lnTo>
                  <a:lnTo>
                    <a:pt x="282472" y="382468"/>
                  </a:lnTo>
                  <a:lnTo>
                    <a:pt x="270431" y="389375"/>
                  </a:lnTo>
                  <a:lnTo>
                    <a:pt x="258390" y="396284"/>
                  </a:lnTo>
                  <a:lnTo>
                    <a:pt x="246349" y="403196"/>
                  </a:lnTo>
                  <a:lnTo>
                    <a:pt x="234307" y="410111"/>
                  </a:lnTo>
                  <a:lnTo>
                    <a:pt x="222266" y="417030"/>
                  </a:lnTo>
                  <a:lnTo>
                    <a:pt x="210225" y="423951"/>
                  </a:lnTo>
                  <a:lnTo>
                    <a:pt x="198184" y="430875"/>
                  </a:lnTo>
                  <a:lnTo>
                    <a:pt x="186143" y="437802"/>
                  </a:lnTo>
                  <a:lnTo>
                    <a:pt x="174102" y="444732"/>
                  </a:lnTo>
                  <a:lnTo>
                    <a:pt x="162061" y="451664"/>
                  </a:lnTo>
                  <a:lnTo>
                    <a:pt x="150020" y="458600"/>
                  </a:lnTo>
                  <a:lnTo>
                    <a:pt x="137979" y="465539"/>
                  </a:lnTo>
                  <a:lnTo>
                    <a:pt x="125938" y="472481"/>
                  </a:lnTo>
                  <a:lnTo>
                    <a:pt x="113896" y="479425"/>
                  </a:lnTo>
                  <a:lnTo>
                    <a:pt x="101855" y="486373"/>
                  </a:lnTo>
                  <a:lnTo>
                    <a:pt x="89814" y="493324"/>
                  </a:lnTo>
                  <a:lnTo>
                    <a:pt x="77773" y="500277"/>
                  </a:lnTo>
                  <a:lnTo>
                    <a:pt x="65732" y="507233"/>
                  </a:lnTo>
                  <a:lnTo>
                    <a:pt x="53691" y="514193"/>
                  </a:lnTo>
                  <a:lnTo>
                    <a:pt x="41650" y="521155"/>
                  </a:lnTo>
                  <a:lnTo>
                    <a:pt x="29609" y="528120"/>
                  </a:lnTo>
                  <a:lnTo>
                    <a:pt x="17568" y="535088"/>
                  </a:lnTo>
                  <a:lnTo>
                    <a:pt x="5526" y="542059"/>
                  </a:lnTo>
                  <a:lnTo>
                    <a:pt x="0" y="5452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6770714" y="3838624"/>
              <a:ext cx="1021246" cy="587563"/>
            </a:xfrm>
            <a:custGeom>
              <a:avLst/>
              <a:pathLst>
                <a:path w="1021246" h="587563">
                  <a:moveTo>
                    <a:pt x="0" y="587563"/>
                  </a:moveTo>
                  <a:lnTo>
                    <a:pt x="9793" y="581928"/>
                  </a:lnTo>
                  <a:lnTo>
                    <a:pt x="21834" y="575001"/>
                  </a:lnTo>
                  <a:lnTo>
                    <a:pt x="33875" y="568073"/>
                  </a:lnTo>
                  <a:lnTo>
                    <a:pt x="45917" y="561145"/>
                  </a:lnTo>
                  <a:lnTo>
                    <a:pt x="57958" y="554217"/>
                  </a:lnTo>
                  <a:lnTo>
                    <a:pt x="69999" y="547290"/>
                  </a:lnTo>
                  <a:lnTo>
                    <a:pt x="82040" y="540362"/>
                  </a:lnTo>
                  <a:lnTo>
                    <a:pt x="94081" y="533434"/>
                  </a:lnTo>
                  <a:lnTo>
                    <a:pt x="106122" y="526506"/>
                  </a:lnTo>
                  <a:lnTo>
                    <a:pt x="118163" y="519579"/>
                  </a:lnTo>
                  <a:lnTo>
                    <a:pt x="130204" y="512651"/>
                  </a:lnTo>
                  <a:lnTo>
                    <a:pt x="142245" y="505723"/>
                  </a:lnTo>
                  <a:lnTo>
                    <a:pt x="154287" y="498796"/>
                  </a:lnTo>
                  <a:lnTo>
                    <a:pt x="166328" y="491868"/>
                  </a:lnTo>
                  <a:lnTo>
                    <a:pt x="178369" y="484940"/>
                  </a:lnTo>
                  <a:lnTo>
                    <a:pt x="190410" y="478012"/>
                  </a:lnTo>
                  <a:lnTo>
                    <a:pt x="202451" y="471085"/>
                  </a:lnTo>
                  <a:lnTo>
                    <a:pt x="214492" y="464157"/>
                  </a:lnTo>
                  <a:lnTo>
                    <a:pt x="226533" y="457229"/>
                  </a:lnTo>
                  <a:lnTo>
                    <a:pt x="238574" y="450302"/>
                  </a:lnTo>
                  <a:lnTo>
                    <a:pt x="250615" y="443374"/>
                  </a:lnTo>
                  <a:lnTo>
                    <a:pt x="262656" y="436446"/>
                  </a:lnTo>
                  <a:lnTo>
                    <a:pt x="274698" y="429518"/>
                  </a:lnTo>
                  <a:lnTo>
                    <a:pt x="286739" y="422591"/>
                  </a:lnTo>
                  <a:lnTo>
                    <a:pt x="298780" y="415663"/>
                  </a:lnTo>
                  <a:lnTo>
                    <a:pt x="310821" y="408735"/>
                  </a:lnTo>
                  <a:lnTo>
                    <a:pt x="322862" y="401807"/>
                  </a:lnTo>
                  <a:lnTo>
                    <a:pt x="334903" y="394880"/>
                  </a:lnTo>
                  <a:lnTo>
                    <a:pt x="346944" y="387952"/>
                  </a:lnTo>
                  <a:lnTo>
                    <a:pt x="358985" y="381024"/>
                  </a:lnTo>
                  <a:lnTo>
                    <a:pt x="371026" y="374097"/>
                  </a:lnTo>
                  <a:lnTo>
                    <a:pt x="383068" y="367169"/>
                  </a:lnTo>
                  <a:lnTo>
                    <a:pt x="395109" y="360241"/>
                  </a:lnTo>
                  <a:lnTo>
                    <a:pt x="407150" y="353313"/>
                  </a:lnTo>
                  <a:lnTo>
                    <a:pt x="419191" y="346386"/>
                  </a:lnTo>
                  <a:lnTo>
                    <a:pt x="431232" y="339458"/>
                  </a:lnTo>
                  <a:lnTo>
                    <a:pt x="443273" y="332530"/>
                  </a:lnTo>
                  <a:lnTo>
                    <a:pt x="455314" y="325603"/>
                  </a:lnTo>
                  <a:lnTo>
                    <a:pt x="467355" y="318675"/>
                  </a:lnTo>
                  <a:lnTo>
                    <a:pt x="479396" y="311747"/>
                  </a:lnTo>
                  <a:lnTo>
                    <a:pt x="491437" y="304819"/>
                  </a:lnTo>
                  <a:lnTo>
                    <a:pt x="503479" y="297892"/>
                  </a:lnTo>
                  <a:lnTo>
                    <a:pt x="515520" y="290964"/>
                  </a:lnTo>
                  <a:lnTo>
                    <a:pt x="527561" y="284036"/>
                  </a:lnTo>
                  <a:lnTo>
                    <a:pt x="539602" y="277108"/>
                  </a:lnTo>
                  <a:lnTo>
                    <a:pt x="551643" y="270181"/>
                  </a:lnTo>
                  <a:lnTo>
                    <a:pt x="563684" y="263253"/>
                  </a:lnTo>
                  <a:lnTo>
                    <a:pt x="575725" y="256325"/>
                  </a:lnTo>
                  <a:lnTo>
                    <a:pt x="587766" y="249398"/>
                  </a:lnTo>
                  <a:lnTo>
                    <a:pt x="599807" y="242470"/>
                  </a:lnTo>
                  <a:lnTo>
                    <a:pt x="611849" y="235542"/>
                  </a:lnTo>
                  <a:lnTo>
                    <a:pt x="623890" y="228614"/>
                  </a:lnTo>
                  <a:lnTo>
                    <a:pt x="635931" y="221687"/>
                  </a:lnTo>
                  <a:lnTo>
                    <a:pt x="647972" y="214759"/>
                  </a:lnTo>
                  <a:lnTo>
                    <a:pt x="660013" y="207831"/>
                  </a:lnTo>
                  <a:lnTo>
                    <a:pt x="672054" y="200903"/>
                  </a:lnTo>
                  <a:lnTo>
                    <a:pt x="684095" y="193976"/>
                  </a:lnTo>
                  <a:lnTo>
                    <a:pt x="696136" y="187048"/>
                  </a:lnTo>
                  <a:lnTo>
                    <a:pt x="708177" y="180120"/>
                  </a:lnTo>
                  <a:lnTo>
                    <a:pt x="720218" y="173193"/>
                  </a:lnTo>
                  <a:lnTo>
                    <a:pt x="732260" y="166265"/>
                  </a:lnTo>
                  <a:lnTo>
                    <a:pt x="744301" y="159337"/>
                  </a:lnTo>
                  <a:lnTo>
                    <a:pt x="756342" y="152409"/>
                  </a:lnTo>
                  <a:lnTo>
                    <a:pt x="768383" y="145482"/>
                  </a:lnTo>
                  <a:lnTo>
                    <a:pt x="780424" y="138554"/>
                  </a:lnTo>
                  <a:lnTo>
                    <a:pt x="792465" y="131626"/>
                  </a:lnTo>
                  <a:lnTo>
                    <a:pt x="804506" y="124699"/>
                  </a:lnTo>
                  <a:lnTo>
                    <a:pt x="816547" y="117771"/>
                  </a:lnTo>
                  <a:lnTo>
                    <a:pt x="828588" y="110843"/>
                  </a:lnTo>
                  <a:lnTo>
                    <a:pt x="840629" y="103915"/>
                  </a:lnTo>
                  <a:lnTo>
                    <a:pt x="852671" y="96988"/>
                  </a:lnTo>
                  <a:lnTo>
                    <a:pt x="864712" y="90060"/>
                  </a:lnTo>
                  <a:lnTo>
                    <a:pt x="876753" y="83132"/>
                  </a:lnTo>
                  <a:lnTo>
                    <a:pt x="888794" y="76204"/>
                  </a:lnTo>
                  <a:lnTo>
                    <a:pt x="900835" y="69277"/>
                  </a:lnTo>
                  <a:lnTo>
                    <a:pt x="912876" y="62349"/>
                  </a:lnTo>
                  <a:lnTo>
                    <a:pt x="924917" y="55421"/>
                  </a:lnTo>
                  <a:lnTo>
                    <a:pt x="936958" y="48494"/>
                  </a:lnTo>
                  <a:lnTo>
                    <a:pt x="948999" y="41566"/>
                  </a:lnTo>
                  <a:lnTo>
                    <a:pt x="961041" y="34638"/>
                  </a:lnTo>
                  <a:lnTo>
                    <a:pt x="973082" y="27710"/>
                  </a:lnTo>
                  <a:lnTo>
                    <a:pt x="985123" y="20783"/>
                  </a:lnTo>
                  <a:lnTo>
                    <a:pt x="997164" y="13855"/>
                  </a:lnTo>
                  <a:lnTo>
                    <a:pt x="1009205" y="6927"/>
                  </a:lnTo>
                  <a:lnTo>
                    <a:pt x="1021246" y="0"/>
                  </a:lnTo>
                  <a:lnTo>
                    <a:pt x="1021246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684297" y="4895161"/>
              <a:ext cx="49105" cy="4910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693279" y="4398575"/>
              <a:ext cx="55223" cy="552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704985" y="4398240"/>
              <a:ext cx="55894" cy="5589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717361" y="4398575"/>
              <a:ext cx="55223" cy="552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727942" y="4397116"/>
              <a:ext cx="58143" cy="581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739514" y="4879253"/>
              <a:ext cx="59083" cy="590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751129" y="4970367"/>
              <a:ext cx="59934" cy="599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764591" y="4932684"/>
              <a:ext cx="57092" cy="57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774821" y="4395830"/>
              <a:ext cx="60715" cy="607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787907" y="4396875"/>
              <a:ext cx="58625" cy="586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797313" y="4976988"/>
              <a:ext cx="63894" cy="6389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810760" y="4395646"/>
              <a:ext cx="61083" cy="610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821396" y="4394240"/>
              <a:ext cx="63894" cy="6389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832330" y="4393133"/>
              <a:ext cx="66109" cy="661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844715" y="4959130"/>
              <a:ext cx="65419" cy="654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856876" y="4949088"/>
              <a:ext cx="65180" cy="6518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871966" y="4396646"/>
              <a:ext cx="59083" cy="590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882659" y="4901639"/>
              <a:ext cx="61779" cy="6177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894871" y="4395469"/>
              <a:ext cx="61437" cy="6143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07273" y="4875375"/>
              <a:ext cx="60715" cy="607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19130" y="4814128"/>
              <a:ext cx="61083" cy="610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929123" y="4901629"/>
              <a:ext cx="65180" cy="6518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40375" y="4392808"/>
              <a:ext cx="66758" cy="6675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54275" y="4809244"/>
              <a:ext cx="63041" cy="630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66316" y="4858312"/>
              <a:ext cx="63041" cy="630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979158" y="4395469"/>
              <a:ext cx="61437" cy="6143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90109" y="4847876"/>
              <a:ext cx="63617" cy="636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001250" y="4799328"/>
              <a:ext cx="65419" cy="654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011062" y="4885905"/>
              <a:ext cx="69877" cy="698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24064" y="4862310"/>
              <a:ext cx="67955" cy="679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037028" y="4393133"/>
              <a:ext cx="66109" cy="6610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047960" y="4392023"/>
              <a:ext cx="68328" cy="683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059067" y="4766499"/>
              <a:ext cx="70196" cy="7019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073992" y="4799944"/>
              <a:ext cx="64427" cy="644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083992" y="4391932"/>
              <a:ext cx="68511" cy="6851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095269" y="4831824"/>
              <a:ext cx="70038" cy="700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108352" y="4692996"/>
              <a:ext cx="67955" cy="679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122157" y="4678004"/>
              <a:ext cx="64427" cy="644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132530" y="4789537"/>
              <a:ext cx="67764" cy="677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145743" y="4761407"/>
              <a:ext cx="65419" cy="654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159439" y="4665950"/>
              <a:ext cx="62110" cy="6211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171645" y="4395298"/>
              <a:ext cx="61779" cy="6177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182629" y="4666927"/>
              <a:ext cx="63894" cy="6389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97076" y="4612041"/>
              <a:ext cx="59083" cy="590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209841" y="4397370"/>
              <a:ext cx="57633" cy="5763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218890" y="4697634"/>
              <a:ext cx="63617" cy="6361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230658" y="4694761"/>
              <a:ext cx="64164" cy="641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242192" y="4639053"/>
              <a:ext cx="65180" cy="6518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265178" y="4699281"/>
              <a:ext cx="67372" cy="67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275351" y="4631333"/>
              <a:ext cx="71107" cy="7110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290004" y="4613674"/>
              <a:ext cx="65884" cy="658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299361" y="4574666"/>
              <a:ext cx="71253" cy="7125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11402" y="4608761"/>
              <a:ext cx="71253" cy="7125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24724" y="4556807"/>
              <a:ext cx="68690" cy="6869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335270" y="4390347"/>
              <a:ext cx="71680" cy="7168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346337" y="4636273"/>
              <a:ext cx="73628" cy="736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60335" y="4565078"/>
              <a:ext cx="69715" cy="697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372135" y="4561023"/>
              <a:ext cx="70196" cy="7019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83576" y="4595844"/>
              <a:ext cx="71397" cy="713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396795" y="4626291"/>
              <a:ext cx="69041" cy="690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08836" y="4391667"/>
              <a:ext cx="69041" cy="690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19628" y="4539951"/>
              <a:ext cx="71539" cy="715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31885" y="4505086"/>
              <a:ext cx="71107" cy="7110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444150" y="4475374"/>
              <a:ext cx="70660" cy="706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457176" y="4493706"/>
              <a:ext cx="68690" cy="6869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67185" y="4607976"/>
              <a:ext cx="72755" cy="7275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79036" y="4545964"/>
              <a:ext cx="73136" cy="731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492315" y="4519244"/>
              <a:ext cx="70660" cy="706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03916" y="4390418"/>
              <a:ext cx="71539" cy="715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15613" y="4482271"/>
              <a:ext cx="72228" cy="722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28362" y="4439876"/>
              <a:ext cx="70811" cy="7081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42430" y="4455832"/>
              <a:ext cx="66758" cy="6675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55260" y="4393597"/>
              <a:ext cx="65180" cy="6518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565034" y="4521709"/>
              <a:ext cx="69715" cy="697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577157" y="4398564"/>
              <a:ext cx="69550" cy="695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588275" y="4519311"/>
              <a:ext cx="71397" cy="713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611004" y="4409958"/>
              <a:ext cx="74103" cy="7410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623784" y="4448310"/>
              <a:ext cx="72625" cy="726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634009" y="4409699"/>
              <a:ext cx="76258" cy="7625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646252" y="4399143"/>
              <a:ext cx="75853" cy="7585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658772" y="4408338"/>
              <a:ext cx="74896" cy="7489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671268" y="4352042"/>
              <a:ext cx="73986" cy="739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695119" y="4325020"/>
              <a:ext cx="74448" cy="7444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707275" y="4406158"/>
              <a:ext cx="74219" cy="742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719033" y="4327198"/>
              <a:ext cx="74785" cy="747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729901" y="4411377"/>
              <a:ext cx="77131" cy="771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742037" y="4345500"/>
              <a:ext cx="76941" cy="769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754174" y="4360359"/>
              <a:ext cx="76749" cy="7674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767142" y="4297838"/>
              <a:ext cx="74896" cy="7489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779757" y="4357590"/>
              <a:ext cx="73748" cy="7374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792104" y="4312294"/>
              <a:ext cx="73136" cy="731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802008" y="4244603"/>
              <a:ext cx="77410" cy="7741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815090" y="4403996"/>
              <a:ext cx="75329" cy="7532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828817" y="4390209"/>
              <a:ext cx="71957" cy="719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838366" y="4343759"/>
              <a:ext cx="76941" cy="7694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852186" y="4277986"/>
              <a:ext cx="73384" cy="7338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863809" y="4310504"/>
              <a:ext cx="74219" cy="742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877555" y="4390782"/>
              <a:ext cx="70811" cy="7081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887283" y="4388469"/>
              <a:ext cx="75436" cy="754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899485" y="4262908"/>
              <a:ext cx="75114" cy="7511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911472" y="4233213"/>
              <a:ext cx="75222" cy="752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924494" y="4326823"/>
              <a:ext cx="73261" cy="732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936056" y="4327395"/>
              <a:ext cx="74219" cy="742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948639" y="4313130"/>
              <a:ext cx="73136" cy="731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963662" y="4259401"/>
              <a:ext cx="67171" cy="6717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970312" y="4186723"/>
              <a:ext cx="77954" cy="779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984220" y="4302882"/>
              <a:ext cx="74219" cy="7421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998273" y="4175492"/>
              <a:ext cx="70196" cy="7019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009231" y="4277721"/>
              <a:ext cx="72362" cy="7236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020948" y="4277119"/>
              <a:ext cx="73010" cy="7301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032989" y="4271815"/>
              <a:ext cx="73010" cy="7301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046929" y="4391581"/>
              <a:ext cx="69213" cy="6921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055250" y="4387861"/>
              <a:ext cx="76653" cy="7665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068115" y="4137829"/>
              <a:ext cx="75005" cy="7500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080845" y="4141734"/>
              <a:ext cx="73628" cy="736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092089" y="4130249"/>
              <a:ext cx="75222" cy="7522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104076" y="4203235"/>
              <a:ext cx="75329" cy="7532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118084" y="4227411"/>
              <a:ext cx="71397" cy="7139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129845" y="4227890"/>
              <a:ext cx="71957" cy="719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141818" y="4225283"/>
              <a:ext cx="72093" cy="720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154575" y="4210676"/>
              <a:ext cx="70660" cy="706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5985795" y="600087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5985795" y="5810852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5985795" y="5613744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5985795" y="5433130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5985795" y="5252517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5985795" y="5055409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5985795" y="4865391"/>
              <a:ext cx="1806165" cy="0"/>
            </a:xfrm>
            <a:custGeom>
              <a:avLst/>
              <a:pathLst>
                <a:path w="1806165" h="0">
                  <a:moveTo>
                    <a:pt x="0" y="0"/>
                  </a:moveTo>
                  <a:lnTo>
                    <a:pt x="1806165" y="0"/>
                  </a:lnTo>
                  <a:lnTo>
                    <a:pt x="18061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6818756" y="5435802"/>
              <a:ext cx="973204" cy="565067"/>
            </a:xfrm>
            <a:custGeom>
              <a:avLst/>
              <a:pathLst>
                <a:path w="973204" h="565067">
                  <a:moveTo>
                    <a:pt x="0" y="565067"/>
                  </a:moveTo>
                  <a:lnTo>
                    <a:pt x="9915" y="559402"/>
                  </a:lnTo>
                  <a:lnTo>
                    <a:pt x="21957" y="552520"/>
                  </a:lnTo>
                  <a:lnTo>
                    <a:pt x="33998" y="545636"/>
                  </a:lnTo>
                  <a:lnTo>
                    <a:pt x="46039" y="538748"/>
                  </a:lnTo>
                  <a:lnTo>
                    <a:pt x="58080" y="531858"/>
                  </a:lnTo>
                  <a:lnTo>
                    <a:pt x="70121" y="524965"/>
                  </a:lnTo>
                  <a:lnTo>
                    <a:pt x="82162" y="518069"/>
                  </a:lnTo>
                  <a:lnTo>
                    <a:pt x="94203" y="511170"/>
                  </a:lnTo>
                  <a:lnTo>
                    <a:pt x="106244" y="504268"/>
                  </a:lnTo>
                  <a:lnTo>
                    <a:pt x="118285" y="497363"/>
                  </a:lnTo>
                  <a:lnTo>
                    <a:pt x="130327" y="490455"/>
                  </a:lnTo>
                  <a:lnTo>
                    <a:pt x="142368" y="483544"/>
                  </a:lnTo>
                  <a:lnTo>
                    <a:pt x="154409" y="476630"/>
                  </a:lnTo>
                  <a:lnTo>
                    <a:pt x="166450" y="469714"/>
                  </a:lnTo>
                  <a:lnTo>
                    <a:pt x="178491" y="462794"/>
                  </a:lnTo>
                  <a:lnTo>
                    <a:pt x="190532" y="455871"/>
                  </a:lnTo>
                  <a:lnTo>
                    <a:pt x="202573" y="448946"/>
                  </a:lnTo>
                  <a:lnTo>
                    <a:pt x="214614" y="442017"/>
                  </a:lnTo>
                  <a:lnTo>
                    <a:pt x="226655" y="435086"/>
                  </a:lnTo>
                  <a:lnTo>
                    <a:pt x="238696" y="428152"/>
                  </a:lnTo>
                  <a:lnTo>
                    <a:pt x="250738" y="421214"/>
                  </a:lnTo>
                  <a:lnTo>
                    <a:pt x="262779" y="414274"/>
                  </a:lnTo>
                  <a:lnTo>
                    <a:pt x="274820" y="407331"/>
                  </a:lnTo>
                  <a:lnTo>
                    <a:pt x="286861" y="400385"/>
                  </a:lnTo>
                  <a:lnTo>
                    <a:pt x="298902" y="393436"/>
                  </a:lnTo>
                  <a:lnTo>
                    <a:pt x="310943" y="386484"/>
                  </a:lnTo>
                  <a:lnTo>
                    <a:pt x="322984" y="379529"/>
                  </a:lnTo>
                  <a:lnTo>
                    <a:pt x="335025" y="372571"/>
                  </a:lnTo>
                  <a:lnTo>
                    <a:pt x="347066" y="365610"/>
                  </a:lnTo>
                  <a:lnTo>
                    <a:pt x="359107" y="358647"/>
                  </a:lnTo>
                  <a:lnTo>
                    <a:pt x="371149" y="351680"/>
                  </a:lnTo>
                  <a:lnTo>
                    <a:pt x="383190" y="344711"/>
                  </a:lnTo>
                  <a:lnTo>
                    <a:pt x="395231" y="337738"/>
                  </a:lnTo>
                  <a:lnTo>
                    <a:pt x="407272" y="330763"/>
                  </a:lnTo>
                  <a:lnTo>
                    <a:pt x="419313" y="323785"/>
                  </a:lnTo>
                  <a:lnTo>
                    <a:pt x="431354" y="316804"/>
                  </a:lnTo>
                  <a:lnTo>
                    <a:pt x="443395" y="309821"/>
                  </a:lnTo>
                  <a:lnTo>
                    <a:pt x="455436" y="302834"/>
                  </a:lnTo>
                  <a:lnTo>
                    <a:pt x="467477" y="295845"/>
                  </a:lnTo>
                  <a:lnTo>
                    <a:pt x="479519" y="288853"/>
                  </a:lnTo>
                  <a:lnTo>
                    <a:pt x="491560" y="281858"/>
                  </a:lnTo>
                  <a:lnTo>
                    <a:pt x="503601" y="274860"/>
                  </a:lnTo>
                  <a:lnTo>
                    <a:pt x="515642" y="267860"/>
                  </a:lnTo>
                  <a:lnTo>
                    <a:pt x="527683" y="260857"/>
                  </a:lnTo>
                  <a:lnTo>
                    <a:pt x="539724" y="253851"/>
                  </a:lnTo>
                  <a:lnTo>
                    <a:pt x="551765" y="246842"/>
                  </a:lnTo>
                  <a:lnTo>
                    <a:pt x="563806" y="239831"/>
                  </a:lnTo>
                  <a:lnTo>
                    <a:pt x="575847" y="232817"/>
                  </a:lnTo>
                  <a:lnTo>
                    <a:pt x="587888" y="225801"/>
                  </a:lnTo>
                  <a:lnTo>
                    <a:pt x="599930" y="218782"/>
                  </a:lnTo>
                  <a:lnTo>
                    <a:pt x="611971" y="211760"/>
                  </a:lnTo>
                  <a:lnTo>
                    <a:pt x="624012" y="204736"/>
                  </a:lnTo>
                  <a:lnTo>
                    <a:pt x="636053" y="197709"/>
                  </a:lnTo>
                  <a:lnTo>
                    <a:pt x="648094" y="190679"/>
                  </a:lnTo>
                  <a:lnTo>
                    <a:pt x="660135" y="183647"/>
                  </a:lnTo>
                  <a:lnTo>
                    <a:pt x="672176" y="176613"/>
                  </a:lnTo>
                  <a:lnTo>
                    <a:pt x="684217" y="169576"/>
                  </a:lnTo>
                  <a:lnTo>
                    <a:pt x="696258" y="162537"/>
                  </a:lnTo>
                  <a:lnTo>
                    <a:pt x="708300" y="155495"/>
                  </a:lnTo>
                  <a:lnTo>
                    <a:pt x="720341" y="148450"/>
                  </a:lnTo>
                  <a:lnTo>
                    <a:pt x="732382" y="141404"/>
                  </a:lnTo>
                  <a:lnTo>
                    <a:pt x="744423" y="134355"/>
                  </a:lnTo>
                  <a:lnTo>
                    <a:pt x="756464" y="127303"/>
                  </a:lnTo>
                  <a:lnTo>
                    <a:pt x="768505" y="120249"/>
                  </a:lnTo>
                  <a:lnTo>
                    <a:pt x="780546" y="113193"/>
                  </a:lnTo>
                  <a:lnTo>
                    <a:pt x="792587" y="106135"/>
                  </a:lnTo>
                  <a:lnTo>
                    <a:pt x="804628" y="99074"/>
                  </a:lnTo>
                  <a:lnTo>
                    <a:pt x="816669" y="92011"/>
                  </a:lnTo>
                  <a:lnTo>
                    <a:pt x="828711" y="84946"/>
                  </a:lnTo>
                  <a:lnTo>
                    <a:pt x="840752" y="77879"/>
                  </a:lnTo>
                  <a:lnTo>
                    <a:pt x="852793" y="70809"/>
                  </a:lnTo>
                  <a:lnTo>
                    <a:pt x="864834" y="63738"/>
                  </a:lnTo>
                  <a:lnTo>
                    <a:pt x="876875" y="56664"/>
                  </a:lnTo>
                  <a:lnTo>
                    <a:pt x="888916" y="49588"/>
                  </a:lnTo>
                  <a:lnTo>
                    <a:pt x="900957" y="42510"/>
                  </a:lnTo>
                  <a:lnTo>
                    <a:pt x="912998" y="35430"/>
                  </a:lnTo>
                  <a:lnTo>
                    <a:pt x="925039" y="28348"/>
                  </a:lnTo>
                  <a:lnTo>
                    <a:pt x="937081" y="21264"/>
                  </a:lnTo>
                  <a:lnTo>
                    <a:pt x="949122" y="14178"/>
                  </a:lnTo>
                  <a:lnTo>
                    <a:pt x="961163" y="7090"/>
                  </a:lnTo>
                  <a:lnTo>
                    <a:pt x="973204" y="0"/>
                  </a:lnTo>
                  <a:lnTo>
                    <a:pt x="973204" y="84606"/>
                  </a:lnTo>
                  <a:lnTo>
                    <a:pt x="961163" y="91371"/>
                  </a:lnTo>
                  <a:lnTo>
                    <a:pt x="949122" y="98139"/>
                  </a:lnTo>
                  <a:lnTo>
                    <a:pt x="937081" y="104908"/>
                  </a:lnTo>
                  <a:lnTo>
                    <a:pt x="925039" y="111679"/>
                  </a:lnTo>
                  <a:lnTo>
                    <a:pt x="912998" y="118453"/>
                  </a:lnTo>
                  <a:lnTo>
                    <a:pt x="900957" y="125228"/>
                  </a:lnTo>
                  <a:lnTo>
                    <a:pt x="888916" y="132005"/>
                  </a:lnTo>
                  <a:lnTo>
                    <a:pt x="876875" y="138785"/>
                  </a:lnTo>
                  <a:lnTo>
                    <a:pt x="864834" y="145567"/>
                  </a:lnTo>
                  <a:lnTo>
                    <a:pt x="852793" y="152350"/>
                  </a:lnTo>
                  <a:lnTo>
                    <a:pt x="840752" y="159136"/>
                  </a:lnTo>
                  <a:lnTo>
                    <a:pt x="828711" y="165924"/>
                  </a:lnTo>
                  <a:lnTo>
                    <a:pt x="816669" y="172715"/>
                  </a:lnTo>
                  <a:lnTo>
                    <a:pt x="804628" y="179507"/>
                  </a:lnTo>
                  <a:lnTo>
                    <a:pt x="792587" y="186302"/>
                  </a:lnTo>
                  <a:lnTo>
                    <a:pt x="780546" y="193099"/>
                  </a:lnTo>
                  <a:lnTo>
                    <a:pt x="768505" y="199899"/>
                  </a:lnTo>
                  <a:lnTo>
                    <a:pt x="756464" y="206700"/>
                  </a:lnTo>
                  <a:lnTo>
                    <a:pt x="744423" y="213504"/>
                  </a:lnTo>
                  <a:lnTo>
                    <a:pt x="732382" y="220311"/>
                  </a:lnTo>
                  <a:lnTo>
                    <a:pt x="720341" y="227119"/>
                  </a:lnTo>
                  <a:lnTo>
                    <a:pt x="708300" y="233930"/>
                  </a:lnTo>
                  <a:lnTo>
                    <a:pt x="696258" y="240744"/>
                  </a:lnTo>
                  <a:lnTo>
                    <a:pt x="684217" y="247560"/>
                  </a:lnTo>
                  <a:lnTo>
                    <a:pt x="672176" y="254379"/>
                  </a:lnTo>
                  <a:lnTo>
                    <a:pt x="660135" y="261200"/>
                  </a:lnTo>
                  <a:lnTo>
                    <a:pt x="648094" y="268023"/>
                  </a:lnTo>
                  <a:lnTo>
                    <a:pt x="636053" y="274849"/>
                  </a:lnTo>
                  <a:lnTo>
                    <a:pt x="624012" y="281678"/>
                  </a:lnTo>
                  <a:lnTo>
                    <a:pt x="611971" y="288509"/>
                  </a:lnTo>
                  <a:lnTo>
                    <a:pt x="599930" y="295342"/>
                  </a:lnTo>
                  <a:lnTo>
                    <a:pt x="587888" y="302179"/>
                  </a:lnTo>
                  <a:lnTo>
                    <a:pt x="575847" y="309018"/>
                  </a:lnTo>
                  <a:lnTo>
                    <a:pt x="563806" y="315859"/>
                  </a:lnTo>
                  <a:lnTo>
                    <a:pt x="551765" y="322704"/>
                  </a:lnTo>
                  <a:lnTo>
                    <a:pt x="539724" y="329550"/>
                  </a:lnTo>
                  <a:lnTo>
                    <a:pt x="527683" y="336400"/>
                  </a:lnTo>
                  <a:lnTo>
                    <a:pt x="515642" y="343252"/>
                  </a:lnTo>
                  <a:lnTo>
                    <a:pt x="503601" y="350108"/>
                  </a:lnTo>
                  <a:lnTo>
                    <a:pt x="491560" y="356965"/>
                  </a:lnTo>
                  <a:lnTo>
                    <a:pt x="479519" y="363826"/>
                  </a:lnTo>
                  <a:lnTo>
                    <a:pt x="467477" y="370689"/>
                  </a:lnTo>
                  <a:lnTo>
                    <a:pt x="455436" y="377555"/>
                  </a:lnTo>
                  <a:lnTo>
                    <a:pt x="443395" y="384424"/>
                  </a:lnTo>
                  <a:lnTo>
                    <a:pt x="431354" y="391296"/>
                  </a:lnTo>
                  <a:lnTo>
                    <a:pt x="419313" y="398171"/>
                  </a:lnTo>
                  <a:lnTo>
                    <a:pt x="407272" y="405048"/>
                  </a:lnTo>
                  <a:lnTo>
                    <a:pt x="395231" y="411928"/>
                  </a:lnTo>
                  <a:lnTo>
                    <a:pt x="383190" y="418812"/>
                  </a:lnTo>
                  <a:lnTo>
                    <a:pt x="371149" y="425698"/>
                  </a:lnTo>
                  <a:lnTo>
                    <a:pt x="359107" y="432586"/>
                  </a:lnTo>
                  <a:lnTo>
                    <a:pt x="347066" y="439478"/>
                  </a:lnTo>
                  <a:lnTo>
                    <a:pt x="335025" y="446373"/>
                  </a:lnTo>
                  <a:lnTo>
                    <a:pt x="322984" y="453271"/>
                  </a:lnTo>
                  <a:lnTo>
                    <a:pt x="310943" y="460171"/>
                  </a:lnTo>
                  <a:lnTo>
                    <a:pt x="298902" y="467075"/>
                  </a:lnTo>
                  <a:lnTo>
                    <a:pt x="286861" y="473981"/>
                  </a:lnTo>
                  <a:lnTo>
                    <a:pt x="274820" y="480890"/>
                  </a:lnTo>
                  <a:lnTo>
                    <a:pt x="262779" y="487803"/>
                  </a:lnTo>
                  <a:lnTo>
                    <a:pt x="250738" y="494718"/>
                  </a:lnTo>
                  <a:lnTo>
                    <a:pt x="238696" y="501636"/>
                  </a:lnTo>
                  <a:lnTo>
                    <a:pt x="226655" y="508557"/>
                  </a:lnTo>
                  <a:lnTo>
                    <a:pt x="214614" y="515481"/>
                  </a:lnTo>
                  <a:lnTo>
                    <a:pt x="202573" y="522408"/>
                  </a:lnTo>
                  <a:lnTo>
                    <a:pt x="190532" y="529338"/>
                  </a:lnTo>
                  <a:lnTo>
                    <a:pt x="178491" y="536271"/>
                  </a:lnTo>
                  <a:lnTo>
                    <a:pt x="166450" y="543207"/>
                  </a:lnTo>
                  <a:lnTo>
                    <a:pt x="154409" y="550145"/>
                  </a:lnTo>
                  <a:lnTo>
                    <a:pt x="142368" y="557087"/>
                  </a:lnTo>
                  <a:lnTo>
                    <a:pt x="130327" y="564032"/>
                  </a:lnTo>
                  <a:lnTo>
                    <a:pt x="128532" y="565067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6818756" y="5435802"/>
              <a:ext cx="973204" cy="565067"/>
            </a:xfrm>
            <a:custGeom>
              <a:avLst/>
              <a:pathLst>
                <a:path w="973204" h="565067">
                  <a:moveTo>
                    <a:pt x="0" y="565067"/>
                  </a:moveTo>
                  <a:lnTo>
                    <a:pt x="9915" y="559402"/>
                  </a:lnTo>
                  <a:lnTo>
                    <a:pt x="21957" y="552520"/>
                  </a:lnTo>
                  <a:lnTo>
                    <a:pt x="33998" y="545636"/>
                  </a:lnTo>
                  <a:lnTo>
                    <a:pt x="46039" y="538748"/>
                  </a:lnTo>
                  <a:lnTo>
                    <a:pt x="58080" y="531858"/>
                  </a:lnTo>
                  <a:lnTo>
                    <a:pt x="70121" y="524965"/>
                  </a:lnTo>
                  <a:lnTo>
                    <a:pt x="82162" y="518069"/>
                  </a:lnTo>
                  <a:lnTo>
                    <a:pt x="94203" y="511170"/>
                  </a:lnTo>
                  <a:lnTo>
                    <a:pt x="106244" y="504268"/>
                  </a:lnTo>
                  <a:lnTo>
                    <a:pt x="118285" y="497363"/>
                  </a:lnTo>
                  <a:lnTo>
                    <a:pt x="130327" y="490455"/>
                  </a:lnTo>
                  <a:lnTo>
                    <a:pt x="142368" y="483544"/>
                  </a:lnTo>
                  <a:lnTo>
                    <a:pt x="154409" y="476630"/>
                  </a:lnTo>
                  <a:lnTo>
                    <a:pt x="166450" y="469714"/>
                  </a:lnTo>
                  <a:lnTo>
                    <a:pt x="178491" y="462794"/>
                  </a:lnTo>
                  <a:lnTo>
                    <a:pt x="190532" y="455871"/>
                  </a:lnTo>
                  <a:lnTo>
                    <a:pt x="202573" y="448946"/>
                  </a:lnTo>
                  <a:lnTo>
                    <a:pt x="214614" y="442017"/>
                  </a:lnTo>
                  <a:lnTo>
                    <a:pt x="226655" y="435086"/>
                  </a:lnTo>
                  <a:lnTo>
                    <a:pt x="238696" y="428152"/>
                  </a:lnTo>
                  <a:lnTo>
                    <a:pt x="250738" y="421214"/>
                  </a:lnTo>
                  <a:lnTo>
                    <a:pt x="262779" y="414274"/>
                  </a:lnTo>
                  <a:lnTo>
                    <a:pt x="274820" y="407331"/>
                  </a:lnTo>
                  <a:lnTo>
                    <a:pt x="286861" y="400385"/>
                  </a:lnTo>
                  <a:lnTo>
                    <a:pt x="298902" y="393436"/>
                  </a:lnTo>
                  <a:lnTo>
                    <a:pt x="310943" y="386484"/>
                  </a:lnTo>
                  <a:lnTo>
                    <a:pt x="322984" y="379529"/>
                  </a:lnTo>
                  <a:lnTo>
                    <a:pt x="335025" y="372571"/>
                  </a:lnTo>
                  <a:lnTo>
                    <a:pt x="347066" y="365610"/>
                  </a:lnTo>
                  <a:lnTo>
                    <a:pt x="359107" y="358647"/>
                  </a:lnTo>
                  <a:lnTo>
                    <a:pt x="371149" y="351680"/>
                  </a:lnTo>
                  <a:lnTo>
                    <a:pt x="383190" y="344711"/>
                  </a:lnTo>
                  <a:lnTo>
                    <a:pt x="395231" y="337738"/>
                  </a:lnTo>
                  <a:lnTo>
                    <a:pt x="407272" y="330763"/>
                  </a:lnTo>
                  <a:lnTo>
                    <a:pt x="419313" y="323785"/>
                  </a:lnTo>
                  <a:lnTo>
                    <a:pt x="431354" y="316804"/>
                  </a:lnTo>
                  <a:lnTo>
                    <a:pt x="443395" y="309821"/>
                  </a:lnTo>
                  <a:lnTo>
                    <a:pt x="455436" y="302834"/>
                  </a:lnTo>
                  <a:lnTo>
                    <a:pt x="467477" y="295845"/>
                  </a:lnTo>
                  <a:lnTo>
                    <a:pt x="479519" y="288853"/>
                  </a:lnTo>
                  <a:lnTo>
                    <a:pt x="491560" y="281858"/>
                  </a:lnTo>
                  <a:lnTo>
                    <a:pt x="503601" y="274860"/>
                  </a:lnTo>
                  <a:lnTo>
                    <a:pt x="515642" y="267860"/>
                  </a:lnTo>
                  <a:lnTo>
                    <a:pt x="527683" y="260857"/>
                  </a:lnTo>
                  <a:lnTo>
                    <a:pt x="539724" y="253851"/>
                  </a:lnTo>
                  <a:lnTo>
                    <a:pt x="551765" y="246842"/>
                  </a:lnTo>
                  <a:lnTo>
                    <a:pt x="563806" y="239831"/>
                  </a:lnTo>
                  <a:lnTo>
                    <a:pt x="575847" y="232817"/>
                  </a:lnTo>
                  <a:lnTo>
                    <a:pt x="587888" y="225801"/>
                  </a:lnTo>
                  <a:lnTo>
                    <a:pt x="599930" y="218782"/>
                  </a:lnTo>
                  <a:lnTo>
                    <a:pt x="611971" y="211760"/>
                  </a:lnTo>
                  <a:lnTo>
                    <a:pt x="624012" y="204736"/>
                  </a:lnTo>
                  <a:lnTo>
                    <a:pt x="636053" y="197709"/>
                  </a:lnTo>
                  <a:lnTo>
                    <a:pt x="648094" y="190679"/>
                  </a:lnTo>
                  <a:lnTo>
                    <a:pt x="660135" y="183647"/>
                  </a:lnTo>
                  <a:lnTo>
                    <a:pt x="672176" y="176613"/>
                  </a:lnTo>
                  <a:lnTo>
                    <a:pt x="684217" y="169576"/>
                  </a:lnTo>
                  <a:lnTo>
                    <a:pt x="696258" y="162537"/>
                  </a:lnTo>
                  <a:lnTo>
                    <a:pt x="708300" y="155495"/>
                  </a:lnTo>
                  <a:lnTo>
                    <a:pt x="720341" y="148450"/>
                  </a:lnTo>
                  <a:lnTo>
                    <a:pt x="732382" y="141404"/>
                  </a:lnTo>
                  <a:lnTo>
                    <a:pt x="744423" y="134355"/>
                  </a:lnTo>
                  <a:lnTo>
                    <a:pt x="756464" y="127303"/>
                  </a:lnTo>
                  <a:lnTo>
                    <a:pt x="768505" y="120249"/>
                  </a:lnTo>
                  <a:lnTo>
                    <a:pt x="780546" y="113193"/>
                  </a:lnTo>
                  <a:lnTo>
                    <a:pt x="792587" y="106135"/>
                  </a:lnTo>
                  <a:lnTo>
                    <a:pt x="804628" y="99074"/>
                  </a:lnTo>
                  <a:lnTo>
                    <a:pt x="816669" y="92011"/>
                  </a:lnTo>
                  <a:lnTo>
                    <a:pt x="828711" y="84946"/>
                  </a:lnTo>
                  <a:lnTo>
                    <a:pt x="840752" y="77879"/>
                  </a:lnTo>
                  <a:lnTo>
                    <a:pt x="852793" y="70809"/>
                  </a:lnTo>
                  <a:lnTo>
                    <a:pt x="864834" y="63738"/>
                  </a:lnTo>
                  <a:lnTo>
                    <a:pt x="876875" y="56664"/>
                  </a:lnTo>
                  <a:lnTo>
                    <a:pt x="888916" y="49588"/>
                  </a:lnTo>
                  <a:lnTo>
                    <a:pt x="900957" y="42510"/>
                  </a:lnTo>
                  <a:lnTo>
                    <a:pt x="912998" y="35430"/>
                  </a:lnTo>
                  <a:lnTo>
                    <a:pt x="925039" y="28348"/>
                  </a:lnTo>
                  <a:lnTo>
                    <a:pt x="937081" y="21264"/>
                  </a:lnTo>
                  <a:lnTo>
                    <a:pt x="949122" y="14178"/>
                  </a:lnTo>
                  <a:lnTo>
                    <a:pt x="961163" y="7090"/>
                  </a:lnTo>
                  <a:lnTo>
                    <a:pt x="973204" y="0"/>
                  </a:lnTo>
                  <a:lnTo>
                    <a:pt x="9732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6947289" y="5520409"/>
              <a:ext cx="844671" cy="480461"/>
            </a:xfrm>
            <a:custGeom>
              <a:avLst/>
              <a:pathLst>
                <a:path w="844671" h="480461">
                  <a:moveTo>
                    <a:pt x="844671" y="0"/>
                  </a:moveTo>
                  <a:lnTo>
                    <a:pt x="844671" y="0"/>
                  </a:lnTo>
                  <a:lnTo>
                    <a:pt x="832630" y="6765"/>
                  </a:lnTo>
                  <a:lnTo>
                    <a:pt x="820589" y="13532"/>
                  </a:lnTo>
                  <a:lnTo>
                    <a:pt x="808548" y="20302"/>
                  </a:lnTo>
                  <a:lnTo>
                    <a:pt x="796506" y="27073"/>
                  </a:lnTo>
                  <a:lnTo>
                    <a:pt x="784465" y="33846"/>
                  </a:lnTo>
                  <a:lnTo>
                    <a:pt x="772424" y="40622"/>
                  </a:lnTo>
                  <a:lnTo>
                    <a:pt x="760383" y="47399"/>
                  </a:lnTo>
                  <a:lnTo>
                    <a:pt x="748342" y="54179"/>
                  </a:lnTo>
                  <a:lnTo>
                    <a:pt x="736301" y="60960"/>
                  </a:lnTo>
                  <a:lnTo>
                    <a:pt x="724260" y="67744"/>
                  </a:lnTo>
                  <a:lnTo>
                    <a:pt x="712219" y="74530"/>
                  </a:lnTo>
                  <a:lnTo>
                    <a:pt x="700178" y="81318"/>
                  </a:lnTo>
                  <a:lnTo>
                    <a:pt x="688137" y="88108"/>
                  </a:lnTo>
                  <a:lnTo>
                    <a:pt x="676095" y="94901"/>
                  </a:lnTo>
                  <a:lnTo>
                    <a:pt x="664054" y="101696"/>
                  </a:lnTo>
                  <a:lnTo>
                    <a:pt x="652013" y="108493"/>
                  </a:lnTo>
                  <a:lnTo>
                    <a:pt x="639972" y="115292"/>
                  </a:lnTo>
                  <a:lnTo>
                    <a:pt x="627931" y="122094"/>
                  </a:lnTo>
                  <a:lnTo>
                    <a:pt x="615890" y="128898"/>
                  </a:lnTo>
                  <a:lnTo>
                    <a:pt x="603849" y="135704"/>
                  </a:lnTo>
                  <a:lnTo>
                    <a:pt x="591808" y="142513"/>
                  </a:lnTo>
                  <a:lnTo>
                    <a:pt x="579767" y="149324"/>
                  </a:lnTo>
                  <a:lnTo>
                    <a:pt x="567726" y="156138"/>
                  </a:lnTo>
                  <a:lnTo>
                    <a:pt x="555684" y="162954"/>
                  </a:lnTo>
                  <a:lnTo>
                    <a:pt x="543643" y="169772"/>
                  </a:lnTo>
                  <a:lnTo>
                    <a:pt x="531602" y="176593"/>
                  </a:lnTo>
                  <a:lnTo>
                    <a:pt x="519561" y="183417"/>
                  </a:lnTo>
                  <a:lnTo>
                    <a:pt x="507520" y="190243"/>
                  </a:lnTo>
                  <a:lnTo>
                    <a:pt x="495479" y="197071"/>
                  </a:lnTo>
                  <a:lnTo>
                    <a:pt x="483438" y="203902"/>
                  </a:lnTo>
                  <a:lnTo>
                    <a:pt x="471397" y="210736"/>
                  </a:lnTo>
                  <a:lnTo>
                    <a:pt x="459356" y="217572"/>
                  </a:lnTo>
                  <a:lnTo>
                    <a:pt x="447314" y="224411"/>
                  </a:lnTo>
                  <a:lnTo>
                    <a:pt x="435273" y="231253"/>
                  </a:lnTo>
                  <a:lnTo>
                    <a:pt x="423232" y="238097"/>
                  </a:lnTo>
                  <a:lnTo>
                    <a:pt x="411191" y="244944"/>
                  </a:lnTo>
                  <a:lnTo>
                    <a:pt x="399150" y="251794"/>
                  </a:lnTo>
                  <a:lnTo>
                    <a:pt x="387109" y="258646"/>
                  </a:lnTo>
                  <a:lnTo>
                    <a:pt x="375068" y="265501"/>
                  </a:lnTo>
                  <a:lnTo>
                    <a:pt x="363027" y="272359"/>
                  </a:lnTo>
                  <a:lnTo>
                    <a:pt x="350986" y="279220"/>
                  </a:lnTo>
                  <a:lnTo>
                    <a:pt x="338945" y="286083"/>
                  </a:lnTo>
                  <a:lnTo>
                    <a:pt x="326903" y="292949"/>
                  </a:lnTo>
                  <a:lnTo>
                    <a:pt x="314862" y="299818"/>
                  </a:lnTo>
                  <a:lnTo>
                    <a:pt x="302821" y="306690"/>
                  </a:lnTo>
                  <a:lnTo>
                    <a:pt x="290780" y="313564"/>
                  </a:lnTo>
                  <a:lnTo>
                    <a:pt x="278739" y="320442"/>
                  </a:lnTo>
                  <a:lnTo>
                    <a:pt x="266698" y="327322"/>
                  </a:lnTo>
                  <a:lnTo>
                    <a:pt x="254657" y="334205"/>
                  </a:lnTo>
                  <a:lnTo>
                    <a:pt x="242616" y="341091"/>
                  </a:lnTo>
                  <a:lnTo>
                    <a:pt x="230575" y="347980"/>
                  </a:lnTo>
                  <a:lnTo>
                    <a:pt x="218533" y="354872"/>
                  </a:lnTo>
                  <a:lnTo>
                    <a:pt x="206492" y="361767"/>
                  </a:lnTo>
                  <a:lnTo>
                    <a:pt x="194451" y="368664"/>
                  </a:lnTo>
                  <a:lnTo>
                    <a:pt x="182410" y="375565"/>
                  </a:lnTo>
                  <a:lnTo>
                    <a:pt x="170369" y="382468"/>
                  </a:lnTo>
                  <a:lnTo>
                    <a:pt x="158328" y="389375"/>
                  </a:lnTo>
                  <a:lnTo>
                    <a:pt x="146287" y="396284"/>
                  </a:lnTo>
                  <a:lnTo>
                    <a:pt x="134246" y="403196"/>
                  </a:lnTo>
                  <a:lnTo>
                    <a:pt x="122205" y="410111"/>
                  </a:lnTo>
                  <a:lnTo>
                    <a:pt x="110164" y="417030"/>
                  </a:lnTo>
                  <a:lnTo>
                    <a:pt x="98122" y="423951"/>
                  </a:lnTo>
                  <a:lnTo>
                    <a:pt x="86081" y="430875"/>
                  </a:lnTo>
                  <a:lnTo>
                    <a:pt x="74040" y="437802"/>
                  </a:lnTo>
                  <a:lnTo>
                    <a:pt x="61999" y="444732"/>
                  </a:lnTo>
                  <a:lnTo>
                    <a:pt x="49958" y="451664"/>
                  </a:lnTo>
                  <a:lnTo>
                    <a:pt x="37917" y="458600"/>
                  </a:lnTo>
                  <a:lnTo>
                    <a:pt x="25876" y="465539"/>
                  </a:lnTo>
                  <a:lnTo>
                    <a:pt x="13835" y="472481"/>
                  </a:lnTo>
                  <a:lnTo>
                    <a:pt x="1794" y="479425"/>
                  </a:lnTo>
                  <a:lnTo>
                    <a:pt x="0" y="4804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6883342" y="5478105"/>
              <a:ext cx="908618" cy="522764"/>
            </a:xfrm>
            <a:custGeom>
              <a:avLst/>
              <a:pathLst>
                <a:path w="908618" h="522764">
                  <a:moveTo>
                    <a:pt x="0" y="522764"/>
                  </a:moveTo>
                  <a:lnTo>
                    <a:pt x="5535" y="519579"/>
                  </a:lnTo>
                  <a:lnTo>
                    <a:pt x="17577" y="512651"/>
                  </a:lnTo>
                  <a:lnTo>
                    <a:pt x="29618" y="505723"/>
                  </a:lnTo>
                  <a:lnTo>
                    <a:pt x="41659" y="498796"/>
                  </a:lnTo>
                  <a:lnTo>
                    <a:pt x="53700" y="491868"/>
                  </a:lnTo>
                  <a:lnTo>
                    <a:pt x="65741" y="484940"/>
                  </a:lnTo>
                  <a:lnTo>
                    <a:pt x="77782" y="478012"/>
                  </a:lnTo>
                  <a:lnTo>
                    <a:pt x="89823" y="471085"/>
                  </a:lnTo>
                  <a:lnTo>
                    <a:pt x="101864" y="464157"/>
                  </a:lnTo>
                  <a:lnTo>
                    <a:pt x="113905" y="457229"/>
                  </a:lnTo>
                  <a:lnTo>
                    <a:pt x="125946" y="450302"/>
                  </a:lnTo>
                  <a:lnTo>
                    <a:pt x="137988" y="443374"/>
                  </a:lnTo>
                  <a:lnTo>
                    <a:pt x="150029" y="436446"/>
                  </a:lnTo>
                  <a:lnTo>
                    <a:pt x="162070" y="429518"/>
                  </a:lnTo>
                  <a:lnTo>
                    <a:pt x="174111" y="422591"/>
                  </a:lnTo>
                  <a:lnTo>
                    <a:pt x="186152" y="415663"/>
                  </a:lnTo>
                  <a:lnTo>
                    <a:pt x="198193" y="408735"/>
                  </a:lnTo>
                  <a:lnTo>
                    <a:pt x="210234" y="401807"/>
                  </a:lnTo>
                  <a:lnTo>
                    <a:pt x="222275" y="394880"/>
                  </a:lnTo>
                  <a:lnTo>
                    <a:pt x="234316" y="387952"/>
                  </a:lnTo>
                  <a:lnTo>
                    <a:pt x="246358" y="381024"/>
                  </a:lnTo>
                  <a:lnTo>
                    <a:pt x="258399" y="374097"/>
                  </a:lnTo>
                  <a:lnTo>
                    <a:pt x="270440" y="367169"/>
                  </a:lnTo>
                  <a:lnTo>
                    <a:pt x="282481" y="360241"/>
                  </a:lnTo>
                  <a:lnTo>
                    <a:pt x="294522" y="353313"/>
                  </a:lnTo>
                  <a:lnTo>
                    <a:pt x="306563" y="346386"/>
                  </a:lnTo>
                  <a:lnTo>
                    <a:pt x="318604" y="339458"/>
                  </a:lnTo>
                  <a:lnTo>
                    <a:pt x="330645" y="332530"/>
                  </a:lnTo>
                  <a:lnTo>
                    <a:pt x="342686" y="325603"/>
                  </a:lnTo>
                  <a:lnTo>
                    <a:pt x="354727" y="318675"/>
                  </a:lnTo>
                  <a:lnTo>
                    <a:pt x="366769" y="311747"/>
                  </a:lnTo>
                  <a:lnTo>
                    <a:pt x="378810" y="304819"/>
                  </a:lnTo>
                  <a:lnTo>
                    <a:pt x="390851" y="297892"/>
                  </a:lnTo>
                  <a:lnTo>
                    <a:pt x="402892" y="290964"/>
                  </a:lnTo>
                  <a:lnTo>
                    <a:pt x="414933" y="284036"/>
                  </a:lnTo>
                  <a:lnTo>
                    <a:pt x="426974" y="277108"/>
                  </a:lnTo>
                  <a:lnTo>
                    <a:pt x="439015" y="270181"/>
                  </a:lnTo>
                  <a:lnTo>
                    <a:pt x="451056" y="263253"/>
                  </a:lnTo>
                  <a:lnTo>
                    <a:pt x="463097" y="256325"/>
                  </a:lnTo>
                  <a:lnTo>
                    <a:pt x="475139" y="249398"/>
                  </a:lnTo>
                  <a:lnTo>
                    <a:pt x="487180" y="242470"/>
                  </a:lnTo>
                  <a:lnTo>
                    <a:pt x="499221" y="235542"/>
                  </a:lnTo>
                  <a:lnTo>
                    <a:pt x="511262" y="228614"/>
                  </a:lnTo>
                  <a:lnTo>
                    <a:pt x="523303" y="221687"/>
                  </a:lnTo>
                  <a:lnTo>
                    <a:pt x="535344" y="214759"/>
                  </a:lnTo>
                  <a:lnTo>
                    <a:pt x="547385" y="207831"/>
                  </a:lnTo>
                  <a:lnTo>
                    <a:pt x="559426" y="200903"/>
                  </a:lnTo>
                  <a:lnTo>
                    <a:pt x="571467" y="193976"/>
                  </a:lnTo>
                  <a:lnTo>
                    <a:pt x="583508" y="187048"/>
                  </a:lnTo>
                  <a:lnTo>
                    <a:pt x="595550" y="180120"/>
                  </a:lnTo>
                  <a:lnTo>
                    <a:pt x="607591" y="173193"/>
                  </a:lnTo>
                  <a:lnTo>
                    <a:pt x="619632" y="166265"/>
                  </a:lnTo>
                  <a:lnTo>
                    <a:pt x="631673" y="159337"/>
                  </a:lnTo>
                  <a:lnTo>
                    <a:pt x="643714" y="152409"/>
                  </a:lnTo>
                  <a:lnTo>
                    <a:pt x="655755" y="145482"/>
                  </a:lnTo>
                  <a:lnTo>
                    <a:pt x="667796" y="138554"/>
                  </a:lnTo>
                  <a:lnTo>
                    <a:pt x="679837" y="131626"/>
                  </a:lnTo>
                  <a:lnTo>
                    <a:pt x="691878" y="124699"/>
                  </a:lnTo>
                  <a:lnTo>
                    <a:pt x="703919" y="117771"/>
                  </a:lnTo>
                  <a:lnTo>
                    <a:pt x="715961" y="110843"/>
                  </a:lnTo>
                  <a:lnTo>
                    <a:pt x="728002" y="103915"/>
                  </a:lnTo>
                  <a:lnTo>
                    <a:pt x="740043" y="96988"/>
                  </a:lnTo>
                  <a:lnTo>
                    <a:pt x="752084" y="90060"/>
                  </a:lnTo>
                  <a:lnTo>
                    <a:pt x="764125" y="83132"/>
                  </a:lnTo>
                  <a:lnTo>
                    <a:pt x="776166" y="76204"/>
                  </a:lnTo>
                  <a:lnTo>
                    <a:pt x="788207" y="69277"/>
                  </a:lnTo>
                  <a:lnTo>
                    <a:pt x="800248" y="62349"/>
                  </a:lnTo>
                  <a:lnTo>
                    <a:pt x="812289" y="55421"/>
                  </a:lnTo>
                  <a:lnTo>
                    <a:pt x="824331" y="48494"/>
                  </a:lnTo>
                  <a:lnTo>
                    <a:pt x="836372" y="41566"/>
                  </a:lnTo>
                  <a:lnTo>
                    <a:pt x="848413" y="34638"/>
                  </a:lnTo>
                  <a:lnTo>
                    <a:pt x="860454" y="27710"/>
                  </a:lnTo>
                  <a:lnTo>
                    <a:pt x="872495" y="20783"/>
                  </a:lnTo>
                  <a:lnTo>
                    <a:pt x="884536" y="13855"/>
                  </a:lnTo>
                  <a:lnTo>
                    <a:pt x="896577" y="6927"/>
                  </a:lnTo>
                  <a:lnTo>
                    <a:pt x="908618" y="0"/>
                  </a:lnTo>
                  <a:lnTo>
                    <a:pt x="908618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396249" y="5977256"/>
              <a:ext cx="47227" cy="4722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427170" y="5972053"/>
              <a:ext cx="57633" cy="5763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5439770" y="5972612"/>
              <a:ext cx="56514" cy="565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452457" y="5973258"/>
              <a:ext cx="55223" cy="552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5462568" y="5971328"/>
              <a:ext cx="59083" cy="5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5473609" y="5970328"/>
              <a:ext cx="61083" cy="61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5487646" y="5972323"/>
              <a:ext cx="57092" cy="570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5496424" y="5969061"/>
              <a:ext cx="63617" cy="636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5511728" y="5972323"/>
              <a:ext cx="57092" cy="570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5521774" y="5970328"/>
              <a:ext cx="61083" cy="61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5535044" y="5971557"/>
              <a:ext cx="58625" cy="586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5544731" y="5969203"/>
              <a:ext cx="63333" cy="6333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5557549" y="5969980"/>
              <a:ext cx="61779" cy="617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5569110" y="5969500"/>
              <a:ext cx="62740" cy="627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5581000" y="5969349"/>
              <a:ext cx="63041" cy="63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5593672" y="5969980"/>
              <a:ext cx="61779" cy="617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5602818" y="5967085"/>
              <a:ext cx="67570" cy="675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5618103" y="5970328"/>
              <a:ext cx="61083" cy="61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5628738" y="5968922"/>
              <a:ext cx="63894" cy="638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5641356" y="5969500"/>
              <a:ext cx="62740" cy="627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652820" y="5968922"/>
              <a:ext cx="63894" cy="638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5665439" y="5969500"/>
              <a:ext cx="62740" cy="627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5678308" y="5970328"/>
              <a:ext cx="61083" cy="61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5689370" y="5969349"/>
              <a:ext cx="63041" cy="63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703619" y="5971557"/>
              <a:ext cx="58625" cy="586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726295" y="5970151"/>
              <a:ext cx="61437" cy="614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738697" y="5970512"/>
              <a:ext cx="60715" cy="60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748883" y="5968656"/>
              <a:ext cx="64427" cy="6442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760428" y="5968160"/>
              <a:ext cx="65419" cy="654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772351" y="5968043"/>
              <a:ext cx="65654" cy="6565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5786678" y="5970328"/>
              <a:ext cx="61083" cy="61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5796919" y="5968528"/>
              <a:ext cx="64684" cy="64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5808475" y="5968043"/>
              <a:ext cx="65654" cy="6565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5820070" y="5967597"/>
              <a:ext cx="66545" cy="665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5831798" y="5967284"/>
              <a:ext cx="67171" cy="67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5843447" y="5966892"/>
              <a:ext cx="67955" cy="679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855681" y="5967085"/>
              <a:ext cx="67570" cy="675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869165" y="5968528"/>
              <a:ext cx="64684" cy="64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5880494" y="5967815"/>
              <a:ext cx="66109" cy="661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5890898" y="6486448"/>
              <a:ext cx="69383" cy="693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5903197" y="5966436"/>
              <a:ext cx="68867" cy="688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5915065" y="5966263"/>
              <a:ext cx="69213" cy="692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927021" y="5966178"/>
              <a:ext cx="69383" cy="693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5938274" y="5965390"/>
              <a:ext cx="70960" cy="709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5952522" y="5967597"/>
              <a:ext cx="66545" cy="665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5963315" y="5966349"/>
              <a:ext cx="69041" cy="69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5974779" y="5965771"/>
              <a:ext cx="70196" cy="701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5986438" y="5965390"/>
              <a:ext cx="70960" cy="709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5998190" y="5965100"/>
              <a:ext cx="71539" cy="715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011745" y="5966614"/>
              <a:ext cx="68511" cy="6851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023696" y="5966524"/>
              <a:ext cx="68690" cy="6869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036704" y="5967491"/>
              <a:ext cx="66758" cy="6675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046145" y="5964891"/>
              <a:ext cx="71957" cy="719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059390" y="5966095"/>
              <a:ext cx="69550" cy="695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072933" y="5967597"/>
              <a:ext cx="66545" cy="6654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084561" y="5967184"/>
              <a:ext cx="67372" cy="673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096124" y="5966705"/>
              <a:ext cx="68328" cy="683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108846" y="5967386"/>
              <a:ext cx="66966" cy="6696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122288" y="5968788"/>
              <a:ext cx="64164" cy="641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133944" y="5968402"/>
              <a:ext cx="64935" cy="64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44197" y="5966614"/>
              <a:ext cx="68511" cy="6851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157904" y="5968280"/>
              <a:ext cx="65180" cy="6518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169156" y="5967491"/>
              <a:ext cx="66758" cy="6675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183206" y="5969500"/>
              <a:ext cx="62740" cy="6274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196451" y="5970703"/>
              <a:ext cx="60333" cy="6033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210112" y="5972323"/>
              <a:ext cx="57092" cy="570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216914" y="5967085"/>
              <a:ext cx="67570" cy="675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231525" y="5969655"/>
              <a:ext cx="62430" cy="6243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242439" y="5968528"/>
              <a:ext cx="64684" cy="64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265485" y="5967491"/>
              <a:ext cx="66758" cy="6675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278563" y="5968528"/>
              <a:ext cx="64684" cy="64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289781" y="5967705"/>
              <a:ext cx="66329" cy="6632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301105" y="5966988"/>
              <a:ext cx="67764" cy="677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312507" y="5966349"/>
              <a:ext cx="69041" cy="69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327549" y="5969349"/>
              <a:ext cx="63041" cy="63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338401" y="5968160"/>
              <a:ext cx="65419" cy="654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347598" y="5965316"/>
              <a:ext cx="71107" cy="711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359214" y="5964891"/>
              <a:ext cx="71957" cy="719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371119" y="5964755"/>
              <a:ext cx="72228" cy="72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382770" y="5964365"/>
              <a:ext cx="73010" cy="73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392798" y="5962351"/>
              <a:ext cx="77036" cy="770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407658" y="5965171"/>
              <a:ext cx="71397" cy="713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418347" y="5963818"/>
              <a:ext cx="74103" cy="741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431258" y="5964689"/>
              <a:ext cx="72362" cy="723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443299" y="5964689"/>
              <a:ext cx="72362" cy="723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455080" y="5964428"/>
              <a:ext cx="72883" cy="728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466170" y="5963477"/>
              <a:ext cx="74785" cy="747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478267" y="5963533"/>
              <a:ext cx="74674" cy="74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490711" y="5963936"/>
              <a:ext cx="73867" cy="738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503916" y="5965100"/>
              <a:ext cx="71539" cy="715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515222" y="5964365"/>
              <a:ext cx="73010" cy="73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528829" y="5965931"/>
              <a:ext cx="69877" cy="698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539628" y="5964689"/>
              <a:ext cx="72362" cy="7236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550626" y="5963645"/>
              <a:ext cx="74448" cy="744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562667" y="5963645"/>
              <a:ext cx="74448" cy="744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573803" y="5962740"/>
              <a:ext cx="76258" cy="7625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585745" y="5962641"/>
              <a:ext cx="76457" cy="764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09585" y="6070490"/>
              <a:ext cx="76941" cy="769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622873" y="5963645"/>
              <a:ext cx="74448" cy="744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633341" y="6059629"/>
              <a:ext cx="77594" cy="775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44522" y="5961213"/>
              <a:ext cx="79313" cy="793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657378" y="5962027"/>
              <a:ext cx="77684" cy="77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69984" y="5962592"/>
              <a:ext cx="76555" cy="765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694017" y="5962543"/>
              <a:ext cx="76653" cy="766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705962" y="5962447"/>
              <a:ext cx="76846" cy="7684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716183" y="5960627"/>
              <a:ext cx="80486" cy="804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729445" y="5961848"/>
              <a:ext cx="78042" cy="7804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741711" y="5962073"/>
              <a:ext cx="77594" cy="775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754126" y="5962447"/>
              <a:ext cx="76846" cy="7684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765658" y="5961937"/>
              <a:ext cx="77865" cy="778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778603" y="5962841"/>
              <a:ext cx="76057" cy="760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792231" y="5964428"/>
              <a:ext cx="72883" cy="728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800358" y="5960514"/>
              <a:ext cx="80710" cy="807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813602" y="5961717"/>
              <a:ext cx="78305" cy="78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827629" y="5921034"/>
              <a:ext cx="74334" cy="7433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839014" y="5963047"/>
              <a:ext cx="75646" cy="7564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851768" y="5963760"/>
              <a:ext cx="74219" cy="742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862941" y="5962892"/>
              <a:ext cx="75955" cy="759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876583" y="5964492"/>
              <a:ext cx="72755" cy="727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886204" y="5962073"/>
              <a:ext cx="77594" cy="7759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897550" y="5914915"/>
              <a:ext cx="78985" cy="789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911472" y="5963259"/>
              <a:ext cx="75222" cy="7522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921972" y="5961717"/>
              <a:ext cx="78305" cy="78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935773" y="5811738"/>
              <a:ext cx="74785" cy="7478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948894" y="5964557"/>
              <a:ext cx="72625" cy="726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961269" y="5837359"/>
              <a:ext cx="71957" cy="719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970914" y="5962495"/>
              <a:ext cx="76749" cy="7674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984396" y="5841634"/>
              <a:ext cx="73867" cy="738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995496" y="5962995"/>
              <a:ext cx="75750" cy="757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7008720" y="5964177"/>
              <a:ext cx="73384" cy="733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7020948" y="5821647"/>
              <a:ext cx="73010" cy="73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7033725" y="5806291"/>
              <a:ext cx="71539" cy="715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7048371" y="5967705"/>
              <a:ext cx="66329" cy="6632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7057135" y="5964428"/>
              <a:ext cx="72883" cy="728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7069305" y="5964557"/>
              <a:ext cx="72625" cy="726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7082405" y="5965616"/>
              <a:ext cx="70507" cy="705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7095266" y="5766852"/>
              <a:ext cx="68867" cy="688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7106884" y="5966012"/>
              <a:ext cx="69715" cy="69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7120728" y="5967815"/>
              <a:ext cx="66109" cy="661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7132769" y="5967815"/>
              <a:ext cx="66109" cy="661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7143982" y="5746391"/>
              <a:ext cx="67764" cy="6776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155741" y="5748783"/>
              <a:ext cx="68328" cy="683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7169479" y="5658008"/>
              <a:ext cx="64935" cy="64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9" name="rc1329"/>
            <p:cNvSpPr/>
            <p:nvPr/>
          </p:nvSpPr>
          <p:spPr>
            <a:xfrm>
              <a:off x="2234286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tx1330"/>
            <p:cNvSpPr/>
            <p:nvPr/>
          </p:nvSpPr>
          <p:spPr>
            <a:xfrm>
              <a:off x="3049322" y="4571510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331" name="rc1331"/>
            <p:cNvSpPr/>
            <p:nvPr/>
          </p:nvSpPr>
          <p:spPr>
            <a:xfrm>
              <a:off x="4110040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tx1332"/>
            <p:cNvSpPr/>
            <p:nvPr/>
          </p:nvSpPr>
          <p:spPr>
            <a:xfrm>
              <a:off x="4952163" y="4574486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333" name="rc1333"/>
            <p:cNvSpPr/>
            <p:nvPr/>
          </p:nvSpPr>
          <p:spPr>
            <a:xfrm>
              <a:off x="5985795" y="4495776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tx1334"/>
            <p:cNvSpPr/>
            <p:nvPr/>
          </p:nvSpPr>
          <p:spPr>
            <a:xfrm>
              <a:off x="6810981" y="4574486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335" name="rc1335"/>
            <p:cNvSpPr/>
            <p:nvPr/>
          </p:nvSpPr>
          <p:spPr>
            <a:xfrm>
              <a:off x="2234286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tx1336"/>
            <p:cNvSpPr/>
            <p:nvPr/>
          </p:nvSpPr>
          <p:spPr>
            <a:xfrm>
              <a:off x="3059472" y="2999804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337" name="rc1337"/>
            <p:cNvSpPr/>
            <p:nvPr/>
          </p:nvSpPr>
          <p:spPr>
            <a:xfrm>
              <a:off x="4110040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tx1338"/>
            <p:cNvSpPr/>
            <p:nvPr/>
          </p:nvSpPr>
          <p:spPr>
            <a:xfrm>
              <a:off x="4931804" y="2999804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339" name="rc1339"/>
            <p:cNvSpPr/>
            <p:nvPr/>
          </p:nvSpPr>
          <p:spPr>
            <a:xfrm>
              <a:off x="5985795" y="2921094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tx1340"/>
            <p:cNvSpPr/>
            <p:nvPr/>
          </p:nvSpPr>
          <p:spPr>
            <a:xfrm>
              <a:off x="6797438" y="2999804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341" name="rc1341"/>
            <p:cNvSpPr/>
            <p:nvPr/>
          </p:nvSpPr>
          <p:spPr>
            <a:xfrm>
              <a:off x="2234286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tx1342"/>
            <p:cNvSpPr/>
            <p:nvPr/>
          </p:nvSpPr>
          <p:spPr>
            <a:xfrm>
              <a:off x="3066229" y="1425122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343" name="rc1343"/>
            <p:cNvSpPr/>
            <p:nvPr/>
          </p:nvSpPr>
          <p:spPr>
            <a:xfrm>
              <a:off x="4110040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tx1344"/>
            <p:cNvSpPr/>
            <p:nvPr/>
          </p:nvSpPr>
          <p:spPr>
            <a:xfrm>
              <a:off x="4928440" y="1422145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345" name="rc1345"/>
            <p:cNvSpPr/>
            <p:nvPr/>
          </p:nvSpPr>
          <p:spPr>
            <a:xfrm>
              <a:off x="5985795" y="1346412"/>
              <a:ext cx="18061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tx1346"/>
            <p:cNvSpPr/>
            <p:nvPr/>
          </p:nvSpPr>
          <p:spPr>
            <a:xfrm>
              <a:off x="6800801" y="142214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347" name="pl1347"/>
            <p:cNvSpPr/>
            <p:nvPr/>
          </p:nvSpPr>
          <p:spPr>
            <a:xfrm>
              <a:off x="223428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8"/>
            <p:cNvSpPr/>
            <p:nvPr/>
          </p:nvSpPr>
          <p:spPr>
            <a:xfrm>
              <a:off x="2595519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296879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334206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367921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tx1352"/>
            <p:cNvSpPr/>
            <p:nvPr/>
          </p:nvSpPr>
          <p:spPr>
            <a:xfrm rot="-5400000">
              <a:off x="2125165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53" name="tx1353"/>
            <p:cNvSpPr/>
            <p:nvPr/>
          </p:nvSpPr>
          <p:spPr>
            <a:xfrm rot="-5400000">
              <a:off x="2486398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54" name="tx1354"/>
            <p:cNvSpPr/>
            <p:nvPr/>
          </p:nvSpPr>
          <p:spPr>
            <a:xfrm rot="-5400000">
              <a:off x="2869763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55" name="tx1355"/>
            <p:cNvSpPr/>
            <p:nvPr/>
          </p:nvSpPr>
          <p:spPr>
            <a:xfrm rot="-5400000">
              <a:off x="3236310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56" name="tx1356"/>
            <p:cNvSpPr/>
            <p:nvPr/>
          </p:nvSpPr>
          <p:spPr>
            <a:xfrm rot="-5400000">
              <a:off x="3573521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57" name="pl1357"/>
            <p:cNvSpPr/>
            <p:nvPr/>
          </p:nvSpPr>
          <p:spPr>
            <a:xfrm>
              <a:off x="411004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447127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9"/>
            <p:cNvSpPr/>
            <p:nvPr/>
          </p:nvSpPr>
          <p:spPr>
            <a:xfrm>
              <a:off x="484454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521782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555497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tx1362"/>
            <p:cNvSpPr/>
            <p:nvPr/>
          </p:nvSpPr>
          <p:spPr>
            <a:xfrm rot="-5400000">
              <a:off x="400092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63" name="tx1363"/>
            <p:cNvSpPr/>
            <p:nvPr/>
          </p:nvSpPr>
          <p:spPr>
            <a:xfrm rot="-5400000">
              <a:off x="4362153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64" name="tx1364"/>
            <p:cNvSpPr/>
            <p:nvPr/>
          </p:nvSpPr>
          <p:spPr>
            <a:xfrm rot="-5400000">
              <a:off x="4745518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65" name="tx1365"/>
            <p:cNvSpPr/>
            <p:nvPr/>
          </p:nvSpPr>
          <p:spPr>
            <a:xfrm rot="-5400000">
              <a:off x="5112065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66" name="tx1366"/>
            <p:cNvSpPr/>
            <p:nvPr/>
          </p:nvSpPr>
          <p:spPr>
            <a:xfrm rot="-5400000">
              <a:off x="5449275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67" name="pl1367"/>
            <p:cNvSpPr/>
            <p:nvPr/>
          </p:nvSpPr>
          <p:spPr>
            <a:xfrm>
              <a:off x="598579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63470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672030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709357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1"/>
            <p:cNvSpPr/>
            <p:nvPr/>
          </p:nvSpPr>
          <p:spPr>
            <a:xfrm>
              <a:off x="7430728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tx1372"/>
            <p:cNvSpPr/>
            <p:nvPr/>
          </p:nvSpPr>
          <p:spPr>
            <a:xfrm rot="-5400000">
              <a:off x="5876674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73" name="tx1373"/>
            <p:cNvSpPr/>
            <p:nvPr/>
          </p:nvSpPr>
          <p:spPr>
            <a:xfrm rot="-5400000">
              <a:off x="6237907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74" name="tx1374"/>
            <p:cNvSpPr/>
            <p:nvPr/>
          </p:nvSpPr>
          <p:spPr>
            <a:xfrm rot="-5400000">
              <a:off x="6621272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75" name="tx1375"/>
            <p:cNvSpPr/>
            <p:nvPr/>
          </p:nvSpPr>
          <p:spPr>
            <a:xfrm rot="-5400000">
              <a:off x="6987819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76" name="tx1376"/>
            <p:cNvSpPr/>
            <p:nvPr/>
          </p:nvSpPr>
          <p:spPr>
            <a:xfrm rot="-5400000">
              <a:off x="7325030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2002170" y="280602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78" name="tx1378"/>
            <p:cNvSpPr/>
            <p:nvPr/>
          </p:nvSpPr>
          <p:spPr>
            <a:xfrm>
              <a:off x="2103849" y="2617494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2036043" y="24188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036043" y="223828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2036043" y="20576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2036043" y="18605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83" name="tx1383"/>
            <p:cNvSpPr/>
            <p:nvPr/>
          </p:nvSpPr>
          <p:spPr>
            <a:xfrm>
              <a:off x="1934364" y="167054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84" name="pl1384"/>
            <p:cNvSpPr/>
            <p:nvPr/>
          </p:nvSpPr>
          <p:spPr>
            <a:xfrm>
              <a:off x="2199491" y="285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5"/>
            <p:cNvSpPr/>
            <p:nvPr/>
          </p:nvSpPr>
          <p:spPr>
            <a:xfrm>
              <a:off x="2199491" y="2661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6"/>
            <p:cNvSpPr/>
            <p:nvPr/>
          </p:nvSpPr>
          <p:spPr>
            <a:xfrm>
              <a:off x="2199491" y="2464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2199491" y="2283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8"/>
            <p:cNvSpPr/>
            <p:nvPr/>
          </p:nvSpPr>
          <p:spPr>
            <a:xfrm>
              <a:off x="2199491" y="2103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9"/>
            <p:cNvSpPr/>
            <p:nvPr/>
          </p:nvSpPr>
          <p:spPr>
            <a:xfrm>
              <a:off x="2199491" y="1906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90"/>
            <p:cNvSpPr/>
            <p:nvPr/>
          </p:nvSpPr>
          <p:spPr>
            <a:xfrm>
              <a:off x="2199491" y="171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tx1391"/>
            <p:cNvSpPr/>
            <p:nvPr/>
          </p:nvSpPr>
          <p:spPr>
            <a:xfrm>
              <a:off x="2002170" y="43807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92" name="tx1392"/>
            <p:cNvSpPr/>
            <p:nvPr/>
          </p:nvSpPr>
          <p:spPr>
            <a:xfrm>
              <a:off x="2103849" y="41921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3" name="tx1393"/>
            <p:cNvSpPr/>
            <p:nvPr/>
          </p:nvSpPr>
          <p:spPr>
            <a:xfrm>
              <a:off x="2036043" y="399357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4" name="tx1394"/>
            <p:cNvSpPr/>
            <p:nvPr/>
          </p:nvSpPr>
          <p:spPr>
            <a:xfrm>
              <a:off x="2036043" y="381296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95" name="tx1395"/>
            <p:cNvSpPr/>
            <p:nvPr/>
          </p:nvSpPr>
          <p:spPr>
            <a:xfrm>
              <a:off x="2036043" y="363235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96" name="tx1396"/>
            <p:cNvSpPr/>
            <p:nvPr/>
          </p:nvSpPr>
          <p:spPr>
            <a:xfrm>
              <a:off x="2036043" y="34352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1934364" y="324522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98" name="pl1398"/>
            <p:cNvSpPr/>
            <p:nvPr/>
          </p:nvSpPr>
          <p:spPr>
            <a:xfrm>
              <a:off x="2199491" y="4426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2199491" y="4236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2199491" y="4039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2199491" y="3858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2199491" y="3677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2199491" y="3480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4"/>
            <p:cNvSpPr/>
            <p:nvPr/>
          </p:nvSpPr>
          <p:spPr>
            <a:xfrm>
              <a:off x="2199491" y="3290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tx1405"/>
            <p:cNvSpPr/>
            <p:nvPr/>
          </p:nvSpPr>
          <p:spPr>
            <a:xfrm>
              <a:off x="2002170" y="595538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06" name="tx1406"/>
            <p:cNvSpPr/>
            <p:nvPr/>
          </p:nvSpPr>
          <p:spPr>
            <a:xfrm>
              <a:off x="2103849" y="576685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07" name="tx1407"/>
            <p:cNvSpPr/>
            <p:nvPr/>
          </p:nvSpPr>
          <p:spPr>
            <a:xfrm>
              <a:off x="2036043" y="55682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08" name="tx1408"/>
            <p:cNvSpPr/>
            <p:nvPr/>
          </p:nvSpPr>
          <p:spPr>
            <a:xfrm>
              <a:off x="2036043" y="538764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09" name="tx1409"/>
            <p:cNvSpPr/>
            <p:nvPr/>
          </p:nvSpPr>
          <p:spPr>
            <a:xfrm>
              <a:off x="2036043" y="52070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10" name="tx1410"/>
            <p:cNvSpPr/>
            <p:nvPr/>
          </p:nvSpPr>
          <p:spPr>
            <a:xfrm>
              <a:off x="2036043" y="5009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11" name="tx1411"/>
            <p:cNvSpPr/>
            <p:nvPr/>
          </p:nvSpPr>
          <p:spPr>
            <a:xfrm>
              <a:off x="1934364" y="48199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12" name="pl1412"/>
            <p:cNvSpPr/>
            <p:nvPr/>
          </p:nvSpPr>
          <p:spPr>
            <a:xfrm>
              <a:off x="2199491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3"/>
            <p:cNvSpPr/>
            <p:nvPr/>
          </p:nvSpPr>
          <p:spPr>
            <a:xfrm>
              <a:off x="2199491" y="5810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2199491" y="5613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2199491" y="5433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2199491" y="5252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2199491" y="50554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2199491" y="486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tx1419"/>
            <p:cNvSpPr/>
            <p:nvPr/>
          </p:nvSpPr>
          <p:spPr>
            <a:xfrm>
              <a:off x="4509042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20" name="tx1420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421" name="rc1421"/>
            <p:cNvSpPr/>
            <p:nvPr/>
          </p:nvSpPr>
          <p:spPr>
            <a:xfrm>
              <a:off x="7931139" y="1959873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tx1422"/>
            <p:cNvSpPr/>
            <p:nvPr/>
          </p:nvSpPr>
          <p:spPr>
            <a:xfrm>
              <a:off x="8000728" y="20474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423" name="tx1423"/>
            <p:cNvSpPr/>
            <p:nvPr/>
          </p:nvSpPr>
          <p:spPr>
            <a:xfrm>
              <a:off x="8000728" y="21854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424" name="rc1424"/>
            <p:cNvSpPr/>
            <p:nvPr/>
          </p:nvSpPr>
          <p:spPr>
            <a:xfrm>
              <a:off x="8000728" y="24223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8082844" y="2504485"/>
              <a:ext cx="55223" cy="55223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6" name="rc1426"/>
            <p:cNvSpPr/>
            <p:nvPr/>
          </p:nvSpPr>
          <p:spPr>
            <a:xfrm>
              <a:off x="8000728" y="26418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8072899" y="2713996"/>
              <a:ext cx="75114" cy="7511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8000728" y="28612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8056423" y="2916976"/>
              <a:ext cx="108065" cy="10806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0" name="tx1430"/>
            <p:cNvSpPr/>
            <p:nvPr/>
          </p:nvSpPr>
          <p:spPr>
            <a:xfrm>
              <a:off x="8296099" y="24866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31" name="tx1431"/>
            <p:cNvSpPr/>
            <p:nvPr/>
          </p:nvSpPr>
          <p:spPr>
            <a:xfrm>
              <a:off x="8296099" y="27060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2" name="tx1432"/>
            <p:cNvSpPr/>
            <p:nvPr/>
          </p:nvSpPr>
          <p:spPr>
            <a:xfrm>
              <a:off x="8296099" y="292552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433" name="rc1433"/>
            <p:cNvSpPr/>
            <p:nvPr/>
          </p:nvSpPr>
          <p:spPr>
            <a:xfrm>
              <a:off x="7931139" y="3289504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tx1434"/>
            <p:cNvSpPr/>
            <p:nvPr/>
          </p:nvSpPr>
          <p:spPr>
            <a:xfrm>
              <a:off x="8000728" y="3381417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35" name="rc1435"/>
            <p:cNvSpPr/>
            <p:nvPr/>
          </p:nvSpPr>
          <p:spPr>
            <a:xfrm>
              <a:off x="8000728" y="358740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8009728" y="3596408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8022674" y="36971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8085630" y="3672310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8000728" y="380686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8009728" y="3815864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8022674" y="391659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8085630" y="3891766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8000728" y="402632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8009728" y="4035320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8022674" y="413604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8085630" y="4111222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8000728" y="424577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8009728" y="4254776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8022674" y="435550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8085630" y="4330678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8009728" y="4693688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8000728" y="490414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8009728" y="4913144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8022674" y="501387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8085630" y="4989046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8000728" y="512360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8009728" y="5132600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8022674" y="523332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8085630" y="5208502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8000728" y="534305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8009728" y="5352056"/>
              <a:ext cx="201455" cy="201455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8022674" y="545278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8085630" y="5427958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1" name="tx1471"/>
            <p:cNvSpPr/>
            <p:nvPr/>
          </p:nvSpPr>
          <p:spPr>
            <a:xfrm>
              <a:off x="8296099" y="3653500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72" name="tx1472"/>
            <p:cNvSpPr/>
            <p:nvPr/>
          </p:nvSpPr>
          <p:spPr>
            <a:xfrm>
              <a:off x="8296099" y="3869979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73" name="tx1473"/>
            <p:cNvSpPr/>
            <p:nvPr/>
          </p:nvSpPr>
          <p:spPr>
            <a:xfrm>
              <a:off x="8296099" y="4089435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74" name="tx1474"/>
            <p:cNvSpPr/>
            <p:nvPr/>
          </p:nvSpPr>
          <p:spPr>
            <a:xfrm>
              <a:off x="8296099" y="4311868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75" name="tx1475"/>
            <p:cNvSpPr/>
            <p:nvPr/>
          </p:nvSpPr>
          <p:spPr>
            <a:xfrm>
              <a:off x="8296099" y="4531324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76" name="tx1476"/>
            <p:cNvSpPr/>
            <p:nvPr/>
          </p:nvSpPr>
          <p:spPr>
            <a:xfrm>
              <a:off x="8296099" y="4750780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77" name="tx1477"/>
            <p:cNvSpPr/>
            <p:nvPr/>
          </p:nvSpPr>
          <p:spPr>
            <a:xfrm>
              <a:off x="8296099" y="4967259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78" name="tx1478"/>
            <p:cNvSpPr/>
            <p:nvPr/>
          </p:nvSpPr>
          <p:spPr>
            <a:xfrm>
              <a:off x="8296099" y="5189692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79" name="tx1479"/>
            <p:cNvSpPr/>
            <p:nvPr/>
          </p:nvSpPr>
          <p:spPr>
            <a:xfrm>
              <a:off x="8296099" y="5409148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480" name="tx1480"/>
            <p:cNvSpPr/>
            <p:nvPr/>
          </p:nvSpPr>
          <p:spPr>
            <a:xfrm>
              <a:off x="4886098" y="1103349"/>
              <a:ext cx="254049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2021-02-17T03:10:35Z</dcterms:modified>
</cp:coreProperties>
</file>