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34286" y="1352506"/>
              <a:ext cx="1652443" cy="1209154"/>
            </a:xfrm>
            <a:custGeom>
              <a:avLst/>
              <a:pathLst>
                <a:path w="1652443" h="1209154">
                  <a:moveTo>
                    <a:pt x="0" y="1097252"/>
                  </a:moveTo>
                  <a:lnTo>
                    <a:pt x="6616" y="1092225"/>
                  </a:lnTo>
                  <a:lnTo>
                    <a:pt x="13233" y="1087197"/>
                  </a:lnTo>
                  <a:lnTo>
                    <a:pt x="19850" y="1082168"/>
                  </a:lnTo>
                  <a:lnTo>
                    <a:pt x="26467" y="1077138"/>
                  </a:lnTo>
                  <a:lnTo>
                    <a:pt x="33084" y="1072107"/>
                  </a:lnTo>
                  <a:lnTo>
                    <a:pt x="39701" y="1067076"/>
                  </a:lnTo>
                  <a:lnTo>
                    <a:pt x="46318" y="1062043"/>
                  </a:lnTo>
                  <a:lnTo>
                    <a:pt x="52935" y="1057010"/>
                  </a:lnTo>
                  <a:lnTo>
                    <a:pt x="59552" y="1051976"/>
                  </a:lnTo>
                  <a:lnTo>
                    <a:pt x="66169" y="1046941"/>
                  </a:lnTo>
                  <a:lnTo>
                    <a:pt x="72786" y="1041905"/>
                  </a:lnTo>
                  <a:lnTo>
                    <a:pt x="79403" y="1036869"/>
                  </a:lnTo>
                  <a:lnTo>
                    <a:pt x="86020" y="1031831"/>
                  </a:lnTo>
                  <a:lnTo>
                    <a:pt x="92637" y="1026793"/>
                  </a:lnTo>
                  <a:lnTo>
                    <a:pt x="99254" y="1021754"/>
                  </a:lnTo>
                  <a:lnTo>
                    <a:pt x="105871" y="1016715"/>
                  </a:lnTo>
                  <a:lnTo>
                    <a:pt x="112488" y="1011675"/>
                  </a:lnTo>
                  <a:lnTo>
                    <a:pt x="119105" y="1006634"/>
                  </a:lnTo>
                  <a:lnTo>
                    <a:pt x="125722" y="1001592"/>
                  </a:lnTo>
                  <a:lnTo>
                    <a:pt x="132339" y="996550"/>
                  </a:lnTo>
                  <a:lnTo>
                    <a:pt x="138956" y="991508"/>
                  </a:lnTo>
                  <a:lnTo>
                    <a:pt x="145573" y="986465"/>
                  </a:lnTo>
                  <a:lnTo>
                    <a:pt x="152190" y="981421"/>
                  </a:lnTo>
                  <a:lnTo>
                    <a:pt x="158807" y="976377"/>
                  </a:lnTo>
                  <a:lnTo>
                    <a:pt x="165424" y="971333"/>
                  </a:lnTo>
                  <a:lnTo>
                    <a:pt x="172041" y="966288"/>
                  </a:lnTo>
                  <a:lnTo>
                    <a:pt x="178658" y="961243"/>
                  </a:lnTo>
                  <a:lnTo>
                    <a:pt x="185275" y="956198"/>
                  </a:lnTo>
                  <a:lnTo>
                    <a:pt x="191892" y="951153"/>
                  </a:lnTo>
                  <a:lnTo>
                    <a:pt x="198509" y="946108"/>
                  </a:lnTo>
                  <a:lnTo>
                    <a:pt x="205126" y="941063"/>
                  </a:lnTo>
                  <a:lnTo>
                    <a:pt x="211743" y="936017"/>
                  </a:lnTo>
                  <a:lnTo>
                    <a:pt x="218359" y="930973"/>
                  </a:lnTo>
                  <a:lnTo>
                    <a:pt x="224976" y="925928"/>
                  </a:lnTo>
                  <a:lnTo>
                    <a:pt x="231593" y="920884"/>
                  </a:lnTo>
                  <a:lnTo>
                    <a:pt x="238210" y="915840"/>
                  </a:lnTo>
                  <a:lnTo>
                    <a:pt x="244827" y="910797"/>
                  </a:lnTo>
                  <a:lnTo>
                    <a:pt x="251444" y="905755"/>
                  </a:lnTo>
                  <a:lnTo>
                    <a:pt x="258061" y="900714"/>
                  </a:lnTo>
                  <a:lnTo>
                    <a:pt x="264678" y="895673"/>
                  </a:lnTo>
                  <a:lnTo>
                    <a:pt x="271295" y="890634"/>
                  </a:lnTo>
                  <a:lnTo>
                    <a:pt x="277912" y="885597"/>
                  </a:lnTo>
                  <a:lnTo>
                    <a:pt x="284529" y="880560"/>
                  </a:lnTo>
                  <a:lnTo>
                    <a:pt x="291146" y="875526"/>
                  </a:lnTo>
                  <a:lnTo>
                    <a:pt x="297763" y="870494"/>
                  </a:lnTo>
                  <a:lnTo>
                    <a:pt x="304380" y="865463"/>
                  </a:lnTo>
                  <a:lnTo>
                    <a:pt x="310997" y="860436"/>
                  </a:lnTo>
                  <a:lnTo>
                    <a:pt x="317614" y="855411"/>
                  </a:lnTo>
                  <a:lnTo>
                    <a:pt x="324231" y="850388"/>
                  </a:lnTo>
                  <a:lnTo>
                    <a:pt x="330848" y="845370"/>
                  </a:lnTo>
                  <a:lnTo>
                    <a:pt x="337465" y="840354"/>
                  </a:lnTo>
                  <a:lnTo>
                    <a:pt x="344082" y="835343"/>
                  </a:lnTo>
                  <a:lnTo>
                    <a:pt x="350699" y="830336"/>
                  </a:lnTo>
                  <a:lnTo>
                    <a:pt x="357316" y="825333"/>
                  </a:lnTo>
                  <a:lnTo>
                    <a:pt x="363933" y="820336"/>
                  </a:lnTo>
                  <a:lnTo>
                    <a:pt x="370550" y="815344"/>
                  </a:lnTo>
                  <a:lnTo>
                    <a:pt x="377167" y="810358"/>
                  </a:lnTo>
                  <a:lnTo>
                    <a:pt x="383784" y="805378"/>
                  </a:lnTo>
                  <a:lnTo>
                    <a:pt x="390401" y="800406"/>
                  </a:lnTo>
                  <a:lnTo>
                    <a:pt x="397018" y="795441"/>
                  </a:lnTo>
                  <a:lnTo>
                    <a:pt x="403635" y="790484"/>
                  </a:lnTo>
                  <a:lnTo>
                    <a:pt x="410252" y="785536"/>
                  </a:lnTo>
                  <a:lnTo>
                    <a:pt x="416869" y="780597"/>
                  </a:lnTo>
                  <a:lnTo>
                    <a:pt x="423486" y="775669"/>
                  </a:lnTo>
                  <a:lnTo>
                    <a:pt x="430103" y="770752"/>
                  </a:lnTo>
                  <a:lnTo>
                    <a:pt x="436719" y="765846"/>
                  </a:lnTo>
                  <a:lnTo>
                    <a:pt x="443336" y="760953"/>
                  </a:lnTo>
                  <a:lnTo>
                    <a:pt x="449953" y="756074"/>
                  </a:lnTo>
                  <a:lnTo>
                    <a:pt x="456570" y="751210"/>
                  </a:lnTo>
                  <a:lnTo>
                    <a:pt x="463187" y="746362"/>
                  </a:lnTo>
                  <a:lnTo>
                    <a:pt x="469804" y="741530"/>
                  </a:lnTo>
                  <a:lnTo>
                    <a:pt x="476421" y="736716"/>
                  </a:lnTo>
                  <a:lnTo>
                    <a:pt x="483038" y="731921"/>
                  </a:lnTo>
                  <a:lnTo>
                    <a:pt x="489655" y="727147"/>
                  </a:lnTo>
                  <a:lnTo>
                    <a:pt x="496272" y="722395"/>
                  </a:lnTo>
                  <a:lnTo>
                    <a:pt x="502889" y="717666"/>
                  </a:lnTo>
                  <a:lnTo>
                    <a:pt x="509506" y="712962"/>
                  </a:lnTo>
                  <a:lnTo>
                    <a:pt x="516123" y="708284"/>
                  </a:lnTo>
                  <a:lnTo>
                    <a:pt x="522740" y="703634"/>
                  </a:lnTo>
                  <a:lnTo>
                    <a:pt x="529357" y="699012"/>
                  </a:lnTo>
                  <a:lnTo>
                    <a:pt x="535974" y="694422"/>
                  </a:lnTo>
                  <a:lnTo>
                    <a:pt x="542591" y="689864"/>
                  </a:lnTo>
                  <a:lnTo>
                    <a:pt x="549208" y="685341"/>
                  </a:lnTo>
                  <a:lnTo>
                    <a:pt x="555825" y="680853"/>
                  </a:lnTo>
                  <a:lnTo>
                    <a:pt x="562442" y="676402"/>
                  </a:lnTo>
                  <a:lnTo>
                    <a:pt x="569059" y="671989"/>
                  </a:lnTo>
                  <a:lnTo>
                    <a:pt x="575676" y="667617"/>
                  </a:lnTo>
                  <a:lnTo>
                    <a:pt x="582293" y="663286"/>
                  </a:lnTo>
                  <a:lnTo>
                    <a:pt x="588910" y="658997"/>
                  </a:lnTo>
                  <a:lnTo>
                    <a:pt x="595527" y="654751"/>
                  </a:lnTo>
                  <a:lnTo>
                    <a:pt x="602144" y="650549"/>
                  </a:lnTo>
                  <a:lnTo>
                    <a:pt x="608761" y="646392"/>
                  </a:lnTo>
                  <a:lnTo>
                    <a:pt x="615378" y="642279"/>
                  </a:lnTo>
                  <a:lnTo>
                    <a:pt x="621995" y="638211"/>
                  </a:lnTo>
                  <a:lnTo>
                    <a:pt x="628612" y="634186"/>
                  </a:lnTo>
                  <a:lnTo>
                    <a:pt x="635229" y="630205"/>
                  </a:lnTo>
                  <a:lnTo>
                    <a:pt x="641846" y="626265"/>
                  </a:lnTo>
                  <a:lnTo>
                    <a:pt x="648462" y="622365"/>
                  </a:lnTo>
                  <a:lnTo>
                    <a:pt x="655079" y="618503"/>
                  </a:lnTo>
                  <a:lnTo>
                    <a:pt x="661696" y="614677"/>
                  </a:lnTo>
                  <a:lnTo>
                    <a:pt x="668313" y="610882"/>
                  </a:lnTo>
                  <a:lnTo>
                    <a:pt x="674930" y="607117"/>
                  </a:lnTo>
                  <a:lnTo>
                    <a:pt x="681547" y="603376"/>
                  </a:lnTo>
                  <a:lnTo>
                    <a:pt x="688164" y="599656"/>
                  </a:lnTo>
                  <a:lnTo>
                    <a:pt x="694781" y="595953"/>
                  </a:lnTo>
                  <a:lnTo>
                    <a:pt x="701398" y="592260"/>
                  </a:lnTo>
                  <a:lnTo>
                    <a:pt x="708015" y="588575"/>
                  </a:lnTo>
                  <a:lnTo>
                    <a:pt x="714632" y="584891"/>
                  </a:lnTo>
                  <a:lnTo>
                    <a:pt x="721249" y="581203"/>
                  </a:lnTo>
                  <a:lnTo>
                    <a:pt x="727866" y="577507"/>
                  </a:lnTo>
                  <a:lnTo>
                    <a:pt x="734483" y="573797"/>
                  </a:lnTo>
                  <a:lnTo>
                    <a:pt x="741100" y="570069"/>
                  </a:lnTo>
                  <a:lnTo>
                    <a:pt x="747717" y="566317"/>
                  </a:lnTo>
                  <a:lnTo>
                    <a:pt x="754334" y="562538"/>
                  </a:lnTo>
                  <a:lnTo>
                    <a:pt x="760951" y="558727"/>
                  </a:lnTo>
                  <a:lnTo>
                    <a:pt x="767568" y="554882"/>
                  </a:lnTo>
                  <a:lnTo>
                    <a:pt x="774185" y="550998"/>
                  </a:lnTo>
                  <a:lnTo>
                    <a:pt x="780802" y="547073"/>
                  </a:lnTo>
                  <a:lnTo>
                    <a:pt x="787419" y="543105"/>
                  </a:lnTo>
                  <a:lnTo>
                    <a:pt x="794036" y="539091"/>
                  </a:lnTo>
                  <a:lnTo>
                    <a:pt x="800653" y="535031"/>
                  </a:lnTo>
                  <a:lnTo>
                    <a:pt x="807270" y="530923"/>
                  </a:lnTo>
                  <a:lnTo>
                    <a:pt x="813887" y="526767"/>
                  </a:lnTo>
                  <a:lnTo>
                    <a:pt x="820504" y="522563"/>
                  </a:lnTo>
                  <a:lnTo>
                    <a:pt x="827121" y="518309"/>
                  </a:lnTo>
                  <a:lnTo>
                    <a:pt x="833738" y="514008"/>
                  </a:lnTo>
                  <a:lnTo>
                    <a:pt x="840355" y="509659"/>
                  </a:lnTo>
                  <a:lnTo>
                    <a:pt x="846972" y="505263"/>
                  </a:lnTo>
                  <a:lnTo>
                    <a:pt x="853589" y="500822"/>
                  </a:lnTo>
                  <a:lnTo>
                    <a:pt x="860206" y="496336"/>
                  </a:lnTo>
                  <a:lnTo>
                    <a:pt x="866822" y="491808"/>
                  </a:lnTo>
                  <a:lnTo>
                    <a:pt x="873439" y="487237"/>
                  </a:lnTo>
                  <a:lnTo>
                    <a:pt x="880056" y="482627"/>
                  </a:lnTo>
                  <a:lnTo>
                    <a:pt x="886673" y="477978"/>
                  </a:lnTo>
                  <a:lnTo>
                    <a:pt x="893290" y="473293"/>
                  </a:lnTo>
                  <a:lnTo>
                    <a:pt x="899907" y="468572"/>
                  </a:lnTo>
                  <a:lnTo>
                    <a:pt x="906524" y="463818"/>
                  </a:lnTo>
                  <a:lnTo>
                    <a:pt x="913141" y="459032"/>
                  </a:lnTo>
                  <a:lnTo>
                    <a:pt x="919758" y="454215"/>
                  </a:lnTo>
                  <a:lnTo>
                    <a:pt x="926375" y="449369"/>
                  </a:lnTo>
                  <a:lnTo>
                    <a:pt x="932992" y="444497"/>
                  </a:lnTo>
                  <a:lnTo>
                    <a:pt x="939609" y="439598"/>
                  </a:lnTo>
                  <a:lnTo>
                    <a:pt x="946226" y="434674"/>
                  </a:lnTo>
                  <a:lnTo>
                    <a:pt x="952843" y="429728"/>
                  </a:lnTo>
                  <a:lnTo>
                    <a:pt x="959460" y="424760"/>
                  </a:lnTo>
                  <a:lnTo>
                    <a:pt x="966077" y="419771"/>
                  </a:lnTo>
                  <a:lnTo>
                    <a:pt x="972694" y="414762"/>
                  </a:lnTo>
                  <a:lnTo>
                    <a:pt x="979311" y="409735"/>
                  </a:lnTo>
                  <a:lnTo>
                    <a:pt x="985928" y="404690"/>
                  </a:lnTo>
                  <a:lnTo>
                    <a:pt x="992545" y="399629"/>
                  </a:lnTo>
                  <a:lnTo>
                    <a:pt x="999162" y="394553"/>
                  </a:lnTo>
                  <a:lnTo>
                    <a:pt x="1005779" y="389462"/>
                  </a:lnTo>
                  <a:lnTo>
                    <a:pt x="1012396" y="384357"/>
                  </a:lnTo>
                  <a:lnTo>
                    <a:pt x="1019013" y="379239"/>
                  </a:lnTo>
                  <a:lnTo>
                    <a:pt x="1025630" y="374108"/>
                  </a:lnTo>
                  <a:lnTo>
                    <a:pt x="1032247" y="368966"/>
                  </a:lnTo>
                  <a:lnTo>
                    <a:pt x="1038864" y="363813"/>
                  </a:lnTo>
                  <a:lnTo>
                    <a:pt x="1045481" y="358650"/>
                  </a:lnTo>
                  <a:lnTo>
                    <a:pt x="1052098" y="353477"/>
                  </a:lnTo>
                  <a:lnTo>
                    <a:pt x="1058715" y="348294"/>
                  </a:lnTo>
                  <a:lnTo>
                    <a:pt x="1065332" y="343103"/>
                  </a:lnTo>
                  <a:lnTo>
                    <a:pt x="1071949" y="337903"/>
                  </a:lnTo>
                  <a:lnTo>
                    <a:pt x="1078566" y="332696"/>
                  </a:lnTo>
                  <a:lnTo>
                    <a:pt x="1085182" y="327481"/>
                  </a:lnTo>
                  <a:lnTo>
                    <a:pt x="1091799" y="322259"/>
                  </a:lnTo>
                  <a:lnTo>
                    <a:pt x="1098416" y="317030"/>
                  </a:lnTo>
                  <a:lnTo>
                    <a:pt x="1105033" y="311795"/>
                  </a:lnTo>
                  <a:lnTo>
                    <a:pt x="1111650" y="306553"/>
                  </a:lnTo>
                  <a:lnTo>
                    <a:pt x="1118267" y="301306"/>
                  </a:lnTo>
                  <a:lnTo>
                    <a:pt x="1124884" y="296053"/>
                  </a:lnTo>
                  <a:lnTo>
                    <a:pt x="1131501" y="290795"/>
                  </a:lnTo>
                  <a:lnTo>
                    <a:pt x="1138118" y="285533"/>
                  </a:lnTo>
                  <a:lnTo>
                    <a:pt x="1144735" y="280265"/>
                  </a:lnTo>
                  <a:lnTo>
                    <a:pt x="1151352" y="274993"/>
                  </a:lnTo>
                  <a:lnTo>
                    <a:pt x="1157969" y="269716"/>
                  </a:lnTo>
                  <a:lnTo>
                    <a:pt x="1164586" y="264436"/>
                  </a:lnTo>
                  <a:lnTo>
                    <a:pt x="1171203" y="259151"/>
                  </a:lnTo>
                  <a:lnTo>
                    <a:pt x="1177820" y="253862"/>
                  </a:lnTo>
                  <a:lnTo>
                    <a:pt x="1184437" y="248570"/>
                  </a:lnTo>
                  <a:lnTo>
                    <a:pt x="1191054" y="243275"/>
                  </a:lnTo>
                  <a:lnTo>
                    <a:pt x="1197671" y="237976"/>
                  </a:lnTo>
                  <a:lnTo>
                    <a:pt x="1204288" y="232674"/>
                  </a:lnTo>
                  <a:lnTo>
                    <a:pt x="1210905" y="227368"/>
                  </a:lnTo>
                  <a:lnTo>
                    <a:pt x="1217522" y="222060"/>
                  </a:lnTo>
                  <a:lnTo>
                    <a:pt x="1224139" y="216749"/>
                  </a:lnTo>
                  <a:lnTo>
                    <a:pt x="1230756" y="211435"/>
                  </a:lnTo>
                  <a:lnTo>
                    <a:pt x="1237373" y="206119"/>
                  </a:lnTo>
                  <a:lnTo>
                    <a:pt x="1243990" y="200800"/>
                  </a:lnTo>
                  <a:lnTo>
                    <a:pt x="1250607" y="195478"/>
                  </a:lnTo>
                  <a:lnTo>
                    <a:pt x="1257224" y="190155"/>
                  </a:lnTo>
                  <a:lnTo>
                    <a:pt x="1263841" y="184828"/>
                  </a:lnTo>
                  <a:lnTo>
                    <a:pt x="1270458" y="179500"/>
                  </a:lnTo>
                  <a:lnTo>
                    <a:pt x="1277075" y="174169"/>
                  </a:lnTo>
                  <a:lnTo>
                    <a:pt x="1283692" y="168837"/>
                  </a:lnTo>
                  <a:lnTo>
                    <a:pt x="1290309" y="163502"/>
                  </a:lnTo>
                  <a:lnTo>
                    <a:pt x="1296925" y="158165"/>
                  </a:lnTo>
                  <a:lnTo>
                    <a:pt x="1303542" y="152827"/>
                  </a:lnTo>
                  <a:lnTo>
                    <a:pt x="1310159" y="147486"/>
                  </a:lnTo>
                  <a:lnTo>
                    <a:pt x="1316776" y="142144"/>
                  </a:lnTo>
                  <a:lnTo>
                    <a:pt x="1323393" y="136800"/>
                  </a:lnTo>
                  <a:lnTo>
                    <a:pt x="1330010" y="131455"/>
                  </a:lnTo>
                  <a:lnTo>
                    <a:pt x="1336627" y="126107"/>
                  </a:lnTo>
                  <a:lnTo>
                    <a:pt x="1343244" y="120758"/>
                  </a:lnTo>
                  <a:lnTo>
                    <a:pt x="1349861" y="115408"/>
                  </a:lnTo>
                  <a:lnTo>
                    <a:pt x="1356478" y="110056"/>
                  </a:lnTo>
                  <a:lnTo>
                    <a:pt x="1363095" y="104702"/>
                  </a:lnTo>
                  <a:lnTo>
                    <a:pt x="1369712" y="99347"/>
                  </a:lnTo>
                  <a:lnTo>
                    <a:pt x="1376329" y="93990"/>
                  </a:lnTo>
                  <a:lnTo>
                    <a:pt x="1382946" y="88632"/>
                  </a:lnTo>
                  <a:lnTo>
                    <a:pt x="1389563" y="83273"/>
                  </a:lnTo>
                  <a:lnTo>
                    <a:pt x="1396180" y="77912"/>
                  </a:lnTo>
                  <a:lnTo>
                    <a:pt x="1402797" y="72550"/>
                  </a:lnTo>
                  <a:lnTo>
                    <a:pt x="1409414" y="67187"/>
                  </a:lnTo>
                  <a:lnTo>
                    <a:pt x="1416031" y="61823"/>
                  </a:lnTo>
                  <a:lnTo>
                    <a:pt x="1422648" y="56457"/>
                  </a:lnTo>
                  <a:lnTo>
                    <a:pt x="1429265" y="51090"/>
                  </a:lnTo>
                  <a:lnTo>
                    <a:pt x="1435882" y="45722"/>
                  </a:lnTo>
                  <a:lnTo>
                    <a:pt x="1442499" y="40352"/>
                  </a:lnTo>
                  <a:lnTo>
                    <a:pt x="1449116" y="34982"/>
                  </a:lnTo>
                  <a:lnTo>
                    <a:pt x="1455733" y="29610"/>
                  </a:lnTo>
                  <a:lnTo>
                    <a:pt x="1462350" y="24237"/>
                  </a:lnTo>
                  <a:lnTo>
                    <a:pt x="1468967" y="18863"/>
                  </a:lnTo>
                  <a:lnTo>
                    <a:pt x="1475584" y="13488"/>
                  </a:lnTo>
                  <a:lnTo>
                    <a:pt x="1482201" y="8112"/>
                  </a:lnTo>
                  <a:lnTo>
                    <a:pt x="1488818" y="2735"/>
                  </a:lnTo>
                  <a:lnTo>
                    <a:pt x="1492183" y="0"/>
                  </a:lnTo>
                  <a:lnTo>
                    <a:pt x="1652443" y="0"/>
                  </a:lnTo>
                  <a:lnTo>
                    <a:pt x="1647625" y="3628"/>
                  </a:lnTo>
                  <a:lnTo>
                    <a:pt x="1641008" y="8612"/>
                  </a:lnTo>
                  <a:lnTo>
                    <a:pt x="1634391" y="13596"/>
                  </a:lnTo>
                  <a:lnTo>
                    <a:pt x="1627774" y="18581"/>
                  </a:lnTo>
                  <a:lnTo>
                    <a:pt x="1621157" y="23566"/>
                  </a:lnTo>
                  <a:lnTo>
                    <a:pt x="1614540" y="28553"/>
                  </a:lnTo>
                  <a:lnTo>
                    <a:pt x="1607923" y="33540"/>
                  </a:lnTo>
                  <a:lnTo>
                    <a:pt x="1601306" y="38527"/>
                  </a:lnTo>
                  <a:lnTo>
                    <a:pt x="1594689" y="43515"/>
                  </a:lnTo>
                  <a:lnTo>
                    <a:pt x="1588072" y="48504"/>
                  </a:lnTo>
                  <a:lnTo>
                    <a:pt x="1581455" y="53493"/>
                  </a:lnTo>
                  <a:lnTo>
                    <a:pt x="1574838" y="58483"/>
                  </a:lnTo>
                  <a:lnTo>
                    <a:pt x="1568221" y="63474"/>
                  </a:lnTo>
                  <a:lnTo>
                    <a:pt x="1561604" y="68465"/>
                  </a:lnTo>
                  <a:lnTo>
                    <a:pt x="1554987" y="73457"/>
                  </a:lnTo>
                  <a:lnTo>
                    <a:pt x="1548370" y="78449"/>
                  </a:lnTo>
                  <a:lnTo>
                    <a:pt x="1541753" y="83442"/>
                  </a:lnTo>
                  <a:lnTo>
                    <a:pt x="1535136" y="88436"/>
                  </a:lnTo>
                  <a:lnTo>
                    <a:pt x="1528519" y="93430"/>
                  </a:lnTo>
                  <a:lnTo>
                    <a:pt x="1521902" y="98424"/>
                  </a:lnTo>
                  <a:lnTo>
                    <a:pt x="1515285" y="103420"/>
                  </a:lnTo>
                  <a:lnTo>
                    <a:pt x="1508669" y="108416"/>
                  </a:lnTo>
                  <a:lnTo>
                    <a:pt x="1502052" y="113412"/>
                  </a:lnTo>
                  <a:lnTo>
                    <a:pt x="1495435" y="118409"/>
                  </a:lnTo>
                  <a:lnTo>
                    <a:pt x="1488818" y="123406"/>
                  </a:lnTo>
                  <a:lnTo>
                    <a:pt x="1482201" y="128404"/>
                  </a:lnTo>
                  <a:lnTo>
                    <a:pt x="1475584" y="133403"/>
                  </a:lnTo>
                  <a:lnTo>
                    <a:pt x="1468967" y="138402"/>
                  </a:lnTo>
                  <a:lnTo>
                    <a:pt x="1462350" y="143401"/>
                  </a:lnTo>
                  <a:lnTo>
                    <a:pt x="1455733" y="148401"/>
                  </a:lnTo>
                  <a:lnTo>
                    <a:pt x="1449116" y="153401"/>
                  </a:lnTo>
                  <a:lnTo>
                    <a:pt x="1442499" y="158401"/>
                  </a:lnTo>
                  <a:lnTo>
                    <a:pt x="1435882" y="163402"/>
                  </a:lnTo>
                  <a:lnTo>
                    <a:pt x="1429265" y="168403"/>
                  </a:lnTo>
                  <a:lnTo>
                    <a:pt x="1422648" y="173404"/>
                  </a:lnTo>
                  <a:lnTo>
                    <a:pt x="1416031" y="178406"/>
                  </a:lnTo>
                  <a:lnTo>
                    <a:pt x="1409414" y="183408"/>
                  </a:lnTo>
                  <a:lnTo>
                    <a:pt x="1402797" y="188410"/>
                  </a:lnTo>
                  <a:lnTo>
                    <a:pt x="1396180" y="193412"/>
                  </a:lnTo>
                  <a:lnTo>
                    <a:pt x="1389563" y="198414"/>
                  </a:lnTo>
                  <a:lnTo>
                    <a:pt x="1382946" y="203416"/>
                  </a:lnTo>
                  <a:lnTo>
                    <a:pt x="1376329" y="208418"/>
                  </a:lnTo>
                  <a:lnTo>
                    <a:pt x="1369712" y="213420"/>
                  </a:lnTo>
                  <a:lnTo>
                    <a:pt x="1363095" y="218422"/>
                  </a:lnTo>
                  <a:lnTo>
                    <a:pt x="1356478" y="223424"/>
                  </a:lnTo>
                  <a:lnTo>
                    <a:pt x="1349861" y="228425"/>
                  </a:lnTo>
                  <a:lnTo>
                    <a:pt x="1343244" y="233426"/>
                  </a:lnTo>
                  <a:lnTo>
                    <a:pt x="1336627" y="238427"/>
                  </a:lnTo>
                  <a:lnTo>
                    <a:pt x="1330010" y="243427"/>
                  </a:lnTo>
                  <a:lnTo>
                    <a:pt x="1323393" y="248426"/>
                  </a:lnTo>
                  <a:lnTo>
                    <a:pt x="1316776" y="253425"/>
                  </a:lnTo>
                  <a:lnTo>
                    <a:pt x="1310159" y="258422"/>
                  </a:lnTo>
                  <a:lnTo>
                    <a:pt x="1303542" y="263419"/>
                  </a:lnTo>
                  <a:lnTo>
                    <a:pt x="1296925" y="268414"/>
                  </a:lnTo>
                  <a:lnTo>
                    <a:pt x="1290309" y="273409"/>
                  </a:lnTo>
                  <a:lnTo>
                    <a:pt x="1283692" y="278402"/>
                  </a:lnTo>
                  <a:lnTo>
                    <a:pt x="1277075" y="283393"/>
                  </a:lnTo>
                  <a:lnTo>
                    <a:pt x="1270458" y="288383"/>
                  </a:lnTo>
                  <a:lnTo>
                    <a:pt x="1263841" y="293370"/>
                  </a:lnTo>
                  <a:lnTo>
                    <a:pt x="1257224" y="298356"/>
                  </a:lnTo>
                  <a:lnTo>
                    <a:pt x="1250607" y="303339"/>
                  </a:lnTo>
                  <a:lnTo>
                    <a:pt x="1243990" y="308320"/>
                  </a:lnTo>
                  <a:lnTo>
                    <a:pt x="1237373" y="313299"/>
                  </a:lnTo>
                  <a:lnTo>
                    <a:pt x="1230756" y="318274"/>
                  </a:lnTo>
                  <a:lnTo>
                    <a:pt x="1224139" y="323246"/>
                  </a:lnTo>
                  <a:lnTo>
                    <a:pt x="1217522" y="328214"/>
                  </a:lnTo>
                  <a:lnTo>
                    <a:pt x="1210905" y="333179"/>
                  </a:lnTo>
                  <a:lnTo>
                    <a:pt x="1204288" y="338139"/>
                  </a:lnTo>
                  <a:lnTo>
                    <a:pt x="1197671" y="343095"/>
                  </a:lnTo>
                  <a:lnTo>
                    <a:pt x="1191054" y="348046"/>
                  </a:lnTo>
                  <a:lnTo>
                    <a:pt x="1184437" y="352991"/>
                  </a:lnTo>
                  <a:lnTo>
                    <a:pt x="1177820" y="357932"/>
                  </a:lnTo>
                  <a:lnTo>
                    <a:pt x="1171203" y="362865"/>
                  </a:lnTo>
                  <a:lnTo>
                    <a:pt x="1164586" y="367793"/>
                  </a:lnTo>
                  <a:lnTo>
                    <a:pt x="1157969" y="372713"/>
                  </a:lnTo>
                  <a:lnTo>
                    <a:pt x="1151352" y="377625"/>
                  </a:lnTo>
                  <a:lnTo>
                    <a:pt x="1144735" y="382529"/>
                  </a:lnTo>
                  <a:lnTo>
                    <a:pt x="1138118" y="387424"/>
                  </a:lnTo>
                  <a:lnTo>
                    <a:pt x="1131501" y="392310"/>
                  </a:lnTo>
                  <a:lnTo>
                    <a:pt x="1124884" y="397185"/>
                  </a:lnTo>
                  <a:lnTo>
                    <a:pt x="1118267" y="402050"/>
                  </a:lnTo>
                  <a:lnTo>
                    <a:pt x="1111650" y="406902"/>
                  </a:lnTo>
                  <a:lnTo>
                    <a:pt x="1105033" y="411742"/>
                  </a:lnTo>
                  <a:lnTo>
                    <a:pt x="1098416" y="416568"/>
                  </a:lnTo>
                  <a:lnTo>
                    <a:pt x="1091799" y="421380"/>
                  </a:lnTo>
                  <a:lnTo>
                    <a:pt x="1085182" y="426176"/>
                  </a:lnTo>
                  <a:lnTo>
                    <a:pt x="1078566" y="430956"/>
                  </a:lnTo>
                  <a:lnTo>
                    <a:pt x="1071949" y="435718"/>
                  </a:lnTo>
                  <a:lnTo>
                    <a:pt x="1065332" y="440461"/>
                  </a:lnTo>
                  <a:lnTo>
                    <a:pt x="1058715" y="445184"/>
                  </a:lnTo>
                  <a:lnTo>
                    <a:pt x="1052098" y="449885"/>
                  </a:lnTo>
                  <a:lnTo>
                    <a:pt x="1045481" y="454564"/>
                  </a:lnTo>
                  <a:lnTo>
                    <a:pt x="1038864" y="459219"/>
                  </a:lnTo>
                  <a:lnTo>
                    <a:pt x="1032247" y="463848"/>
                  </a:lnTo>
                  <a:lnTo>
                    <a:pt x="1025630" y="468450"/>
                  </a:lnTo>
                  <a:lnTo>
                    <a:pt x="1019013" y="473024"/>
                  </a:lnTo>
                  <a:lnTo>
                    <a:pt x="1012396" y="477568"/>
                  </a:lnTo>
                  <a:lnTo>
                    <a:pt x="1005779" y="482080"/>
                  </a:lnTo>
                  <a:lnTo>
                    <a:pt x="999162" y="486559"/>
                  </a:lnTo>
                  <a:lnTo>
                    <a:pt x="992545" y="491004"/>
                  </a:lnTo>
                  <a:lnTo>
                    <a:pt x="985928" y="495412"/>
                  </a:lnTo>
                  <a:lnTo>
                    <a:pt x="979311" y="499783"/>
                  </a:lnTo>
                  <a:lnTo>
                    <a:pt x="972694" y="504115"/>
                  </a:lnTo>
                  <a:lnTo>
                    <a:pt x="966077" y="508408"/>
                  </a:lnTo>
                  <a:lnTo>
                    <a:pt x="959460" y="512659"/>
                  </a:lnTo>
                  <a:lnTo>
                    <a:pt x="952843" y="516868"/>
                  </a:lnTo>
                  <a:lnTo>
                    <a:pt x="946226" y="521034"/>
                  </a:lnTo>
                  <a:lnTo>
                    <a:pt x="939609" y="525157"/>
                  </a:lnTo>
                  <a:lnTo>
                    <a:pt x="932992" y="529236"/>
                  </a:lnTo>
                  <a:lnTo>
                    <a:pt x="926375" y="533272"/>
                  </a:lnTo>
                  <a:lnTo>
                    <a:pt x="919758" y="537264"/>
                  </a:lnTo>
                  <a:lnTo>
                    <a:pt x="913141" y="541214"/>
                  </a:lnTo>
                  <a:lnTo>
                    <a:pt x="906524" y="545123"/>
                  </a:lnTo>
                  <a:lnTo>
                    <a:pt x="899907" y="548992"/>
                  </a:lnTo>
                  <a:lnTo>
                    <a:pt x="893290" y="552823"/>
                  </a:lnTo>
                  <a:lnTo>
                    <a:pt x="886673" y="556618"/>
                  </a:lnTo>
                  <a:lnTo>
                    <a:pt x="880056" y="560381"/>
                  </a:lnTo>
                  <a:lnTo>
                    <a:pt x="873439" y="564113"/>
                  </a:lnTo>
                  <a:lnTo>
                    <a:pt x="866822" y="567820"/>
                  </a:lnTo>
                  <a:lnTo>
                    <a:pt x="860206" y="571504"/>
                  </a:lnTo>
                  <a:lnTo>
                    <a:pt x="853589" y="575170"/>
                  </a:lnTo>
                  <a:lnTo>
                    <a:pt x="846972" y="578822"/>
                  </a:lnTo>
                  <a:lnTo>
                    <a:pt x="840355" y="582465"/>
                  </a:lnTo>
                  <a:lnTo>
                    <a:pt x="833738" y="586104"/>
                  </a:lnTo>
                  <a:lnTo>
                    <a:pt x="827121" y="589744"/>
                  </a:lnTo>
                  <a:lnTo>
                    <a:pt x="820504" y="593389"/>
                  </a:lnTo>
                  <a:lnTo>
                    <a:pt x="813887" y="597046"/>
                  </a:lnTo>
                  <a:lnTo>
                    <a:pt x="807270" y="600717"/>
                  </a:lnTo>
                  <a:lnTo>
                    <a:pt x="800653" y="604408"/>
                  </a:lnTo>
                  <a:lnTo>
                    <a:pt x="794036" y="608124"/>
                  </a:lnTo>
                  <a:lnTo>
                    <a:pt x="787419" y="611868"/>
                  </a:lnTo>
                  <a:lnTo>
                    <a:pt x="780802" y="615644"/>
                  </a:lnTo>
                  <a:lnTo>
                    <a:pt x="774185" y="619456"/>
                  </a:lnTo>
                  <a:lnTo>
                    <a:pt x="767568" y="623305"/>
                  </a:lnTo>
                  <a:lnTo>
                    <a:pt x="760951" y="627196"/>
                  </a:lnTo>
                  <a:lnTo>
                    <a:pt x="754334" y="631129"/>
                  </a:lnTo>
                  <a:lnTo>
                    <a:pt x="747717" y="635108"/>
                  </a:lnTo>
                  <a:lnTo>
                    <a:pt x="741100" y="639132"/>
                  </a:lnTo>
                  <a:lnTo>
                    <a:pt x="734483" y="643203"/>
                  </a:lnTo>
                  <a:lnTo>
                    <a:pt x="727866" y="647321"/>
                  </a:lnTo>
                  <a:lnTo>
                    <a:pt x="721249" y="651487"/>
                  </a:lnTo>
                  <a:lnTo>
                    <a:pt x="714632" y="655700"/>
                  </a:lnTo>
                  <a:lnTo>
                    <a:pt x="708015" y="659960"/>
                  </a:lnTo>
                  <a:lnTo>
                    <a:pt x="701398" y="664267"/>
                  </a:lnTo>
                  <a:lnTo>
                    <a:pt x="694781" y="668619"/>
                  </a:lnTo>
                  <a:lnTo>
                    <a:pt x="688164" y="673015"/>
                  </a:lnTo>
                  <a:lnTo>
                    <a:pt x="681547" y="677455"/>
                  </a:lnTo>
                  <a:lnTo>
                    <a:pt x="674930" y="681936"/>
                  </a:lnTo>
                  <a:lnTo>
                    <a:pt x="668313" y="686458"/>
                  </a:lnTo>
                  <a:lnTo>
                    <a:pt x="661696" y="691019"/>
                  </a:lnTo>
                  <a:lnTo>
                    <a:pt x="655079" y="695617"/>
                  </a:lnTo>
                  <a:lnTo>
                    <a:pt x="648462" y="700252"/>
                  </a:lnTo>
                  <a:lnTo>
                    <a:pt x="641846" y="704920"/>
                  </a:lnTo>
                  <a:lnTo>
                    <a:pt x="635229" y="709622"/>
                  </a:lnTo>
                  <a:lnTo>
                    <a:pt x="628612" y="714355"/>
                  </a:lnTo>
                  <a:lnTo>
                    <a:pt x="621995" y="719117"/>
                  </a:lnTo>
                  <a:lnTo>
                    <a:pt x="615378" y="723908"/>
                  </a:lnTo>
                  <a:lnTo>
                    <a:pt x="608761" y="728725"/>
                  </a:lnTo>
                  <a:lnTo>
                    <a:pt x="602144" y="733568"/>
                  </a:lnTo>
                  <a:lnTo>
                    <a:pt x="595527" y="738435"/>
                  </a:lnTo>
                  <a:lnTo>
                    <a:pt x="588910" y="743325"/>
                  </a:lnTo>
                  <a:lnTo>
                    <a:pt x="582293" y="748237"/>
                  </a:lnTo>
                  <a:lnTo>
                    <a:pt x="575676" y="753169"/>
                  </a:lnTo>
                  <a:lnTo>
                    <a:pt x="569059" y="758120"/>
                  </a:lnTo>
                  <a:lnTo>
                    <a:pt x="562442" y="763090"/>
                  </a:lnTo>
                  <a:lnTo>
                    <a:pt x="555825" y="768077"/>
                  </a:lnTo>
                  <a:lnTo>
                    <a:pt x="549208" y="773080"/>
                  </a:lnTo>
                  <a:lnTo>
                    <a:pt x="542591" y="778099"/>
                  </a:lnTo>
                  <a:lnTo>
                    <a:pt x="535974" y="783133"/>
                  </a:lnTo>
                  <a:lnTo>
                    <a:pt x="529357" y="788180"/>
                  </a:lnTo>
                  <a:lnTo>
                    <a:pt x="522740" y="793240"/>
                  </a:lnTo>
                  <a:lnTo>
                    <a:pt x="516123" y="798313"/>
                  </a:lnTo>
                  <a:lnTo>
                    <a:pt x="509506" y="803398"/>
                  </a:lnTo>
                  <a:lnTo>
                    <a:pt x="502889" y="808494"/>
                  </a:lnTo>
                  <a:lnTo>
                    <a:pt x="496272" y="813600"/>
                  </a:lnTo>
                  <a:lnTo>
                    <a:pt x="489655" y="818716"/>
                  </a:lnTo>
                  <a:lnTo>
                    <a:pt x="483038" y="823842"/>
                  </a:lnTo>
                  <a:lnTo>
                    <a:pt x="476421" y="828976"/>
                  </a:lnTo>
                  <a:lnTo>
                    <a:pt x="469804" y="834120"/>
                  </a:lnTo>
                  <a:lnTo>
                    <a:pt x="463187" y="839271"/>
                  </a:lnTo>
                  <a:lnTo>
                    <a:pt x="456570" y="844430"/>
                  </a:lnTo>
                  <a:lnTo>
                    <a:pt x="449953" y="849597"/>
                  </a:lnTo>
                  <a:lnTo>
                    <a:pt x="443336" y="854770"/>
                  </a:lnTo>
                  <a:lnTo>
                    <a:pt x="436719" y="859950"/>
                  </a:lnTo>
                  <a:lnTo>
                    <a:pt x="430103" y="865136"/>
                  </a:lnTo>
                  <a:lnTo>
                    <a:pt x="423486" y="870329"/>
                  </a:lnTo>
                  <a:lnTo>
                    <a:pt x="416869" y="875527"/>
                  </a:lnTo>
                  <a:lnTo>
                    <a:pt x="410252" y="880731"/>
                  </a:lnTo>
                  <a:lnTo>
                    <a:pt x="403635" y="885940"/>
                  </a:lnTo>
                  <a:lnTo>
                    <a:pt x="397018" y="891154"/>
                  </a:lnTo>
                  <a:lnTo>
                    <a:pt x="390401" y="896373"/>
                  </a:lnTo>
                  <a:lnTo>
                    <a:pt x="383784" y="901597"/>
                  </a:lnTo>
                  <a:lnTo>
                    <a:pt x="377167" y="906825"/>
                  </a:lnTo>
                  <a:lnTo>
                    <a:pt x="370550" y="912058"/>
                  </a:lnTo>
                  <a:lnTo>
                    <a:pt x="363933" y="917294"/>
                  </a:lnTo>
                  <a:lnTo>
                    <a:pt x="357316" y="922535"/>
                  </a:lnTo>
                  <a:lnTo>
                    <a:pt x="350699" y="927779"/>
                  </a:lnTo>
                  <a:lnTo>
                    <a:pt x="344082" y="933028"/>
                  </a:lnTo>
                  <a:lnTo>
                    <a:pt x="337465" y="938279"/>
                  </a:lnTo>
                  <a:lnTo>
                    <a:pt x="330848" y="943534"/>
                  </a:lnTo>
                  <a:lnTo>
                    <a:pt x="324231" y="948793"/>
                  </a:lnTo>
                  <a:lnTo>
                    <a:pt x="317614" y="954054"/>
                  </a:lnTo>
                  <a:lnTo>
                    <a:pt x="310997" y="959319"/>
                  </a:lnTo>
                  <a:lnTo>
                    <a:pt x="304380" y="964587"/>
                  </a:lnTo>
                  <a:lnTo>
                    <a:pt x="297763" y="969857"/>
                  </a:lnTo>
                  <a:lnTo>
                    <a:pt x="291146" y="975131"/>
                  </a:lnTo>
                  <a:lnTo>
                    <a:pt x="284529" y="980407"/>
                  </a:lnTo>
                  <a:lnTo>
                    <a:pt x="277912" y="985686"/>
                  </a:lnTo>
                  <a:lnTo>
                    <a:pt x="271295" y="990967"/>
                  </a:lnTo>
                  <a:lnTo>
                    <a:pt x="264678" y="996251"/>
                  </a:lnTo>
                  <a:lnTo>
                    <a:pt x="258061" y="1001537"/>
                  </a:lnTo>
                  <a:lnTo>
                    <a:pt x="251444" y="1006826"/>
                  </a:lnTo>
                  <a:lnTo>
                    <a:pt x="244827" y="1012117"/>
                  </a:lnTo>
                  <a:lnTo>
                    <a:pt x="238210" y="1017410"/>
                  </a:lnTo>
                  <a:lnTo>
                    <a:pt x="231593" y="1022706"/>
                  </a:lnTo>
                  <a:lnTo>
                    <a:pt x="224976" y="1028004"/>
                  </a:lnTo>
                  <a:lnTo>
                    <a:pt x="218359" y="1033303"/>
                  </a:lnTo>
                  <a:lnTo>
                    <a:pt x="211743" y="1038605"/>
                  </a:lnTo>
                  <a:lnTo>
                    <a:pt x="205126" y="1043909"/>
                  </a:lnTo>
                  <a:lnTo>
                    <a:pt x="198509" y="1049215"/>
                  </a:lnTo>
                  <a:lnTo>
                    <a:pt x="191892" y="1054523"/>
                  </a:lnTo>
                  <a:lnTo>
                    <a:pt x="185275" y="1059832"/>
                  </a:lnTo>
                  <a:lnTo>
                    <a:pt x="178658" y="1065144"/>
                  </a:lnTo>
                  <a:lnTo>
                    <a:pt x="172041" y="1070457"/>
                  </a:lnTo>
                  <a:lnTo>
                    <a:pt x="165424" y="1075773"/>
                  </a:lnTo>
                  <a:lnTo>
                    <a:pt x="158807" y="1081089"/>
                  </a:lnTo>
                  <a:lnTo>
                    <a:pt x="152190" y="1086408"/>
                  </a:lnTo>
                  <a:lnTo>
                    <a:pt x="145573" y="1091728"/>
                  </a:lnTo>
                  <a:lnTo>
                    <a:pt x="138956" y="1097050"/>
                  </a:lnTo>
                  <a:lnTo>
                    <a:pt x="132339" y="1102374"/>
                  </a:lnTo>
                  <a:lnTo>
                    <a:pt x="125722" y="1107699"/>
                  </a:lnTo>
                  <a:lnTo>
                    <a:pt x="119105" y="1113026"/>
                  </a:lnTo>
                  <a:lnTo>
                    <a:pt x="112488" y="1118354"/>
                  </a:lnTo>
                  <a:lnTo>
                    <a:pt x="105871" y="1123684"/>
                  </a:lnTo>
                  <a:lnTo>
                    <a:pt x="99254" y="1129016"/>
                  </a:lnTo>
                  <a:lnTo>
                    <a:pt x="92637" y="1134349"/>
                  </a:lnTo>
                  <a:lnTo>
                    <a:pt x="86020" y="1139683"/>
                  </a:lnTo>
                  <a:lnTo>
                    <a:pt x="79403" y="1145019"/>
                  </a:lnTo>
                  <a:lnTo>
                    <a:pt x="72786" y="1150356"/>
                  </a:lnTo>
                  <a:lnTo>
                    <a:pt x="66169" y="1155695"/>
                  </a:lnTo>
                  <a:lnTo>
                    <a:pt x="59552" y="1161035"/>
                  </a:lnTo>
                  <a:lnTo>
                    <a:pt x="52935" y="1166376"/>
                  </a:lnTo>
                  <a:lnTo>
                    <a:pt x="46318" y="1171719"/>
                  </a:lnTo>
                  <a:lnTo>
                    <a:pt x="39701" y="1177063"/>
                  </a:lnTo>
                  <a:lnTo>
                    <a:pt x="33084" y="1182408"/>
                  </a:lnTo>
                  <a:lnTo>
                    <a:pt x="26467" y="1187755"/>
                  </a:lnTo>
                  <a:lnTo>
                    <a:pt x="19850" y="1193103"/>
                  </a:lnTo>
                  <a:lnTo>
                    <a:pt x="13233" y="1198452"/>
                  </a:lnTo>
                  <a:lnTo>
                    <a:pt x="6616" y="1203803"/>
                  </a:lnTo>
                  <a:lnTo>
                    <a:pt x="0" y="1209154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4286" y="1352506"/>
              <a:ext cx="1492183" cy="1097252"/>
            </a:xfrm>
            <a:custGeom>
              <a:avLst/>
              <a:pathLst>
                <a:path w="1492183" h="1097252">
                  <a:moveTo>
                    <a:pt x="0" y="1097252"/>
                  </a:moveTo>
                  <a:lnTo>
                    <a:pt x="6616" y="1092225"/>
                  </a:lnTo>
                  <a:lnTo>
                    <a:pt x="13233" y="1087197"/>
                  </a:lnTo>
                  <a:lnTo>
                    <a:pt x="19850" y="1082168"/>
                  </a:lnTo>
                  <a:lnTo>
                    <a:pt x="26467" y="1077138"/>
                  </a:lnTo>
                  <a:lnTo>
                    <a:pt x="33084" y="1072107"/>
                  </a:lnTo>
                  <a:lnTo>
                    <a:pt x="39701" y="1067076"/>
                  </a:lnTo>
                  <a:lnTo>
                    <a:pt x="46318" y="1062043"/>
                  </a:lnTo>
                  <a:lnTo>
                    <a:pt x="52935" y="1057010"/>
                  </a:lnTo>
                  <a:lnTo>
                    <a:pt x="59552" y="1051976"/>
                  </a:lnTo>
                  <a:lnTo>
                    <a:pt x="66169" y="1046941"/>
                  </a:lnTo>
                  <a:lnTo>
                    <a:pt x="72786" y="1041905"/>
                  </a:lnTo>
                  <a:lnTo>
                    <a:pt x="79403" y="1036869"/>
                  </a:lnTo>
                  <a:lnTo>
                    <a:pt x="86020" y="1031831"/>
                  </a:lnTo>
                  <a:lnTo>
                    <a:pt x="92637" y="1026793"/>
                  </a:lnTo>
                  <a:lnTo>
                    <a:pt x="99254" y="1021754"/>
                  </a:lnTo>
                  <a:lnTo>
                    <a:pt x="105871" y="1016715"/>
                  </a:lnTo>
                  <a:lnTo>
                    <a:pt x="112488" y="1011675"/>
                  </a:lnTo>
                  <a:lnTo>
                    <a:pt x="119105" y="1006634"/>
                  </a:lnTo>
                  <a:lnTo>
                    <a:pt x="125722" y="1001592"/>
                  </a:lnTo>
                  <a:lnTo>
                    <a:pt x="132339" y="996550"/>
                  </a:lnTo>
                  <a:lnTo>
                    <a:pt x="138956" y="991508"/>
                  </a:lnTo>
                  <a:lnTo>
                    <a:pt x="145573" y="986465"/>
                  </a:lnTo>
                  <a:lnTo>
                    <a:pt x="152190" y="981421"/>
                  </a:lnTo>
                  <a:lnTo>
                    <a:pt x="158807" y="976377"/>
                  </a:lnTo>
                  <a:lnTo>
                    <a:pt x="165424" y="971333"/>
                  </a:lnTo>
                  <a:lnTo>
                    <a:pt x="172041" y="966288"/>
                  </a:lnTo>
                  <a:lnTo>
                    <a:pt x="178658" y="961243"/>
                  </a:lnTo>
                  <a:lnTo>
                    <a:pt x="185275" y="956198"/>
                  </a:lnTo>
                  <a:lnTo>
                    <a:pt x="191892" y="951153"/>
                  </a:lnTo>
                  <a:lnTo>
                    <a:pt x="198509" y="946108"/>
                  </a:lnTo>
                  <a:lnTo>
                    <a:pt x="205126" y="941063"/>
                  </a:lnTo>
                  <a:lnTo>
                    <a:pt x="211743" y="936017"/>
                  </a:lnTo>
                  <a:lnTo>
                    <a:pt x="218359" y="930973"/>
                  </a:lnTo>
                  <a:lnTo>
                    <a:pt x="224976" y="925928"/>
                  </a:lnTo>
                  <a:lnTo>
                    <a:pt x="231593" y="920884"/>
                  </a:lnTo>
                  <a:lnTo>
                    <a:pt x="238210" y="915840"/>
                  </a:lnTo>
                  <a:lnTo>
                    <a:pt x="244827" y="910797"/>
                  </a:lnTo>
                  <a:lnTo>
                    <a:pt x="251444" y="905755"/>
                  </a:lnTo>
                  <a:lnTo>
                    <a:pt x="258061" y="900714"/>
                  </a:lnTo>
                  <a:lnTo>
                    <a:pt x="264678" y="895673"/>
                  </a:lnTo>
                  <a:lnTo>
                    <a:pt x="271295" y="890634"/>
                  </a:lnTo>
                  <a:lnTo>
                    <a:pt x="277912" y="885597"/>
                  </a:lnTo>
                  <a:lnTo>
                    <a:pt x="284529" y="880560"/>
                  </a:lnTo>
                  <a:lnTo>
                    <a:pt x="291146" y="875526"/>
                  </a:lnTo>
                  <a:lnTo>
                    <a:pt x="297763" y="870494"/>
                  </a:lnTo>
                  <a:lnTo>
                    <a:pt x="304380" y="865463"/>
                  </a:lnTo>
                  <a:lnTo>
                    <a:pt x="310997" y="860436"/>
                  </a:lnTo>
                  <a:lnTo>
                    <a:pt x="317614" y="855411"/>
                  </a:lnTo>
                  <a:lnTo>
                    <a:pt x="324231" y="850388"/>
                  </a:lnTo>
                  <a:lnTo>
                    <a:pt x="330848" y="845370"/>
                  </a:lnTo>
                  <a:lnTo>
                    <a:pt x="337465" y="840354"/>
                  </a:lnTo>
                  <a:lnTo>
                    <a:pt x="344082" y="835343"/>
                  </a:lnTo>
                  <a:lnTo>
                    <a:pt x="350699" y="830336"/>
                  </a:lnTo>
                  <a:lnTo>
                    <a:pt x="357316" y="825333"/>
                  </a:lnTo>
                  <a:lnTo>
                    <a:pt x="363933" y="820336"/>
                  </a:lnTo>
                  <a:lnTo>
                    <a:pt x="370550" y="815344"/>
                  </a:lnTo>
                  <a:lnTo>
                    <a:pt x="377167" y="810358"/>
                  </a:lnTo>
                  <a:lnTo>
                    <a:pt x="383784" y="805378"/>
                  </a:lnTo>
                  <a:lnTo>
                    <a:pt x="390401" y="800406"/>
                  </a:lnTo>
                  <a:lnTo>
                    <a:pt x="397018" y="795441"/>
                  </a:lnTo>
                  <a:lnTo>
                    <a:pt x="403635" y="790484"/>
                  </a:lnTo>
                  <a:lnTo>
                    <a:pt x="410252" y="785536"/>
                  </a:lnTo>
                  <a:lnTo>
                    <a:pt x="416869" y="780597"/>
                  </a:lnTo>
                  <a:lnTo>
                    <a:pt x="423486" y="775669"/>
                  </a:lnTo>
                  <a:lnTo>
                    <a:pt x="430103" y="770752"/>
                  </a:lnTo>
                  <a:lnTo>
                    <a:pt x="436719" y="765846"/>
                  </a:lnTo>
                  <a:lnTo>
                    <a:pt x="443336" y="760953"/>
                  </a:lnTo>
                  <a:lnTo>
                    <a:pt x="449953" y="756074"/>
                  </a:lnTo>
                  <a:lnTo>
                    <a:pt x="456570" y="751210"/>
                  </a:lnTo>
                  <a:lnTo>
                    <a:pt x="463187" y="746362"/>
                  </a:lnTo>
                  <a:lnTo>
                    <a:pt x="469804" y="741530"/>
                  </a:lnTo>
                  <a:lnTo>
                    <a:pt x="476421" y="736716"/>
                  </a:lnTo>
                  <a:lnTo>
                    <a:pt x="483038" y="731921"/>
                  </a:lnTo>
                  <a:lnTo>
                    <a:pt x="489655" y="727147"/>
                  </a:lnTo>
                  <a:lnTo>
                    <a:pt x="496272" y="722395"/>
                  </a:lnTo>
                  <a:lnTo>
                    <a:pt x="502889" y="717666"/>
                  </a:lnTo>
                  <a:lnTo>
                    <a:pt x="509506" y="712962"/>
                  </a:lnTo>
                  <a:lnTo>
                    <a:pt x="516123" y="708284"/>
                  </a:lnTo>
                  <a:lnTo>
                    <a:pt x="522740" y="703634"/>
                  </a:lnTo>
                  <a:lnTo>
                    <a:pt x="529357" y="699012"/>
                  </a:lnTo>
                  <a:lnTo>
                    <a:pt x="535974" y="694422"/>
                  </a:lnTo>
                  <a:lnTo>
                    <a:pt x="542591" y="689864"/>
                  </a:lnTo>
                  <a:lnTo>
                    <a:pt x="549208" y="685341"/>
                  </a:lnTo>
                  <a:lnTo>
                    <a:pt x="555825" y="680853"/>
                  </a:lnTo>
                  <a:lnTo>
                    <a:pt x="562442" y="676402"/>
                  </a:lnTo>
                  <a:lnTo>
                    <a:pt x="569059" y="671989"/>
                  </a:lnTo>
                  <a:lnTo>
                    <a:pt x="575676" y="667617"/>
                  </a:lnTo>
                  <a:lnTo>
                    <a:pt x="582293" y="663286"/>
                  </a:lnTo>
                  <a:lnTo>
                    <a:pt x="588910" y="658997"/>
                  </a:lnTo>
                  <a:lnTo>
                    <a:pt x="595527" y="654751"/>
                  </a:lnTo>
                  <a:lnTo>
                    <a:pt x="602144" y="650549"/>
                  </a:lnTo>
                  <a:lnTo>
                    <a:pt x="608761" y="646392"/>
                  </a:lnTo>
                  <a:lnTo>
                    <a:pt x="615378" y="642279"/>
                  </a:lnTo>
                  <a:lnTo>
                    <a:pt x="621995" y="638211"/>
                  </a:lnTo>
                  <a:lnTo>
                    <a:pt x="628612" y="634186"/>
                  </a:lnTo>
                  <a:lnTo>
                    <a:pt x="635229" y="630205"/>
                  </a:lnTo>
                  <a:lnTo>
                    <a:pt x="641846" y="626265"/>
                  </a:lnTo>
                  <a:lnTo>
                    <a:pt x="648462" y="622365"/>
                  </a:lnTo>
                  <a:lnTo>
                    <a:pt x="655079" y="618503"/>
                  </a:lnTo>
                  <a:lnTo>
                    <a:pt x="661696" y="614677"/>
                  </a:lnTo>
                  <a:lnTo>
                    <a:pt x="668313" y="610882"/>
                  </a:lnTo>
                  <a:lnTo>
                    <a:pt x="674930" y="607117"/>
                  </a:lnTo>
                  <a:lnTo>
                    <a:pt x="681547" y="603376"/>
                  </a:lnTo>
                  <a:lnTo>
                    <a:pt x="688164" y="599656"/>
                  </a:lnTo>
                  <a:lnTo>
                    <a:pt x="694781" y="595953"/>
                  </a:lnTo>
                  <a:lnTo>
                    <a:pt x="701398" y="592260"/>
                  </a:lnTo>
                  <a:lnTo>
                    <a:pt x="708015" y="588575"/>
                  </a:lnTo>
                  <a:lnTo>
                    <a:pt x="714632" y="584891"/>
                  </a:lnTo>
                  <a:lnTo>
                    <a:pt x="721249" y="581203"/>
                  </a:lnTo>
                  <a:lnTo>
                    <a:pt x="727866" y="577507"/>
                  </a:lnTo>
                  <a:lnTo>
                    <a:pt x="734483" y="573797"/>
                  </a:lnTo>
                  <a:lnTo>
                    <a:pt x="741100" y="570069"/>
                  </a:lnTo>
                  <a:lnTo>
                    <a:pt x="747717" y="566317"/>
                  </a:lnTo>
                  <a:lnTo>
                    <a:pt x="754334" y="562538"/>
                  </a:lnTo>
                  <a:lnTo>
                    <a:pt x="760951" y="558727"/>
                  </a:lnTo>
                  <a:lnTo>
                    <a:pt x="767568" y="554882"/>
                  </a:lnTo>
                  <a:lnTo>
                    <a:pt x="774185" y="550998"/>
                  </a:lnTo>
                  <a:lnTo>
                    <a:pt x="780802" y="547073"/>
                  </a:lnTo>
                  <a:lnTo>
                    <a:pt x="787419" y="543105"/>
                  </a:lnTo>
                  <a:lnTo>
                    <a:pt x="794036" y="539091"/>
                  </a:lnTo>
                  <a:lnTo>
                    <a:pt x="800653" y="535031"/>
                  </a:lnTo>
                  <a:lnTo>
                    <a:pt x="807270" y="530923"/>
                  </a:lnTo>
                  <a:lnTo>
                    <a:pt x="813887" y="526767"/>
                  </a:lnTo>
                  <a:lnTo>
                    <a:pt x="820504" y="522563"/>
                  </a:lnTo>
                  <a:lnTo>
                    <a:pt x="827121" y="518309"/>
                  </a:lnTo>
                  <a:lnTo>
                    <a:pt x="833738" y="514008"/>
                  </a:lnTo>
                  <a:lnTo>
                    <a:pt x="840355" y="509659"/>
                  </a:lnTo>
                  <a:lnTo>
                    <a:pt x="846972" y="505263"/>
                  </a:lnTo>
                  <a:lnTo>
                    <a:pt x="853589" y="500822"/>
                  </a:lnTo>
                  <a:lnTo>
                    <a:pt x="860206" y="496336"/>
                  </a:lnTo>
                  <a:lnTo>
                    <a:pt x="866822" y="491808"/>
                  </a:lnTo>
                  <a:lnTo>
                    <a:pt x="873439" y="487237"/>
                  </a:lnTo>
                  <a:lnTo>
                    <a:pt x="880056" y="482627"/>
                  </a:lnTo>
                  <a:lnTo>
                    <a:pt x="886673" y="477978"/>
                  </a:lnTo>
                  <a:lnTo>
                    <a:pt x="893290" y="473293"/>
                  </a:lnTo>
                  <a:lnTo>
                    <a:pt x="899907" y="468572"/>
                  </a:lnTo>
                  <a:lnTo>
                    <a:pt x="906524" y="463818"/>
                  </a:lnTo>
                  <a:lnTo>
                    <a:pt x="913141" y="459032"/>
                  </a:lnTo>
                  <a:lnTo>
                    <a:pt x="919758" y="454215"/>
                  </a:lnTo>
                  <a:lnTo>
                    <a:pt x="926375" y="449369"/>
                  </a:lnTo>
                  <a:lnTo>
                    <a:pt x="932992" y="444497"/>
                  </a:lnTo>
                  <a:lnTo>
                    <a:pt x="939609" y="439598"/>
                  </a:lnTo>
                  <a:lnTo>
                    <a:pt x="946226" y="434674"/>
                  </a:lnTo>
                  <a:lnTo>
                    <a:pt x="952843" y="429728"/>
                  </a:lnTo>
                  <a:lnTo>
                    <a:pt x="959460" y="424760"/>
                  </a:lnTo>
                  <a:lnTo>
                    <a:pt x="966077" y="419771"/>
                  </a:lnTo>
                  <a:lnTo>
                    <a:pt x="972694" y="414762"/>
                  </a:lnTo>
                  <a:lnTo>
                    <a:pt x="979311" y="409735"/>
                  </a:lnTo>
                  <a:lnTo>
                    <a:pt x="985928" y="404690"/>
                  </a:lnTo>
                  <a:lnTo>
                    <a:pt x="992545" y="399629"/>
                  </a:lnTo>
                  <a:lnTo>
                    <a:pt x="999162" y="394553"/>
                  </a:lnTo>
                  <a:lnTo>
                    <a:pt x="1005779" y="389462"/>
                  </a:lnTo>
                  <a:lnTo>
                    <a:pt x="1012396" y="384357"/>
                  </a:lnTo>
                  <a:lnTo>
                    <a:pt x="1019013" y="379239"/>
                  </a:lnTo>
                  <a:lnTo>
                    <a:pt x="1025630" y="374108"/>
                  </a:lnTo>
                  <a:lnTo>
                    <a:pt x="1032247" y="368966"/>
                  </a:lnTo>
                  <a:lnTo>
                    <a:pt x="1038864" y="363813"/>
                  </a:lnTo>
                  <a:lnTo>
                    <a:pt x="1045481" y="358650"/>
                  </a:lnTo>
                  <a:lnTo>
                    <a:pt x="1052098" y="353477"/>
                  </a:lnTo>
                  <a:lnTo>
                    <a:pt x="1058715" y="348294"/>
                  </a:lnTo>
                  <a:lnTo>
                    <a:pt x="1065332" y="343103"/>
                  </a:lnTo>
                  <a:lnTo>
                    <a:pt x="1071949" y="337903"/>
                  </a:lnTo>
                  <a:lnTo>
                    <a:pt x="1078566" y="332696"/>
                  </a:lnTo>
                  <a:lnTo>
                    <a:pt x="1085182" y="327481"/>
                  </a:lnTo>
                  <a:lnTo>
                    <a:pt x="1091799" y="322259"/>
                  </a:lnTo>
                  <a:lnTo>
                    <a:pt x="1098416" y="317030"/>
                  </a:lnTo>
                  <a:lnTo>
                    <a:pt x="1105033" y="311795"/>
                  </a:lnTo>
                  <a:lnTo>
                    <a:pt x="1111650" y="306553"/>
                  </a:lnTo>
                  <a:lnTo>
                    <a:pt x="1118267" y="301306"/>
                  </a:lnTo>
                  <a:lnTo>
                    <a:pt x="1124884" y="296053"/>
                  </a:lnTo>
                  <a:lnTo>
                    <a:pt x="1131501" y="290795"/>
                  </a:lnTo>
                  <a:lnTo>
                    <a:pt x="1138118" y="285533"/>
                  </a:lnTo>
                  <a:lnTo>
                    <a:pt x="1144735" y="280265"/>
                  </a:lnTo>
                  <a:lnTo>
                    <a:pt x="1151352" y="274993"/>
                  </a:lnTo>
                  <a:lnTo>
                    <a:pt x="1157969" y="269716"/>
                  </a:lnTo>
                  <a:lnTo>
                    <a:pt x="1164586" y="264436"/>
                  </a:lnTo>
                  <a:lnTo>
                    <a:pt x="1171203" y="259151"/>
                  </a:lnTo>
                  <a:lnTo>
                    <a:pt x="1177820" y="253862"/>
                  </a:lnTo>
                  <a:lnTo>
                    <a:pt x="1184437" y="248570"/>
                  </a:lnTo>
                  <a:lnTo>
                    <a:pt x="1191054" y="243275"/>
                  </a:lnTo>
                  <a:lnTo>
                    <a:pt x="1197671" y="237976"/>
                  </a:lnTo>
                  <a:lnTo>
                    <a:pt x="1204288" y="232674"/>
                  </a:lnTo>
                  <a:lnTo>
                    <a:pt x="1210905" y="227368"/>
                  </a:lnTo>
                  <a:lnTo>
                    <a:pt x="1217522" y="222060"/>
                  </a:lnTo>
                  <a:lnTo>
                    <a:pt x="1224139" y="216749"/>
                  </a:lnTo>
                  <a:lnTo>
                    <a:pt x="1230756" y="211435"/>
                  </a:lnTo>
                  <a:lnTo>
                    <a:pt x="1237373" y="206119"/>
                  </a:lnTo>
                  <a:lnTo>
                    <a:pt x="1243990" y="200800"/>
                  </a:lnTo>
                  <a:lnTo>
                    <a:pt x="1250607" y="195478"/>
                  </a:lnTo>
                  <a:lnTo>
                    <a:pt x="1257224" y="190155"/>
                  </a:lnTo>
                  <a:lnTo>
                    <a:pt x="1263841" y="184828"/>
                  </a:lnTo>
                  <a:lnTo>
                    <a:pt x="1270458" y="179500"/>
                  </a:lnTo>
                  <a:lnTo>
                    <a:pt x="1277075" y="174169"/>
                  </a:lnTo>
                  <a:lnTo>
                    <a:pt x="1283692" y="168837"/>
                  </a:lnTo>
                  <a:lnTo>
                    <a:pt x="1290309" y="163502"/>
                  </a:lnTo>
                  <a:lnTo>
                    <a:pt x="1296925" y="158165"/>
                  </a:lnTo>
                  <a:lnTo>
                    <a:pt x="1303542" y="152827"/>
                  </a:lnTo>
                  <a:lnTo>
                    <a:pt x="1310159" y="147486"/>
                  </a:lnTo>
                  <a:lnTo>
                    <a:pt x="1316776" y="142144"/>
                  </a:lnTo>
                  <a:lnTo>
                    <a:pt x="1323393" y="136800"/>
                  </a:lnTo>
                  <a:lnTo>
                    <a:pt x="1330010" y="131455"/>
                  </a:lnTo>
                  <a:lnTo>
                    <a:pt x="1336627" y="126107"/>
                  </a:lnTo>
                  <a:lnTo>
                    <a:pt x="1343244" y="120758"/>
                  </a:lnTo>
                  <a:lnTo>
                    <a:pt x="1349861" y="115408"/>
                  </a:lnTo>
                  <a:lnTo>
                    <a:pt x="1356478" y="110056"/>
                  </a:lnTo>
                  <a:lnTo>
                    <a:pt x="1363095" y="104702"/>
                  </a:lnTo>
                  <a:lnTo>
                    <a:pt x="1369712" y="99347"/>
                  </a:lnTo>
                  <a:lnTo>
                    <a:pt x="1376329" y="93990"/>
                  </a:lnTo>
                  <a:lnTo>
                    <a:pt x="1382946" y="88632"/>
                  </a:lnTo>
                  <a:lnTo>
                    <a:pt x="1389563" y="83273"/>
                  </a:lnTo>
                  <a:lnTo>
                    <a:pt x="1396180" y="77912"/>
                  </a:lnTo>
                  <a:lnTo>
                    <a:pt x="1402797" y="72550"/>
                  </a:lnTo>
                  <a:lnTo>
                    <a:pt x="1409414" y="67187"/>
                  </a:lnTo>
                  <a:lnTo>
                    <a:pt x="1416031" y="61823"/>
                  </a:lnTo>
                  <a:lnTo>
                    <a:pt x="1422648" y="56457"/>
                  </a:lnTo>
                  <a:lnTo>
                    <a:pt x="1429265" y="51090"/>
                  </a:lnTo>
                  <a:lnTo>
                    <a:pt x="1435882" y="45722"/>
                  </a:lnTo>
                  <a:lnTo>
                    <a:pt x="1442499" y="40352"/>
                  </a:lnTo>
                  <a:lnTo>
                    <a:pt x="1449116" y="34982"/>
                  </a:lnTo>
                  <a:lnTo>
                    <a:pt x="1455733" y="29610"/>
                  </a:lnTo>
                  <a:lnTo>
                    <a:pt x="1462350" y="24237"/>
                  </a:lnTo>
                  <a:lnTo>
                    <a:pt x="1468967" y="18863"/>
                  </a:lnTo>
                  <a:lnTo>
                    <a:pt x="1475584" y="13488"/>
                  </a:lnTo>
                  <a:lnTo>
                    <a:pt x="1482201" y="8112"/>
                  </a:lnTo>
                  <a:lnTo>
                    <a:pt x="1488818" y="2735"/>
                  </a:lnTo>
                  <a:lnTo>
                    <a:pt x="14921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4286" y="1352506"/>
              <a:ext cx="1652443" cy="1209154"/>
            </a:xfrm>
            <a:custGeom>
              <a:avLst/>
              <a:pathLst>
                <a:path w="1652443" h="1209154">
                  <a:moveTo>
                    <a:pt x="1652443" y="0"/>
                  </a:moveTo>
                  <a:lnTo>
                    <a:pt x="1647625" y="3628"/>
                  </a:lnTo>
                  <a:lnTo>
                    <a:pt x="1641008" y="8612"/>
                  </a:lnTo>
                  <a:lnTo>
                    <a:pt x="1634391" y="13596"/>
                  </a:lnTo>
                  <a:lnTo>
                    <a:pt x="1627774" y="18581"/>
                  </a:lnTo>
                  <a:lnTo>
                    <a:pt x="1621157" y="23566"/>
                  </a:lnTo>
                  <a:lnTo>
                    <a:pt x="1614540" y="28553"/>
                  </a:lnTo>
                  <a:lnTo>
                    <a:pt x="1607923" y="33540"/>
                  </a:lnTo>
                  <a:lnTo>
                    <a:pt x="1601306" y="38527"/>
                  </a:lnTo>
                  <a:lnTo>
                    <a:pt x="1594689" y="43515"/>
                  </a:lnTo>
                  <a:lnTo>
                    <a:pt x="1588072" y="48504"/>
                  </a:lnTo>
                  <a:lnTo>
                    <a:pt x="1581455" y="53493"/>
                  </a:lnTo>
                  <a:lnTo>
                    <a:pt x="1574838" y="58483"/>
                  </a:lnTo>
                  <a:lnTo>
                    <a:pt x="1568221" y="63474"/>
                  </a:lnTo>
                  <a:lnTo>
                    <a:pt x="1561604" y="68465"/>
                  </a:lnTo>
                  <a:lnTo>
                    <a:pt x="1554987" y="73457"/>
                  </a:lnTo>
                  <a:lnTo>
                    <a:pt x="1548370" y="78449"/>
                  </a:lnTo>
                  <a:lnTo>
                    <a:pt x="1541753" y="83442"/>
                  </a:lnTo>
                  <a:lnTo>
                    <a:pt x="1535136" y="88436"/>
                  </a:lnTo>
                  <a:lnTo>
                    <a:pt x="1528519" y="93430"/>
                  </a:lnTo>
                  <a:lnTo>
                    <a:pt x="1521902" y="98424"/>
                  </a:lnTo>
                  <a:lnTo>
                    <a:pt x="1515285" y="103420"/>
                  </a:lnTo>
                  <a:lnTo>
                    <a:pt x="1508669" y="108416"/>
                  </a:lnTo>
                  <a:lnTo>
                    <a:pt x="1502052" y="113412"/>
                  </a:lnTo>
                  <a:lnTo>
                    <a:pt x="1495435" y="118409"/>
                  </a:lnTo>
                  <a:lnTo>
                    <a:pt x="1488818" y="123406"/>
                  </a:lnTo>
                  <a:lnTo>
                    <a:pt x="1482201" y="128404"/>
                  </a:lnTo>
                  <a:lnTo>
                    <a:pt x="1475584" y="133403"/>
                  </a:lnTo>
                  <a:lnTo>
                    <a:pt x="1468967" y="138402"/>
                  </a:lnTo>
                  <a:lnTo>
                    <a:pt x="1462350" y="143401"/>
                  </a:lnTo>
                  <a:lnTo>
                    <a:pt x="1455733" y="148401"/>
                  </a:lnTo>
                  <a:lnTo>
                    <a:pt x="1449116" y="153401"/>
                  </a:lnTo>
                  <a:lnTo>
                    <a:pt x="1442499" y="158401"/>
                  </a:lnTo>
                  <a:lnTo>
                    <a:pt x="1435882" y="163402"/>
                  </a:lnTo>
                  <a:lnTo>
                    <a:pt x="1429265" y="168403"/>
                  </a:lnTo>
                  <a:lnTo>
                    <a:pt x="1422648" y="173404"/>
                  </a:lnTo>
                  <a:lnTo>
                    <a:pt x="1416031" y="178406"/>
                  </a:lnTo>
                  <a:lnTo>
                    <a:pt x="1409414" y="183408"/>
                  </a:lnTo>
                  <a:lnTo>
                    <a:pt x="1402797" y="188410"/>
                  </a:lnTo>
                  <a:lnTo>
                    <a:pt x="1396180" y="193412"/>
                  </a:lnTo>
                  <a:lnTo>
                    <a:pt x="1389563" y="198414"/>
                  </a:lnTo>
                  <a:lnTo>
                    <a:pt x="1382946" y="203416"/>
                  </a:lnTo>
                  <a:lnTo>
                    <a:pt x="1376329" y="208418"/>
                  </a:lnTo>
                  <a:lnTo>
                    <a:pt x="1369712" y="213420"/>
                  </a:lnTo>
                  <a:lnTo>
                    <a:pt x="1363095" y="218422"/>
                  </a:lnTo>
                  <a:lnTo>
                    <a:pt x="1356478" y="223424"/>
                  </a:lnTo>
                  <a:lnTo>
                    <a:pt x="1349861" y="228425"/>
                  </a:lnTo>
                  <a:lnTo>
                    <a:pt x="1343244" y="233426"/>
                  </a:lnTo>
                  <a:lnTo>
                    <a:pt x="1336627" y="238427"/>
                  </a:lnTo>
                  <a:lnTo>
                    <a:pt x="1330010" y="243427"/>
                  </a:lnTo>
                  <a:lnTo>
                    <a:pt x="1323393" y="248426"/>
                  </a:lnTo>
                  <a:lnTo>
                    <a:pt x="1316776" y="253425"/>
                  </a:lnTo>
                  <a:lnTo>
                    <a:pt x="1310159" y="258422"/>
                  </a:lnTo>
                  <a:lnTo>
                    <a:pt x="1303542" y="263419"/>
                  </a:lnTo>
                  <a:lnTo>
                    <a:pt x="1296925" y="268414"/>
                  </a:lnTo>
                  <a:lnTo>
                    <a:pt x="1290309" y="273409"/>
                  </a:lnTo>
                  <a:lnTo>
                    <a:pt x="1283692" y="278402"/>
                  </a:lnTo>
                  <a:lnTo>
                    <a:pt x="1277075" y="283393"/>
                  </a:lnTo>
                  <a:lnTo>
                    <a:pt x="1270458" y="288383"/>
                  </a:lnTo>
                  <a:lnTo>
                    <a:pt x="1263841" y="293370"/>
                  </a:lnTo>
                  <a:lnTo>
                    <a:pt x="1257224" y="298356"/>
                  </a:lnTo>
                  <a:lnTo>
                    <a:pt x="1250607" y="303339"/>
                  </a:lnTo>
                  <a:lnTo>
                    <a:pt x="1243990" y="308320"/>
                  </a:lnTo>
                  <a:lnTo>
                    <a:pt x="1237373" y="313299"/>
                  </a:lnTo>
                  <a:lnTo>
                    <a:pt x="1230756" y="318274"/>
                  </a:lnTo>
                  <a:lnTo>
                    <a:pt x="1224139" y="323246"/>
                  </a:lnTo>
                  <a:lnTo>
                    <a:pt x="1217522" y="328214"/>
                  </a:lnTo>
                  <a:lnTo>
                    <a:pt x="1210905" y="333179"/>
                  </a:lnTo>
                  <a:lnTo>
                    <a:pt x="1204288" y="338139"/>
                  </a:lnTo>
                  <a:lnTo>
                    <a:pt x="1197671" y="343095"/>
                  </a:lnTo>
                  <a:lnTo>
                    <a:pt x="1191054" y="348046"/>
                  </a:lnTo>
                  <a:lnTo>
                    <a:pt x="1184437" y="352991"/>
                  </a:lnTo>
                  <a:lnTo>
                    <a:pt x="1177820" y="357932"/>
                  </a:lnTo>
                  <a:lnTo>
                    <a:pt x="1171203" y="362865"/>
                  </a:lnTo>
                  <a:lnTo>
                    <a:pt x="1164586" y="367793"/>
                  </a:lnTo>
                  <a:lnTo>
                    <a:pt x="1157969" y="372713"/>
                  </a:lnTo>
                  <a:lnTo>
                    <a:pt x="1151352" y="377625"/>
                  </a:lnTo>
                  <a:lnTo>
                    <a:pt x="1144735" y="382529"/>
                  </a:lnTo>
                  <a:lnTo>
                    <a:pt x="1138118" y="387424"/>
                  </a:lnTo>
                  <a:lnTo>
                    <a:pt x="1131501" y="392310"/>
                  </a:lnTo>
                  <a:lnTo>
                    <a:pt x="1124884" y="397185"/>
                  </a:lnTo>
                  <a:lnTo>
                    <a:pt x="1118267" y="402050"/>
                  </a:lnTo>
                  <a:lnTo>
                    <a:pt x="1111650" y="406902"/>
                  </a:lnTo>
                  <a:lnTo>
                    <a:pt x="1105033" y="411742"/>
                  </a:lnTo>
                  <a:lnTo>
                    <a:pt x="1098416" y="416568"/>
                  </a:lnTo>
                  <a:lnTo>
                    <a:pt x="1091799" y="421380"/>
                  </a:lnTo>
                  <a:lnTo>
                    <a:pt x="1085182" y="426176"/>
                  </a:lnTo>
                  <a:lnTo>
                    <a:pt x="1078566" y="430956"/>
                  </a:lnTo>
                  <a:lnTo>
                    <a:pt x="1071949" y="435718"/>
                  </a:lnTo>
                  <a:lnTo>
                    <a:pt x="1065332" y="440461"/>
                  </a:lnTo>
                  <a:lnTo>
                    <a:pt x="1058715" y="445184"/>
                  </a:lnTo>
                  <a:lnTo>
                    <a:pt x="1052098" y="449885"/>
                  </a:lnTo>
                  <a:lnTo>
                    <a:pt x="1045481" y="454564"/>
                  </a:lnTo>
                  <a:lnTo>
                    <a:pt x="1038864" y="459219"/>
                  </a:lnTo>
                  <a:lnTo>
                    <a:pt x="1032247" y="463848"/>
                  </a:lnTo>
                  <a:lnTo>
                    <a:pt x="1025630" y="468450"/>
                  </a:lnTo>
                  <a:lnTo>
                    <a:pt x="1019013" y="473024"/>
                  </a:lnTo>
                  <a:lnTo>
                    <a:pt x="1012396" y="477568"/>
                  </a:lnTo>
                  <a:lnTo>
                    <a:pt x="1005779" y="482080"/>
                  </a:lnTo>
                  <a:lnTo>
                    <a:pt x="999162" y="486559"/>
                  </a:lnTo>
                  <a:lnTo>
                    <a:pt x="992545" y="491004"/>
                  </a:lnTo>
                  <a:lnTo>
                    <a:pt x="985928" y="495412"/>
                  </a:lnTo>
                  <a:lnTo>
                    <a:pt x="979311" y="499783"/>
                  </a:lnTo>
                  <a:lnTo>
                    <a:pt x="972694" y="504115"/>
                  </a:lnTo>
                  <a:lnTo>
                    <a:pt x="966077" y="508408"/>
                  </a:lnTo>
                  <a:lnTo>
                    <a:pt x="959460" y="512659"/>
                  </a:lnTo>
                  <a:lnTo>
                    <a:pt x="952843" y="516868"/>
                  </a:lnTo>
                  <a:lnTo>
                    <a:pt x="946226" y="521034"/>
                  </a:lnTo>
                  <a:lnTo>
                    <a:pt x="939609" y="525157"/>
                  </a:lnTo>
                  <a:lnTo>
                    <a:pt x="932992" y="529236"/>
                  </a:lnTo>
                  <a:lnTo>
                    <a:pt x="926375" y="533272"/>
                  </a:lnTo>
                  <a:lnTo>
                    <a:pt x="919758" y="537264"/>
                  </a:lnTo>
                  <a:lnTo>
                    <a:pt x="913141" y="541214"/>
                  </a:lnTo>
                  <a:lnTo>
                    <a:pt x="906524" y="545123"/>
                  </a:lnTo>
                  <a:lnTo>
                    <a:pt x="899907" y="548992"/>
                  </a:lnTo>
                  <a:lnTo>
                    <a:pt x="893290" y="552823"/>
                  </a:lnTo>
                  <a:lnTo>
                    <a:pt x="886673" y="556618"/>
                  </a:lnTo>
                  <a:lnTo>
                    <a:pt x="880056" y="560381"/>
                  </a:lnTo>
                  <a:lnTo>
                    <a:pt x="873439" y="564113"/>
                  </a:lnTo>
                  <a:lnTo>
                    <a:pt x="866822" y="567820"/>
                  </a:lnTo>
                  <a:lnTo>
                    <a:pt x="860206" y="571504"/>
                  </a:lnTo>
                  <a:lnTo>
                    <a:pt x="853589" y="575170"/>
                  </a:lnTo>
                  <a:lnTo>
                    <a:pt x="846972" y="578822"/>
                  </a:lnTo>
                  <a:lnTo>
                    <a:pt x="840355" y="582465"/>
                  </a:lnTo>
                  <a:lnTo>
                    <a:pt x="833738" y="586104"/>
                  </a:lnTo>
                  <a:lnTo>
                    <a:pt x="827121" y="589744"/>
                  </a:lnTo>
                  <a:lnTo>
                    <a:pt x="820504" y="593389"/>
                  </a:lnTo>
                  <a:lnTo>
                    <a:pt x="813887" y="597046"/>
                  </a:lnTo>
                  <a:lnTo>
                    <a:pt x="807270" y="600717"/>
                  </a:lnTo>
                  <a:lnTo>
                    <a:pt x="800653" y="604408"/>
                  </a:lnTo>
                  <a:lnTo>
                    <a:pt x="794036" y="608124"/>
                  </a:lnTo>
                  <a:lnTo>
                    <a:pt x="787419" y="611868"/>
                  </a:lnTo>
                  <a:lnTo>
                    <a:pt x="780802" y="615644"/>
                  </a:lnTo>
                  <a:lnTo>
                    <a:pt x="774185" y="619456"/>
                  </a:lnTo>
                  <a:lnTo>
                    <a:pt x="767568" y="623305"/>
                  </a:lnTo>
                  <a:lnTo>
                    <a:pt x="760951" y="627196"/>
                  </a:lnTo>
                  <a:lnTo>
                    <a:pt x="754334" y="631129"/>
                  </a:lnTo>
                  <a:lnTo>
                    <a:pt x="747717" y="635108"/>
                  </a:lnTo>
                  <a:lnTo>
                    <a:pt x="741100" y="639132"/>
                  </a:lnTo>
                  <a:lnTo>
                    <a:pt x="734483" y="643203"/>
                  </a:lnTo>
                  <a:lnTo>
                    <a:pt x="727866" y="647321"/>
                  </a:lnTo>
                  <a:lnTo>
                    <a:pt x="721249" y="651487"/>
                  </a:lnTo>
                  <a:lnTo>
                    <a:pt x="714632" y="655700"/>
                  </a:lnTo>
                  <a:lnTo>
                    <a:pt x="708015" y="659960"/>
                  </a:lnTo>
                  <a:lnTo>
                    <a:pt x="701398" y="664267"/>
                  </a:lnTo>
                  <a:lnTo>
                    <a:pt x="694781" y="668619"/>
                  </a:lnTo>
                  <a:lnTo>
                    <a:pt x="688164" y="673015"/>
                  </a:lnTo>
                  <a:lnTo>
                    <a:pt x="681547" y="677455"/>
                  </a:lnTo>
                  <a:lnTo>
                    <a:pt x="674930" y="681936"/>
                  </a:lnTo>
                  <a:lnTo>
                    <a:pt x="668313" y="686458"/>
                  </a:lnTo>
                  <a:lnTo>
                    <a:pt x="661696" y="691019"/>
                  </a:lnTo>
                  <a:lnTo>
                    <a:pt x="655079" y="695617"/>
                  </a:lnTo>
                  <a:lnTo>
                    <a:pt x="648462" y="700252"/>
                  </a:lnTo>
                  <a:lnTo>
                    <a:pt x="641846" y="704920"/>
                  </a:lnTo>
                  <a:lnTo>
                    <a:pt x="635229" y="709622"/>
                  </a:lnTo>
                  <a:lnTo>
                    <a:pt x="628612" y="714355"/>
                  </a:lnTo>
                  <a:lnTo>
                    <a:pt x="621995" y="719117"/>
                  </a:lnTo>
                  <a:lnTo>
                    <a:pt x="615378" y="723908"/>
                  </a:lnTo>
                  <a:lnTo>
                    <a:pt x="608761" y="728725"/>
                  </a:lnTo>
                  <a:lnTo>
                    <a:pt x="602144" y="733568"/>
                  </a:lnTo>
                  <a:lnTo>
                    <a:pt x="595527" y="738435"/>
                  </a:lnTo>
                  <a:lnTo>
                    <a:pt x="588910" y="743325"/>
                  </a:lnTo>
                  <a:lnTo>
                    <a:pt x="582293" y="748237"/>
                  </a:lnTo>
                  <a:lnTo>
                    <a:pt x="575676" y="753169"/>
                  </a:lnTo>
                  <a:lnTo>
                    <a:pt x="569059" y="758120"/>
                  </a:lnTo>
                  <a:lnTo>
                    <a:pt x="562442" y="763090"/>
                  </a:lnTo>
                  <a:lnTo>
                    <a:pt x="555825" y="768077"/>
                  </a:lnTo>
                  <a:lnTo>
                    <a:pt x="549208" y="773080"/>
                  </a:lnTo>
                  <a:lnTo>
                    <a:pt x="542591" y="778099"/>
                  </a:lnTo>
                  <a:lnTo>
                    <a:pt x="535974" y="783133"/>
                  </a:lnTo>
                  <a:lnTo>
                    <a:pt x="529357" y="788180"/>
                  </a:lnTo>
                  <a:lnTo>
                    <a:pt x="522740" y="793240"/>
                  </a:lnTo>
                  <a:lnTo>
                    <a:pt x="516123" y="798313"/>
                  </a:lnTo>
                  <a:lnTo>
                    <a:pt x="509506" y="803398"/>
                  </a:lnTo>
                  <a:lnTo>
                    <a:pt x="502889" y="808494"/>
                  </a:lnTo>
                  <a:lnTo>
                    <a:pt x="496272" y="813600"/>
                  </a:lnTo>
                  <a:lnTo>
                    <a:pt x="489655" y="818716"/>
                  </a:lnTo>
                  <a:lnTo>
                    <a:pt x="483038" y="823842"/>
                  </a:lnTo>
                  <a:lnTo>
                    <a:pt x="476421" y="828976"/>
                  </a:lnTo>
                  <a:lnTo>
                    <a:pt x="469804" y="834120"/>
                  </a:lnTo>
                  <a:lnTo>
                    <a:pt x="463187" y="839271"/>
                  </a:lnTo>
                  <a:lnTo>
                    <a:pt x="456570" y="844430"/>
                  </a:lnTo>
                  <a:lnTo>
                    <a:pt x="449953" y="849597"/>
                  </a:lnTo>
                  <a:lnTo>
                    <a:pt x="443336" y="854770"/>
                  </a:lnTo>
                  <a:lnTo>
                    <a:pt x="436719" y="859950"/>
                  </a:lnTo>
                  <a:lnTo>
                    <a:pt x="430103" y="865136"/>
                  </a:lnTo>
                  <a:lnTo>
                    <a:pt x="423486" y="870329"/>
                  </a:lnTo>
                  <a:lnTo>
                    <a:pt x="416869" y="875527"/>
                  </a:lnTo>
                  <a:lnTo>
                    <a:pt x="410252" y="880731"/>
                  </a:lnTo>
                  <a:lnTo>
                    <a:pt x="403635" y="885940"/>
                  </a:lnTo>
                  <a:lnTo>
                    <a:pt x="397018" y="891154"/>
                  </a:lnTo>
                  <a:lnTo>
                    <a:pt x="390401" y="896373"/>
                  </a:lnTo>
                  <a:lnTo>
                    <a:pt x="383784" y="901597"/>
                  </a:lnTo>
                  <a:lnTo>
                    <a:pt x="377167" y="906825"/>
                  </a:lnTo>
                  <a:lnTo>
                    <a:pt x="370550" y="912058"/>
                  </a:lnTo>
                  <a:lnTo>
                    <a:pt x="363933" y="917294"/>
                  </a:lnTo>
                  <a:lnTo>
                    <a:pt x="357316" y="922535"/>
                  </a:lnTo>
                  <a:lnTo>
                    <a:pt x="350699" y="927779"/>
                  </a:lnTo>
                  <a:lnTo>
                    <a:pt x="344082" y="933028"/>
                  </a:lnTo>
                  <a:lnTo>
                    <a:pt x="337465" y="938279"/>
                  </a:lnTo>
                  <a:lnTo>
                    <a:pt x="330848" y="943534"/>
                  </a:lnTo>
                  <a:lnTo>
                    <a:pt x="324231" y="948793"/>
                  </a:lnTo>
                  <a:lnTo>
                    <a:pt x="317614" y="954054"/>
                  </a:lnTo>
                  <a:lnTo>
                    <a:pt x="310997" y="959319"/>
                  </a:lnTo>
                  <a:lnTo>
                    <a:pt x="304380" y="964587"/>
                  </a:lnTo>
                  <a:lnTo>
                    <a:pt x="297763" y="969857"/>
                  </a:lnTo>
                  <a:lnTo>
                    <a:pt x="291146" y="975131"/>
                  </a:lnTo>
                  <a:lnTo>
                    <a:pt x="284529" y="980407"/>
                  </a:lnTo>
                  <a:lnTo>
                    <a:pt x="277912" y="985686"/>
                  </a:lnTo>
                  <a:lnTo>
                    <a:pt x="271295" y="990967"/>
                  </a:lnTo>
                  <a:lnTo>
                    <a:pt x="264678" y="996251"/>
                  </a:lnTo>
                  <a:lnTo>
                    <a:pt x="258061" y="1001537"/>
                  </a:lnTo>
                  <a:lnTo>
                    <a:pt x="251444" y="1006826"/>
                  </a:lnTo>
                  <a:lnTo>
                    <a:pt x="244827" y="1012117"/>
                  </a:lnTo>
                  <a:lnTo>
                    <a:pt x="238210" y="1017410"/>
                  </a:lnTo>
                  <a:lnTo>
                    <a:pt x="231593" y="1022706"/>
                  </a:lnTo>
                  <a:lnTo>
                    <a:pt x="224976" y="1028004"/>
                  </a:lnTo>
                  <a:lnTo>
                    <a:pt x="218359" y="1033303"/>
                  </a:lnTo>
                  <a:lnTo>
                    <a:pt x="211743" y="1038605"/>
                  </a:lnTo>
                  <a:lnTo>
                    <a:pt x="205126" y="1043909"/>
                  </a:lnTo>
                  <a:lnTo>
                    <a:pt x="198509" y="1049215"/>
                  </a:lnTo>
                  <a:lnTo>
                    <a:pt x="191892" y="1054523"/>
                  </a:lnTo>
                  <a:lnTo>
                    <a:pt x="185275" y="1059832"/>
                  </a:lnTo>
                  <a:lnTo>
                    <a:pt x="178658" y="1065144"/>
                  </a:lnTo>
                  <a:lnTo>
                    <a:pt x="172041" y="1070457"/>
                  </a:lnTo>
                  <a:lnTo>
                    <a:pt x="165424" y="1075773"/>
                  </a:lnTo>
                  <a:lnTo>
                    <a:pt x="158807" y="1081089"/>
                  </a:lnTo>
                  <a:lnTo>
                    <a:pt x="152190" y="1086408"/>
                  </a:lnTo>
                  <a:lnTo>
                    <a:pt x="145573" y="1091728"/>
                  </a:lnTo>
                  <a:lnTo>
                    <a:pt x="138956" y="1097050"/>
                  </a:lnTo>
                  <a:lnTo>
                    <a:pt x="132339" y="1102374"/>
                  </a:lnTo>
                  <a:lnTo>
                    <a:pt x="125722" y="1107699"/>
                  </a:lnTo>
                  <a:lnTo>
                    <a:pt x="119105" y="1113026"/>
                  </a:lnTo>
                  <a:lnTo>
                    <a:pt x="112488" y="1118354"/>
                  </a:lnTo>
                  <a:lnTo>
                    <a:pt x="105871" y="1123684"/>
                  </a:lnTo>
                  <a:lnTo>
                    <a:pt x="99254" y="1129016"/>
                  </a:lnTo>
                  <a:lnTo>
                    <a:pt x="92637" y="1134349"/>
                  </a:lnTo>
                  <a:lnTo>
                    <a:pt x="86020" y="1139683"/>
                  </a:lnTo>
                  <a:lnTo>
                    <a:pt x="79403" y="1145019"/>
                  </a:lnTo>
                  <a:lnTo>
                    <a:pt x="72786" y="1150356"/>
                  </a:lnTo>
                  <a:lnTo>
                    <a:pt x="66169" y="1155695"/>
                  </a:lnTo>
                  <a:lnTo>
                    <a:pt x="59552" y="1161035"/>
                  </a:lnTo>
                  <a:lnTo>
                    <a:pt x="52935" y="1166376"/>
                  </a:lnTo>
                  <a:lnTo>
                    <a:pt x="46318" y="1171719"/>
                  </a:lnTo>
                  <a:lnTo>
                    <a:pt x="39701" y="1177063"/>
                  </a:lnTo>
                  <a:lnTo>
                    <a:pt x="33084" y="1182408"/>
                  </a:lnTo>
                  <a:lnTo>
                    <a:pt x="26467" y="1187755"/>
                  </a:lnTo>
                  <a:lnTo>
                    <a:pt x="19850" y="1193103"/>
                  </a:lnTo>
                  <a:lnTo>
                    <a:pt x="13233" y="1198452"/>
                  </a:lnTo>
                  <a:lnTo>
                    <a:pt x="6616" y="1203803"/>
                  </a:lnTo>
                  <a:lnTo>
                    <a:pt x="0" y="1209154"/>
                  </a:lnTo>
                  <a:lnTo>
                    <a:pt x="0" y="12091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4286" y="1352506"/>
              <a:ext cx="1569257" cy="1153195"/>
            </a:xfrm>
            <a:custGeom>
              <a:avLst/>
              <a:pathLst>
                <a:path w="1569257" h="1153195">
                  <a:moveTo>
                    <a:pt x="0" y="1153195"/>
                  </a:moveTo>
                  <a:lnTo>
                    <a:pt x="6616" y="1148005"/>
                  </a:lnTo>
                  <a:lnTo>
                    <a:pt x="13233" y="1142816"/>
                  </a:lnTo>
                  <a:lnTo>
                    <a:pt x="19850" y="1137626"/>
                  </a:lnTo>
                  <a:lnTo>
                    <a:pt x="26467" y="1132437"/>
                  </a:lnTo>
                  <a:lnTo>
                    <a:pt x="33084" y="1127247"/>
                  </a:lnTo>
                  <a:lnTo>
                    <a:pt x="39701" y="1122058"/>
                  </a:lnTo>
                  <a:lnTo>
                    <a:pt x="46318" y="1116869"/>
                  </a:lnTo>
                  <a:lnTo>
                    <a:pt x="52935" y="1111681"/>
                  </a:lnTo>
                  <a:lnTo>
                    <a:pt x="59552" y="1106492"/>
                  </a:lnTo>
                  <a:lnTo>
                    <a:pt x="66169" y="1101304"/>
                  </a:lnTo>
                  <a:lnTo>
                    <a:pt x="72786" y="1096116"/>
                  </a:lnTo>
                  <a:lnTo>
                    <a:pt x="79403" y="1090928"/>
                  </a:lnTo>
                  <a:lnTo>
                    <a:pt x="86020" y="1085741"/>
                  </a:lnTo>
                  <a:lnTo>
                    <a:pt x="92637" y="1080554"/>
                  </a:lnTo>
                  <a:lnTo>
                    <a:pt x="99254" y="1075367"/>
                  </a:lnTo>
                  <a:lnTo>
                    <a:pt x="105871" y="1070180"/>
                  </a:lnTo>
                  <a:lnTo>
                    <a:pt x="112488" y="1064994"/>
                  </a:lnTo>
                  <a:lnTo>
                    <a:pt x="119105" y="1059808"/>
                  </a:lnTo>
                  <a:lnTo>
                    <a:pt x="125722" y="1054623"/>
                  </a:lnTo>
                  <a:lnTo>
                    <a:pt x="132339" y="1049438"/>
                  </a:lnTo>
                  <a:lnTo>
                    <a:pt x="138956" y="1044253"/>
                  </a:lnTo>
                  <a:lnTo>
                    <a:pt x="145573" y="1039069"/>
                  </a:lnTo>
                  <a:lnTo>
                    <a:pt x="152190" y="1033886"/>
                  </a:lnTo>
                  <a:lnTo>
                    <a:pt x="158807" y="1028703"/>
                  </a:lnTo>
                  <a:lnTo>
                    <a:pt x="165424" y="1023520"/>
                  </a:lnTo>
                  <a:lnTo>
                    <a:pt x="172041" y="1018339"/>
                  </a:lnTo>
                  <a:lnTo>
                    <a:pt x="178658" y="1013158"/>
                  </a:lnTo>
                  <a:lnTo>
                    <a:pt x="185275" y="1007977"/>
                  </a:lnTo>
                  <a:lnTo>
                    <a:pt x="191892" y="1002797"/>
                  </a:lnTo>
                  <a:lnTo>
                    <a:pt x="198509" y="997619"/>
                  </a:lnTo>
                  <a:lnTo>
                    <a:pt x="205126" y="992440"/>
                  </a:lnTo>
                  <a:lnTo>
                    <a:pt x="211743" y="987263"/>
                  </a:lnTo>
                  <a:lnTo>
                    <a:pt x="218359" y="982087"/>
                  </a:lnTo>
                  <a:lnTo>
                    <a:pt x="224976" y="976912"/>
                  </a:lnTo>
                  <a:lnTo>
                    <a:pt x="231593" y="971738"/>
                  </a:lnTo>
                  <a:lnTo>
                    <a:pt x="238210" y="966565"/>
                  </a:lnTo>
                  <a:lnTo>
                    <a:pt x="244827" y="961393"/>
                  </a:lnTo>
                  <a:lnTo>
                    <a:pt x="251444" y="956222"/>
                  </a:lnTo>
                  <a:lnTo>
                    <a:pt x="258061" y="951053"/>
                  </a:lnTo>
                  <a:lnTo>
                    <a:pt x="264678" y="945886"/>
                  </a:lnTo>
                  <a:lnTo>
                    <a:pt x="271295" y="940720"/>
                  </a:lnTo>
                  <a:lnTo>
                    <a:pt x="277912" y="935555"/>
                  </a:lnTo>
                  <a:lnTo>
                    <a:pt x="284529" y="930393"/>
                  </a:lnTo>
                  <a:lnTo>
                    <a:pt x="291146" y="925232"/>
                  </a:lnTo>
                  <a:lnTo>
                    <a:pt x="297763" y="920073"/>
                  </a:lnTo>
                  <a:lnTo>
                    <a:pt x="304380" y="914917"/>
                  </a:lnTo>
                  <a:lnTo>
                    <a:pt x="310997" y="909762"/>
                  </a:lnTo>
                  <a:lnTo>
                    <a:pt x="317614" y="904610"/>
                  </a:lnTo>
                  <a:lnTo>
                    <a:pt x="324231" y="899461"/>
                  </a:lnTo>
                  <a:lnTo>
                    <a:pt x="330848" y="894314"/>
                  </a:lnTo>
                  <a:lnTo>
                    <a:pt x="337465" y="889171"/>
                  </a:lnTo>
                  <a:lnTo>
                    <a:pt x="344082" y="884030"/>
                  </a:lnTo>
                  <a:lnTo>
                    <a:pt x="350699" y="878893"/>
                  </a:lnTo>
                  <a:lnTo>
                    <a:pt x="357316" y="873759"/>
                  </a:lnTo>
                  <a:lnTo>
                    <a:pt x="363933" y="868629"/>
                  </a:lnTo>
                  <a:lnTo>
                    <a:pt x="370550" y="863504"/>
                  </a:lnTo>
                  <a:lnTo>
                    <a:pt x="377167" y="858382"/>
                  </a:lnTo>
                  <a:lnTo>
                    <a:pt x="383784" y="853265"/>
                  </a:lnTo>
                  <a:lnTo>
                    <a:pt x="390401" y="848153"/>
                  </a:lnTo>
                  <a:lnTo>
                    <a:pt x="397018" y="843046"/>
                  </a:lnTo>
                  <a:lnTo>
                    <a:pt x="403635" y="837945"/>
                  </a:lnTo>
                  <a:lnTo>
                    <a:pt x="410252" y="832849"/>
                  </a:lnTo>
                  <a:lnTo>
                    <a:pt x="416869" y="827760"/>
                  </a:lnTo>
                  <a:lnTo>
                    <a:pt x="423486" y="822677"/>
                  </a:lnTo>
                  <a:lnTo>
                    <a:pt x="430103" y="817602"/>
                  </a:lnTo>
                  <a:lnTo>
                    <a:pt x="436719" y="812534"/>
                  </a:lnTo>
                  <a:lnTo>
                    <a:pt x="443336" y="807475"/>
                  </a:lnTo>
                  <a:lnTo>
                    <a:pt x="449953" y="802424"/>
                  </a:lnTo>
                  <a:lnTo>
                    <a:pt x="456570" y="797383"/>
                  </a:lnTo>
                  <a:lnTo>
                    <a:pt x="463187" y="792351"/>
                  </a:lnTo>
                  <a:lnTo>
                    <a:pt x="469804" y="787330"/>
                  </a:lnTo>
                  <a:lnTo>
                    <a:pt x="476421" y="782320"/>
                  </a:lnTo>
                  <a:lnTo>
                    <a:pt x="483038" y="777322"/>
                  </a:lnTo>
                  <a:lnTo>
                    <a:pt x="489655" y="772337"/>
                  </a:lnTo>
                  <a:lnTo>
                    <a:pt x="496272" y="767366"/>
                  </a:lnTo>
                  <a:lnTo>
                    <a:pt x="502889" y="762409"/>
                  </a:lnTo>
                  <a:lnTo>
                    <a:pt x="509506" y="757467"/>
                  </a:lnTo>
                  <a:lnTo>
                    <a:pt x="516123" y="752543"/>
                  </a:lnTo>
                  <a:lnTo>
                    <a:pt x="522740" y="747635"/>
                  </a:lnTo>
                  <a:lnTo>
                    <a:pt x="529357" y="742746"/>
                  </a:lnTo>
                  <a:lnTo>
                    <a:pt x="535974" y="737877"/>
                  </a:lnTo>
                  <a:lnTo>
                    <a:pt x="542591" y="733030"/>
                  </a:lnTo>
                  <a:lnTo>
                    <a:pt x="549208" y="728204"/>
                  </a:lnTo>
                  <a:lnTo>
                    <a:pt x="555825" y="723402"/>
                  </a:lnTo>
                  <a:lnTo>
                    <a:pt x="562442" y="718625"/>
                  </a:lnTo>
                  <a:lnTo>
                    <a:pt x="569059" y="713875"/>
                  </a:lnTo>
                  <a:lnTo>
                    <a:pt x="575676" y="709153"/>
                  </a:lnTo>
                  <a:lnTo>
                    <a:pt x="582293" y="704461"/>
                  </a:lnTo>
                  <a:lnTo>
                    <a:pt x="588910" y="699799"/>
                  </a:lnTo>
                  <a:lnTo>
                    <a:pt x="595527" y="695171"/>
                  </a:lnTo>
                  <a:lnTo>
                    <a:pt x="602144" y="690576"/>
                  </a:lnTo>
                  <a:lnTo>
                    <a:pt x="608761" y="686018"/>
                  </a:lnTo>
                  <a:lnTo>
                    <a:pt x="615378" y="681497"/>
                  </a:lnTo>
                  <a:lnTo>
                    <a:pt x="621995" y="677015"/>
                  </a:lnTo>
                  <a:lnTo>
                    <a:pt x="628612" y="672574"/>
                  </a:lnTo>
                  <a:lnTo>
                    <a:pt x="635229" y="668174"/>
                  </a:lnTo>
                  <a:lnTo>
                    <a:pt x="641846" y="663818"/>
                  </a:lnTo>
                  <a:lnTo>
                    <a:pt x="648462" y="659505"/>
                  </a:lnTo>
                  <a:lnTo>
                    <a:pt x="655079" y="655238"/>
                  </a:lnTo>
                  <a:lnTo>
                    <a:pt x="661696" y="651017"/>
                  </a:lnTo>
                  <a:lnTo>
                    <a:pt x="668313" y="646841"/>
                  </a:lnTo>
                  <a:lnTo>
                    <a:pt x="674930" y="642712"/>
                  </a:lnTo>
                  <a:lnTo>
                    <a:pt x="681547" y="638629"/>
                  </a:lnTo>
                  <a:lnTo>
                    <a:pt x="688164" y="634592"/>
                  </a:lnTo>
                  <a:lnTo>
                    <a:pt x="694781" y="630600"/>
                  </a:lnTo>
                  <a:lnTo>
                    <a:pt x="701398" y="626651"/>
                  </a:lnTo>
                  <a:lnTo>
                    <a:pt x="708015" y="622744"/>
                  </a:lnTo>
                  <a:lnTo>
                    <a:pt x="714632" y="618876"/>
                  </a:lnTo>
                  <a:lnTo>
                    <a:pt x="721249" y="615045"/>
                  </a:lnTo>
                  <a:lnTo>
                    <a:pt x="727866" y="611249"/>
                  </a:lnTo>
                  <a:lnTo>
                    <a:pt x="734483" y="607483"/>
                  </a:lnTo>
                  <a:lnTo>
                    <a:pt x="741100" y="603743"/>
                  </a:lnTo>
                  <a:lnTo>
                    <a:pt x="747717" y="600026"/>
                  </a:lnTo>
                  <a:lnTo>
                    <a:pt x="754334" y="596327"/>
                  </a:lnTo>
                  <a:lnTo>
                    <a:pt x="760951" y="592642"/>
                  </a:lnTo>
                  <a:lnTo>
                    <a:pt x="767568" y="588964"/>
                  </a:lnTo>
                  <a:lnTo>
                    <a:pt x="774185" y="585291"/>
                  </a:lnTo>
                  <a:lnTo>
                    <a:pt x="780802" y="581615"/>
                  </a:lnTo>
                  <a:lnTo>
                    <a:pt x="787419" y="577933"/>
                  </a:lnTo>
                  <a:lnTo>
                    <a:pt x="794036" y="574239"/>
                  </a:lnTo>
                  <a:lnTo>
                    <a:pt x="800653" y="570529"/>
                  </a:lnTo>
                  <a:lnTo>
                    <a:pt x="807270" y="566798"/>
                  </a:lnTo>
                  <a:lnTo>
                    <a:pt x="813887" y="563041"/>
                  </a:lnTo>
                  <a:lnTo>
                    <a:pt x="820504" y="559255"/>
                  </a:lnTo>
                  <a:lnTo>
                    <a:pt x="827121" y="555436"/>
                  </a:lnTo>
                  <a:lnTo>
                    <a:pt x="833738" y="551581"/>
                  </a:lnTo>
                  <a:lnTo>
                    <a:pt x="840355" y="547688"/>
                  </a:lnTo>
                  <a:lnTo>
                    <a:pt x="846972" y="543753"/>
                  </a:lnTo>
                  <a:lnTo>
                    <a:pt x="853589" y="539775"/>
                  </a:lnTo>
                  <a:lnTo>
                    <a:pt x="860206" y="535753"/>
                  </a:lnTo>
                  <a:lnTo>
                    <a:pt x="866822" y="531686"/>
                  </a:lnTo>
                  <a:lnTo>
                    <a:pt x="873439" y="527573"/>
                  </a:lnTo>
                  <a:lnTo>
                    <a:pt x="880056" y="523413"/>
                  </a:lnTo>
                  <a:lnTo>
                    <a:pt x="886673" y="519207"/>
                  </a:lnTo>
                  <a:lnTo>
                    <a:pt x="893290" y="514955"/>
                  </a:lnTo>
                  <a:lnTo>
                    <a:pt x="899907" y="510658"/>
                  </a:lnTo>
                  <a:lnTo>
                    <a:pt x="906524" y="506316"/>
                  </a:lnTo>
                  <a:lnTo>
                    <a:pt x="913141" y="501931"/>
                  </a:lnTo>
                  <a:lnTo>
                    <a:pt x="919758" y="497504"/>
                  </a:lnTo>
                  <a:lnTo>
                    <a:pt x="926375" y="493036"/>
                  </a:lnTo>
                  <a:lnTo>
                    <a:pt x="932992" y="488528"/>
                  </a:lnTo>
                  <a:lnTo>
                    <a:pt x="939609" y="483982"/>
                  </a:lnTo>
                  <a:lnTo>
                    <a:pt x="946226" y="479399"/>
                  </a:lnTo>
                  <a:lnTo>
                    <a:pt x="952843" y="474782"/>
                  </a:lnTo>
                  <a:lnTo>
                    <a:pt x="959460" y="470132"/>
                  </a:lnTo>
                  <a:lnTo>
                    <a:pt x="966077" y="465450"/>
                  </a:lnTo>
                  <a:lnTo>
                    <a:pt x="972694" y="460737"/>
                  </a:lnTo>
                  <a:lnTo>
                    <a:pt x="979311" y="455996"/>
                  </a:lnTo>
                  <a:lnTo>
                    <a:pt x="985928" y="451228"/>
                  </a:lnTo>
                  <a:lnTo>
                    <a:pt x="992545" y="446435"/>
                  </a:lnTo>
                  <a:lnTo>
                    <a:pt x="999162" y="441617"/>
                  </a:lnTo>
                  <a:lnTo>
                    <a:pt x="1005779" y="436777"/>
                  </a:lnTo>
                  <a:lnTo>
                    <a:pt x="1012396" y="431915"/>
                  </a:lnTo>
                  <a:lnTo>
                    <a:pt x="1019013" y="427033"/>
                  </a:lnTo>
                  <a:lnTo>
                    <a:pt x="1025630" y="422131"/>
                  </a:lnTo>
                  <a:lnTo>
                    <a:pt x="1032247" y="417212"/>
                  </a:lnTo>
                  <a:lnTo>
                    <a:pt x="1038864" y="412276"/>
                  </a:lnTo>
                  <a:lnTo>
                    <a:pt x="1045481" y="407325"/>
                  </a:lnTo>
                  <a:lnTo>
                    <a:pt x="1052098" y="402358"/>
                  </a:lnTo>
                  <a:lnTo>
                    <a:pt x="1058715" y="397377"/>
                  </a:lnTo>
                  <a:lnTo>
                    <a:pt x="1065332" y="392384"/>
                  </a:lnTo>
                  <a:lnTo>
                    <a:pt x="1071949" y="387378"/>
                  </a:lnTo>
                  <a:lnTo>
                    <a:pt x="1078566" y="382361"/>
                  </a:lnTo>
                  <a:lnTo>
                    <a:pt x="1085182" y="377332"/>
                  </a:lnTo>
                  <a:lnTo>
                    <a:pt x="1091799" y="372294"/>
                  </a:lnTo>
                  <a:lnTo>
                    <a:pt x="1098416" y="367246"/>
                  </a:lnTo>
                  <a:lnTo>
                    <a:pt x="1105033" y="362190"/>
                  </a:lnTo>
                  <a:lnTo>
                    <a:pt x="1111650" y="357125"/>
                  </a:lnTo>
                  <a:lnTo>
                    <a:pt x="1118267" y="352052"/>
                  </a:lnTo>
                  <a:lnTo>
                    <a:pt x="1124884" y="346972"/>
                  </a:lnTo>
                  <a:lnTo>
                    <a:pt x="1131501" y="341885"/>
                  </a:lnTo>
                  <a:lnTo>
                    <a:pt x="1138118" y="336792"/>
                  </a:lnTo>
                  <a:lnTo>
                    <a:pt x="1144735" y="331692"/>
                  </a:lnTo>
                  <a:lnTo>
                    <a:pt x="1151352" y="326587"/>
                  </a:lnTo>
                  <a:lnTo>
                    <a:pt x="1157969" y="321477"/>
                  </a:lnTo>
                  <a:lnTo>
                    <a:pt x="1164586" y="316361"/>
                  </a:lnTo>
                  <a:lnTo>
                    <a:pt x="1171203" y="311241"/>
                  </a:lnTo>
                  <a:lnTo>
                    <a:pt x="1177820" y="306117"/>
                  </a:lnTo>
                  <a:lnTo>
                    <a:pt x="1184437" y="300988"/>
                  </a:lnTo>
                  <a:lnTo>
                    <a:pt x="1191054" y="295856"/>
                  </a:lnTo>
                  <a:lnTo>
                    <a:pt x="1197671" y="290720"/>
                  </a:lnTo>
                  <a:lnTo>
                    <a:pt x="1204288" y="285580"/>
                  </a:lnTo>
                  <a:lnTo>
                    <a:pt x="1210905" y="280438"/>
                  </a:lnTo>
                  <a:lnTo>
                    <a:pt x="1217522" y="275292"/>
                  </a:lnTo>
                  <a:lnTo>
                    <a:pt x="1224139" y="270144"/>
                  </a:lnTo>
                  <a:lnTo>
                    <a:pt x="1230756" y="264993"/>
                  </a:lnTo>
                  <a:lnTo>
                    <a:pt x="1237373" y="259839"/>
                  </a:lnTo>
                  <a:lnTo>
                    <a:pt x="1243990" y="254683"/>
                  </a:lnTo>
                  <a:lnTo>
                    <a:pt x="1250607" y="249525"/>
                  </a:lnTo>
                  <a:lnTo>
                    <a:pt x="1257224" y="244365"/>
                  </a:lnTo>
                  <a:lnTo>
                    <a:pt x="1263841" y="239203"/>
                  </a:lnTo>
                  <a:lnTo>
                    <a:pt x="1270458" y="234039"/>
                  </a:lnTo>
                  <a:lnTo>
                    <a:pt x="1277075" y="228874"/>
                  </a:lnTo>
                  <a:lnTo>
                    <a:pt x="1283692" y="223707"/>
                  </a:lnTo>
                  <a:lnTo>
                    <a:pt x="1290309" y="218538"/>
                  </a:lnTo>
                  <a:lnTo>
                    <a:pt x="1296925" y="213368"/>
                  </a:lnTo>
                  <a:lnTo>
                    <a:pt x="1303542" y="208197"/>
                  </a:lnTo>
                  <a:lnTo>
                    <a:pt x="1310159" y="203024"/>
                  </a:lnTo>
                  <a:lnTo>
                    <a:pt x="1316776" y="197850"/>
                  </a:lnTo>
                  <a:lnTo>
                    <a:pt x="1323393" y="192675"/>
                  </a:lnTo>
                  <a:lnTo>
                    <a:pt x="1330010" y="187500"/>
                  </a:lnTo>
                  <a:lnTo>
                    <a:pt x="1336627" y="182323"/>
                  </a:lnTo>
                  <a:lnTo>
                    <a:pt x="1343244" y="177145"/>
                  </a:lnTo>
                  <a:lnTo>
                    <a:pt x="1349861" y="171966"/>
                  </a:lnTo>
                  <a:lnTo>
                    <a:pt x="1356478" y="166787"/>
                  </a:lnTo>
                  <a:lnTo>
                    <a:pt x="1363095" y="161607"/>
                  </a:lnTo>
                  <a:lnTo>
                    <a:pt x="1369712" y="156426"/>
                  </a:lnTo>
                  <a:lnTo>
                    <a:pt x="1376329" y="151244"/>
                  </a:lnTo>
                  <a:lnTo>
                    <a:pt x="1382946" y="146062"/>
                  </a:lnTo>
                  <a:lnTo>
                    <a:pt x="1389563" y="140879"/>
                  </a:lnTo>
                  <a:lnTo>
                    <a:pt x="1396180" y="135696"/>
                  </a:lnTo>
                  <a:lnTo>
                    <a:pt x="1402797" y="130512"/>
                  </a:lnTo>
                  <a:lnTo>
                    <a:pt x="1409414" y="125328"/>
                  </a:lnTo>
                  <a:lnTo>
                    <a:pt x="1416031" y="120143"/>
                  </a:lnTo>
                  <a:lnTo>
                    <a:pt x="1422648" y="114958"/>
                  </a:lnTo>
                  <a:lnTo>
                    <a:pt x="1429265" y="109772"/>
                  </a:lnTo>
                  <a:lnTo>
                    <a:pt x="1435882" y="104586"/>
                  </a:lnTo>
                  <a:lnTo>
                    <a:pt x="1442499" y="99400"/>
                  </a:lnTo>
                  <a:lnTo>
                    <a:pt x="1449116" y="94213"/>
                  </a:lnTo>
                  <a:lnTo>
                    <a:pt x="1455733" y="89026"/>
                  </a:lnTo>
                  <a:lnTo>
                    <a:pt x="1462350" y="83838"/>
                  </a:lnTo>
                  <a:lnTo>
                    <a:pt x="1468967" y="78651"/>
                  </a:lnTo>
                  <a:lnTo>
                    <a:pt x="1475584" y="73463"/>
                  </a:lnTo>
                  <a:lnTo>
                    <a:pt x="1482201" y="68275"/>
                  </a:lnTo>
                  <a:lnTo>
                    <a:pt x="1488818" y="63086"/>
                  </a:lnTo>
                  <a:lnTo>
                    <a:pt x="1495435" y="57898"/>
                  </a:lnTo>
                  <a:lnTo>
                    <a:pt x="1502052" y="52709"/>
                  </a:lnTo>
                  <a:lnTo>
                    <a:pt x="1508669" y="47520"/>
                  </a:lnTo>
                  <a:lnTo>
                    <a:pt x="1515285" y="42331"/>
                  </a:lnTo>
                  <a:lnTo>
                    <a:pt x="1521902" y="37141"/>
                  </a:lnTo>
                  <a:lnTo>
                    <a:pt x="1528519" y="31952"/>
                  </a:lnTo>
                  <a:lnTo>
                    <a:pt x="1535136" y="26762"/>
                  </a:lnTo>
                  <a:lnTo>
                    <a:pt x="1541753" y="21572"/>
                  </a:lnTo>
                  <a:lnTo>
                    <a:pt x="1548370" y="16382"/>
                  </a:lnTo>
                  <a:lnTo>
                    <a:pt x="1554987" y="11192"/>
                  </a:lnTo>
                  <a:lnTo>
                    <a:pt x="1561604" y="6002"/>
                  </a:lnTo>
                  <a:lnTo>
                    <a:pt x="1568221" y="812"/>
                  </a:lnTo>
                  <a:lnTo>
                    <a:pt x="1569257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25045" y="2698540"/>
              <a:ext cx="44949" cy="449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64787" y="2691963"/>
              <a:ext cx="58103" cy="5810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15760" y="2696618"/>
              <a:ext cx="48793" cy="4879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68739" y="2703278"/>
              <a:ext cx="35473" cy="3547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06311" y="2694531"/>
              <a:ext cx="52967" cy="529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63000" y="2704901"/>
              <a:ext cx="32227" cy="3222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96516" y="2692098"/>
              <a:ext cx="57832" cy="578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50683" y="2699947"/>
              <a:ext cx="42135" cy="421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98311" y="2701255"/>
              <a:ext cx="39518" cy="3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45996" y="2702622"/>
              <a:ext cx="36785" cy="367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88076" y="2090243"/>
              <a:ext cx="45262" cy="452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24320" y="2016624"/>
              <a:ext cx="65411" cy="654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65494" y="2060089"/>
              <a:ext cx="75702" cy="757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15332" y="2018342"/>
              <a:ext cx="68664" cy="6866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62286" y="1988799"/>
              <a:ext cx="67392" cy="673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11325" y="1948358"/>
              <a:ext cx="61952" cy="619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953873" y="1924615"/>
              <a:ext cx="69495" cy="6949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001661" y="1891631"/>
              <a:ext cx="66555" cy="6655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234286" y="3035296"/>
              <a:ext cx="1659656" cy="1215776"/>
            </a:xfrm>
            <a:custGeom>
              <a:avLst/>
              <a:pathLst>
                <a:path w="1659656" h="1215776">
                  <a:moveTo>
                    <a:pt x="0" y="1094106"/>
                  </a:moveTo>
                  <a:lnTo>
                    <a:pt x="6616" y="1089069"/>
                  </a:lnTo>
                  <a:lnTo>
                    <a:pt x="13233" y="1084030"/>
                  </a:lnTo>
                  <a:lnTo>
                    <a:pt x="19850" y="1078991"/>
                  </a:lnTo>
                  <a:lnTo>
                    <a:pt x="26467" y="1073951"/>
                  </a:lnTo>
                  <a:lnTo>
                    <a:pt x="33084" y="1068910"/>
                  </a:lnTo>
                  <a:lnTo>
                    <a:pt x="39701" y="1063869"/>
                  </a:lnTo>
                  <a:lnTo>
                    <a:pt x="46318" y="1058826"/>
                  </a:lnTo>
                  <a:lnTo>
                    <a:pt x="52935" y="1053783"/>
                  </a:lnTo>
                  <a:lnTo>
                    <a:pt x="59552" y="1048739"/>
                  </a:lnTo>
                  <a:lnTo>
                    <a:pt x="66169" y="1043694"/>
                  </a:lnTo>
                  <a:lnTo>
                    <a:pt x="72786" y="1038649"/>
                  </a:lnTo>
                  <a:lnTo>
                    <a:pt x="79403" y="1033603"/>
                  </a:lnTo>
                  <a:lnTo>
                    <a:pt x="86020" y="1028556"/>
                  </a:lnTo>
                  <a:lnTo>
                    <a:pt x="92637" y="1023508"/>
                  </a:lnTo>
                  <a:lnTo>
                    <a:pt x="99254" y="1018460"/>
                  </a:lnTo>
                  <a:lnTo>
                    <a:pt x="105871" y="1013411"/>
                  </a:lnTo>
                  <a:lnTo>
                    <a:pt x="112488" y="1008362"/>
                  </a:lnTo>
                  <a:lnTo>
                    <a:pt x="119105" y="1003312"/>
                  </a:lnTo>
                  <a:lnTo>
                    <a:pt x="125722" y="998261"/>
                  </a:lnTo>
                  <a:lnTo>
                    <a:pt x="132339" y="993210"/>
                  </a:lnTo>
                  <a:lnTo>
                    <a:pt x="138956" y="988159"/>
                  </a:lnTo>
                  <a:lnTo>
                    <a:pt x="145573" y="983107"/>
                  </a:lnTo>
                  <a:lnTo>
                    <a:pt x="152190" y="978055"/>
                  </a:lnTo>
                  <a:lnTo>
                    <a:pt x="158807" y="973002"/>
                  </a:lnTo>
                  <a:lnTo>
                    <a:pt x="165424" y="967950"/>
                  </a:lnTo>
                  <a:lnTo>
                    <a:pt x="172041" y="962897"/>
                  </a:lnTo>
                  <a:lnTo>
                    <a:pt x="178658" y="957844"/>
                  </a:lnTo>
                  <a:lnTo>
                    <a:pt x="185275" y="952791"/>
                  </a:lnTo>
                  <a:lnTo>
                    <a:pt x="191892" y="947738"/>
                  </a:lnTo>
                  <a:lnTo>
                    <a:pt x="198509" y="942685"/>
                  </a:lnTo>
                  <a:lnTo>
                    <a:pt x="205126" y="937633"/>
                  </a:lnTo>
                  <a:lnTo>
                    <a:pt x="211743" y="932580"/>
                  </a:lnTo>
                  <a:lnTo>
                    <a:pt x="218359" y="927528"/>
                  </a:lnTo>
                  <a:lnTo>
                    <a:pt x="224976" y="922477"/>
                  </a:lnTo>
                  <a:lnTo>
                    <a:pt x="231593" y="917426"/>
                  </a:lnTo>
                  <a:lnTo>
                    <a:pt x="238210" y="912376"/>
                  </a:lnTo>
                  <a:lnTo>
                    <a:pt x="244827" y="907327"/>
                  </a:lnTo>
                  <a:lnTo>
                    <a:pt x="251444" y="902278"/>
                  </a:lnTo>
                  <a:lnTo>
                    <a:pt x="258061" y="897231"/>
                  </a:lnTo>
                  <a:lnTo>
                    <a:pt x="264678" y="892185"/>
                  </a:lnTo>
                  <a:lnTo>
                    <a:pt x="271295" y="887141"/>
                  </a:lnTo>
                  <a:lnTo>
                    <a:pt x="277912" y="882098"/>
                  </a:lnTo>
                  <a:lnTo>
                    <a:pt x="284529" y="877057"/>
                  </a:lnTo>
                  <a:lnTo>
                    <a:pt x="291146" y="872018"/>
                  </a:lnTo>
                  <a:lnTo>
                    <a:pt x="297763" y="866982"/>
                  </a:lnTo>
                  <a:lnTo>
                    <a:pt x="304380" y="861947"/>
                  </a:lnTo>
                  <a:lnTo>
                    <a:pt x="310997" y="856916"/>
                  </a:lnTo>
                  <a:lnTo>
                    <a:pt x="317614" y="851888"/>
                  </a:lnTo>
                  <a:lnTo>
                    <a:pt x="324231" y="846863"/>
                  </a:lnTo>
                  <a:lnTo>
                    <a:pt x="330848" y="841841"/>
                  </a:lnTo>
                  <a:lnTo>
                    <a:pt x="337465" y="836824"/>
                  </a:lnTo>
                  <a:lnTo>
                    <a:pt x="344082" y="831811"/>
                  </a:lnTo>
                  <a:lnTo>
                    <a:pt x="350699" y="826802"/>
                  </a:lnTo>
                  <a:lnTo>
                    <a:pt x="357316" y="821799"/>
                  </a:lnTo>
                  <a:lnTo>
                    <a:pt x="363933" y="816801"/>
                  </a:lnTo>
                  <a:lnTo>
                    <a:pt x="370550" y="811809"/>
                  </a:lnTo>
                  <a:lnTo>
                    <a:pt x="377167" y="806824"/>
                  </a:lnTo>
                  <a:lnTo>
                    <a:pt x="383784" y="801845"/>
                  </a:lnTo>
                  <a:lnTo>
                    <a:pt x="390401" y="796874"/>
                  </a:lnTo>
                  <a:lnTo>
                    <a:pt x="397018" y="791912"/>
                  </a:lnTo>
                  <a:lnTo>
                    <a:pt x="403635" y="786958"/>
                  </a:lnTo>
                  <a:lnTo>
                    <a:pt x="410252" y="782013"/>
                  </a:lnTo>
                  <a:lnTo>
                    <a:pt x="416869" y="777079"/>
                  </a:lnTo>
                  <a:lnTo>
                    <a:pt x="423486" y="772156"/>
                  </a:lnTo>
                  <a:lnTo>
                    <a:pt x="430103" y="767245"/>
                  </a:lnTo>
                  <a:lnTo>
                    <a:pt x="436719" y="762346"/>
                  </a:lnTo>
                  <a:lnTo>
                    <a:pt x="443336" y="757461"/>
                  </a:lnTo>
                  <a:lnTo>
                    <a:pt x="449953" y="752590"/>
                  </a:lnTo>
                  <a:lnTo>
                    <a:pt x="456570" y="747735"/>
                  </a:lnTo>
                  <a:lnTo>
                    <a:pt x="463187" y="742897"/>
                  </a:lnTo>
                  <a:lnTo>
                    <a:pt x="469804" y="738076"/>
                  </a:lnTo>
                  <a:lnTo>
                    <a:pt x="476421" y="733275"/>
                  </a:lnTo>
                  <a:lnTo>
                    <a:pt x="483038" y="728494"/>
                  </a:lnTo>
                  <a:lnTo>
                    <a:pt x="489655" y="723734"/>
                  </a:lnTo>
                  <a:lnTo>
                    <a:pt x="496272" y="718998"/>
                  </a:lnTo>
                  <a:lnTo>
                    <a:pt x="502889" y="714286"/>
                  </a:lnTo>
                  <a:lnTo>
                    <a:pt x="509506" y="709600"/>
                  </a:lnTo>
                  <a:lnTo>
                    <a:pt x="516123" y="704941"/>
                  </a:lnTo>
                  <a:lnTo>
                    <a:pt x="522740" y="700312"/>
                  </a:lnTo>
                  <a:lnTo>
                    <a:pt x="529357" y="695713"/>
                  </a:lnTo>
                  <a:lnTo>
                    <a:pt x="535974" y="691146"/>
                  </a:lnTo>
                  <a:lnTo>
                    <a:pt x="542591" y="686613"/>
                  </a:lnTo>
                  <a:lnTo>
                    <a:pt x="549208" y="682115"/>
                  </a:lnTo>
                  <a:lnTo>
                    <a:pt x="555825" y="677654"/>
                  </a:lnTo>
                  <a:lnTo>
                    <a:pt x="562442" y="673232"/>
                  </a:lnTo>
                  <a:lnTo>
                    <a:pt x="569059" y="668849"/>
                  </a:lnTo>
                  <a:lnTo>
                    <a:pt x="575676" y="664507"/>
                  </a:lnTo>
                  <a:lnTo>
                    <a:pt x="582293" y="660208"/>
                  </a:lnTo>
                  <a:lnTo>
                    <a:pt x="588910" y="655951"/>
                  </a:lnTo>
                  <a:lnTo>
                    <a:pt x="595527" y="651739"/>
                  </a:lnTo>
                  <a:lnTo>
                    <a:pt x="602144" y="647571"/>
                  </a:lnTo>
                  <a:lnTo>
                    <a:pt x="608761" y="643447"/>
                  </a:lnTo>
                  <a:lnTo>
                    <a:pt x="615378" y="639368"/>
                  </a:lnTo>
                  <a:lnTo>
                    <a:pt x="621995" y="635333"/>
                  </a:lnTo>
                  <a:lnTo>
                    <a:pt x="628612" y="631342"/>
                  </a:lnTo>
                  <a:lnTo>
                    <a:pt x="635229" y="627393"/>
                  </a:lnTo>
                  <a:lnTo>
                    <a:pt x="641846" y="623484"/>
                  </a:lnTo>
                  <a:lnTo>
                    <a:pt x="648462" y="619615"/>
                  </a:lnTo>
                  <a:lnTo>
                    <a:pt x="655079" y="615781"/>
                  </a:lnTo>
                  <a:lnTo>
                    <a:pt x="661696" y="611980"/>
                  </a:lnTo>
                  <a:lnTo>
                    <a:pt x="668313" y="608210"/>
                  </a:lnTo>
                  <a:lnTo>
                    <a:pt x="674930" y="604466"/>
                  </a:lnTo>
                  <a:lnTo>
                    <a:pt x="681547" y="600743"/>
                  </a:lnTo>
                  <a:lnTo>
                    <a:pt x="688164" y="597039"/>
                  </a:lnTo>
                  <a:lnTo>
                    <a:pt x="694781" y="593347"/>
                  </a:lnTo>
                  <a:lnTo>
                    <a:pt x="701398" y="589664"/>
                  </a:lnTo>
                  <a:lnTo>
                    <a:pt x="708015" y="585984"/>
                  </a:lnTo>
                  <a:lnTo>
                    <a:pt x="714632" y="582302"/>
                  </a:lnTo>
                  <a:lnTo>
                    <a:pt x="721249" y="578613"/>
                  </a:lnTo>
                  <a:lnTo>
                    <a:pt x="727866" y="574912"/>
                  </a:lnTo>
                  <a:lnTo>
                    <a:pt x="734483" y="571194"/>
                  </a:lnTo>
                  <a:lnTo>
                    <a:pt x="741100" y="567454"/>
                  </a:lnTo>
                  <a:lnTo>
                    <a:pt x="747717" y="563689"/>
                  </a:lnTo>
                  <a:lnTo>
                    <a:pt x="754334" y="559893"/>
                  </a:lnTo>
                  <a:lnTo>
                    <a:pt x="760951" y="556064"/>
                  </a:lnTo>
                  <a:lnTo>
                    <a:pt x="767568" y="552197"/>
                  </a:lnTo>
                  <a:lnTo>
                    <a:pt x="774185" y="548290"/>
                  </a:lnTo>
                  <a:lnTo>
                    <a:pt x="780802" y="544341"/>
                  </a:lnTo>
                  <a:lnTo>
                    <a:pt x="787419" y="540348"/>
                  </a:lnTo>
                  <a:lnTo>
                    <a:pt x="794036" y="536309"/>
                  </a:lnTo>
                  <a:lnTo>
                    <a:pt x="800653" y="532222"/>
                  </a:lnTo>
                  <a:lnTo>
                    <a:pt x="807270" y="528088"/>
                  </a:lnTo>
                  <a:lnTo>
                    <a:pt x="813887" y="523905"/>
                  </a:lnTo>
                  <a:lnTo>
                    <a:pt x="820504" y="519674"/>
                  </a:lnTo>
                  <a:lnTo>
                    <a:pt x="827121" y="515395"/>
                  </a:lnTo>
                  <a:lnTo>
                    <a:pt x="833738" y="511069"/>
                  </a:lnTo>
                  <a:lnTo>
                    <a:pt x="840355" y="506695"/>
                  </a:lnTo>
                  <a:lnTo>
                    <a:pt x="846972" y="502277"/>
                  </a:lnTo>
                  <a:lnTo>
                    <a:pt x="853589" y="497813"/>
                  </a:lnTo>
                  <a:lnTo>
                    <a:pt x="860206" y="493307"/>
                  </a:lnTo>
                  <a:lnTo>
                    <a:pt x="866822" y="488758"/>
                  </a:lnTo>
                  <a:lnTo>
                    <a:pt x="873439" y="484170"/>
                  </a:lnTo>
                  <a:lnTo>
                    <a:pt x="880056" y="479542"/>
                  </a:lnTo>
                  <a:lnTo>
                    <a:pt x="886673" y="474878"/>
                  </a:lnTo>
                  <a:lnTo>
                    <a:pt x="893290" y="470178"/>
                  </a:lnTo>
                  <a:lnTo>
                    <a:pt x="899907" y="465444"/>
                  </a:lnTo>
                  <a:lnTo>
                    <a:pt x="906524" y="460678"/>
                  </a:lnTo>
                  <a:lnTo>
                    <a:pt x="913141" y="455882"/>
                  </a:lnTo>
                  <a:lnTo>
                    <a:pt x="919758" y="451056"/>
                  </a:lnTo>
                  <a:lnTo>
                    <a:pt x="926375" y="446203"/>
                  </a:lnTo>
                  <a:lnTo>
                    <a:pt x="932992" y="441323"/>
                  </a:lnTo>
                  <a:lnTo>
                    <a:pt x="939609" y="436419"/>
                  </a:lnTo>
                  <a:lnTo>
                    <a:pt x="946226" y="431491"/>
                  </a:lnTo>
                  <a:lnTo>
                    <a:pt x="952843" y="426541"/>
                  </a:lnTo>
                  <a:lnTo>
                    <a:pt x="959460" y="421570"/>
                  </a:lnTo>
                  <a:lnTo>
                    <a:pt x="966077" y="416579"/>
                  </a:lnTo>
                  <a:lnTo>
                    <a:pt x="972694" y="411570"/>
                  </a:lnTo>
                  <a:lnTo>
                    <a:pt x="979311" y="406543"/>
                  </a:lnTo>
                  <a:lnTo>
                    <a:pt x="985928" y="401499"/>
                  </a:lnTo>
                  <a:lnTo>
                    <a:pt x="992545" y="396440"/>
                  </a:lnTo>
                  <a:lnTo>
                    <a:pt x="999162" y="391366"/>
                  </a:lnTo>
                  <a:lnTo>
                    <a:pt x="1005779" y="386278"/>
                  </a:lnTo>
                  <a:lnTo>
                    <a:pt x="1012396" y="381177"/>
                  </a:lnTo>
                  <a:lnTo>
                    <a:pt x="1019013" y="376063"/>
                  </a:lnTo>
                  <a:lnTo>
                    <a:pt x="1025630" y="370938"/>
                  </a:lnTo>
                  <a:lnTo>
                    <a:pt x="1032247" y="365802"/>
                  </a:lnTo>
                  <a:lnTo>
                    <a:pt x="1038864" y="360655"/>
                  </a:lnTo>
                  <a:lnTo>
                    <a:pt x="1045481" y="355498"/>
                  </a:lnTo>
                  <a:lnTo>
                    <a:pt x="1052098" y="350332"/>
                  </a:lnTo>
                  <a:lnTo>
                    <a:pt x="1058715" y="345156"/>
                  </a:lnTo>
                  <a:lnTo>
                    <a:pt x="1065332" y="339973"/>
                  </a:lnTo>
                  <a:lnTo>
                    <a:pt x="1071949" y="334782"/>
                  </a:lnTo>
                  <a:lnTo>
                    <a:pt x="1078566" y="329583"/>
                  </a:lnTo>
                  <a:lnTo>
                    <a:pt x="1085182" y="324377"/>
                  </a:lnTo>
                  <a:lnTo>
                    <a:pt x="1091799" y="319164"/>
                  </a:lnTo>
                  <a:lnTo>
                    <a:pt x="1098416" y="313944"/>
                  </a:lnTo>
                  <a:lnTo>
                    <a:pt x="1105033" y="308719"/>
                  </a:lnTo>
                  <a:lnTo>
                    <a:pt x="1111650" y="303488"/>
                  </a:lnTo>
                  <a:lnTo>
                    <a:pt x="1118267" y="298251"/>
                  </a:lnTo>
                  <a:lnTo>
                    <a:pt x="1124884" y="293009"/>
                  </a:lnTo>
                  <a:lnTo>
                    <a:pt x="1131501" y="287762"/>
                  </a:lnTo>
                  <a:lnTo>
                    <a:pt x="1138118" y="282510"/>
                  </a:lnTo>
                  <a:lnTo>
                    <a:pt x="1144735" y="277253"/>
                  </a:lnTo>
                  <a:lnTo>
                    <a:pt x="1151352" y="271993"/>
                  </a:lnTo>
                  <a:lnTo>
                    <a:pt x="1157969" y="266728"/>
                  </a:lnTo>
                  <a:lnTo>
                    <a:pt x="1164586" y="261459"/>
                  </a:lnTo>
                  <a:lnTo>
                    <a:pt x="1171203" y="256186"/>
                  </a:lnTo>
                  <a:lnTo>
                    <a:pt x="1177820" y="250910"/>
                  </a:lnTo>
                  <a:lnTo>
                    <a:pt x="1184437" y="245630"/>
                  </a:lnTo>
                  <a:lnTo>
                    <a:pt x="1191054" y="240347"/>
                  </a:lnTo>
                  <a:lnTo>
                    <a:pt x="1197671" y="235060"/>
                  </a:lnTo>
                  <a:lnTo>
                    <a:pt x="1204288" y="229771"/>
                  </a:lnTo>
                  <a:lnTo>
                    <a:pt x="1210905" y="224478"/>
                  </a:lnTo>
                  <a:lnTo>
                    <a:pt x="1217522" y="219183"/>
                  </a:lnTo>
                  <a:lnTo>
                    <a:pt x="1224139" y="213885"/>
                  </a:lnTo>
                  <a:lnTo>
                    <a:pt x="1230756" y="208584"/>
                  </a:lnTo>
                  <a:lnTo>
                    <a:pt x="1237373" y="203281"/>
                  </a:lnTo>
                  <a:lnTo>
                    <a:pt x="1243990" y="197975"/>
                  </a:lnTo>
                  <a:lnTo>
                    <a:pt x="1250607" y="192667"/>
                  </a:lnTo>
                  <a:lnTo>
                    <a:pt x="1257224" y="187356"/>
                  </a:lnTo>
                  <a:lnTo>
                    <a:pt x="1263841" y="182044"/>
                  </a:lnTo>
                  <a:lnTo>
                    <a:pt x="1270458" y="176729"/>
                  </a:lnTo>
                  <a:lnTo>
                    <a:pt x="1277075" y="171412"/>
                  </a:lnTo>
                  <a:lnTo>
                    <a:pt x="1283692" y="166093"/>
                  </a:lnTo>
                  <a:lnTo>
                    <a:pt x="1290309" y="160772"/>
                  </a:lnTo>
                  <a:lnTo>
                    <a:pt x="1296925" y="155449"/>
                  </a:lnTo>
                  <a:lnTo>
                    <a:pt x="1303542" y="150124"/>
                  </a:lnTo>
                  <a:lnTo>
                    <a:pt x="1310159" y="144797"/>
                  </a:lnTo>
                  <a:lnTo>
                    <a:pt x="1316776" y="139469"/>
                  </a:lnTo>
                  <a:lnTo>
                    <a:pt x="1323393" y="134139"/>
                  </a:lnTo>
                  <a:lnTo>
                    <a:pt x="1330010" y="128807"/>
                  </a:lnTo>
                  <a:lnTo>
                    <a:pt x="1336627" y="123474"/>
                  </a:lnTo>
                  <a:lnTo>
                    <a:pt x="1343244" y="118139"/>
                  </a:lnTo>
                  <a:lnTo>
                    <a:pt x="1349861" y="112802"/>
                  </a:lnTo>
                  <a:lnTo>
                    <a:pt x="1356478" y="107464"/>
                  </a:lnTo>
                  <a:lnTo>
                    <a:pt x="1363095" y="102124"/>
                  </a:lnTo>
                  <a:lnTo>
                    <a:pt x="1369712" y="96783"/>
                  </a:lnTo>
                  <a:lnTo>
                    <a:pt x="1376329" y="91441"/>
                  </a:lnTo>
                  <a:lnTo>
                    <a:pt x="1382946" y="86097"/>
                  </a:lnTo>
                  <a:lnTo>
                    <a:pt x="1389563" y="80752"/>
                  </a:lnTo>
                  <a:lnTo>
                    <a:pt x="1396180" y="75405"/>
                  </a:lnTo>
                  <a:lnTo>
                    <a:pt x="1402797" y="70057"/>
                  </a:lnTo>
                  <a:lnTo>
                    <a:pt x="1409414" y="64708"/>
                  </a:lnTo>
                  <a:lnTo>
                    <a:pt x="1416031" y="59357"/>
                  </a:lnTo>
                  <a:lnTo>
                    <a:pt x="1422648" y="54006"/>
                  </a:lnTo>
                  <a:lnTo>
                    <a:pt x="1429265" y="48653"/>
                  </a:lnTo>
                  <a:lnTo>
                    <a:pt x="1435882" y="43299"/>
                  </a:lnTo>
                  <a:lnTo>
                    <a:pt x="1442499" y="37943"/>
                  </a:lnTo>
                  <a:lnTo>
                    <a:pt x="1449116" y="32587"/>
                  </a:lnTo>
                  <a:lnTo>
                    <a:pt x="1455733" y="27229"/>
                  </a:lnTo>
                  <a:lnTo>
                    <a:pt x="1462350" y="21870"/>
                  </a:lnTo>
                  <a:lnTo>
                    <a:pt x="1468967" y="16511"/>
                  </a:lnTo>
                  <a:lnTo>
                    <a:pt x="1475584" y="11150"/>
                  </a:lnTo>
                  <a:lnTo>
                    <a:pt x="1482201" y="5788"/>
                  </a:lnTo>
                  <a:lnTo>
                    <a:pt x="1488818" y="424"/>
                  </a:lnTo>
                  <a:lnTo>
                    <a:pt x="1489342" y="0"/>
                  </a:lnTo>
                  <a:lnTo>
                    <a:pt x="1659656" y="0"/>
                  </a:lnTo>
                  <a:lnTo>
                    <a:pt x="1654242" y="4087"/>
                  </a:lnTo>
                  <a:lnTo>
                    <a:pt x="1647625" y="9083"/>
                  </a:lnTo>
                  <a:lnTo>
                    <a:pt x="1641008" y="14080"/>
                  </a:lnTo>
                  <a:lnTo>
                    <a:pt x="1634391" y="19078"/>
                  </a:lnTo>
                  <a:lnTo>
                    <a:pt x="1627774" y="24076"/>
                  </a:lnTo>
                  <a:lnTo>
                    <a:pt x="1621157" y="29075"/>
                  </a:lnTo>
                  <a:lnTo>
                    <a:pt x="1614540" y="34074"/>
                  </a:lnTo>
                  <a:lnTo>
                    <a:pt x="1607923" y="39075"/>
                  </a:lnTo>
                  <a:lnTo>
                    <a:pt x="1601306" y="44075"/>
                  </a:lnTo>
                  <a:lnTo>
                    <a:pt x="1594689" y="49077"/>
                  </a:lnTo>
                  <a:lnTo>
                    <a:pt x="1588072" y="54079"/>
                  </a:lnTo>
                  <a:lnTo>
                    <a:pt x="1581455" y="59082"/>
                  </a:lnTo>
                  <a:lnTo>
                    <a:pt x="1574838" y="64085"/>
                  </a:lnTo>
                  <a:lnTo>
                    <a:pt x="1568221" y="69089"/>
                  </a:lnTo>
                  <a:lnTo>
                    <a:pt x="1561604" y="74094"/>
                  </a:lnTo>
                  <a:lnTo>
                    <a:pt x="1554987" y="79099"/>
                  </a:lnTo>
                  <a:lnTo>
                    <a:pt x="1548370" y="84105"/>
                  </a:lnTo>
                  <a:lnTo>
                    <a:pt x="1541753" y="89111"/>
                  </a:lnTo>
                  <a:lnTo>
                    <a:pt x="1535136" y="94119"/>
                  </a:lnTo>
                  <a:lnTo>
                    <a:pt x="1528519" y="99126"/>
                  </a:lnTo>
                  <a:lnTo>
                    <a:pt x="1521902" y="104135"/>
                  </a:lnTo>
                  <a:lnTo>
                    <a:pt x="1515285" y="109143"/>
                  </a:lnTo>
                  <a:lnTo>
                    <a:pt x="1508669" y="114153"/>
                  </a:lnTo>
                  <a:lnTo>
                    <a:pt x="1502052" y="119163"/>
                  </a:lnTo>
                  <a:lnTo>
                    <a:pt x="1495435" y="124173"/>
                  </a:lnTo>
                  <a:lnTo>
                    <a:pt x="1488818" y="129184"/>
                  </a:lnTo>
                  <a:lnTo>
                    <a:pt x="1482201" y="134195"/>
                  </a:lnTo>
                  <a:lnTo>
                    <a:pt x="1475584" y="139207"/>
                  </a:lnTo>
                  <a:lnTo>
                    <a:pt x="1468967" y="144220"/>
                  </a:lnTo>
                  <a:lnTo>
                    <a:pt x="1462350" y="149232"/>
                  </a:lnTo>
                  <a:lnTo>
                    <a:pt x="1455733" y="154246"/>
                  </a:lnTo>
                  <a:lnTo>
                    <a:pt x="1449116" y="159259"/>
                  </a:lnTo>
                  <a:lnTo>
                    <a:pt x="1442499" y="164273"/>
                  </a:lnTo>
                  <a:lnTo>
                    <a:pt x="1435882" y="169287"/>
                  </a:lnTo>
                  <a:lnTo>
                    <a:pt x="1429265" y="174301"/>
                  </a:lnTo>
                  <a:lnTo>
                    <a:pt x="1422648" y="179316"/>
                  </a:lnTo>
                  <a:lnTo>
                    <a:pt x="1416031" y="184331"/>
                  </a:lnTo>
                  <a:lnTo>
                    <a:pt x="1409414" y="189346"/>
                  </a:lnTo>
                  <a:lnTo>
                    <a:pt x="1402797" y="194361"/>
                  </a:lnTo>
                  <a:lnTo>
                    <a:pt x="1396180" y="199376"/>
                  </a:lnTo>
                  <a:lnTo>
                    <a:pt x="1389563" y="204391"/>
                  </a:lnTo>
                  <a:lnTo>
                    <a:pt x="1382946" y="209406"/>
                  </a:lnTo>
                  <a:lnTo>
                    <a:pt x="1376329" y="214421"/>
                  </a:lnTo>
                  <a:lnTo>
                    <a:pt x="1369712" y="219436"/>
                  </a:lnTo>
                  <a:lnTo>
                    <a:pt x="1363095" y="224450"/>
                  </a:lnTo>
                  <a:lnTo>
                    <a:pt x="1356478" y="229464"/>
                  </a:lnTo>
                  <a:lnTo>
                    <a:pt x="1349861" y="234478"/>
                  </a:lnTo>
                  <a:lnTo>
                    <a:pt x="1343244" y="239491"/>
                  </a:lnTo>
                  <a:lnTo>
                    <a:pt x="1336627" y="244504"/>
                  </a:lnTo>
                  <a:lnTo>
                    <a:pt x="1330010" y="249516"/>
                  </a:lnTo>
                  <a:lnTo>
                    <a:pt x="1323393" y="254527"/>
                  </a:lnTo>
                  <a:lnTo>
                    <a:pt x="1316776" y="259537"/>
                  </a:lnTo>
                  <a:lnTo>
                    <a:pt x="1310159" y="264546"/>
                  </a:lnTo>
                  <a:lnTo>
                    <a:pt x="1303542" y="269554"/>
                  </a:lnTo>
                  <a:lnTo>
                    <a:pt x="1296925" y="274560"/>
                  </a:lnTo>
                  <a:lnTo>
                    <a:pt x="1290309" y="279565"/>
                  </a:lnTo>
                  <a:lnTo>
                    <a:pt x="1283692" y="284569"/>
                  </a:lnTo>
                  <a:lnTo>
                    <a:pt x="1277075" y="289570"/>
                  </a:lnTo>
                  <a:lnTo>
                    <a:pt x="1270458" y="294570"/>
                  </a:lnTo>
                  <a:lnTo>
                    <a:pt x="1263841" y="299568"/>
                  </a:lnTo>
                  <a:lnTo>
                    <a:pt x="1257224" y="304563"/>
                  </a:lnTo>
                  <a:lnTo>
                    <a:pt x="1250607" y="309555"/>
                  </a:lnTo>
                  <a:lnTo>
                    <a:pt x="1243990" y="314545"/>
                  </a:lnTo>
                  <a:lnTo>
                    <a:pt x="1237373" y="319531"/>
                  </a:lnTo>
                  <a:lnTo>
                    <a:pt x="1230756" y="324514"/>
                  </a:lnTo>
                  <a:lnTo>
                    <a:pt x="1224139" y="329494"/>
                  </a:lnTo>
                  <a:lnTo>
                    <a:pt x="1217522" y="334469"/>
                  </a:lnTo>
                  <a:lnTo>
                    <a:pt x="1210905" y="339440"/>
                  </a:lnTo>
                  <a:lnTo>
                    <a:pt x="1204288" y="344407"/>
                  </a:lnTo>
                  <a:lnTo>
                    <a:pt x="1197671" y="349368"/>
                  </a:lnTo>
                  <a:lnTo>
                    <a:pt x="1191054" y="354324"/>
                  </a:lnTo>
                  <a:lnTo>
                    <a:pt x="1184437" y="359274"/>
                  </a:lnTo>
                  <a:lnTo>
                    <a:pt x="1177820" y="364218"/>
                  </a:lnTo>
                  <a:lnTo>
                    <a:pt x="1171203" y="369154"/>
                  </a:lnTo>
                  <a:lnTo>
                    <a:pt x="1164586" y="374084"/>
                  </a:lnTo>
                  <a:lnTo>
                    <a:pt x="1157969" y="379005"/>
                  </a:lnTo>
                  <a:lnTo>
                    <a:pt x="1151352" y="383918"/>
                  </a:lnTo>
                  <a:lnTo>
                    <a:pt x="1144735" y="388821"/>
                  </a:lnTo>
                  <a:lnTo>
                    <a:pt x="1138118" y="393715"/>
                  </a:lnTo>
                  <a:lnTo>
                    <a:pt x="1131501" y="398598"/>
                  </a:lnTo>
                  <a:lnTo>
                    <a:pt x="1124884" y="403470"/>
                  </a:lnTo>
                  <a:lnTo>
                    <a:pt x="1118267" y="408329"/>
                  </a:lnTo>
                  <a:lnTo>
                    <a:pt x="1111650" y="413176"/>
                  </a:lnTo>
                  <a:lnTo>
                    <a:pt x="1105033" y="418008"/>
                  </a:lnTo>
                  <a:lnTo>
                    <a:pt x="1098416" y="422826"/>
                  </a:lnTo>
                  <a:lnTo>
                    <a:pt x="1091799" y="427627"/>
                  </a:lnTo>
                  <a:lnTo>
                    <a:pt x="1085182" y="432411"/>
                  </a:lnTo>
                  <a:lnTo>
                    <a:pt x="1078566" y="437177"/>
                  </a:lnTo>
                  <a:lnTo>
                    <a:pt x="1071949" y="441924"/>
                  </a:lnTo>
                  <a:lnTo>
                    <a:pt x="1065332" y="446650"/>
                  </a:lnTo>
                  <a:lnTo>
                    <a:pt x="1058715" y="451354"/>
                  </a:lnTo>
                  <a:lnTo>
                    <a:pt x="1052098" y="456035"/>
                  </a:lnTo>
                  <a:lnTo>
                    <a:pt x="1045481" y="460691"/>
                  </a:lnTo>
                  <a:lnTo>
                    <a:pt x="1038864" y="465320"/>
                  </a:lnTo>
                  <a:lnTo>
                    <a:pt x="1032247" y="469922"/>
                  </a:lnTo>
                  <a:lnTo>
                    <a:pt x="1025630" y="474495"/>
                  </a:lnTo>
                  <a:lnTo>
                    <a:pt x="1019013" y="479037"/>
                  </a:lnTo>
                  <a:lnTo>
                    <a:pt x="1012396" y="483547"/>
                  </a:lnTo>
                  <a:lnTo>
                    <a:pt x="1005779" y="488023"/>
                  </a:lnTo>
                  <a:lnTo>
                    <a:pt x="999162" y="492464"/>
                  </a:lnTo>
                  <a:lnTo>
                    <a:pt x="992545" y="496868"/>
                  </a:lnTo>
                  <a:lnTo>
                    <a:pt x="985928" y="501234"/>
                  </a:lnTo>
                  <a:lnTo>
                    <a:pt x="979311" y="505560"/>
                  </a:lnTo>
                  <a:lnTo>
                    <a:pt x="972694" y="509846"/>
                  </a:lnTo>
                  <a:lnTo>
                    <a:pt x="966077" y="514090"/>
                  </a:lnTo>
                  <a:lnTo>
                    <a:pt x="959460" y="518291"/>
                  </a:lnTo>
                  <a:lnTo>
                    <a:pt x="952843" y="522449"/>
                  </a:lnTo>
                  <a:lnTo>
                    <a:pt x="946226" y="526563"/>
                  </a:lnTo>
                  <a:lnTo>
                    <a:pt x="939609" y="530634"/>
                  </a:lnTo>
                  <a:lnTo>
                    <a:pt x="932992" y="534660"/>
                  </a:lnTo>
                  <a:lnTo>
                    <a:pt x="926375" y="538644"/>
                  </a:lnTo>
                  <a:lnTo>
                    <a:pt x="919758" y="542585"/>
                  </a:lnTo>
                  <a:lnTo>
                    <a:pt x="913141" y="546485"/>
                  </a:lnTo>
                  <a:lnTo>
                    <a:pt x="906524" y="550346"/>
                  </a:lnTo>
                  <a:lnTo>
                    <a:pt x="899907" y="554169"/>
                  </a:lnTo>
                  <a:lnTo>
                    <a:pt x="893290" y="557957"/>
                  </a:lnTo>
                  <a:lnTo>
                    <a:pt x="886673" y="561714"/>
                  </a:lnTo>
                  <a:lnTo>
                    <a:pt x="880056" y="565441"/>
                  </a:lnTo>
                  <a:lnTo>
                    <a:pt x="873439" y="569144"/>
                  </a:lnTo>
                  <a:lnTo>
                    <a:pt x="866822" y="572825"/>
                  </a:lnTo>
                  <a:lnTo>
                    <a:pt x="860206" y="576490"/>
                  </a:lnTo>
                  <a:lnTo>
                    <a:pt x="853589" y="580142"/>
                  </a:lnTo>
                  <a:lnTo>
                    <a:pt x="846972" y="583787"/>
                  </a:lnTo>
                  <a:lnTo>
                    <a:pt x="840355" y="587430"/>
                  </a:lnTo>
                  <a:lnTo>
                    <a:pt x="833738" y="591075"/>
                  </a:lnTo>
                  <a:lnTo>
                    <a:pt x="827121" y="594727"/>
                  </a:lnTo>
                  <a:lnTo>
                    <a:pt x="820504" y="598392"/>
                  </a:lnTo>
                  <a:lnTo>
                    <a:pt x="813887" y="602074"/>
                  </a:lnTo>
                  <a:lnTo>
                    <a:pt x="807270" y="605777"/>
                  </a:lnTo>
                  <a:lnTo>
                    <a:pt x="800653" y="609505"/>
                  </a:lnTo>
                  <a:lnTo>
                    <a:pt x="794036" y="613264"/>
                  </a:lnTo>
                  <a:lnTo>
                    <a:pt x="787419" y="617056"/>
                  </a:lnTo>
                  <a:lnTo>
                    <a:pt x="780802" y="620884"/>
                  </a:lnTo>
                  <a:lnTo>
                    <a:pt x="774185" y="624751"/>
                  </a:lnTo>
                  <a:lnTo>
                    <a:pt x="767568" y="628660"/>
                  </a:lnTo>
                  <a:lnTo>
                    <a:pt x="760951" y="632613"/>
                  </a:lnTo>
                  <a:lnTo>
                    <a:pt x="754334" y="636610"/>
                  </a:lnTo>
                  <a:lnTo>
                    <a:pt x="747717" y="640654"/>
                  </a:lnTo>
                  <a:lnTo>
                    <a:pt x="741100" y="644745"/>
                  </a:lnTo>
                  <a:lnTo>
                    <a:pt x="734483" y="648883"/>
                  </a:lnTo>
                  <a:lnTo>
                    <a:pt x="727866" y="653068"/>
                  </a:lnTo>
                  <a:lnTo>
                    <a:pt x="721249" y="657301"/>
                  </a:lnTo>
                  <a:lnTo>
                    <a:pt x="714632" y="661580"/>
                  </a:lnTo>
                  <a:lnTo>
                    <a:pt x="708015" y="665905"/>
                  </a:lnTo>
                  <a:lnTo>
                    <a:pt x="701398" y="670275"/>
                  </a:lnTo>
                  <a:lnTo>
                    <a:pt x="694781" y="674689"/>
                  </a:lnTo>
                  <a:lnTo>
                    <a:pt x="688164" y="679146"/>
                  </a:lnTo>
                  <a:lnTo>
                    <a:pt x="681547" y="683643"/>
                  </a:lnTo>
                  <a:lnTo>
                    <a:pt x="674930" y="688181"/>
                  </a:lnTo>
                  <a:lnTo>
                    <a:pt x="668313" y="692757"/>
                  </a:lnTo>
                  <a:lnTo>
                    <a:pt x="661696" y="697369"/>
                  </a:lnTo>
                  <a:lnTo>
                    <a:pt x="655079" y="702016"/>
                  </a:lnTo>
                  <a:lnTo>
                    <a:pt x="648462" y="706698"/>
                  </a:lnTo>
                  <a:lnTo>
                    <a:pt x="641846" y="711411"/>
                  </a:lnTo>
                  <a:lnTo>
                    <a:pt x="635229" y="716154"/>
                  </a:lnTo>
                  <a:lnTo>
                    <a:pt x="628612" y="720927"/>
                  </a:lnTo>
                  <a:lnTo>
                    <a:pt x="621995" y="725727"/>
                  </a:lnTo>
                  <a:lnTo>
                    <a:pt x="615378" y="730553"/>
                  </a:lnTo>
                  <a:lnTo>
                    <a:pt x="608761" y="735404"/>
                  </a:lnTo>
                  <a:lnTo>
                    <a:pt x="602144" y="740279"/>
                  </a:lnTo>
                  <a:lnTo>
                    <a:pt x="595527" y="745176"/>
                  </a:lnTo>
                  <a:lnTo>
                    <a:pt x="588910" y="750093"/>
                  </a:lnTo>
                  <a:lnTo>
                    <a:pt x="582293" y="755031"/>
                  </a:lnTo>
                  <a:lnTo>
                    <a:pt x="575676" y="759987"/>
                  </a:lnTo>
                  <a:lnTo>
                    <a:pt x="569059" y="764961"/>
                  </a:lnTo>
                  <a:lnTo>
                    <a:pt x="562442" y="769952"/>
                  </a:lnTo>
                  <a:lnTo>
                    <a:pt x="555825" y="774958"/>
                  </a:lnTo>
                  <a:lnTo>
                    <a:pt x="549208" y="779980"/>
                  </a:lnTo>
                  <a:lnTo>
                    <a:pt x="542591" y="785015"/>
                  </a:lnTo>
                  <a:lnTo>
                    <a:pt x="535974" y="790064"/>
                  </a:lnTo>
                  <a:lnTo>
                    <a:pt x="529357" y="795126"/>
                  </a:lnTo>
                  <a:lnTo>
                    <a:pt x="522740" y="800199"/>
                  </a:lnTo>
                  <a:lnTo>
                    <a:pt x="516123" y="805284"/>
                  </a:lnTo>
                  <a:lnTo>
                    <a:pt x="509506" y="810380"/>
                  </a:lnTo>
                  <a:lnTo>
                    <a:pt x="502889" y="815486"/>
                  </a:lnTo>
                  <a:lnTo>
                    <a:pt x="496272" y="820601"/>
                  </a:lnTo>
                  <a:lnTo>
                    <a:pt x="489655" y="825726"/>
                  </a:lnTo>
                  <a:lnTo>
                    <a:pt x="483038" y="830859"/>
                  </a:lnTo>
                  <a:lnTo>
                    <a:pt x="476421" y="836000"/>
                  </a:lnTo>
                  <a:lnTo>
                    <a:pt x="469804" y="841149"/>
                  </a:lnTo>
                  <a:lnTo>
                    <a:pt x="463187" y="846306"/>
                  </a:lnTo>
                  <a:lnTo>
                    <a:pt x="456570" y="851469"/>
                  </a:lnTo>
                  <a:lnTo>
                    <a:pt x="449953" y="856639"/>
                  </a:lnTo>
                  <a:lnTo>
                    <a:pt x="443336" y="861816"/>
                  </a:lnTo>
                  <a:lnTo>
                    <a:pt x="436719" y="866999"/>
                  </a:lnTo>
                  <a:lnTo>
                    <a:pt x="430103" y="872187"/>
                  </a:lnTo>
                  <a:lnTo>
                    <a:pt x="423486" y="877381"/>
                  </a:lnTo>
                  <a:lnTo>
                    <a:pt x="416869" y="882581"/>
                  </a:lnTo>
                  <a:lnTo>
                    <a:pt x="410252" y="887785"/>
                  </a:lnTo>
                  <a:lnTo>
                    <a:pt x="403635" y="892994"/>
                  </a:lnTo>
                  <a:lnTo>
                    <a:pt x="397018" y="898208"/>
                  </a:lnTo>
                  <a:lnTo>
                    <a:pt x="390401" y="903426"/>
                  </a:lnTo>
                  <a:lnTo>
                    <a:pt x="383784" y="908649"/>
                  </a:lnTo>
                  <a:lnTo>
                    <a:pt x="377167" y="913876"/>
                  </a:lnTo>
                  <a:lnTo>
                    <a:pt x="370550" y="919106"/>
                  </a:lnTo>
                  <a:lnTo>
                    <a:pt x="363933" y="924340"/>
                  </a:lnTo>
                  <a:lnTo>
                    <a:pt x="357316" y="929578"/>
                  </a:lnTo>
                  <a:lnTo>
                    <a:pt x="350699" y="934820"/>
                  </a:lnTo>
                  <a:lnTo>
                    <a:pt x="344082" y="940065"/>
                  </a:lnTo>
                  <a:lnTo>
                    <a:pt x="337465" y="945313"/>
                  </a:lnTo>
                  <a:lnTo>
                    <a:pt x="330848" y="950564"/>
                  </a:lnTo>
                  <a:lnTo>
                    <a:pt x="324231" y="955818"/>
                  </a:lnTo>
                  <a:lnTo>
                    <a:pt x="317614" y="961075"/>
                  </a:lnTo>
                  <a:lnTo>
                    <a:pt x="310997" y="966335"/>
                  </a:lnTo>
                  <a:lnTo>
                    <a:pt x="304380" y="971598"/>
                  </a:lnTo>
                  <a:lnTo>
                    <a:pt x="297763" y="976863"/>
                  </a:lnTo>
                  <a:lnTo>
                    <a:pt x="291146" y="982131"/>
                  </a:lnTo>
                  <a:lnTo>
                    <a:pt x="284529" y="987402"/>
                  </a:lnTo>
                  <a:lnTo>
                    <a:pt x="277912" y="992675"/>
                  </a:lnTo>
                  <a:lnTo>
                    <a:pt x="271295" y="997950"/>
                  </a:lnTo>
                  <a:lnTo>
                    <a:pt x="264678" y="1003228"/>
                  </a:lnTo>
                  <a:lnTo>
                    <a:pt x="258061" y="1008508"/>
                  </a:lnTo>
                  <a:lnTo>
                    <a:pt x="251444" y="1013790"/>
                  </a:lnTo>
                  <a:lnTo>
                    <a:pt x="244827" y="1019074"/>
                  </a:lnTo>
                  <a:lnTo>
                    <a:pt x="238210" y="1024360"/>
                  </a:lnTo>
                  <a:lnTo>
                    <a:pt x="231593" y="1029649"/>
                  </a:lnTo>
                  <a:lnTo>
                    <a:pt x="224976" y="1034939"/>
                  </a:lnTo>
                  <a:lnTo>
                    <a:pt x="218359" y="1040232"/>
                  </a:lnTo>
                  <a:lnTo>
                    <a:pt x="211743" y="1045526"/>
                  </a:lnTo>
                  <a:lnTo>
                    <a:pt x="205126" y="1050822"/>
                  </a:lnTo>
                  <a:lnTo>
                    <a:pt x="198509" y="1056120"/>
                  </a:lnTo>
                  <a:lnTo>
                    <a:pt x="191892" y="1061420"/>
                  </a:lnTo>
                  <a:lnTo>
                    <a:pt x="185275" y="1066721"/>
                  </a:lnTo>
                  <a:lnTo>
                    <a:pt x="178658" y="1072024"/>
                  </a:lnTo>
                  <a:lnTo>
                    <a:pt x="172041" y="1077329"/>
                  </a:lnTo>
                  <a:lnTo>
                    <a:pt x="165424" y="1082636"/>
                  </a:lnTo>
                  <a:lnTo>
                    <a:pt x="158807" y="1087944"/>
                  </a:lnTo>
                  <a:lnTo>
                    <a:pt x="152190" y="1093254"/>
                  </a:lnTo>
                  <a:lnTo>
                    <a:pt x="145573" y="1098566"/>
                  </a:lnTo>
                  <a:lnTo>
                    <a:pt x="138956" y="1103879"/>
                  </a:lnTo>
                  <a:lnTo>
                    <a:pt x="132339" y="1109193"/>
                  </a:lnTo>
                  <a:lnTo>
                    <a:pt x="125722" y="1114509"/>
                  </a:lnTo>
                  <a:lnTo>
                    <a:pt x="119105" y="1119827"/>
                  </a:lnTo>
                  <a:lnTo>
                    <a:pt x="112488" y="1125146"/>
                  </a:lnTo>
                  <a:lnTo>
                    <a:pt x="105871" y="1130466"/>
                  </a:lnTo>
                  <a:lnTo>
                    <a:pt x="99254" y="1135788"/>
                  </a:lnTo>
                  <a:lnTo>
                    <a:pt x="92637" y="1141111"/>
                  </a:lnTo>
                  <a:lnTo>
                    <a:pt x="86020" y="1146436"/>
                  </a:lnTo>
                  <a:lnTo>
                    <a:pt x="79403" y="1151762"/>
                  </a:lnTo>
                  <a:lnTo>
                    <a:pt x="72786" y="1157089"/>
                  </a:lnTo>
                  <a:lnTo>
                    <a:pt x="66169" y="1162418"/>
                  </a:lnTo>
                  <a:lnTo>
                    <a:pt x="59552" y="1167748"/>
                  </a:lnTo>
                  <a:lnTo>
                    <a:pt x="52935" y="1173080"/>
                  </a:lnTo>
                  <a:lnTo>
                    <a:pt x="46318" y="1178412"/>
                  </a:lnTo>
                  <a:lnTo>
                    <a:pt x="39701" y="1183746"/>
                  </a:lnTo>
                  <a:lnTo>
                    <a:pt x="33084" y="1189081"/>
                  </a:lnTo>
                  <a:lnTo>
                    <a:pt x="26467" y="1194418"/>
                  </a:lnTo>
                  <a:lnTo>
                    <a:pt x="19850" y="1199756"/>
                  </a:lnTo>
                  <a:lnTo>
                    <a:pt x="13233" y="1205094"/>
                  </a:lnTo>
                  <a:lnTo>
                    <a:pt x="6616" y="1210435"/>
                  </a:lnTo>
                  <a:lnTo>
                    <a:pt x="0" y="1215776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4286" y="3035296"/>
              <a:ext cx="1489342" cy="1094106"/>
            </a:xfrm>
            <a:custGeom>
              <a:avLst/>
              <a:pathLst>
                <a:path w="1489342" h="1094106">
                  <a:moveTo>
                    <a:pt x="0" y="1094106"/>
                  </a:moveTo>
                  <a:lnTo>
                    <a:pt x="6616" y="1089069"/>
                  </a:lnTo>
                  <a:lnTo>
                    <a:pt x="13233" y="1084030"/>
                  </a:lnTo>
                  <a:lnTo>
                    <a:pt x="19850" y="1078991"/>
                  </a:lnTo>
                  <a:lnTo>
                    <a:pt x="26467" y="1073951"/>
                  </a:lnTo>
                  <a:lnTo>
                    <a:pt x="33084" y="1068910"/>
                  </a:lnTo>
                  <a:lnTo>
                    <a:pt x="39701" y="1063869"/>
                  </a:lnTo>
                  <a:lnTo>
                    <a:pt x="46318" y="1058826"/>
                  </a:lnTo>
                  <a:lnTo>
                    <a:pt x="52935" y="1053783"/>
                  </a:lnTo>
                  <a:lnTo>
                    <a:pt x="59552" y="1048739"/>
                  </a:lnTo>
                  <a:lnTo>
                    <a:pt x="66169" y="1043694"/>
                  </a:lnTo>
                  <a:lnTo>
                    <a:pt x="72786" y="1038649"/>
                  </a:lnTo>
                  <a:lnTo>
                    <a:pt x="79403" y="1033603"/>
                  </a:lnTo>
                  <a:lnTo>
                    <a:pt x="86020" y="1028556"/>
                  </a:lnTo>
                  <a:lnTo>
                    <a:pt x="92637" y="1023508"/>
                  </a:lnTo>
                  <a:lnTo>
                    <a:pt x="99254" y="1018460"/>
                  </a:lnTo>
                  <a:lnTo>
                    <a:pt x="105871" y="1013411"/>
                  </a:lnTo>
                  <a:lnTo>
                    <a:pt x="112488" y="1008362"/>
                  </a:lnTo>
                  <a:lnTo>
                    <a:pt x="119105" y="1003312"/>
                  </a:lnTo>
                  <a:lnTo>
                    <a:pt x="125722" y="998261"/>
                  </a:lnTo>
                  <a:lnTo>
                    <a:pt x="132339" y="993210"/>
                  </a:lnTo>
                  <a:lnTo>
                    <a:pt x="138956" y="988159"/>
                  </a:lnTo>
                  <a:lnTo>
                    <a:pt x="145573" y="983107"/>
                  </a:lnTo>
                  <a:lnTo>
                    <a:pt x="152190" y="978055"/>
                  </a:lnTo>
                  <a:lnTo>
                    <a:pt x="158807" y="973002"/>
                  </a:lnTo>
                  <a:lnTo>
                    <a:pt x="165424" y="967950"/>
                  </a:lnTo>
                  <a:lnTo>
                    <a:pt x="172041" y="962897"/>
                  </a:lnTo>
                  <a:lnTo>
                    <a:pt x="178658" y="957844"/>
                  </a:lnTo>
                  <a:lnTo>
                    <a:pt x="185275" y="952791"/>
                  </a:lnTo>
                  <a:lnTo>
                    <a:pt x="191892" y="947738"/>
                  </a:lnTo>
                  <a:lnTo>
                    <a:pt x="198509" y="942685"/>
                  </a:lnTo>
                  <a:lnTo>
                    <a:pt x="205126" y="937633"/>
                  </a:lnTo>
                  <a:lnTo>
                    <a:pt x="211743" y="932580"/>
                  </a:lnTo>
                  <a:lnTo>
                    <a:pt x="218359" y="927528"/>
                  </a:lnTo>
                  <a:lnTo>
                    <a:pt x="224976" y="922477"/>
                  </a:lnTo>
                  <a:lnTo>
                    <a:pt x="231593" y="917426"/>
                  </a:lnTo>
                  <a:lnTo>
                    <a:pt x="238210" y="912376"/>
                  </a:lnTo>
                  <a:lnTo>
                    <a:pt x="244827" y="907327"/>
                  </a:lnTo>
                  <a:lnTo>
                    <a:pt x="251444" y="902278"/>
                  </a:lnTo>
                  <a:lnTo>
                    <a:pt x="258061" y="897231"/>
                  </a:lnTo>
                  <a:lnTo>
                    <a:pt x="264678" y="892185"/>
                  </a:lnTo>
                  <a:lnTo>
                    <a:pt x="271295" y="887141"/>
                  </a:lnTo>
                  <a:lnTo>
                    <a:pt x="277912" y="882098"/>
                  </a:lnTo>
                  <a:lnTo>
                    <a:pt x="284529" y="877057"/>
                  </a:lnTo>
                  <a:lnTo>
                    <a:pt x="291146" y="872018"/>
                  </a:lnTo>
                  <a:lnTo>
                    <a:pt x="297763" y="866982"/>
                  </a:lnTo>
                  <a:lnTo>
                    <a:pt x="304380" y="861947"/>
                  </a:lnTo>
                  <a:lnTo>
                    <a:pt x="310997" y="856916"/>
                  </a:lnTo>
                  <a:lnTo>
                    <a:pt x="317614" y="851888"/>
                  </a:lnTo>
                  <a:lnTo>
                    <a:pt x="324231" y="846863"/>
                  </a:lnTo>
                  <a:lnTo>
                    <a:pt x="330848" y="841841"/>
                  </a:lnTo>
                  <a:lnTo>
                    <a:pt x="337465" y="836824"/>
                  </a:lnTo>
                  <a:lnTo>
                    <a:pt x="344082" y="831811"/>
                  </a:lnTo>
                  <a:lnTo>
                    <a:pt x="350699" y="826802"/>
                  </a:lnTo>
                  <a:lnTo>
                    <a:pt x="357316" y="821799"/>
                  </a:lnTo>
                  <a:lnTo>
                    <a:pt x="363933" y="816801"/>
                  </a:lnTo>
                  <a:lnTo>
                    <a:pt x="370550" y="811809"/>
                  </a:lnTo>
                  <a:lnTo>
                    <a:pt x="377167" y="806824"/>
                  </a:lnTo>
                  <a:lnTo>
                    <a:pt x="383784" y="801845"/>
                  </a:lnTo>
                  <a:lnTo>
                    <a:pt x="390401" y="796874"/>
                  </a:lnTo>
                  <a:lnTo>
                    <a:pt x="397018" y="791912"/>
                  </a:lnTo>
                  <a:lnTo>
                    <a:pt x="403635" y="786958"/>
                  </a:lnTo>
                  <a:lnTo>
                    <a:pt x="410252" y="782013"/>
                  </a:lnTo>
                  <a:lnTo>
                    <a:pt x="416869" y="777079"/>
                  </a:lnTo>
                  <a:lnTo>
                    <a:pt x="423486" y="772156"/>
                  </a:lnTo>
                  <a:lnTo>
                    <a:pt x="430103" y="767245"/>
                  </a:lnTo>
                  <a:lnTo>
                    <a:pt x="436719" y="762346"/>
                  </a:lnTo>
                  <a:lnTo>
                    <a:pt x="443336" y="757461"/>
                  </a:lnTo>
                  <a:lnTo>
                    <a:pt x="449953" y="752590"/>
                  </a:lnTo>
                  <a:lnTo>
                    <a:pt x="456570" y="747735"/>
                  </a:lnTo>
                  <a:lnTo>
                    <a:pt x="463187" y="742897"/>
                  </a:lnTo>
                  <a:lnTo>
                    <a:pt x="469804" y="738076"/>
                  </a:lnTo>
                  <a:lnTo>
                    <a:pt x="476421" y="733275"/>
                  </a:lnTo>
                  <a:lnTo>
                    <a:pt x="483038" y="728494"/>
                  </a:lnTo>
                  <a:lnTo>
                    <a:pt x="489655" y="723734"/>
                  </a:lnTo>
                  <a:lnTo>
                    <a:pt x="496272" y="718998"/>
                  </a:lnTo>
                  <a:lnTo>
                    <a:pt x="502889" y="714286"/>
                  </a:lnTo>
                  <a:lnTo>
                    <a:pt x="509506" y="709600"/>
                  </a:lnTo>
                  <a:lnTo>
                    <a:pt x="516123" y="704941"/>
                  </a:lnTo>
                  <a:lnTo>
                    <a:pt x="522740" y="700312"/>
                  </a:lnTo>
                  <a:lnTo>
                    <a:pt x="529357" y="695713"/>
                  </a:lnTo>
                  <a:lnTo>
                    <a:pt x="535974" y="691146"/>
                  </a:lnTo>
                  <a:lnTo>
                    <a:pt x="542591" y="686613"/>
                  </a:lnTo>
                  <a:lnTo>
                    <a:pt x="549208" y="682115"/>
                  </a:lnTo>
                  <a:lnTo>
                    <a:pt x="555825" y="677654"/>
                  </a:lnTo>
                  <a:lnTo>
                    <a:pt x="562442" y="673232"/>
                  </a:lnTo>
                  <a:lnTo>
                    <a:pt x="569059" y="668849"/>
                  </a:lnTo>
                  <a:lnTo>
                    <a:pt x="575676" y="664507"/>
                  </a:lnTo>
                  <a:lnTo>
                    <a:pt x="582293" y="660208"/>
                  </a:lnTo>
                  <a:lnTo>
                    <a:pt x="588910" y="655951"/>
                  </a:lnTo>
                  <a:lnTo>
                    <a:pt x="595527" y="651739"/>
                  </a:lnTo>
                  <a:lnTo>
                    <a:pt x="602144" y="647571"/>
                  </a:lnTo>
                  <a:lnTo>
                    <a:pt x="608761" y="643447"/>
                  </a:lnTo>
                  <a:lnTo>
                    <a:pt x="615378" y="639368"/>
                  </a:lnTo>
                  <a:lnTo>
                    <a:pt x="621995" y="635333"/>
                  </a:lnTo>
                  <a:lnTo>
                    <a:pt x="628612" y="631342"/>
                  </a:lnTo>
                  <a:lnTo>
                    <a:pt x="635229" y="627393"/>
                  </a:lnTo>
                  <a:lnTo>
                    <a:pt x="641846" y="623484"/>
                  </a:lnTo>
                  <a:lnTo>
                    <a:pt x="648462" y="619615"/>
                  </a:lnTo>
                  <a:lnTo>
                    <a:pt x="655079" y="615781"/>
                  </a:lnTo>
                  <a:lnTo>
                    <a:pt x="661696" y="611980"/>
                  </a:lnTo>
                  <a:lnTo>
                    <a:pt x="668313" y="608210"/>
                  </a:lnTo>
                  <a:lnTo>
                    <a:pt x="674930" y="604466"/>
                  </a:lnTo>
                  <a:lnTo>
                    <a:pt x="681547" y="600743"/>
                  </a:lnTo>
                  <a:lnTo>
                    <a:pt x="688164" y="597039"/>
                  </a:lnTo>
                  <a:lnTo>
                    <a:pt x="694781" y="593347"/>
                  </a:lnTo>
                  <a:lnTo>
                    <a:pt x="701398" y="589664"/>
                  </a:lnTo>
                  <a:lnTo>
                    <a:pt x="708015" y="585984"/>
                  </a:lnTo>
                  <a:lnTo>
                    <a:pt x="714632" y="582302"/>
                  </a:lnTo>
                  <a:lnTo>
                    <a:pt x="721249" y="578613"/>
                  </a:lnTo>
                  <a:lnTo>
                    <a:pt x="727866" y="574912"/>
                  </a:lnTo>
                  <a:lnTo>
                    <a:pt x="734483" y="571194"/>
                  </a:lnTo>
                  <a:lnTo>
                    <a:pt x="741100" y="567454"/>
                  </a:lnTo>
                  <a:lnTo>
                    <a:pt x="747717" y="563689"/>
                  </a:lnTo>
                  <a:lnTo>
                    <a:pt x="754334" y="559893"/>
                  </a:lnTo>
                  <a:lnTo>
                    <a:pt x="760951" y="556064"/>
                  </a:lnTo>
                  <a:lnTo>
                    <a:pt x="767568" y="552197"/>
                  </a:lnTo>
                  <a:lnTo>
                    <a:pt x="774185" y="548290"/>
                  </a:lnTo>
                  <a:lnTo>
                    <a:pt x="780802" y="544341"/>
                  </a:lnTo>
                  <a:lnTo>
                    <a:pt x="787419" y="540348"/>
                  </a:lnTo>
                  <a:lnTo>
                    <a:pt x="794036" y="536309"/>
                  </a:lnTo>
                  <a:lnTo>
                    <a:pt x="800653" y="532222"/>
                  </a:lnTo>
                  <a:lnTo>
                    <a:pt x="807270" y="528088"/>
                  </a:lnTo>
                  <a:lnTo>
                    <a:pt x="813887" y="523905"/>
                  </a:lnTo>
                  <a:lnTo>
                    <a:pt x="820504" y="519674"/>
                  </a:lnTo>
                  <a:lnTo>
                    <a:pt x="827121" y="515395"/>
                  </a:lnTo>
                  <a:lnTo>
                    <a:pt x="833738" y="511069"/>
                  </a:lnTo>
                  <a:lnTo>
                    <a:pt x="840355" y="506695"/>
                  </a:lnTo>
                  <a:lnTo>
                    <a:pt x="846972" y="502277"/>
                  </a:lnTo>
                  <a:lnTo>
                    <a:pt x="853589" y="497813"/>
                  </a:lnTo>
                  <a:lnTo>
                    <a:pt x="860206" y="493307"/>
                  </a:lnTo>
                  <a:lnTo>
                    <a:pt x="866822" y="488758"/>
                  </a:lnTo>
                  <a:lnTo>
                    <a:pt x="873439" y="484170"/>
                  </a:lnTo>
                  <a:lnTo>
                    <a:pt x="880056" y="479542"/>
                  </a:lnTo>
                  <a:lnTo>
                    <a:pt x="886673" y="474878"/>
                  </a:lnTo>
                  <a:lnTo>
                    <a:pt x="893290" y="470178"/>
                  </a:lnTo>
                  <a:lnTo>
                    <a:pt x="899907" y="465444"/>
                  </a:lnTo>
                  <a:lnTo>
                    <a:pt x="906524" y="460678"/>
                  </a:lnTo>
                  <a:lnTo>
                    <a:pt x="913141" y="455882"/>
                  </a:lnTo>
                  <a:lnTo>
                    <a:pt x="919758" y="451056"/>
                  </a:lnTo>
                  <a:lnTo>
                    <a:pt x="926375" y="446203"/>
                  </a:lnTo>
                  <a:lnTo>
                    <a:pt x="932992" y="441323"/>
                  </a:lnTo>
                  <a:lnTo>
                    <a:pt x="939609" y="436419"/>
                  </a:lnTo>
                  <a:lnTo>
                    <a:pt x="946226" y="431491"/>
                  </a:lnTo>
                  <a:lnTo>
                    <a:pt x="952843" y="426541"/>
                  </a:lnTo>
                  <a:lnTo>
                    <a:pt x="959460" y="421570"/>
                  </a:lnTo>
                  <a:lnTo>
                    <a:pt x="966077" y="416579"/>
                  </a:lnTo>
                  <a:lnTo>
                    <a:pt x="972694" y="411570"/>
                  </a:lnTo>
                  <a:lnTo>
                    <a:pt x="979311" y="406543"/>
                  </a:lnTo>
                  <a:lnTo>
                    <a:pt x="985928" y="401499"/>
                  </a:lnTo>
                  <a:lnTo>
                    <a:pt x="992545" y="396440"/>
                  </a:lnTo>
                  <a:lnTo>
                    <a:pt x="999162" y="391366"/>
                  </a:lnTo>
                  <a:lnTo>
                    <a:pt x="1005779" y="386278"/>
                  </a:lnTo>
                  <a:lnTo>
                    <a:pt x="1012396" y="381177"/>
                  </a:lnTo>
                  <a:lnTo>
                    <a:pt x="1019013" y="376063"/>
                  </a:lnTo>
                  <a:lnTo>
                    <a:pt x="1025630" y="370938"/>
                  </a:lnTo>
                  <a:lnTo>
                    <a:pt x="1032247" y="365802"/>
                  </a:lnTo>
                  <a:lnTo>
                    <a:pt x="1038864" y="360655"/>
                  </a:lnTo>
                  <a:lnTo>
                    <a:pt x="1045481" y="355498"/>
                  </a:lnTo>
                  <a:lnTo>
                    <a:pt x="1052098" y="350332"/>
                  </a:lnTo>
                  <a:lnTo>
                    <a:pt x="1058715" y="345156"/>
                  </a:lnTo>
                  <a:lnTo>
                    <a:pt x="1065332" y="339973"/>
                  </a:lnTo>
                  <a:lnTo>
                    <a:pt x="1071949" y="334782"/>
                  </a:lnTo>
                  <a:lnTo>
                    <a:pt x="1078566" y="329583"/>
                  </a:lnTo>
                  <a:lnTo>
                    <a:pt x="1085182" y="324377"/>
                  </a:lnTo>
                  <a:lnTo>
                    <a:pt x="1091799" y="319164"/>
                  </a:lnTo>
                  <a:lnTo>
                    <a:pt x="1098416" y="313944"/>
                  </a:lnTo>
                  <a:lnTo>
                    <a:pt x="1105033" y="308719"/>
                  </a:lnTo>
                  <a:lnTo>
                    <a:pt x="1111650" y="303488"/>
                  </a:lnTo>
                  <a:lnTo>
                    <a:pt x="1118267" y="298251"/>
                  </a:lnTo>
                  <a:lnTo>
                    <a:pt x="1124884" y="293009"/>
                  </a:lnTo>
                  <a:lnTo>
                    <a:pt x="1131501" y="287762"/>
                  </a:lnTo>
                  <a:lnTo>
                    <a:pt x="1138118" y="282510"/>
                  </a:lnTo>
                  <a:lnTo>
                    <a:pt x="1144735" y="277253"/>
                  </a:lnTo>
                  <a:lnTo>
                    <a:pt x="1151352" y="271993"/>
                  </a:lnTo>
                  <a:lnTo>
                    <a:pt x="1157969" y="266728"/>
                  </a:lnTo>
                  <a:lnTo>
                    <a:pt x="1164586" y="261459"/>
                  </a:lnTo>
                  <a:lnTo>
                    <a:pt x="1171203" y="256186"/>
                  </a:lnTo>
                  <a:lnTo>
                    <a:pt x="1177820" y="250910"/>
                  </a:lnTo>
                  <a:lnTo>
                    <a:pt x="1184437" y="245630"/>
                  </a:lnTo>
                  <a:lnTo>
                    <a:pt x="1191054" y="240347"/>
                  </a:lnTo>
                  <a:lnTo>
                    <a:pt x="1197671" y="235060"/>
                  </a:lnTo>
                  <a:lnTo>
                    <a:pt x="1204288" y="229771"/>
                  </a:lnTo>
                  <a:lnTo>
                    <a:pt x="1210905" y="224478"/>
                  </a:lnTo>
                  <a:lnTo>
                    <a:pt x="1217522" y="219183"/>
                  </a:lnTo>
                  <a:lnTo>
                    <a:pt x="1224139" y="213885"/>
                  </a:lnTo>
                  <a:lnTo>
                    <a:pt x="1230756" y="208584"/>
                  </a:lnTo>
                  <a:lnTo>
                    <a:pt x="1237373" y="203281"/>
                  </a:lnTo>
                  <a:lnTo>
                    <a:pt x="1243990" y="197975"/>
                  </a:lnTo>
                  <a:lnTo>
                    <a:pt x="1250607" y="192667"/>
                  </a:lnTo>
                  <a:lnTo>
                    <a:pt x="1257224" y="187356"/>
                  </a:lnTo>
                  <a:lnTo>
                    <a:pt x="1263841" y="182044"/>
                  </a:lnTo>
                  <a:lnTo>
                    <a:pt x="1270458" y="176729"/>
                  </a:lnTo>
                  <a:lnTo>
                    <a:pt x="1277075" y="171412"/>
                  </a:lnTo>
                  <a:lnTo>
                    <a:pt x="1283692" y="166093"/>
                  </a:lnTo>
                  <a:lnTo>
                    <a:pt x="1290309" y="160772"/>
                  </a:lnTo>
                  <a:lnTo>
                    <a:pt x="1296925" y="155449"/>
                  </a:lnTo>
                  <a:lnTo>
                    <a:pt x="1303542" y="150124"/>
                  </a:lnTo>
                  <a:lnTo>
                    <a:pt x="1310159" y="144797"/>
                  </a:lnTo>
                  <a:lnTo>
                    <a:pt x="1316776" y="139469"/>
                  </a:lnTo>
                  <a:lnTo>
                    <a:pt x="1323393" y="134139"/>
                  </a:lnTo>
                  <a:lnTo>
                    <a:pt x="1330010" y="128807"/>
                  </a:lnTo>
                  <a:lnTo>
                    <a:pt x="1336627" y="123474"/>
                  </a:lnTo>
                  <a:lnTo>
                    <a:pt x="1343244" y="118139"/>
                  </a:lnTo>
                  <a:lnTo>
                    <a:pt x="1349861" y="112802"/>
                  </a:lnTo>
                  <a:lnTo>
                    <a:pt x="1356478" y="107464"/>
                  </a:lnTo>
                  <a:lnTo>
                    <a:pt x="1363095" y="102124"/>
                  </a:lnTo>
                  <a:lnTo>
                    <a:pt x="1369712" y="96783"/>
                  </a:lnTo>
                  <a:lnTo>
                    <a:pt x="1376329" y="91441"/>
                  </a:lnTo>
                  <a:lnTo>
                    <a:pt x="1382946" y="86097"/>
                  </a:lnTo>
                  <a:lnTo>
                    <a:pt x="1389563" y="80752"/>
                  </a:lnTo>
                  <a:lnTo>
                    <a:pt x="1396180" y="75405"/>
                  </a:lnTo>
                  <a:lnTo>
                    <a:pt x="1402797" y="70057"/>
                  </a:lnTo>
                  <a:lnTo>
                    <a:pt x="1409414" y="64708"/>
                  </a:lnTo>
                  <a:lnTo>
                    <a:pt x="1416031" y="59357"/>
                  </a:lnTo>
                  <a:lnTo>
                    <a:pt x="1422648" y="54006"/>
                  </a:lnTo>
                  <a:lnTo>
                    <a:pt x="1429265" y="48653"/>
                  </a:lnTo>
                  <a:lnTo>
                    <a:pt x="1435882" y="43299"/>
                  </a:lnTo>
                  <a:lnTo>
                    <a:pt x="1442499" y="37943"/>
                  </a:lnTo>
                  <a:lnTo>
                    <a:pt x="1449116" y="32587"/>
                  </a:lnTo>
                  <a:lnTo>
                    <a:pt x="1455733" y="27229"/>
                  </a:lnTo>
                  <a:lnTo>
                    <a:pt x="1462350" y="21870"/>
                  </a:lnTo>
                  <a:lnTo>
                    <a:pt x="1468967" y="16511"/>
                  </a:lnTo>
                  <a:lnTo>
                    <a:pt x="1475584" y="11150"/>
                  </a:lnTo>
                  <a:lnTo>
                    <a:pt x="1482201" y="5788"/>
                  </a:lnTo>
                  <a:lnTo>
                    <a:pt x="1488818" y="424"/>
                  </a:lnTo>
                  <a:lnTo>
                    <a:pt x="1489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4286" y="3035296"/>
              <a:ext cx="1659656" cy="1215776"/>
            </a:xfrm>
            <a:custGeom>
              <a:avLst/>
              <a:pathLst>
                <a:path w="1659656" h="1215776">
                  <a:moveTo>
                    <a:pt x="1659656" y="0"/>
                  </a:moveTo>
                  <a:lnTo>
                    <a:pt x="1654242" y="4087"/>
                  </a:lnTo>
                  <a:lnTo>
                    <a:pt x="1647625" y="9083"/>
                  </a:lnTo>
                  <a:lnTo>
                    <a:pt x="1641008" y="14080"/>
                  </a:lnTo>
                  <a:lnTo>
                    <a:pt x="1634391" y="19078"/>
                  </a:lnTo>
                  <a:lnTo>
                    <a:pt x="1627774" y="24076"/>
                  </a:lnTo>
                  <a:lnTo>
                    <a:pt x="1621157" y="29075"/>
                  </a:lnTo>
                  <a:lnTo>
                    <a:pt x="1614540" y="34074"/>
                  </a:lnTo>
                  <a:lnTo>
                    <a:pt x="1607923" y="39075"/>
                  </a:lnTo>
                  <a:lnTo>
                    <a:pt x="1601306" y="44075"/>
                  </a:lnTo>
                  <a:lnTo>
                    <a:pt x="1594689" y="49077"/>
                  </a:lnTo>
                  <a:lnTo>
                    <a:pt x="1588072" y="54079"/>
                  </a:lnTo>
                  <a:lnTo>
                    <a:pt x="1581455" y="59082"/>
                  </a:lnTo>
                  <a:lnTo>
                    <a:pt x="1574838" y="64085"/>
                  </a:lnTo>
                  <a:lnTo>
                    <a:pt x="1568221" y="69089"/>
                  </a:lnTo>
                  <a:lnTo>
                    <a:pt x="1561604" y="74094"/>
                  </a:lnTo>
                  <a:lnTo>
                    <a:pt x="1554987" y="79099"/>
                  </a:lnTo>
                  <a:lnTo>
                    <a:pt x="1548370" y="84105"/>
                  </a:lnTo>
                  <a:lnTo>
                    <a:pt x="1541753" y="89111"/>
                  </a:lnTo>
                  <a:lnTo>
                    <a:pt x="1535136" y="94119"/>
                  </a:lnTo>
                  <a:lnTo>
                    <a:pt x="1528519" y="99126"/>
                  </a:lnTo>
                  <a:lnTo>
                    <a:pt x="1521902" y="104135"/>
                  </a:lnTo>
                  <a:lnTo>
                    <a:pt x="1515285" y="109143"/>
                  </a:lnTo>
                  <a:lnTo>
                    <a:pt x="1508669" y="114153"/>
                  </a:lnTo>
                  <a:lnTo>
                    <a:pt x="1502052" y="119163"/>
                  </a:lnTo>
                  <a:lnTo>
                    <a:pt x="1495435" y="124173"/>
                  </a:lnTo>
                  <a:lnTo>
                    <a:pt x="1488818" y="129184"/>
                  </a:lnTo>
                  <a:lnTo>
                    <a:pt x="1482201" y="134195"/>
                  </a:lnTo>
                  <a:lnTo>
                    <a:pt x="1475584" y="139207"/>
                  </a:lnTo>
                  <a:lnTo>
                    <a:pt x="1468967" y="144220"/>
                  </a:lnTo>
                  <a:lnTo>
                    <a:pt x="1462350" y="149232"/>
                  </a:lnTo>
                  <a:lnTo>
                    <a:pt x="1455733" y="154246"/>
                  </a:lnTo>
                  <a:lnTo>
                    <a:pt x="1449116" y="159259"/>
                  </a:lnTo>
                  <a:lnTo>
                    <a:pt x="1442499" y="164273"/>
                  </a:lnTo>
                  <a:lnTo>
                    <a:pt x="1435882" y="169287"/>
                  </a:lnTo>
                  <a:lnTo>
                    <a:pt x="1429265" y="174301"/>
                  </a:lnTo>
                  <a:lnTo>
                    <a:pt x="1422648" y="179316"/>
                  </a:lnTo>
                  <a:lnTo>
                    <a:pt x="1416031" y="184331"/>
                  </a:lnTo>
                  <a:lnTo>
                    <a:pt x="1409414" y="189346"/>
                  </a:lnTo>
                  <a:lnTo>
                    <a:pt x="1402797" y="194361"/>
                  </a:lnTo>
                  <a:lnTo>
                    <a:pt x="1396180" y="199376"/>
                  </a:lnTo>
                  <a:lnTo>
                    <a:pt x="1389563" y="204391"/>
                  </a:lnTo>
                  <a:lnTo>
                    <a:pt x="1382946" y="209406"/>
                  </a:lnTo>
                  <a:lnTo>
                    <a:pt x="1376329" y="214421"/>
                  </a:lnTo>
                  <a:lnTo>
                    <a:pt x="1369712" y="219436"/>
                  </a:lnTo>
                  <a:lnTo>
                    <a:pt x="1363095" y="224450"/>
                  </a:lnTo>
                  <a:lnTo>
                    <a:pt x="1356478" y="229464"/>
                  </a:lnTo>
                  <a:lnTo>
                    <a:pt x="1349861" y="234478"/>
                  </a:lnTo>
                  <a:lnTo>
                    <a:pt x="1343244" y="239491"/>
                  </a:lnTo>
                  <a:lnTo>
                    <a:pt x="1336627" y="244504"/>
                  </a:lnTo>
                  <a:lnTo>
                    <a:pt x="1330010" y="249516"/>
                  </a:lnTo>
                  <a:lnTo>
                    <a:pt x="1323393" y="254527"/>
                  </a:lnTo>
                  <a:lnTo>
                    <a:pt x="1316776" y="259537"/>
                  </a:lnTo>
                  <a:lnTo>
                    <a:pt x="1310159" y="264546"/>
                  </a:lnTo>
                  <a:lnTo>
                    <a:pt x="1303542" y="269554"/>
                  </a:lnTo>
                  <a:lnTo>
                    <a:pt x="1296925" y="274560"/>
                  </a:lnTo>
                  <a:lnTo>
                    <a:pt x="1290309" y="279565"/>
                  </a:lnTo>
                  <a:lnTo>
                    <a:pt x="1283692" y="284569"/>
                  </a:lnTo>
                  <a:lnTo>
                    <a:pt x="1277075" y="289570"/>
                  </a:lnTo>
                  <a:lnTo>
                    <a:pt x="1270458" y="294570"/>
                  </a:lnTo>
                  <a:lnTo>
                    <a:pt x="1263841" y="299568"/>
                  </a:lnTo>
                  <a:lnTo>
                    <a:pt x="1257224" y="304563"/>
                  </a:lnTo>
                  <a:lnTo>
                    <a:pt x="1250607" y="309555"/>
                  </a:lnTo>
                  <a:lnTo>
                    <a:pt x="1243990" y="314545"/>
                  </a:lnTo>
                  <a:lnTo>
                    <a:pt x="1237373" y="319531"/>
                  </a:lnTo>
                  <a:lnTo>
                    <a:pt x="1230756" y="324514"/>
                  </a:lnTo>
                  <a:lnTo>
                    <a:pt x="1224139" y="329494"/>
                  </a:lnTo>
                  <a:lnTo>
                    <a:pt x="1217522" y="334469"/>
                  </a:lnTo>
                  <a:lnTo>
                    <a:pt x="1210905" y="339440"/>
                  </a:lnTo>
                  <a:lnTo>
                    <a:pt x="1204288" y="344407"/>
                  </a:lnTo>
                  <a:lnTo>
                    <a:pt x="1197671" y="349368"/>
                  </a:lnTo>
                  <a:lnTo>
                    <a:pt x="1191054" y="354324"/>
                  </a:lnTo>
                  <a:lnTo>
                    <a:pt x="1184437" y="359274"/>
                  </a:lnTo>
                  <a:lnTo>
                    <a:pt x="1177820" y="364218"/>
                  </a:lnTo>
                  <a:lnTo>
                    <a:pt x="1171203" y="369154"/>
                  </a:lnTo>
                  <a:lnTo>
                    <a:pt x="1164586" y="374084"/>
                  </a:lnTo>
                  <a:lnTo>
                    <a:pt x="1157969" y="379005"/>
                  </a:lnTo>
                  <a:lnTo>
                    <a:pt x="1151352" y="383918"/>
                  </a:lnTo>
                  <a:lnTo>
                    <a:pt x="1144735" y="388821"/>
                  </a:lnTo>
                  <a:lnTo>
                    <a:pt x="1138118" y="393715"/>
                  </a:lnTo>
                  <a:lnTo>
                    <a:pt x="1131501" y="398598"/>
                  </a:lnTo>
                  <a:lnTo>
                    <a:pt x="1124884" y="403470"/>
                  </a:lnTo>
                  <a:lnTo>
                    <a:pt x="1118267" y="408329"/>
                  </a:lnTo>
                  <a:lnTo>
                    <a:pt x="1111650" y="413176"/>
                  </a:lnTo>
                  <a:lnTo>
                    <a:pt x="1105033" y="418008"/>
                  </a:lnTo>
                  <a:lnTo>
                    <a:pt x="1098416" y="422826"/>
                  </a:lnTo>
                  <a:lnTo>
                    <a:pt x="1091799" y="427627"/>
                  </a:lnTo>
                  <a:lnTo>
                    <a:pt x="1085182" y="432411"/>
                  </a:lnTo>
                  <a:lnTo>
                    <a:pt x="1078566" y="437177"/>
                  </a:lnTo>
                  <a:lnTo>
                    <a:pt x="1071949" y="441924"/>
                  </a:lnTo>
                  <a:lnTo>
                    <a:pt x="1065332" y="446650"/>
                  </a:lnTo>
                  <a:lnTo>
                    <a:pt x="1058715" y="451354"/>
                  </a:lnTo>
                  <a:lnTo>
                    <a:pt x="1052098" y="456035"/>
                  </a:lnTo>
                  <a:lnTo>
                    <a:pt x="1045481" y="460691"/>
                  </a:lnTo>
                  <a:lnTo>
                    <a:pt x="1038864" y="465320"/>
                  </a:lnTo>
                  <a:lnTo>
                    <a:pt x="1032247" y="469922"/>
                  </a:lnTo>
                  <a:lnTo>
                    <a:pt x="1025630" y="474495"/>
                  </a:lnTo>
                  <a:lnTo>
                    <a:pt x="1019013" y="479037"/>
                  </a:lnTo>
                  <a:lnTo>
                    <a:pt x="1012396" y="483547"/>
                  </a:lnTo>
                  <a:lnTo>
                    <a:pt x="1005779" y="488023"/>
                  </a:lnTo>
                  <a:lnTo>
                    <a:pt x="999162" y="492464"/>
                  </a:lnTo>
                  <a:lnTo>
                    <a:pt x="992545" y="496868"/>
                  </a:lnTo>
                  <a:lnTo>
                    <a:pt x="985928" y="501234"/>
                  </a:lnTo>
                  <a:lnTo>
                    <a:pt x="979311" y="505560"/>
                  </a:lnTo>
                  <a:lnTo>
                    <a:pt x="972694" y="509846"/>
                  </a:lnTo>
                  <a:lnTo>
                    <a:pt x="966077" y="514090"/>
                  </a:lnTo>
                  <a:lnTo>
                    <a:pt x="959460" y="518291"/>
                  </a:lnTo>
                  <a:lnTo>
                    <a:pt x="952843" y="522449"/>
                  </a:lnTo>
                  <a:lnTo>
                    <a:pt x="946226" y="526563"/>
                  </a:lnTo>
                  <a:lnTo>
                    <a:pt x="939609" y="530634"/>
                  </a:lnTo>
                  <a:lnTo>
                    <a:pt x="932992" y="534660"/>
                  </a:lnTo>
                  <a:lnTo>
                    <a:pt x="926375" y="538644"/>
                  </a:lnTo>
                  <a:lnTo>
                    <a:pt x="919758" y="542585"/>
                  </a:lnTo>
                  <a:lnTo>
                    <a:pt x="913141" y="546485"/>
                  </a:lnTo>
                  <a:lnTo>
                    <a:pt x="906524" y="550346"/>
                  </a:lnTo>
                  <a:lnTo>
                    <a:pt x="899907" y="554169"/>
                  </a:lnTo>
                  <a:lnTo>
                    <a:pt x="893290" y="557957"/>
                  </a:lnTo>
                  <a:lnTo>
                    <a:pt x="886673" y="561714"/>
                  </a:lnTo>
                  <a:lnTo>
                    <a:pt x="880056" y="565441"/>
                  </a:lnTo>
                  <a:lnTo>
                    <a:pt x="873439" y="569144"/>
                  </a:lnTo>
                  <a:lnTo>
                    <a:pt x="866822" y="572825"/>
                  </a:lnTo>
                  <a:lnTo>
                    <a:pt x="860206" y="576490"/>
                  </a:lnTo>
                  <a:lnTo>
                    <a:pt x="853589" y="580142"/>
                  </a:lnTo>
                  <a:lnTo>
                    <a:pt x="846972" y="583787"/>
                  </a:lnTo>
                  <a:lnTo>
                    <a:pt x="840355" y="587430"/>
                  </a:lnTo>
                  <a:lnTo>
                    <a:pt x="833738" y="591075"/>
                  </a:lnTo>
                  <a:lnTo>
                    <a:pt x="827121" y="594727"/>
                  </a:lnTo>
                  <a:lnTo>
                    <a:pt x="820504" y="598392"/>
                  </a:lnTo>
                  <a:lnTo>
                    <a:pt x="813887" y="602074"/>
                  </a:lnTo>
                  <a:lnTo>
                    <a:pt x="807270" y="605777"/>
                  </a:lnTo>
                  <a:lnTo>
                    <a:pt x="800653" y="609505"/>
                  </a:lnTo>
                  <a:lnTo>
                    <a:pt x="794036" y="613264"/>
                  </a:lnTo>
                  <a:lnTo>
                    <a:pt x="787419" y="617056"/>
                  </a:lnTo>
                  <a:lnTo>
                    <a:pt x="780802" y="620884"/>
                  </a:lnTo>
                  <a:lnTo>
                    <a:pt x="774185" y="624751"/>
                  </a:lnTo>
                  <a:lnTo>
                    <a:pt x="767568" y="628660"/>
                  </a:lnTo>
                  <a:lnTo>
                    <a:pt x="760951" y="632613"/>
                  </a:lnTo>
                  <a:lnTo>
                    <a:pt x="754334" y="636610"/>
                  </a:lnTo>
                  <a:lnTo>
                    <a:pt x="747717" y="640654"/>
                  </a:lnTo>
                  <a:lnTo>
                    <a:pt x="741100" y="644745"/>
                  </a:lnTo>
                  <a:lnTo>
                    <a:pt x="734483" y="648883"/>
                  </a:lnTo>
                  <a:lnTo>
                    <a:pt x="727866" y="653068"/>
                  </a:lnTo>
                  <a:lnTo>
                    <a:pt x="721249" y="657301"/>
                  </a:lnTo>
                  <a:lnTo>
                    <a:pt x="714632" y="661580"/>
                  </a:lnTo>
                  <a:lnTo>
                    <a:pt x="708015" y="665905"/>
                  </a:lnTo>
                  <a:lnTo>
                    <a:pt x="701398" y="670275"/>
                  </a:lnTo>
                  <a:lnTo>
                    <a:pt x="694781" y="674689"/>
                  </a:lnTo>
                  <a:lnTo>
                    <a:pt x="688164" y="679146"/>
                  </a:lnTo>
                  <a:lnTo>
                    <a:pt x="681547" y="683643"/>
                  </a:lnTo>
                  <a:lnTo>
                    <a:pt x="674930" y="688181"/>
                  </a:lnTo>
                  <a:lnTo>
                    <a:pt x="668313" y="692757"/>
                  </a:lnTo>
                  <a:lnTo>
                    <a:pt x="661696" y="697369"/>
                  </a:lnTo>
                  <a:lnTo>
                    <a:pt x="655079" y="702016"/>
                  </a:lnTo>
                  <a:lnTo>
                    <a:pt x="648462" y="706698"/>
                  </a:lnTo>
                  <a:lnTo>
                    <a:pt x="641846" y="711411"/>
                  </a:lnTo>
                  <a:lnTo>
                    <a:pt x="635229" y="716154"/>
                  </a:lnTo>
                  <a:lnTo>
                    <a:pt x="628612" y="720927"/>
                  </a:lnTo>
                  <a:lnTo>
                    <a:pt x="621995" y="725727"/>
                  </a:lnTo>
                  <a:lnTo>
                    <a:pt x="615378" y="730553"/>
                  </a:lnTo>
                  <a:lnTo>
                    <a:pt x="608761" y="735404"/>
                  </a:lnTo>
                  <a:lnTo>
                    <a:pt x="602144" y="740279"/>
                  </a:lnTo>
                  <a:lnTo>
                    <a:pt x="595527" y="745176"/>
                  </a:lnTo>
                  <a:lnTo>
                    <a:pt x="588910" y="750093"/>
                  </a:lnTo>
                  <a:lnTo>
                    <a:pt x="582293" y="755031"/>
                  </a:lnTo>
                  <a:lnTo>
                    <a:pt x="575676" y="759987"/>
                  </a:lnTo>
                  <a:lnTo>
                    <a:pt x="569059" y="764961"/>
                  </a:lnTo>
                  <a:lnTo>
                    <a:pt x="562442" y="769952"/>
                  </a:lnTo>
                  <a:lnTo>
                    <a:pt x="555825" y="774958"/>
                  </a:lnTo>
                  <a:lnTo>
                    <a:pt x="549208" y="779980"/>
                  </a:lnTo>
                  <a:lnTo>
                    <a:pt x="542591" y="785015"/>
                  </a:lnTo>
                  <a:lnTo>
                    <a:pt x="535974" y="790064"/>
                  </a:lnTo>
                  <a:lnTo>
                    <a:pt x="529357" y="795126"/>
                  </a:lnTo>
                  <a:lnTo>
                    <a:pt x="522740" y="800199"/>
                  </a:lnTo>
                  <a:lnTo>
                    <a:pt x="516123" y="805284"/>
                  </a:lnTo>
                  <a:lnTo>
                    <a:pt x="509506" y="810380"/>
                  </a:lnTo>
                  <a:lnTo>
                    <a:pt x="502889" y="815486"/>
                  </a:lnTo>
                  <a:lnTo>
                    <a:pt x="496272" y="820601"/>
                  </a:lnTo>
                  <a:lnTo>
                    <a:pt x="489655" y="825726"/>
                  </a:lnTo>
                  <a:lnTo>
                    <a:pt x="483038" y="830859"/>
                  </a:lnTo>
                  <a:lnTo>
                    <a:pt x="476421" y="836000"/>
                  </a:lnTo>
                  <a:lnTo>
                    <a:pt x="469804" y="841149"/>
                  </a:lnTo>
                  <a:lnTo>
                    <a:pt x="463187" y="846306"/>
                  </a:lnTo>
                  <a:lnTo>
                    <a:pt x="456570" y="851469"/>
                  </a:lnTo>
                  <a:lnTo>
                    <a:pt x="449953" y="856639"/>
                  </a:lnTo>
                  <a:lnTo>
                    <a:pt x="443336" y="861816"/>
                  </a:lnTo>
                  <a:lnTo>
                    <a:pt x="436719" y="866999"/>
                  </a:lnTo>
                  <a:lnTo>
                    <a:pt x="430103" y="872187"/>
                  </a:lnTo>
                  <a:lnTo>
                    <a:pt x="423486" y="877381"/>
                  </a:lnTo>
                  <a:lnTo>
                    <a:pt x="416869" y="882581"/>
                  </a:lnTo>
                  <a:lnTo>
                    <a:pt x="410252" y="887785"/>
                  </a:lnTo>
                  <a:lnTo>
                    <a:pt x="403635" y="892994"/>
                  </a:lnTo>
                  <a:lnTo>
                    <a:pt x="397018" y="898208"/>
                  </a:lnTo>
                  <a:lnTo>
                    <a:pt x="390401" y="903426"/>
                  </a:lnTo>
                  <a:lnTo>
                    <a:pt x="383784" y="908649"/>
                  </a:lnTo>
                  <a:lnTo>
                    <a:pt x="377167" y="913876"/>
                  </a:lnTo>
                  <a:lnTo>
                    <a:pt x="370550" y="919106"/>
                  </a:lnTo>
                  <a:lnTo>
                    <a:pt x="363933" y="924340"/>
                  </a:lnTo>
                  <a:lnTo>
                    <a:pt x="357316" y="929578"/>
                  </a:lnTo>
                  <a:lnTo>
                    <a:pt x="350699" y="934820"/>
                  </a:lnTo>
                  <a:lnTo>
                    <a:pt x="344082" y="940065"/>
                  </a:lnTo>
                  <a:lnTo>
                    <a:pt x="337465" y="945313"/>
                  </a:lnTo>
                  <a:lnTo>
                    <a:pt x="330848" y="950564"/>
                  </a:lnTo>
                  <a:lnTo>
                    <a:pt x="324231" y="955818"/>
                  </a:lnTo>
                  <a:lnTo>
                    <a:pt x="317614" y="961075"/>
                  </a:lnTo>
                  <a:lnTo>
                    <a:pt x="310997" y="966335"/>
                  </a:lnTo>
                  <a:lnTo>
                    <a:pt x="304380" y="971598"/>
                  </a:lnTo>
                  <a:lnTo>
                    <a:pt x="297763" y="976863"/>
                  </a:lnTo>
                  <a:lnTo>
                    <a:pt x="291146" y="982131"/>
                  </a:lnTo>
                  <a:lnTo>
                    <a:pt x="284529" y="987402"/>
                  </a:lnTo>
                  <a:lnTo>
                    <a:pt x="277912" y="992675"/>
                  </a:lnTo>
                  <a:lnTo>
                    <a:pt x="271295" y="997950"/>
                  </a:lnTo>
                  <a:lnTo>
                    <a:pt x="264678" y="1003228"/>
                  </a:lnTo>
                  <a:lnTo>
                    <a:pt x="258061" y="1008508"/>
                  </a:lnTo>
                  <a:lnTo>
                    <a:pt x="251444" y="1013790"/>
                  </a:lnTo>
                  <a:lnTo>
                    <a:pt x="244827" y="1019074"/>
                  </a:lnTo>
                  <a:lnTo>
                    <a:pt x="238210" y="1024360"/>
                  </a:lnTo>
                  <a:lnTo>
                    <a:pt x="231593" y="1029649"/>
                  </a:lnTo>
                  <a:lnTo>
                    <a:pt x="224976" y="1034939"/>
                  </a:lnTo>
                  <a:lnTo>
                    <a:pt x="218359" y="1040232"/>
                  </a:lnTo>
                  <a:lnTo>
                    <a:pt x="211743" y="1045526"/>
                  </a:lnTo>
                  <a:lnTo>
                    <a:pt x="205126" y="1050822"/>
                  </a:lnTo>
                  <a:lnTo>
                    <a:pt x="198509" y="1056120"/>
                  </a:lnTo>
                  <a:lnTo>
                    <a:pt x="191892" y="1061420"/>
                  </a:lnTo>
                  <a:lnTo>
                    <a:pt x="185275" y="1066721"/>
                  </a:lnTo>
                  <a:lnTo>
                    <a:pt x="178658" y="1072024"/>
                  </a:lnTo>
                  <a:lnTo>
                    <a:pt x="172041" y="1077329"/>
                  </a:lnTo>
                  <a:lnTo>
                    <a:pt x="165424" y="1082636"/>
                  </a:lnTo>
                  <a:lnTo>
                    <a:pt x="158807" y="1087944"/>
                  </a:lnTo>
                  <a:lnTo>
                    <a:pt x="152190" y="1093254"/>
                  </a:lnTo>
                  <a:lnTo>
                    <a:pt x="145573" y="1098566"/>
                  </a:lnTo>
                  <a:lnTo>
                    <a:pt x="138956" y="1103879"/>
                  </a:lnTo>
                  <a:lnTo>
                    <a:pt x="132339" y="1109193"/>
                  </a:lnTo>
                  <a:lnTo>
                    <a:pt x="125722" y="1114509"/>
                  </a:lnTo>
                  <a:lnTo>
                    <a:pt x="119105" y="1119827"/>
                  </a:lnTo>
                  <a:lnTo>
                    <a:pt x="112488" y="1125146"/>
                  </a:lnTo>
                  <a:lnTo>
                    <a:pt x="105871" y="1130466"/>
                  </a:lnTo>
                  <a:lnTo>
                    <a:pt x="99254" y="1135788"/>
                  </a:lnTo>
                  <a:lnTo>
                    <a:pt x="92637" y="1141111"/>
                  </a:lnTo>
                  <a:lnTo>
                    <a:pt x="86020" y="1146436"/>
                  </a:lnTo>
                  <a:lnTo>
                    <a:pt x="79403" y="1151762"/>
                  </a:lnTo>
                  <a:lnTo>
                    <a:pt x="72786" y="1157089"/>
                  </a:lnTo>
                  <a:lnTo>
                    <a:pt x="66169" y="1162418"/>
                  </a:lnTo>
                  <a:lnTo>
                    <a:pt x="59552" y="1167748"/>
                  </a:lnTo>
                  <a:lnTo>
                    <a:pt x="52935" y="1173080"/>
                  </a:lnTo>
                  <a:lnTo>
                    <a:pt x="46318" y="1178412"/>
                  </a:lnTo>
                  <a:lnTo>
                    <a:pt x="39701" y="1183746"/>
                  </a:lnTo>
                  <a:lnTo>
                    <a:pt x="33084" y="1189081"/>
                  </a:lnTo>
                  <a:lnTo>
                    <a:pt x="26467" y="1194418"/>
                  </a:lnTo>
                  <a:lnTo>
                    <a:pt x="19850" y="1199756"/>
                  </a:lnTo>
                  <a:lnTo>
                    <a:pt x="13233" y="1205094"/>
                  </a:lnTo>
                  <a:lnTo>
                    <a:pt x="6616" y="1210435"/>
                  </a:lnTo>
                  <a:lnTo>
                    <a:pt x="0" y="1215776"/>
                  </a:lnTo>
                  <a:lnTo>
                    <a:pt x="0" y="12157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34286" y="3035296"/>
              <a:ext cx="1571471" cy="1154932"/>
            </a:xfrm>
            <a:custGeom>
              <a:avLst/>
              <a:pathLst>
                <a:path w="1571471" h="1154932">
                  <a:moveTo>
                    <a:pt x="0" y="1154932"/>
                  </a:moveTo>
                  <a:lnTo>
                    <a:pt x="6616" y="1149742"/>
                  </a:lnTo>
                  <a:lnTo>
                    <a:pt x="13233" y="1144552"/>
                  </a:lnTo>
                  <a:lnTo>
                    <a:pt x="19850" y="1139362"/>
                  </a:lnTo>
                  <a:lnTo>
                    <a:pt x="26467" y="1134173"/>
                  </a:lnTo>
                  <a:lnTo>
                    <a:pt x="33084" y="1128984"/>
                  </a:lnTo>
                  <a:lnTo>
                    <a:pt x="39701" y="1123794"/>
                  </a:lnTo>
                  <a:lnTo>
                    <a:pt x="46318" y="1118606"/>
                  </a:lnTo>
                  <a:lnTo>
                    <a:pt x="52935" y="1113417"/>
                  </a:lnTo>
                  <a:lnTo>
                    <a:pt x="59552" y="1108228"/>
                  </a:lnTo>
                  <a:lnTo>
                    <a:pt x="66169" y="1103040"/>
                  </a:lnTo>
                  <a:lnTo>
                    <a:pt x="72786" y="1097852"/>
                  </a:lnTo>
                  <a:lnTo>
                    <a:pt x="79403" y="1092664"/>
                  </a:lnTo>
                  <a:lnTo>
                    <a:pt x="86020" y="1087476"/>
                  </a:lnTo>
                  <a:lnTo>
                    <a:pt x="92637" y="1082289"/>
                  </a:lnTo>
                  <a:lnTo>
                    <a:pt x="99254" y="1077102"/>
                  </a:lnTo>
                  <a:lnTo>
                    <a:pt x="105871" y="1071916"/>
                  </a:lnTo>
                  <a:lnTo>
                    <a:pt x="112488" y="1066729"/>
                  </a:lnTo>
                  <a:lnTo>
                    <a:pt x="119105" y="1061543"/>
                  </a:lnTo>
                  <a:lnTo>
                    <a:pt x="125722" y="1056358"/>
                  </a:lnTo>
                  <a:lnTo>
                    <a:pt x="132339" y="1051173"/>
                  </a:lnTo>
                  <a:lnTo>
                    <a:pt x="138956" y="1045988"/>
                  </a:lnTo>
                  <a:lnTo>
                    <a:pt x="145573" y="1040804"/>
                  </a:lnTo>
                  <a:lnTo>
                    <a:pt x="152190" y="1035620"/>
                  </a:lnTo>
                  <a:lnTo>
                    <a:pt x="158807" y="1030437"/>
                  </a:lnTo>
                  <a:lnTo>
                    <a:pt x="165424" y="1025254"/>
                  </a:lnTo>
                  <a:lnTo>
                    <a:pt x="172041" y="1020072"/>
                  </a:lnTo>
                  <a:lnTo>
                    <a:pt x="178658" y="1014891"/>
                  </a:lnTo>
                  <a:lnTo>
                    <a:pt x="185275" y="1009710"/>
                  </a:lnTo>
                  <a:lnTo>
                    <a:pt x="191892" y="1004531"/>
                  </a:lnTo>
                  <a:lnTo>
                    <a:pt x="198509" y="999351"/>
                  </a:lnTo>
                  <a:lnTo>
                    <a:pt x="205126" y="994173"/>
                  </a:lnTo>
                  <a:lnTo>
                    <a:pt x="211743" y="988996"/>
                  </a:lnTo>
                  <a:lnTo>
                    <a:pt x="218359" y="983819"/>
                  </a:lnTo>
                  <a:lnTo>
                    <a:pt x="224976" y="978643"/>
                  </a:lnTo>
                  <a:lnTo>
                    <a:pt x="231593" y="973469"/>
                  </a:lnTo>
                  <a:lnTo>
                    <a:pt x="238210" y="968296"/>
                  </a:lnTo>
                  <a:lnTo>
                    <a:pt x="244827" y="963123"/>
                  </a:lnTo>
                  <a:lnTo>
                    <a:pt x="251444" y="957952"/>
                  </a:lnTo>
                  <a:lnTo>
                    <a:pt x="258061" y="952783"/>
                  </a:lnTo>
                  <a:lnTo>
                    <a:pt x="264678" y="947615"/>
                  </a:lnTo>
                  <a:lnTo>
                    <a:pt x="271295" y="942448"/>
                  </a:lnTo>
                  <a:lnTo>
                    <a:pt x="277912" y="937283"/>
                  </a:lnTo>
                  <a:lnTo>
                    <a:pt x="284529" y="932120"/>
                  </a:lnTo>
                  <a:lnTo>
                    <a:pt x="291146" y="926959"/>
                  </a:lnTo>
                  <a:lnTo>
                    <a:pt x="297763" y="921799"/>
                  </a:lnTo>
                  <a:lnTo>
                    <a:pt x="304380" y="916642"/>
                  </a:lnTo>
                  <a:lnTo>
                    <a:pt x="310997" y="911487"/>
                  </a:lnTo>
                  <a:lnTo>
                    <a:pt x="317614" y="906334"/>
                  </a:lnTo>
                  <a:lnTo>
                    <a:pt x="324231" y="901184"/>
                  </a:lnTo>
                  <a:lnTo>
                    <a:pt x="330848" y="896036"/>
                  </a:lnTo>
                  <a:lnTo>
                    <a:pt x="337465" y="890892"/>
                  </a:lnTo>
                  <a:lnTo>
                    <a:pt x="344082" y="885750"/>
                  </a:lnTo>
                  <a:lnTo>
                    <a:pt x="350699" y="880612"/>
                  </a:lnTo>
                  <a:lnTo>
                    <a:pt x="357316" y="875477"/>
                  </a:lnTo>
                  <a:lnTo>
                    <a:pt x="363933" y="870346"/>
                  </a:lnTo>
                  <a:lnTo>
                    <a:pt x="370550" y="865218"/>
                  </a:lnTo>
                  <a:lnTo>
                    <a:pt x="377167" y="860095"/>
                  </a:lnTo>
                  <a:lnTo>
                    <a:pt x="383784" y="854977"/>
                  </a:lnTo>
                  <a:lnTo>
                    <a:pt x="390401" y="849863"/>
                  </a:lnTo>
                  <a:lnTo>
                    <a:pt x="397018" y="844754"/>
                  </a:lnTo>
                  <a:lnTo>
                    <a:pt x="403635" y="839651"/>
                  </a:lnTo>
                  <a:lnTo>
                    <a:pt x="410252" y="834553"/>
                  </a:lnTo>
                  <a:lnTo>
                    <a:pt x="416869" y="829462"/>
                  </a:lnTo>
                  <a:lnTo>
                    <a:pt x="423486" y="824377"/>
                  </a:lnTo>
                  <a:lnTo>
                    <a:pt x="430103" y="819300"/>
                  </a:lnTo>
                  <a:lnTo>
                    <a:pt x="436719" y="814229"/>
                  </a:lnTo>
                  <a:lnTo>
                    <a:pt x="443336" y="809167"/>
                  </a:lnTo>
                  <a:lnTo>
                    <a:pt x="449953" y="804113"/>
                  </a:lnTo>
                  <a:lnTo>
                    <a:pt x="456570" y="799068"/>
                  </a:lnTo>
                  <a:lnTo>
                    <a:pt x="463187" y="794033"/>
                  </a:lnTo>
                  <a:lnTo>
                    <a:pt x="469804" y="789009"/>
                  </a:lnTo>
                  <a:lnTo>
                    <a:pt x="476421" y="783995"/>
                  </a:lnTo>
                  <a:lnTo>
                    <a:pt x="483038" y="778993"/>
                  </a:lnTo>
                  <a:lnTo>
                    <a:pt x="489655" y="774004"/>
                  </a:lnTo>
                  <a:lnTo>
                    <a:pt x="496272" y="769028"/>
                  </a:lnTo>
                  <a:lnTo>
                    <a:pt x="502889" y="764066"/>
                  </a:lnTo>
                  <a:lnTo>
                    <a:pt x="509506" y="759119"/>
                  </a:lnTo>
                  <a:lnTo>
                    <a:pt x="516123" y="754189"/>
                  </a:lnTo>
                  <a:lnTo>
                    <a:pt x="522740" y="749275"/>
                  </a:lnTo>
                  <a:lnTo>
                    <a:pt x="529357" y="744380"/>
                  </a:lnTo>
                  <a:lnTo>
                    <a:pt x="535974" y="739504"/>
                  </a:lnTo>
                  <a:lnTo>
                    <a:pt x="542591" y="734649"/>
                  </a:lnTo>
                  <a:lnTo>
                    <a:pt x="549208" y="729816"/>
                  </a:lnTo>
                  <a:lnTo>
                    <a:pt x="555825" y="725006"/>
                  </a:lnTo>
                  <a:lnTo>
                    <a:pt x="562442" y="720221"/>
                  </a:lnTo>
                  <a:lnTo>
                    <a:pt x="569059" y="715462"/>
                  </a:lnTo>
                  <a:lnTo>
                    <a:pt x="575676" y="710730"/>
                  </a:lnTo>
                  <a:lnTo>
                    <a:pt x="582293" y="706027"/>
                  </a:lnTo>
                  <a:lnTo>
                    <a:pt x="588910" y="701355"/>
                  </a:lnTo>
                  <a:lnTo>
                    <a:pt x="595527" y="696716"/>
                  </a:lnTo>
                  <a:lnTo>
                    <a:pt x="602144" y="692110"/>
                  </a:lnTo>
                  <a:lnTo>
                    <a:pt x="608761" y="687539"/>
                  </a:lnTo>
                  <a:lnTo>
                    <a:pt x="615378" y="683005"/>
                  </a:lnTo>
                  <a:lnTo>
                    <a:pt x="621995" y="678510"/>
                  </a:lnTo>
                  <a:lnTo>
                    <a:pt x="628612" y="674055"/>
                  </a:lnTo>
                  <a:lnTo>
                    <a:pt x="635229" y="669642"/>
                  </a:lnTo>
                  <a:lnTo>
                    <a:pt x="641846" y="665271"/>
                  </a:lnTo>
                  <a:lnTo>
                    <a:pt x="648462" y="660943"/>
                  </a:lnTo>
                  <a:lnTo>
                    <a:pt x="655079" y="656661"/>
                  </a:lnTo>
                  <a:lnTo>
                    <a:pt x="661696" y="652424"/>
                  </a:lnTo>
                  <a:lnTo>
                    <a:pt x="668313" y="648233"/>
                  </a:lnTo>
                  <a:lnTo>
                    <a:pt x="674930" y="644089"/>
                  </a:lnTo>
                  <a:lnTo>
                    <a:pt x="681547" y="639990"/>
                  </a:lnTo>
                  <a:lnTo>
                    <a:pt x="688164" y="635938"/>
                  </a:lnTo>
                  <a:lnTo>
                    <a:pt x="694781" y="631931"/>
                  </a:lnTo>
                  <a:lnTo>
                    <a:pt x="701398" y="627968"/>
                  </a:lnTo>
                  <a:lnTo>
                    <a:pt x="708015" y="624047"/>
                  </a:lnTo>
                  <a:lnTo>
                    <a:pt x="714632" y="620166"/>
                  </a:lnTo>
                  <a:lnTo>
                    <a:pt x="721249" y="616323"/>
                  </a:lnTo>
                  <a:lnTo>
                    <a:pt x="727866" y="612516"/>
                  </a:lnTo>
                  <a:lnTo>
                    <a:pt x="734483" y="608740"/>
                  </a:lnTo>
                  <a:lnTo>
                    <a:pt x="741100" y="604992"/>
                  </a:lnTo>
                  <a:lnTo>
                    <a:pt x="747717" y="601268"/>
                  </a:lnTo>
                  <a:lnTo>
                    <a:pt x="754334" y="597563"/>
                  </a:lnTo>
                  <a:lnTo>
                    <a:pt x="760951" y="593874"/>
                  </a:lnTo>
                  <a:lnTo>
                    <a:pt x="767568" y="590194"/>
                  </a:lnTo>
                  <a:lnTo>
                    <a:pt x="774185" y="586520"/>
                  </a:lnTo>
                  <a:lnTo>
                    <a:pt x="780802" y="582846"/>
                  </a:lnTo>
                  <a:lnTo>
                    <a:pt x="787419" y="579166"/>
                  </a:lnTo>
                  <a:lnTo>
                    <a:pt x="794036" y="575477"/>
                  </a:lnTo>
                  <a:lnTo>
                    <a:pt x="800653" y="571773"/>
                  </a:lnTo>
                  <a:lnTo>
                    <a:pt x="807270" y="568049"/>
                  </a:lnTo>
                  <a:lnTo>
                    <a:pt x="813887" y="564301"/>
                  </a:lnTo>
                  <a:lnTo>
                    <a:pt x="820504" y="560525"/>
                  </a:lnTo>
                  <a:lnTo>
                    <a:pt x="827121" y="556718"/>
                  </a:lnTo>
                  <a:lnTo>
                    <a:pt x="833738" y="552875"/>
                  </a:lnTo>
                  <a:lnTo>
                    <a:pt x="840355" y="548995"/>
                  </a:lnTo>
                  <a:lnTo>
                    <a:pt x="846972" y="545074"/>
                  </a:lnTo>
                  <a:lnTo>
                    <a:pt x="853589" y="541111"/>
                  </a:lnTo>
                  <a:lnTo>
                    <a:pt x="860206" y="537104"/>
                  </a:lnTo>
                  <a:lnTo>
                    <a:pt x="866822" y="533052"/>
                  </a:lnTo>
                  <a:lnTo>
                    <a:pt x="873439" y="528954"/>
                  </a:lnTo>
                  <a:lnTo>
                    <a:pt x="880056" y="524810"/>
                  </a:lnTo>
                  <a:lnTo>
                    <a:pt x="886673" y="520620"/>
                  </a:lnTo>
                  <a:lnTo>
                    <a:pt x="893290" y="516383"/>
                  </a:lnTo>
                  <a:lnTo>
                    <a:pt x="899907" y="512101"/>
                  </a:lnTo>
                  <a:lnTo>
                    <a:pt x="906524" y="507774"/>
                  </a:lnTo>
                  <a:lnTo>
                    <a:pt x="913141" y="503403"/>
                  </a:lnTo>
                  <a:lnTo>
                    <a:pt x="919758" y="498990"/>
                  </a:lnTo>
                  <a:lnTo>
                    <a:pt x="926375" y="494535"/>
                  </a:lnTo>
                  <a:lnTo>
                    <a:pt x="932992" y="490040"/>
                  </a:lnTo>
                  <a:lnTo>
                    <a:pt x="939609" y="485507"/>
                  </a:lnTo>
                  <a:lnTo>
                    <a:pt x="946226" y="480937"/>
                  </a:lnTo>
                  <a:lnTo>
                    <a:pt x="952843" y="476331"/>
                  </a:lnTo>
                  <a:lnTo>
                    <a:pt x="959460" y="471691"/>
                  </a:lnTo>
                  <a:lnTo>
                    <a:pt x="966077" y="467020"/>
                  </a:lnTo>
                  <a:lnTo>
                    <a:pt x="972694" y="462317"/>
                  </a:lnTo>
                  <a:lnTo>
                    <a:pt x="979311" y="457586"/>
                  </a:lnTo>
                  <a:lnTo>
                    <a:pt x="985928" y="452827"/>
                  </a:lnTo>
                  <a:lnTo>
                    <a:pt x="992545" y="448042"/>
                  </a:lnTo>
                  <a:lnTo>
                    <a:pt x="999162" y="443232"/>
                  </a:lnTo>
                  <a:lnTo>
                    <a:pt x="1005779" y="438399"/>
                  </a:lnTo>
                  <a:lnTo>
                    <a:pt x="1012396" y="433544"/>
                  </a:lnTo>
                  <a:lnTo>
                    <a:pt x="1019013" y="428668"/>
                  </a:lnTo>
                  <a:lnTo>
                    <a:pt x="1025630" y="423773"/>
                  </a:lnTo>
                  <a:lnTo>
                    <a:pt x="1032247" y="418860"/>
                  </a:lnTo>
                  <a:lnTo>
                    <a:pt x="1038864" y="413930"/>
                  </a:lnTo>
                  <a:lnTo>
                    <a:pt x="1045481" y="408983"/>
                  </a:lnTo>
                  <a:lnTo>
                    <a:pt x="1052098" y="404021"/>
                  </a:lnTo>
                  <a:lnTo>
                    <a:pt x="1058715" y="399045"/>
                  </a:lnTo>
                  <a:lnTo>
                    <a:pt x="1065332" y="394056"/>
                  </a:lnTo>
                  <a:lnTo>
                    <a:pt x="1071949" y="389054"/>
                  </a:lnTo>
                  <a:lnTo>
                    <a:pt x="1078566" y="384041"/>
                  </a:lnTo>
                  <a:lnTo>
                    <a:pt x="1085182" y="379016"/>
                  </a:lnTo>
                  <a:lnTo>
                    <a:pt x="1091799" y="373981"/>
                  </a:lnTo>
                  <a:lnTo>
                    <a:pt x="1098416" y="368936"/>
                  </a:lnTo>
                  <a:lnTo>
                    <a:pt x="1105033" y="363883"/>
                  </a:lnTo>
                  <a:lnTo>
                    <a:pt x="1111650" y="358821"/>
                  </a:lnTo>
                  <a:lnTo>
                    <a:pt x="1118267" y="353750"/>
                  </a:lnTo>
                  <a:lnTo>
                    <a:pt x="1124884" y="348673"/>
                  </a:lnTo>
                  <a:lnTo>
                    <a:pt x="1131501" y="343588"/>
                  </a:lnTo>
                  <a:lnTo>
                    <a:pt x="1138118" y="338497"/>
                  </a:lnTo>
                  <a:lnTo>
                    <a:pt x="1144735" y="333399"/>
                  </a:lnTo>
                  <a:lnTo>
                    <a:pt x="1151352" y="328296"/>
                  </a:lnTo>
                  <a:lnTo>
                    <a:pt x="1157969" y="323187"/>
                  </a:lnTo>
                  <a:lnTo>
                    <a:pt x="1164586" y="318073"/>
                  </a:lnTo>
                  <a:lnTo>
                    <a:pt x="1171203" y="312955"/>
                  </a:lnTo>
                  <a:lnTo>
                    <a:pt x="1177820" y="307832"/>
                  </a:lnTo>
                  <a:lnTo>
                    <a:pt x="1184437" y="302705"/>
                  </a:lnTo>
                  <a:lnTo>
                    <a:pt x="1191054" y="297574"/>
                  </a:lnTo>
                  <a:lnTo>
                    <a:pt x="1197671" y="292439"/>
                  </a:lnTo>
                  <a:lnTo>
                    <a:pt x="1204288" y="287300"/>
                  </a:lnTo>
                  <a:lnTo>
                    <a:pt x="1210905" y="282159"/>
                  </a:lnTo>
                  <a:lnTo>
                    <a:pt x="1217522" y="277014"/>
                  </a:lnTo>
                  <a:lnTo>
                    <a:pt x="1224139" y="271867"/>
                  </a:lnTo>
                  <a:lnTo>
                    <a:pt x="1230756" y="266716"/>
                  </a:lnTo>
                  <a:lnTo>
                    <a:pt x="1237373" y="261564"/>
                  </a:lnTo>
                  <a:lnTo>
                    <a:pt x="1243990" y="256409"/>
                  </a:lnTo>
                  <a:lnTo>
                    <a:pt x="1250607" y="251251"/>
                  </a:lnTo>
                  <a:lnTo>
                    <a:pt x="1257224" y="246092"/>
                  </a:lnTo>
                  <a:lnTo>
                    <a:pt x="1263841" y="240931"/>
                  </a:lnTo>
                  <a:lnTo>
                    <a:pt x="1270458" y="235767"/>
                  </a:lnTo>
                  <a:lnTo>
                    <a:pt x="1277075" y="230602"/>
                  </a:lnTo>
                  <a:lnTo>
                    <a:pt x="1283692" y="225436"/>
                  </a:lnTo>
                  <a:lnTo>
                    <a:pt x="1290309" y="220268"/>
                  </a:lnTo>
                  <a:lnTo>
                    <a:pt x="1296925" y="215098"/>
                  </a:lnTo>
                  <a:lnTo>
                    <a:pt x="1303542" y="209927"/>
                  </a:lnTo>
                  <a:lnTo>
                    <a:pt x="1310159" y="204755"/>
                  </a:lnTo>
                  <a:lnTo>
                    <a:pt x="1316776" y="199582"/>
                  </a:lnTo>
                  <a:lnTo>
                    <a:pt x="1323393" y="194407"/>
                  </a:lnTo>
                  <a:lnTo>
                    <a:pt x="1330010" y="189232"/>
                  </a:lnTo>
                  <a:lnTo>
                    <a:pt x="1336627" y="184055"/>
                  </a:lnTo>
                  <a:lnTo>
                    <a:pt x="1343244" y="178878"/>
                  </a:lnTo>
                  <a:lnTo>
                    <a:pt x="1349861" y="173699"/>
                  </a:lnTo>
                  <a:lnTo>
                    <a:pt x="1356478" y="168520"/>
                  </a:lnTo>
                  <a:lnTo>
                    <a:pt x="1363095" y="163340"/>
                  </a:lnTo>
                  <a:lnTo>
                    <a:pt x="1369712" y="158159"/>
                  </a:lnTo>
                  <a:lnTo>
                    <a:pt x="1376329" y="152978"/>
                  </a:lnTo>
                  <a:lnTo>
                    <a:pt x="1382946" y="147796"/>
                  </a:lnTo>
                  <a:lnTo>
                    <a:pt x="1389563" y="142614"/>
                  </a:lnTo>
                  <a:lnTo>
                    <a:pt x="1396180" y="137430"/>
                  </a:lnTo>
                  <a:lnTo>
                    <a:pt x="1402797" y="132247"/>
                  </a:lnTo>
                  <a:lnTo>
                    <a:pt x="1409414" y="127063"/>
                  </a:lnTo>
                  <a:lnTo>
                    <a:pt x="1416031" y="121878"/>
                  </a:lnTo>
                  <a:lnTo>
                    <a:pt x="1422648" y="116693"/>
                  </a:lnTo>
                  <a:lnTo>
                    <a:pt x="1429265" y="111507"/>
                  </a:lnTo>
                  <a:lnTo>
                    <a:pt x="1435882" y="106321"/>
                  </a:lnTo>
                  <a:lnTo>
                    <a:pt x="1442499" y="101135"/>
                  </a:lnTo>
                  <a:lnTo>
                    <a:pt x="1449116" y="95948"/>
                  </a:lnTo>
                  <a:lnTo>
                    <a:pt x="1455733" y="90761"/>
                  </a:lnTo>
                  <a:lnTo>
                    <a:pt x="1462350" y="85574"/>
                  </a:lnTo>
                  <a:lnTo>
                    <a:pt x="1468967" y="80387"/>
                  </a:lnTo>
                  <a:lnTo>
                    <a:pt x="1475584" y="75199"/>
                  </a:lnTo>
                  <a:lnTo>
                    <a:pt x="1482201" y="70011"/>
                  </a:lnTo>
                  <a:lnTo>
                    <a:pt x="1488818" y="64822"/>
                  </a:lnTo>
                  <a:lnTo>
                    <a:pt x="1495435" y="59634"/>
                  </a:lnTo>
                  <a:lnTo>
                    <a:pt x="1502052" y="54445"/>
                  </a:lnTo>
                  <a:lnTo>
                    <a:pt x="1508669" y="49256"/>
                  </a:lnTo>
                  <a:lnTo>
                    <a:pt x="1515285" y="44067"/>
                  </a:lnTo>
                  <a:lnTo>
                    <a:pt x="1521902" y="38878"/>
                  </a:lnTo>
                  <a:lnTo>
                    <a:pt x="1528519" y="33688"/>
                  </a:lnTo>
                  <a:lnTo>
                    <a:pt x="1535136" y="28499"/>
                  </a:lnTo>
                  <a:lnTo>
                    <a:pt x="1541753" y="23309"/>
                  </a:lnTo>
                  <a:lnTo>
                    <a:pt x="1548370" y="18119"/>
                  </a:lnTo>
                  <a:lnTo>
                    <a:pt x="1554987" y="12929"/>
                  </a:lnTo>
                  <a:lnTo>
                    <a:pt x="1561604" y="7739"/>
                  </a:lnTo>
                  <a:lnTo>
                    <a:pt x="1568221" y="2548"/>
                  </a:lnTo>
                  <a:lnTo>
                    <a:pt x="1571471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227071" y="4383356"/>
              <a:ext cx="40896" cy="4089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70337" y="4380303"/>
              <a:ext cx="47002" cy="4700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22083" y="4385730"/>
              <a:ext cx="36148" cy="3614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372069" y="4389398"/>
              <a:ext cx="28814" cy="2881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13816" y="4384826"/>
              <a:ext cx="37957" cy="3795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69254" y="4393946"/>
              <a:ext cx="19718" cy="1971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05205" y="4383577"/>
              <a:ext cx="40454" cy="4045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0490" y="4382543"/>
              <a:ext cx="42522" cy="4252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94706" y="4380441"/>
              <a:ext cx="46727" cy="467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45138" y="4384554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91457" y="3779109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725889" y="3694249"/>
              <a:ext cx="62274" cy="6227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72315" y="3724418"/>
              <a:ext cx="62060" cy="620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18963" y="3687956"/>
              <a:ext cx="61401" cy="614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66602" y="3624851"/>
              <a:ext cx="58762" cy="5876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913522" y="3630379"/>
              <a:ext cx="57558" cy="5755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56914" y="3626454"/>
              <a:ext cx="63411" cy="6341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01877" y="3575206"/>
              <a:ext cx="66123" cy="6612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234286" y="4718086"/>
              <a:ext cx="1517835" cy="1104512"/>
            </a:xfrm>
            <a:custGeom>
              <a:avLst/>
              <a:pathLst>
                <a:path w="1517835" h="1104512">
                  <a:moveTo>
                    <a:pt x="0" y="1024617"/>
                  </a:moveTo>
                  <a:lnTo>
                    <a:pt x="6616" y="1019653"/>
                  </a:lnTo>
                  <a:lnTo>
                    <a:pt x="13233" y="1014689"/>
                  </a:lnTo>
                  <a:lnTo>
                    <a:pt x="19850" y="1009724"/>
                  </a:lnTo>
                  <a:lnTo>
                    <a:pt x="26467" y="1004759"/>
                  </a:lnTo>
                  <a:lnTo>
                    <a:pt x="33084" y="999793"/>
                  </a:lnTo>
                  <a:lnTo>
                    <a:pt x="39701" y="994827"/>
                  </a:lnTo>
                  <a:lnTo>
                    <a:pt x="46318" y="989861"/>
                  </a:lnTo>
                  <a:lnTo>
                    <a:pt x="52935" y="984894"/>
                  </a:lnTo>
                  <a:lnTo>
                    <a:pt x="59552" y="979927"/>
                  </a:lnTo>
                  <a:lnTo>
                    <a:pt x="66169" y="974960"/>
                  </a:lnTo>
                  <a:lnTo>
                    <a:pt x="72786" y="969992"/>
                  </a:lnTo>
                  <a:lnTo>
                    <a:pt x="79403" y="965024"/>
                  </a:lnTo>
                  <a:lnTo>
                    <a:pt x="86020" y="960056"/>
                  </a:lnTo>
                  <a:lnTo>
                    <a:pt x="92637" y="955088"/>
                  </a:lnTo>
                  <a:lnTo>
                    <a:pt x="99254" y="950120"/>
                  </a:lnTo>
                  <a:lnTo>
                    <a:pt x="105871" y="945152"/>
                  </a:lnTo>
                  <a:lnTo>
                    <a:pt x="112488" y="940184"/>
                  </a:lnTo>
                  <a:lnTo>
                    <a:pt x="119105" y="935216"/>
                  </a:lnTo>
                  <a:lnTo>
                    <a:pt x="125722" y="930249"/>
                  </a:lnTo>
                  <a:lnTo>
                    <a:pt x="132339" y="925282"/>
                  </a:lnTo>
                  <a:lnTo>
                    <a:pt x="138956" y="920315"/>
                  </a:lnTo>
                  <a:lnTo>
                    <a:pt x="145573" y="915348"/>
                  </a:lnTo>
                  <a:lnTo>
                    <a:pt x="152190" y="910383"/>
                  </a:lnTo>
                  <a:lnTo>
                    <a:pt x="158807" y="905417"/>
                  </a:lnTo>
                  <a:lnTo>
                    <a:pt x="165424" y="900453"/>
                  </a:lnTo>
                  <a:lnTo>
                    <a:pt x="172041" y="895490"/>
                  </a:lnTo>
                  <a:lnTo>
                    <a:pt x="178658" y="890528"/>
                  </a:lnTo>
                  <a:lnTo>
                    <a:pt x="185275" y="885567"/>
                  </a:lnTo>
                  <a:lnTo>
                    <a:pt x="191892" y="880607"/>
                  </a:lnTo>
                  <a:lnTo>
                    <a:pt x="198509" y="875649"/>
                  </a:lnTo>
                  <a:lnTo>
                    <a:pt x="205126" y="870692"/>
                  </a:lnTo>
                  <a:lnTo>
                    <a:pt x="211743" y="865738"/>
                  </a:lnTo>
                  <a:lnTo>
                    <a:pt x="218359" y="860786"/>
                  </a:lnTo>
                  <a:lnTo>
                    <a:pt x="224976" y="855836"/>
                  </a:lnTo>
                  <a:lnTo>
                    <a:pt x="231593" y="850888"/>
                  </a:lnTo>
                  <a:lnTo>
                    <a:pt x="238210" y="845944"/>
                  </a:lnTo>
                  <a:lnTo>
                    <a:pt x="244827" y="841002"/>
                  </a:lnTo>
                  <a:lnTo>
                    <a:pt x="251444" y="836064"/>
                  </a:lnTo>
                  <a:lnTo>
                    <a:pt x="258061" y="831130"/>
                  </a:lnTo>
                  <a:lnTo>
                    <a:pt x="264678" y="826200"/>
                  </a:lnTo>
                  <a:lnTo>
                    <a:pt x="271295" y="821275"/>
                  </a:lnTo>
                  <a:lnTo>
                    <a:pt x="277912" y="816354"/>
                  </a:lnTo>
                  <a:lnTo>
                    <a:pt x="284529" y="811438"/>
                  </a:lnTo>
                  <a:lnTo>
                    <a:pt x="291146" y="806529"/>
                  </a:lnTo>
                  <a:lnTo>
                    <a:pt x="297763" y="801625"/>
                  </a:lnTo>
                  <a:lnTo>
                    <a:pt x="304380" y="796728"/>
                  </a:lnTo>
                  <a:lnTo>
                    <a:pt x="310997" y="791839"/>
                  </a:lnTo>
                  <a:lnTo>
                    <a:pt x="317614" y="786957"/>
                  </a:lnTo>
                  <a:lnTo>
                    <a:pt x="324231" y="782084"/>
                  </a:lnTo>
                  <a:lnTo>
                    <a:pt x="330848" y="777220"/>
                  </a:lnTo>
                  <a:lnTo>
                    <a:pt x="337465" y="772366"/>
                  </a:lnTo>
                  <a:lnTo>
                    <a:pt x="344082" y="767523"/>
                  </a:lnTo>
                  <a:lnTo>
                    <a:pt x="350699" y="762691"/>
                  </a:lnTo>
                  <a:lnTo>
                    <a:pt x="357316" y="757872"/>
                  </a:lnTo>
                  <a:lnTo>
                    <a:pt x="363933" y="753066"/>
                  </a:lnTo>
                  <a:lnTo>
                    <a:pt x="370550" y="748274"/>
                  </a:lnTo>
                  <a:lnTo>
                    <a:pt x="377167" y="743497"/>
                  </a:lnTo>
                  <a:lnTo>
                    <a:pt x="383784" y="738737"/>
                  </a:lnTo>
                  <a:lnTo>
                    <a:pt x="390401" y="733994"/>
                  </a:lnTo>
                  <a:lnTo>
                    <a:pt x="397018" y="729270"/>
                  </a:lnTo>
                  <a:lnTo>
                    <a:pt x="403635" y="724565"/>
                  </a:lnTo>
                  <a:lnTo>
                    <a:pt x="410252" y="719882"/>
                  </a:lnTo>
                  <a:lnTo>
                    <a:pt x="416869" y="715222"/>
                  </a:lnTo>
                  <a:lnTo>
                    <a:pt x="423486" y="710586"/>
                  </a:lnTo>
                  <a:lnTo>
                    <a:pt x="430103" y="705975"/>
                  </a:lnTo>
                  <a:lnTo>
                    <a:pt x="436719" y="701391"/>
                  </a:lnTo>
                  <a:lnTo>
                    <a:pt x="443336" y="696836"/>
                  </a:lnTo>
                  <a:lnTo>
                    <a:pt x="449953" y="692311"/>
                  </a:lnTo>
                  <a:lnTo>
                    <a:pt x="456570" y="687817"/>
                  </a:lnTo>
                  <a:lnTo>
                    <a:pt x="463187" y="683356"/>
                  </a:lnTo>
                  <a:lnTo>
                    <a:pt x="469804" y="678930"/>
                  </a:lnTo>
                  <a:lnTo>
                    <a:pt x="476421" y="674540"/>
                  </a:lnTo>
                  <a:lnTo>
                    <a:pt x="483038" y="670188"/>
                  </a:lnTo>
                  <a:lnTo>
                    <a:pt x="489655" y="665874"/>
                  </a:lnTo>
                  <a:lnTo>
                    <a:pt x="496272" y="661600"/>
                  </a:lnTo>
                  <a:lnTo>
                    <a:pt x="502889" y="657368"/>
                  </a:lnTo>
                  <a:lnTo>
                    <a:pt x="509506" y="653176"/>
                  </a:lnTo>
                  <a:lnTo>
                    <a:pt x="516123" y="649028"/>
                  </a:lnTo>
                  <a:lnTo>
                    <a:pt x="522740" y="644922"/>
                  </a:lnTo>
                  <a:lnTo>
                    <a:pt x="529357" y="640859"/>
                  </a:lnTo>
                  <a:lnTo>
                    <a:pt x="535974" y="636838"/>
                  </a:lnTo>
                  <a:lnTo>
                    <a:pt x="542591" y="632859"/>
                  </a:lnTo>
                  <a:lnTo>
                    <a:pt x="549208" y="628921"/>
                  </a:lnTo>
                  <a:lnTo>
                    <a:pt x="555825" y="625023"/>
                  </a:lnTo>
                  <a:lnTo>
                    <a:pt x="562442" y="621163"/>
                  </a:lnTo>
                  <a:lnTo>
                    <a:pt x="569059" y="617338"/>
                  </a:lnTo>
                  <a:lnTo>
                    <a:pt x="575676" y="613547"/>
                  </a:lnTo>
                  <a:lnTo>
                    <a:pt x="582293" y="609785"/>
                  </a:lnTo>
                  <a:lnTo>
                    <a:pt x="588910" y="606049"/>
                  </a:lnTo>
                  <a:lnTo>
                    <a:pt x="595527" y="602336"/>
                  </a:lnTo>
                  <a:lnTo>
                    <a:pt x="602144" y="598642"/>
                  </a:lnTo>
                  <a:lnTo>
                    <a:pt x="608761" y="594961"/>
                  </a:lnTo>
                  <a:lnTo>
                    <a:pt x="615378" y="591289"/>
                  </a:lnTo>
                  <a:lnTo>
                    <a:pt x="621995" y="587622"/>
                  </a:lnTo>
                  <a:lnTo>
                    <a:pt x="628612" y="583954"/>
                  </a:lnTo>
                  <a:lnTo>
                    <a:pt x="635229" y="580280"/>
                  </a:lnTo>
                  <a:lnTo>
                    <a:pt x="641846" y="576595"/>
                  </a:lnTo>
                  <a:lnTo>
                    <a:pt x="648462" y="572894"/>
                  </a:lnTo>
                  <a:lnTo>
                    <a:pt x="655079" y="569173"/>
                  </a:lnTo>
                  <a:lnTo>
                    <a:pt x="661696" y="565426"/>
                  </a:lnTo>
                  <a:lnTo>
                    <a:pt x="668313" y="561650"/>
                  </a:lnTo>
                  <a:lnTo>
                    <a:pt x="674930" y="557842"/>
                  </a:lnTo>
                  <a:lnTo>
                    <a:pt x="681547" y="553996"/>
                  </a:lnTo>
                  <a:lnTo>
                    <a:pt x="688164" y="550111"/>
                  </a:lnTo>
                  <a:lnTo>
                    <a:pt x="694781" y="546183"/>
                  </a:lnTo>
                  <a:lnTo>
                    <a:pt x="701398" y="542210"/>
                  </a:lnTo>
                  <a:lnTo>
                    <a:pt x="708015" y="538191"/>
                  </a:lnTo>
                  <a:lnTo>
                    <a:pt x="714632" y="534124"/>
                  </a:lnTo>
                  <a:lnTo>
                    <a:pt x="721249" y="530008"/>
                  </a:lnTo>
                  <a:lnTo>
                    <a:pt x="727866" y="525843"/>
                  </a:lnTo>
                  <a:lnTo>
                    <a:pt x="734483" y="521628"/>
                  </a:lnTo>
                  <a:lnTo>
                    <a:pt x="741100" y="517364"/>
                  </a:lnTo>
                  <a:lnTo>
                    <a:pt x="747717" y="513050"/>
                  </a:lnTo>
                  <a:lnTo>
                    <a:pt x="754334" y="508688"/>
                  </a:lnTo>
                  <a:lnTo>
                    <a:pt x="760951" y="504278"/>
                  </a:lnTo>
                  <a:lnTo>
                    <a:pt x="767568" y="499822"/>
                  </a:lnTo>
                  <a:lnTo>
                    <a:pt x="774185" y="495320"/>
                  </a:lnTo>
                  <a:lnTo>
                    <a:pt x="780802" y="490775"/>
                  </a:lnTo>
                  <a:lnTo>
                    <a:pt x="787419" y="486187"/>
                  </a:lnTo>
                  <a:lnTo>
                    <a:pt x="794036" y="481558"/>
                  </a:lnTo>
                  <a:lnTo>
                    <a:pt x="800653" y="476890"/>
                  </a:lnTo>
                  <a:lnTo>
                    <a:pt x="807270" y="472184"/>
                  </a:lnTo>
                  <a:lnTo>
                    <a:pt x="813887" y="467442"/>
                  </a:lnTo>
                  <a:lnTo>
                    <a:pt x="820504" y="462666"/>
                  </a:lnTo>
                  <a:lnTo>
                    <a:pt x="827121" y="457857"/>
                  </a:lnTo>
                  <a:lnTo>
                    <a:pt x="833738" y="453016"/>
                  </a:lnTo>
                  <a:lnTo>
                    <a:pt x="840355" y="448146"/>
                  </a:lnTo>
                  <a:lnTo>
                    <a:pt x="846972" y="443248"/>
                  </a:lnTo>
                  <a:lnTo>
                    <a:pt x="853589" y="438323"/>
                  </a:lnTo>
                  <a:lnTo>
                    <a:pt x="860206" y="433373"/>
                  </a:lnTo>
                  <a:lnTo>
                    <a:pt x="866822" y="428399"/>
                  </a:lnTo>
                  <a:lnTo>
                    <a:pt x="873439" y="423402"/>
                  </a:lnTo>
                  <a:lnTo>
                    <a:pt x="880056" y="418384"/>
                  </a:lnTo>
                  <a:lnTo>
                    <a:pt x="886673" y="413345"/>
                  </a:lnTo>
                  <a:lnTo>
                    <a:pt x="893290" y="408287"/>
                  </a:lnTo>
                  <a:lnTo>
                    <a:pt x="899907" y="403211"/>
                  </a:lnTo>
                  <a:lnTo>
                    <a:pt x="906524" y="398118"/>
                  </a:lnTo>
                  <a:lnTo>
                    <a:pt x="913141" y="393008"/>
                  </a:lnTo>
                  <a:lnTo>
                    <a:pt x="919758" y="387883"/>
                  </a:lnTo>
                  <a:lnTo>
                    <a:pt x="926375" y="382744"/>
                  </a:lnTo>
                  <a:lnTo>
                    <a:pt x="932992" y="377590"/>
                  </a:lnTo>
                  <a:lnTo>
                    <a:pt x="939609" y="372424"/>
                  </a:lnTo>
                  <a:lnTo>
                    <a:pt x="946226" y="367246"/>
                  </a:lnTo>
                  <a:lnTo>
                    <a:pt x="952843" y="362056"/>
                  </a:lnTo>
                  <a:lnTo>
                    <a:pt x="959460" y="356855"/>
                  </a:lnTo>
                  <a:lnTo>
                    <a:pt x="966077" y="351643"/>
                  </a:lnTo>
                  <a:lnTo>
                    <a:pt x="972694" y="346421"/>
                  </a:lnTo>
                  <a:lnTo>
                    <a:pt x="979311" y="341191"/>
                  </a:lnTo>
                  <a:lnTo>
                    <a:pt x="985928" y="335951"/>
                  </a:lnTo>
                  <a:lnTo>
                    <a:pt x="992545" y="330703"/>
                  </a:lnTo>
                  <a:lnTo>
                    <a:pt x="999162" y="325446"/>
                  </a:lnTo>
                  <a:lnTo>
                    <a:pt x="1005779" y="320183"/>
                  </a:lnTo>
                  <a:lnTo>
                    <a:pt x="1012396" y="314912"/>
                  </a:lnTo>
                  <a:lnTo>
                    <a:pt x="1019013" y="309634"/>
                  </a:lnTo>
                  <a:lnTo>
                    <a:pt x="1025630" y="304349"/>
                  </a:lnTo>
                  <a:lnTo>
                    <a:pt x="1032247" y="299058"/>
                  </a:lnTo>
                  <a:lnTo>
                    <a:pt x="1038864" y="293762"/>
                  </a:lnTo>
                  <a:lnTo>
                    <a:pt x="1045481" y="288460"/>
                  </a:lnTo>
                  <a:lnTo>
                    <a:pt x="1052098" y="283152"/>
                  </a:lnTo>
                  <a:lnTo>
                    <a:pt x="1058715" y="277839"/>
                  </a:lnTo>
                  <a:lnTo>
                    <a:pt x="1065332" y="272521"/>
                  </a:lnTo>
                  <a:lnTo>
                    <a:pt x="1071949" y="267199"/>
                  </a:lnTo>
                  <a:lnTo>
                    <a:pt x="1078566" y="261872"/>
                  </a:lnTo>
                  <a:lnTo>
                    <a:pt x="1085182" y="256541"/>
                  </a:lnTo>
                  <a:lnTo>
                    <a:pt x="1091799" y="251205"/>
                  </a:lnTo>
                  <a:lnTo>
                    <a:pt x="1098416" y="245866"/>
                  </a:lnTo>
                  <a:lnTo>
                    <a:pt x="1105033" y="240523"/>
                  </a:lnTo>
                  <a:lnTo>
                    <a:pt x="1111650" y="235177"/>
                  </a:lnTo>
                  <a:lnTo>
                    <a:pt x="1118267" y="229827"/>
                  </a:lnTo>
                  <a:lnTo>
                    <a:pt x="1124884" y="224473"/>
                  </a:lnTo>
                  <a:lnTo>
                    <a:pt x="1131501" y="219117"/>
                  </a:lnTo>
                  <a:lnTo>
                    <a:pt x="1138118" y="213757"/>
                  </a:lnTo>
                  <a:lnTo>
                    <a:pt x="1144735" y="208395"/>
                  </a:lnTo>
                  <a:lnTo>
                    <a:pt x="1151352" y="203029"/>
                  </a:lnTo>
                  <a:lnTo>
                    <a:pt x="1157969" y="197661"/>
                  </a:lnTo>
                  <a:lnTo>
                    <a:pt x="1164586" y="192291"/>
                  </a:lnTo>
                  <a:lnTo>
                    <a:pt x="1171203" y="186917"/>
                  </a:lnTo>
                  <a:lnTo>
                    <a:pt x="1177820" y="181542"/>
                  </a:lnTo>
                  <a:lnTo>
                    <a:pt x="1184437" y="176164"/>
                  </a:lnTo>
                  <a:lnTo>
                    <a:pt x="1191054" y="170783"/>
                  </a:lnTo>
                  <a:lnTo>
                    <a:pt x="1197671" y="165401"/>
                  </a:lnTo>
                  <a:lnTo>
                    <a:pt x="1204288" y="160016"/>
                  </a:lnTo>
                  <a:lnTo>
                    <a:pt x="1210905" y="154630"/>
                  </a:lnTo>
                  <a:lnTo>
                    <a:pt x="1217522" y="149241"/>
                  </a:lnTo>
                  <a:lnTo>
                    <a:pt x="1224139" y="143851"/>
                  </a:lnTo>
                  <a:lnTo>
                    <a:pt x="1230756" y="138459"/>
                  </a:lnTo>
                  <a:lnTo>
                    <a:pt x="1237373" y="133064"/>
                  </a:lnTo>
                  <a:lnTo>
                    <a:pt x="1243990" y="127669"/>
                  </a:lnTo>
                  <a:lnTo>
                    <a:pt x="1250607" y="122271"/>
                  </a:lnTo>
                  <a:lnTo>
                    <a:pt x="1257224" y="116872"/>
                  </a:lnTo>
                  <a:lnTo>
                    <a:pt x="1263841" y="111471"/>
                  </a:lnTo>
                  <a:lnTo>
                    <a:pt x="1270458" y="106069"/>
                  </a:lnTo>
                  <a:lnTo>
                    <a:pt x="1277075" y="100665"/>
                  </a:lnTo>
                  <a:lnTo>
                    <a:pt x="1283692" y="95260"/>
                  </a:lnTo>
                  <a:lnTo>
                    <a:pt x="1290309" y="89853"/>
                  </a:lnTo>
                  <a:lnTo>
                    <a:pt x="1296925" y="84445"/>
                  </a:lnTo>
                  <a:lnTo>
                    <a:pt x="1303542" y="79036"/>
                  </a:lnTo>
                  <a:lnTo>
                    <a:pt x="1310159" y="73626"/>
                  </a:lnTo>
                  <a:lnTo>
                    <a:pt x="1316776" y="68214"/>
                  </a:lnTo>
                  <a:lnTo>
                    <a:pt x="1323393" y="62801"/>
                  </a:lnTo>
                  <a:lnTo>
                    <a:pt x="1330010" y="57386"/>
                  </a:lnTo>
                  <a:lnTo>
                    <a:pt x="1336627" y="51971"/>
                  </a:lnTo>
                  <a:lnTo>
                    <a:pt x="1343244" y="46554"/>
                  </a:lnTo>
                  <a:lnTo>
                    <a:pt x="1349861" y="41137"/>
                  </a:lnTo>
                  <a:lnTo>
                    <a:pt x="1356478" y="35718"/>
                  </a:lnTo>
                  <a:lnTo>
                    <a:pt x="1363095" y="30298"/>
                  </a:lnTo>
                  <a:lnTo>
                    <a:pt x="1369712" y="24877"/>
                  </a:lnTo>
                  <a:lnTo>
                    <a:pt x="1376329" y="19455"/>
                  </a:lnTo>
                  <a:lnTo>
                    <a:pt x="1382946" y="14032"/>
                  </a:lnTo>
                  <a:lnTo>
                    <a:pt x="1389563" y="8608"/>
                  </a:lnTo>
                  <a:lnTo>
                    <a:pt x="1396180" y="3184"/>
                  </a:lnTo>
                  <a:lnTo>
                    <a:pt x="1400063" y="0"/>
                  </a:lnTo>
                  <a:lnTo>
                    <a:pt x="1517835" y="0"/>
                  </a:lnTo>
                  <a:lnTo>
                    <a:pt x="1515285" y="1904"/>
                  </a:lnTo>
                  <a:lnTo>
                    <a:pt x="1508669" y="6847"/>
                  </a:lnTo>
                  <a:lnTo>
                    <a:pt x="1502052" y="11791"/>
                  </a:lnTo>
                  <a:lnTo>
                    <a:pt x="1495435" y="16735"/>
                  </a:lnTo>
                  <a:lnTo>
                    <a:pt x="1488818" y="21680"/>
                  </a:lnTo>
                  <a:lnTo>
                    <a:pt x="1482201" y="26625"/>
                  </a:lnTo>
                  <a:lnTo>
                    <a:pt x="1475584" y="31571"/>
                  </a:lnTo>
                  <a:lnTo>
                    <a:pt x="1468967" y="36517"/>
                  </a:lnTo>
                  <a:lnTo>
                    <a:pt x="1462350" y="41464"/>
                  </a:lnTo>
                  <a:lnTo>
                    <a:pt x="1455733" y="46411"/>
                  </a:lnTo>
                  <a:lnTo>
                    <a:pt x="1449116" y="51359"/>
                  </a:lnTo>
                  <a:lnTo>
                    <a:pt x="1442499" y="56307"/>
                  </a:lnTo>
                  <a:lnTo>
                    <a:pt x="1435882" y="61256"/>
                  </a:lnTo>
                  <a:lnTo>
                    <a:pt x="1429265" y="66206"/>
                  </a:lnTo>
                  <a:lnTo>
                    <a:pt x="1422648" y="71156"/>
                  </a:lnTo>
                  <a:lnTo>
                    <a:pt x="1416031" y="76106"/>
                  </a:lnTo>
                  <a:lnTo>
                    <a:pt x="1409414" y="81057"/>
                  </a:lnTo>
                  <a:lnTo>
                    <a:pt x="1402797" y="86009"/>
                  </a:lnTo>
                  <a:lnTo>
                    <a:pt x="1396180" y="90961"/>
                  </a:lnTo>
                  <a:lnTo>
                    <a:pt x="1389563" y="95913"/>
                  </a:lnTo>
                  <a:lnTo>
                    <a:pt x="1382946" y="100866"/>
                  </a:lnTo>
                  <a:lnTo>
                    <a:pt x="1376329" y="105820"/>
                  </a:lnTo>
                  <a:lnTo>
                    <a:pt x="1369712" y="110774"/>
                  </a:lnTo>
                  <a:lnTo>
                    <a:pt x="1363095" y="115729"/>
                  </a:lnTo>
                  <a:lnTo>
                    <a:pt x="1356478" y="120684"/>
                  </a:lnTo>
                  <a:lnTo>
                    <a:pt x="1349861" y="125640"/>
                  </a:lnTo>
                  <a:lnTo>
                    <a:pt x="1343244" y="130596"/>
                  </a:lnTo>
                  <a:lnTo>
                    <a:pt x="1336627" y="135552"/>
                  </a:lnTo>
                  <a:lnTo>
                    <a:pt x="1330010" y="140509"/>
                  </a:lnTo>
                  <a:lnTo>
                    <a:pt x="1323393" y="145467"/>
                  </a:lnTo>
                  <a:lnTo>
                    <a:pt x="1316776" y="150425"/>
                  </a:lnTo>
                  <a:lnTo>
                    <a:pt x="1310159" y="155383"/>
                  </a:lnTo>
                  <a:lnTo>
                    <a:pt x="1303542" y="160341"/>
                  </a:lnTo>
                  <a:lnTo>
                    <a:pt x="1296925" y="165300"/>
                  </a:lnTo>
                  <a:lnTo>
                    <a:pt x="1290309" y="170260"/>
                  </a:lnTo>
                  <a:lnTo>
                    <a:pt x="1283692" y="175219"/>
                  </a:lnTo>
                  <a:lnTo>
                    <a:pt x="1277075" y="180179"/>
                  </a:lnTo>
                  <a:lnTo>
                    <a:pt x="1270458" y="185140"/>
                  </a:lnTo>
                  <a:lnTo>
                    <a:pt x="1263841" y="190100"/>
                  </a:lnTo>
                  <a:lnTo>
                    <a:pt x="1257224" y="195061"/>
                  </a:lnTo>
                  <a:lnTo>
                    <a:pt x="1250607" y="200021"/>
                  </a:lnTo>
                  <a:lnTo>
                    <a:pt x="1243990" y="204982"/>
                  </a:lnTo>
                  <a:lnTo>
                    <a:pt x="1237373" y="209943"/>
                  </a:lnTo>
                  <a:lnTo>
                    <a:pt x="1230756" y="214904"/>
                  </a:lnTo>
                  <a:lnTo>
                    <a:pt x="1224139" y="219865"/>
                  </a:lnTo>
                  <a:lnTo>
                    <a:pt x="1217522" y="224826"/>
                  </a:lnTo>
                  <a:lnTo>
                    <a:pt x="1210905" y="229786"/>
                  </a:lnTo>
                  <a:lnTo>
                    <a:pt x="1204288" y="234747"/>
                  </a:lnTo>
                  <a:lnTo>
                    <a:pt x="1197671" y="239707"/>
                  </a:lnTo>
                  <a:lnTo>
                    <a:pt x="1191054" y="244667"/>
                  </a:lnTo>
                  <a:lnTo>
                    <a:pt x="1184437" y="249626"/>
                  </a:lnTo>
                  <a:lnTo>
                    <a:pt x="1177820" y="254585"/>
                  </a:lnTo>
                  <a:lnTo>
                    <a:pt x="1171203" y="259543"/>
                  </a:lnTo>
                  <a:lnTo>
                    <a:pt x="1164586" y="264500"/>
                  </a:lnTo>
                  <a:lnTo>
                    <a:pt x="1157969" y="269457"/>
                  </a:lnTo>
                  <a:lnTo>
                    <a:pt x="1151352" y="274412"/>
                  </a:lnTo>
                  <a:lnTo>
                    <a:pt x="1144735" y="279366"/>
                  </a:lnTo>
                  <a:lnTo>
                    <a:pt x="1138118" y="284320"/>
                  </a:lnTo>
                  <a:lnTo>
                    <a:pt x="1131501" y="289271"/>
                  </a:lnTo>
                  <a:lnTo>
                    <a:pt x="1124884" y="294221"/>
                  </a:lnTo>
                  <a:lnTo>
                    <a:pt x="1118267" y="299170"/>
                  </a:lnTo>
                  <a:lnTo>
                    <a:pt x="1111650" y="304116"/>
                  </a:lnTo>
                  <a:lnTo>
                    <a:pt x="1105033" y="309060"/>
                  </a:lnTo>
                  <a:lnTo>
                    <a:pt x="1098416" y="314002"/>
                  </a:lnTo>
                  <a:lnTo>
                    <a:pt x="1091799" y="318942"/>
                  </a:lnTo>
                  <a:lnTo>
                    <a:pt x="1085182" y="323878"/>
                  </a:lnTo>
                  <a:lnTo>
                    <a:pt x="1078566" y="328812"/>
                  </a:lnTo>
                  <a:lnTo>
                    <a:pt x="1071949" y="333742"/>
                  </a:lnTo>
                  <a:lnTo>
                    <a:pt x="1065332" y="338668"/>
                  </a:lnTo>
                  <a:lnTo>
                    <a:pt x="1058715" y="343591"/>
                  </a:lnTo>
                  <a:lnTo>
                    <a:pt x="1052098" y="348509"/>
                  </a:lnTo>
                  <a:lnTo>
                    <a:pt x="1045481" y="353422"/>
                  </a:lnTo>
                  <a:lnTo>
                    <a:pt x="1038864" y="358330"/>
                  </a:lnTo>
                  <a:lnTo>
                    <a:pt x="1032247" y="363233"/>
                  </a:lnTo>
                  <a:lnTo>
                    <a:pt x="1025630" y="368129"/>
                  </a:lnTo>
                  <a:lnTo>
                    <a:pt x="1019013" y="373019"/>
                  </a:lnTo>
                  <a:lnTo>
                    <a:pt x="1012396" y="377903"/>
                  </a:lnTo>
                  <a:lnTo>
                    <a:pt x="1005779" y="382778"/>
                  </a:lnTo>
                  <a:lnTo>
                    <a:pt x="999162" y="387645"/>
                  </a:lnTo>
                  <a:lnTo>
                    <a:pt x="992545" y="392504"/>
                  </a:lnTo>
                  <a:lnTo>
                    <a:pt x="985928" y="397352"/>
                  </a:lnTo>
                  <a:lnTo>
                    <a:pt x="979311" y="402191"/>
                  </a:lnTo>
                  <a:lnTo>
                    <a:pt x="972694" y="407019"/>
                  </a:lnTo>
                  <a:lnTo>
                    <a:pt x="966077" y="411834"/>
                  </a:lnTo>
                  <a:lnTo>
                    <a:pt x="959460" y="416637"/>
                  </a:lnTo>
                  <a:lnTo>
                    <a:pt x="952843" y="421427"/>
                  </a:lnTo>
                  <a:lnTo>
                    <a:pt x="946226" y="426202"/>
                  </a:lnTo>
                  <a:lnTo>
                    <a:pt x="939609" y="430961"/>
                  </a:lnTo>
                  <a:lnTo>
                    <a:pt x="932992" y="435703"/>
                  </a:lnTo>
                  <a:lnTo>
                    <a:pt x="926375" y="440428"/>
                  </a:lnTo>
                  <a:lnTo>
                    <a:pt x="919758" y="445133"/>
                  </a:lnTo>
                  <a:lnTo>
                    <a:pt x="913141" y="449818"/>
                  </a:lnTo>
                  <a:lnTo>
                    <a:pt x="906524" y="454481"/>
                  </a:lnTo>
                  <a:lnTo>
                    <a:pt x="899907" y="459121"/>
                  </a:lnTo>
                  <a:lnTo>
                    <a:pt x="893290" y="463737"/>
                  </a:lnTo>
                  <a:lnTo>
                    <a:pt x="886673" y="468327"/>
                  </a:lnTo>
                  <a:lnTo>
                    <a:pt x="880056" y="472890"/>
                  </a:lnTo>
                  <a:lnTo>
                    <a:pt x="873439" y="477424"/>
                  </a:lnTo>
                  <a:lnTo>
                    <a:pt x="866822" y="481927"/>
                  </a:lnTo>
                  <a:lnTo>
                    <a:pt x="860206" y="486398"/>
                  </a:lnTo>
                  <a:lnTo>
                    <a:pt x="853589" y="490836"/>
                  </a:lnTo>
                  <a:lnTo>
                    <a:pt x="846972" y="495239"/>
                  </a:lnTo>
                  <a:lnTo>
                    <a:pt x="840355" y="499606"/>
                  </a:lnTo>
                  <a:lnTo>
                    <a:pt x="833738" y="503935"/>
                  </a:lnTo>
                  <a:lnTo>
                    <a:pt x="827121" y="508225"/>
                  </a:lnTo>
                  <a:lnTo>
                    <a:pt x="820504" y="512475"/>
                  </a:lnTo>
                  <a:lnTo>
                    <a:pt x="813887" y="516684"/>
                  </a:lnTo>
                  <a:lnTo>
                    <a:pt x="807270" y="520852"/>
                  </a:lnTo>
                  <a:lnTo>
                    <a:pt x="800653" y="524977"/>
                  </a:lnTo>
                  <a:lnTo>
                    <a:pt x="794036" y="529059"/>
                  </a:lnTo>
                  <a:lnTo>
                    <a:pt x="787419" y="533099"/>
                  </a:lnTo>
                  <a:lnTo>
                    <a:pt x="780802" y="537097"/>
                  </a:lnTo>
                  <a:lnTo>
                    <a:pt x="774185" y="541053"/>
                  </a:lnTo>
                  <a:lnTo>
                    <a:pt x="767568" y="544968"/>
                  </a:lnTo>
                  <a:lnTo>
                    <a:pt x="760951" y="548845"/>
                  </a:lnTo>
                  <a:lnTo>
                    <a:pt x="754334" y="552684"/>
                  </a:lnTo>
                  <a:lnTo>
                    <a:pt x="747717" y="556489"/>
                  </a:lnTo>
                  <a:lnTo>
                    <a:pt x="741100" y="560261"/>
                  </a:lnTo>
                  <a:lnTo>
                    <a:pt x="734483" y="564004"/>
                  </a:lnTo>
                  <a:lnTo>
                    <a:pt x="727866" y="567722"/>
                  </a:lnTo>
                  <a:lnTo>
                    <a:pt x="721249" y="571419"/>
                  </a:lnTo>
                  <a:lnTo>
                    <a:pt x="714632" y="575097"/>
                  </a:lnTo>
                  <a:lnTo>
                    <a:pt x="708015" y="578763"/>
                  </a:lnTo>
                  <a:lnTo>
                    <a:pt x="701398" y="582421"/>
                  </a:lnTo>
                  <a:lnTo>
                    <a:pt x="694781" y="586076"/>
                  </a:lnTo>
                  <a:lnTo>
                    <a:pt x="688164" y="589732"/>
                  </a:lnTo>
                  <a:lnTo>
                    <a:pt x="681547" y="593395"/>
                  </a:lnTo>
                  <a:lnTo>
                    <a:pt x="674930" y="597070"/>
                  </a:lnTo>
                  <a:lnTo>
                    <a:pt x="668313" y="600761"/>
                  </a:lnTo>
                  <a:lnTo>
                    <a:pt x="661696" y="604474"/>
                  </a:lnTo>
                  <a:lnTo>
                    <a:pt x="655079" y="608212"/>
                  </a:lnTo>
                  <a:lnTo>
                    <a:pt x="648462" y="611980"/>
                  </a:lnTo>
                  <a:lnTo>
                    <a:pt x="641846" y="615781"/>
                  </a:lnTo>
                  <a:lnTo>
                    <a:pt x="635229" y="619620"/>
                  </a:lnTo>
                  <a:lnTo>
                    <a:pt x="628612" y="623499"/>
                  </a:lnTo>
                  <a:lnTo>
                    <a:pt x="621995" y="627420"/>
                  </a:lnTo>
                  <a:lnTo>
                    <a:pt x="615378" y="631386"/>
                  </a:lnTo>
                  <a:lnTo>
                    <a:pt x="608761" y="635398"/>
                  </a:lnTo>
                  <a:lnTo>
                    <a:pt x="602144" y="639458"/>
                  </a:lnTo>
                  <a:lnTo>
                    <a:pt x="595527" y="643567"/>
                  </a:lnTo>
                  <a:lnTo>
                    <a:pt x="588910" y="647725"/>
                  </a:lnTo>
                  <a:lnTo>
                    <a:pt x="582293" y="651932"/>
                  </a:lnTo>
                  <a:lnTo>
                    <a:pt x="575676" y="656189"/>
                  </a:lnTo>
                  <a:lnTo>
                    <a:pt x="569059" y="660495"/>
                  </a:lnTo>
                  <a:lnTo>
                    <a:pt x="562442" y="664849"/>
                  </a:lnTo>
                  <a:lnTo>
                    <a:pt x="555825" y="669250"/>
                  </a:lnTo>
                  <a:lnTo>
                    <a:pt x="549208" y="673697"/>
                  </a:lnTo>
                  <a:lnTo>
                    <a:pt x="542591" y="678189"/>
                  </a:lnTo>
                  <a:lnTo>
                    <a:pt x="535974" y="682725"/>
                  </a:lnTo>
                  <a:lnTo>
                    <a:pt x="529357" y="687303"/>
                  </a:lnTo>
                  <a:lnTo>
                    <a:pt x="522740" y="691921"/>
                  </a:lnTo>
                  <a:lnTo>
                    <a:pt x="516123" y="696579"/>
                  </a:lnTo>
                  <a:lnTo>
                    <a:pt x="509506" y="701274"/>
                  </a:lnTo>
                  <a:lnTo>
                    <a:pt x="502889" y="706004"/>
                  </a:lnTo>
                  <a:lnTo>
                    <a:pt x="496272" y="710769"/>
                  </a:lnTo>
                  <a:lnTo>
                    <a:pt x="489655" y="715567"/>
                  </a:lnTo>
                  <a:lnTo>
                    <a:pt x="483038" y="720395"/>
                  </a:lnTo>
                  <a:lnTo>
                    <a:pt x="476421" y="725253"/>
                  </a:lnTo>
                  <a:lnTo>
                    <a:pt x="469804" y="730139"/>
                  </a:lnTo>
                  <a:lnTo>
                    <a:pt x="463187" y="735052"/>
                  </a:lnTo>
                  <a:lnTo>
                    <a:pt x="456570" y="739990"/>
                  </a:lnTo>
                  <a:lnTo>
                    <a:pt x="449953" y="744952"/>
                  </a:lnTo>
                  <a:lnTo>
                    <a:pt x="443336" y="749937"/>
                  </a:lnTo>
                  <a:lnTo>
                    <a:pt x="436719" y="754943"/>
                  </a:lnTo>
                  <a:lnTo>
                    <a:pt x="430103" y="759969"/>
                  </a:lnTo>
                  <a:lnTo>
                    <a:pt x="423486" y="765014"/>
                  </a:lnTo>
                  <a:lnTo>
                    <a:pt x="416869" y="770078"/>
                  </a:lnTo>
                  <a:lnTo>
                    <a:pt x="410252" y="775159"/>
                  </a:lnTo>
                  <a:lnTo>
                    <a:pt x="403635" y="780256"/>
                  </a:lnTo>
                  <a:lnTo>
                    <a:pt x="397018" y="785369"/>
                  </a:lnTo>
                  <a:lnTo>
                    <a:pt x="390401" y="790496"/>
                  </a:lnTo>
                  <a:lnTo>
                    <a:pt x="383784" y="795637"/>
                  </a:lnTo>
                  <a:lnTo>
                    <a:pt x="377167" y="800791"/>
                  </a:lnTo>
                  <a:lnTo>
                    <a:pt x="370550" y="805957"/>
                  </a:lnTo>
                  <a:lnTo>
                    <a:pt x="363933" y="811135"/>
                  </a:lnTo>
                  <a:lnTo>
                    <a:pt x="357316" y="816325"/>
                  </a:lnTo>
                  <a:lnTo>
                    <a:pt x="350699" y="821525"/>
                  </a:lnTo>
                  <a:lnTo>
                    <a:pt x="344082" y="826734"/>
                  </a:lnTo>
                  <a:lnTo>
                    <a:pt x="337465" y="831954"/>
                  </a:lnTo>
                  <a:lnTo>
                    <a:pt x="330848" y="837182"/>
                  </a:lnTo>
                  <a:lnTo>
                    <a:pt x="324231" y="842419"/>
                  </a:lnTo>
                  <a:lnTo>
                    <a:pt x="317614" y="847664"/>
                  </a:lnTo>
                  <a:lnTo>
                    <a:pt x="310997" y="852917"/>
                  </a:lnTo>
                  <a:lnTo>
                    <a:pt x="304380" y="858177"/>
                  </a:lnTo>
                  <a:lnTo>
                    <a:pt x="297763" y="863444"/>
                  </a:lnTo>
                  <a:lnTo>
                    <a:pt x="291146" y="868718"/>
                  </a:lnTo>
                  <a:lnTo>
                    <a:pt x="284529" y="873998"/>
                  </a:lnTo>
                  <a:lnTo>
                    <a:pt x="277912" y="879284"/>
                  </a:lnTo>
                  <a:lnTo>
                    <a:pt x="271295" y="884576"/>
                  </a:lnTo>
                  <a:lnTo>
                    <a:pt x="264678" y="889874"/>
                  </a:lnTo>
                  <a:lnTo>
                    <a:pt x="258061" y="895177"/>
                  </a:lnTo>
                  <a:lnTo>
                    <a:pt x="251444" y="900485"/>
                  </a:lnTo>
                  <a:lnTo>
                    <a:pt x="244827" y="905798"/>
                  </a:lnTo>
                  <a:lnTo>
                    <a:pt x="238210" y="911115"/>
                  </a:lnTo>
                  <a:lnTo>
                    <a:pt x="231593" y="916437"/>
                  </a:lnTo>
                  <a:lnTo>
                    <a:pt x="224976" y="921763"/>
                  </a:lnTo>
                  <a:lnTo>
                    <a:pt x="218359" y="927093"/>
                  </a:lnTo>
                  <a:lnTo>
                    <a:pt x="211743" y="932427"/>
                  </a:lnTo>
                  <a:lnTo>
                    <a:pt x="205126" y="937765"/>
                  </a:lnTo>
                  <a:lnTo>
                    <a:pt x="198509" y="943106"/>
                  </a:lnTo>
                  <a:lnTo>
                    <a:pt x="191892" y="948451"/>
                  </a:lnTo>
                  <a:lnTo>
                    <a:pt x="185275" y="953799"/>
                  </a:lnTo>
                  <a:lnTo>
                    <a:pt x="178658" y="959150"/>
                  </a:lnTo>
                  <a:lnTo>
                    <a:pt x="172041" y="964504"/>
                  </a:lnTo>
                  <a:lnTo>
                    <a:pt x="165424" y="969861"/>
                  </a:lnTo>
                  <a:lnTo>
                    <a:pt x="158807" y="975222"/>
                  </a:lnTo>
                  <a:lnTo>
                    <a:pt x="152190" y="980584"/>
                  </a:lnTo>
                  <a:lnTo>
                    <a:pt x="145573" y="985950"/>
                  </a:lnTo>
                  <a:lnTo>
                    <a:pt x="138956" y="991318"/>
                  </a:lnTo>
                  <a:lnTo>
                    <a:pt x="132339" y="996689"/>
                  </a:lnTo>
                  <a:lnTo>
                    <a:pt x="125722" y="1002062"/>
                  </a:lnTo>
                  <a:lnTo>
                    <a:pt x="119105" y="1007437"/>
                  </a:lnTo>
                  <a:lnTo>
                    <a:pt x="112488" y="1012814"/>
                  </a:lnTo>
                  <a:lnTo>
                    <a:pt x="105871" y="1018194"/>
                  </a:lnTo>
                  <a:lnTo>
                    <a:pt x="99254" y="1023575"/>
                  </a:lnTo>
                  <a:lnTo>
                    <a:pt x="92637" y="1028959"/>
                  </a:lnTo>
                  <a:lnTo>
                    <a:pt x="86020" y="1034345"/>
                  </a:lnTo>
                  <a:lnTo>
                    <a:pt x="79403" y="1039732"/>
                  </a:lnTo>
                  <a:lnTo>
                    <a:pt x="72786" y="1045122"/>
                  </a:lnTo>
                  <a:lnTo>
                    <a:pt x="66169" y="1050513"/>
                  </a:lnTo>
                  <a:lnTo>
                    <a:pt x="59552" y="1055906"/>
                  </a:lnTo>
                  <a:lnTo>
                    <a:pt x="52935" y="1061300"/>
                  </a:lnTo>
                  <a:lnTo>
                    <a:pt x="46318" y="1066697"/>
                  </a:lnTo>
                  <a:lnTo>
                    <a:pt x="39701" y="1072095"/>
                  </a:lnTo>
                  <a:lnTo>
                    <a:pt x="33084" y="1077494"/>
                  </a:lnTo>
                  <a:lnTo>
                    <a:pt x="26467" y="1082895"/>
                  </a:lnTo>
                  <a:lnTo>
                    <a:pt x="19850" y="1088297"/>
                  </a:lnTo>
                  <a:lnTo>
                    <a:pt x="13233" y="1093701"/>
                  </a:lnTo>
                  <a:lnTo>
                    <a:pt x="6616" y="1099106"/>
                  </a:lnTo>
                  <a:lnTo>
                    <a:pt x="0" y="1104512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34286" y="4718086"/>
              <a:ext cx="1400063" cy="1024617"/>
            </a:xfrm>
            <a:custGeom>
              <a:avLst/>
              <a:pathLst>
                <a:path w="1400063" h="1024617">
                  <a:moveTo>
                    <a:pt x="0" y="1024617"/>
                  </a:moveTo>
                  <a:lnTo>
                    <a:pt x="6616" y="1019653"/>
                  </a:lnTo>
                  <a:lnTo>
                    <a:pt x="13233" y="1014689"/>
                  </a:lnTo>
                  <a:lnTo>
                    <a:pt x="19850" y="1009724"/>
                  </a:lnTo>
                  <a:lnTo>
                    <a:pt x="26467" y="1004759"/>
                  </a:lnTo>
                  <a:lnTo>
                    <a:pt x="33084" y="999793"/>
                  </a:lnTo>
                  <a:lnTo>
                    <a:pt x="39701" y="994827"/>
                  </a:lnTo>
                  <a:lnTo>
                    <a:pt x="46318" y="989861"/>
                  </a:lnTo>
                  <a:lnTo>
                    <a:pt x="52935" y="984894"/>
                  </a:lnTo>
                  <a:lnTo>
                    <a:pt x="59552" y="979927"/>
                  </a:lnTo>
                  <a:lnTo>
                    <a:pt x="66169" y="974960"/>
                  </a:lnTo>
                  <a:lnTo>
                    <a:pt x="72786" y="969992"/>
                  </a:lnTo>
                  <a:lnTo>
                    <a:pt x="79403" y="965024"/>
                  </a:lnTo>
                  <a:lnTo>
                    <a:pt x="86020" y="960056"/>
                  </a:lnTo>
                  <a:lnTo>
                    <a:pt x="92637" y="955088"/>
                  </a:lnTo>
                  <a:lnTo>
                    <a:pt x="99254" y="950120"/>
                  </a:lnTo>
                  <a:lnTo>
                    <a:pt x="105871" y="945152"/>
                  </a:lnTo>
                  <a:lnTo>
                    <a:pt x="112488" y="940184"/>
                  </a:lnTo>
                  <a:lnTo>
                    <a:pt x="119105" y="935216"/>
                  </a:lnTo>
                  <a:lnTo>
                    <a:pt x="125722" y="930249"/>
                  </a:lnTo>
                  <a:lnTo>
                    <a:pt x="132339" y="925282"/>
                  </a:lnTo>
                  <a:lnTo>
                    <a:pt x="138956" y="920315"/>
                  </a:lnTo>
                  <a:lnTo>
                    <a:pt x="145573" y="915348"/>
                  </a:lnTo>
                  <a:lnTo>
                    <a:pt x="152190" y="910383"/>
                  </a:lnTo>
                  <a:lnTo>
                    <a:pt x="158807" y="905417"/>
                  </a:lnTo>
                  <a:lnTo>
                    <a:pt x="165424" y="900453"/>
                  </a:lnTo>
                  <a:lnTo>
                    <a:pt x="172041" y="895490"/>
                  </a:lnTo>
                  <a:lnTo>
                    <a:pt x="178658" y="890528"/>
                  </a:lnTo>
                  <a:lnTo>
                    <a:pt x="185275" y="885567"/>
                  </a:lnTo>
                  <a:lnTo>
                    <a:pt x="191892" y="880607"/>
                  </a:lnTo>
                  <a:lnTo>
                    <a:pt x="198509" y="875649"/>
                  </a:lnTo>
                  <a:lnTo>
                    <a:pt x="205126" y="870692"/>
                  </a:lnTo>
                  <a:lnTo>
                    <a:pt x="211743" y="865738"/>
                  </a:lnTo>
                  <a:lnTo>
                    <a:pt x="218359" y="860786"/>
                  </a:lnTo>
                  <a:lnTo>
                    <a:pt x="224976" y="855836"/>
                  </a:lnTo>
                  <a:lnTo>
                    <a:pt x="231593" y="850888"/>
                  </a:lnTo>
                  <a:lnTo>
                    <a:pt x="238210" y="845944"/>
                  </a:lnTo>
                  <a:lnTo>
                    <a:pt x="244827" y="841002"/>
                  </a:lnTo>
                  <a:lnTo>
                    <a:pt x="251444" y="836064"/>
                  </a:lnTo>
                  <a:lnTo>
                    <a:pt x="258061" y="831130"/>
                  </a:lnTo>
                  <a:lnTo>
                    <a:pt x="264678" y="826200"/>
                  </a:lnTo>
                  <a:lnTo>
                    <a:pt x="271295" y="821275"/>
                  </a:lnTo>
                  <a:lnTo>
                    <a:pt x="277912" y="816354"/>
                  </a:lnTo>
                  <a:lnTo>
                    <a:pt x="284529" y="811438"/>
                  </a:lnTo>
                  <a:lnTo>
                    <a:pt x="291146" y="806529"/>
                  </a:lnTo>
                  <a:lnTo>
                    <a:pt x="297763" y="801625"/>
                  </a:lnTo>
                  <a:lnTo>
                    <a:pt x="304380" y="796728"/>
                  </a:lnTo>
                  <a:lnTo>
                    <a:pt x="310997" y="791839"/>
                  </a:lnTo>
                  <a:lnTo>
                    <a:pt x="317614" y="786957"/>
                  </a:lnTo>
                  <a:lnTo>
                    <a:pt x="324231" y="782084"/>
                  </a:lnTo>
                  <a:lnTo>
                    <a:pt x="330848" y="777220"/>
                  </a:lnTo>
                  <a:lnTo>
                    <a:pt x="337465" y="772366"/>
                  </a:lnTo>
                  <a:lnTo>
                    <a:pt x="344082" y="767523"/>
                  </a:lnTo>
                  <a:lnTo>
                    <a:pt x="350699" y="762691"/>
                  </a:lnTo>
                  <a:lnTo>
                    <a:pt x="357316" y="757872"/>
                  </a:lnTo>
                  <a:lnTo>
                    <a:pt x="363933" y="753066"/>
                  </a:lnTo>
                  <a:lnTo>
                    <a:pt x="370550" y="748274"/>
                  </a:lnTo>
                  <a:lnTo>
                    <a:pt x="377167" y="743497"/>
                  </a:lnTo>
                  <a:lnTo>
                    <a:pt x="383784" y="738737"/>
                  </a:lnTo>
                  <a:lnTo>
                    <a:pt x="390401" y="733994"/>
                  </a:lnTo>
                  <a:lnTo>
                    <a:pt x="397018" y="729270"/>
                  </a:lnTo>
                  <a:lnTo>
                    <a:pt x="403635" y="724565"/>
                  </a:lnTo>
                  <a:lnTo>
                    <a:pt x="410252" y="719882"/>
                  </a:lnTo>
                  <a:lnTo>
                    <a:pt x="416869" y="715222"/>
                  </a:lnTo>
                  <a:lnTo>
                    <a:pt x="423486" y="710586"/>
                  </a:lnTo>
                  <a:lnTo>
                    <a:pt x="430103" y="705975"/>
                  </a:lnTo>
                  <a:lnTo>
                    <a:pt x="436719" y="701391"/>
                  </a:lnTo>
                  <a:lnTo>
                    <a:pt x="443336" y="696836"/>
                  </a:lnTo>
                  <a:lnTo>
                    <a:pt x="449953" y="692311"/>
                  </a:lnTo>
                  <a:lnTo>
                    <a:pt x="456570" y="687817"/>
                  </a:lnTo>
                  <a:lnTo>
                    <a:pt x="463187" y="683356"/>
                  </a:lnTo>
                  <a:lnTo>
                    <a:pt x="469804" y="678930"/>
                  </a:lnTo>
                  <a:lnTo>
                    <a:pt x="476421" y="674540"/>
                  </a:lnTo>
                  <a:lnTo>
                    <a:pt x="483038" y="670188"/>
                  </a:lnTo>
                  <a:lnTo>
                    <a:pt x="489655" y="665874"/>
                  </a:lnTo>
                  <a:lnTo>
                    <a:pt x="496272" y="661600"/>
                  </a:lnTo>
                  <a:lnTo>
                    <a:pt x="502889" y="657368"/>
                  </a:lnTo>
                  <a:lnTo>
                    <a:pt x="509506" y="653176"/>
                  </a:lnTo>
                  <a:lnTo>
                    <a:pt x="516123" y="649028"/>
                  </a:lnTo>
                  <a:lnTo>
                    <a:pt x="522740" y="644922"/>
                  </a:lnTo>
                  <a:lnTo>
                    <a:pt x="529357" y="640859"/>
                  </a:lnTo>
                  <a:lnTo>
                    <a:pt x="535974" y="636838"/>
                  </a:lnTo>
                  <a:lnTo>
                    <a:pt x="542591" y="632859"/>
                  </a:lnTo>
                  <a:lnTo>
                    <a:pt x="549208" y="628921"/>
                  </a:lnTo>
                  <a:lnTo>
                    <a:pt x="555825" y="625023"/>
                  </a:lnTo>
                  <a:lnTo>
                    <a:pt x="562442" y="621163"/>
                  </a:lnTo>
                  <a:lnTo>
                    <a:pt x="569059" y="617338"/>
                  </a:lnTo>
                  <a:lnTo>
                    <a:pt x="575676" y="613547"/>
                  </a:lnTo>
                  <a:lnTo>
                    <a:pt x="582293" y="609785"/>
                  </a:lnTo>
                  <a:lnTo>
                    <a:pt x="588910" y="606049"/>
                  </a:lnTo>
                  <a:lnTo>
                    <a:pt x="595527" y="602336"/>
                  </a:lnTo>
                  <a:lnTo>
                    <a:pt x="602144" y="598642"/>
                  </a:lnTo>
                  <a:lnTo>
                    <a:pt x="608761" y="594961"/>
                  </a:lnTo>
                  <a:lnTo>
                    <a:pt x="615378" y="591289"/>
                  </a:lnTo>
                  <a:lnTo>
                    <a:pt x="621995" y="587622"/>
                  </a:lnTo>
                  <a:lnTo>
                    <a:pt x="628612" y="583954"/>
                  </a:lnTo>
                  <a:lnTo>
                    <a:pt x="635229" y="580280"/>
                  </a:lnTo>
                  <a:lnTo>
                    <a:pt x="641846" y="576595"/>
                  </a:lnTo>
                  <a:lnTo>
                    <a:pt x="648462" y="572894"/>
                  </a:lnTo>
                  <a:lnTo>
                    <a:pt x="655079" y="569173"/>
                  </a:lnTo>
                  <a:lnTo>
                    <a:pt x="661696" y="565426"/>
                  </a:lnTo>
                  <a:lnTo>
                    <a:pt x="668313" y="561650"/>
                  </a:lnTo>
                  <a:lnTo>
                    <a:pt x="674930" y="557842"/>
                  </a:lnTo>
                  <a:lnTo>
                    <a:pt x="681547" y="553996"/>
                  </a:lnTo>
                  <a:lnTo>
                    <a:pt x="688164" y="550111"/>
                  </a:lnTo>
                  <a:lnTo>
                    <a:pt x="694781" y="546183"/>
                  </a:lnTo>
                  <a:lnTo>
                    <a:pt x="701398" y="542210"/>
                  </a:lnTo>
                  <a:lnTo>
                    <a:pt x="708015" y="538191"/>
                  </a:lnTo>
                  <a:lnTo>
                    <a:pt x="714632" y="534124"/>
                  </a:lnTo>
                  <a:lnTo>
                    <a:pt x="721249" y="530008"/>
                  </a:lnTo>
                  <a:lnTo>
                    <a:pt x="727866" y="525843"/>
                  </a:lnTo>
                  <a:lnTo>
                    <a:pt x="734483" y="521628"/>
                  </a:lnTo>
                  <a:lnTo>
                    <a:pt x="741100" y="517364"/>
                  </a:lnTo>
                  <a:lnTo>
                    <a:pt x="747717" y="513050"/>
                  </a:lnTo>
                  <a:lnTo>
                    <a:pt x="754334" y="508688"/>
                  </a:lnTo>
                  <a:lnTo>
                    <a:pt x="760951" y="504278"/>
                  </a:lnTo>
                  <a:lnTo>
                    <a:pt x="767568" y="499822"/>
                  </a:lnTo>
                  <a:lnTo>
                    <a:pt x="774185" y="495320"/>
                  </a:lnTo>
                  <a:lnTo>
                    <a:pt x="780802" y="490775"/>
                  </a:lnTo>
                  <a:lnTo>
                    <a:pt x="787419" y="486187"/>
                  </a:lnTo>
                  <a:lnTo>
                    <a:pt x="794036" y="481558"/>
                  </a:lnTo>
                  <a:lnTo>
                    <a:pt x="800653" y="476890"/>
                  </a:lnTo>
                  <a:lnTo>
                    <a:pt x="807270" y="472184"/>
                  </a:lnTo>
                  <a:lnTo>
                    <a:pt x="813887" y="467442"/>
                  </a:lnTo>
                  <a:lnTo>
                    <a:pt x="820504" y="462666"/>
                  </a:lnTo>
                  <a:lnTo>
                    <a:pt x="827121" y="457857"/>
                  </a:lnTo>
                  <a:lnTo>
                    <a:pt x="833738" y="453016"/>
                  </a:lnTo>
                  <a:lnTo>
                    <a:pt x="840355" y="448146"/>
                  </a:lnTo>
                  <a:lnTo>
                    <a:pt x="846972" y="443248"/>
                  </a:lnTo>
                  <a:lnTo>
                    <a:pt x="853589" y="438323"/>
                  </a:lnTo>
                  <a:lnTo>
                    <a:pt x="860206" y="433373"/>
                  </a:lnTo>
                  <a:lnTo>
                    <a:pt x="866822" y="428399"/>
                  </a:lnTo>
                  <a:lnTo>
                    <a:pt x="873439" y="423402"/>
                  </a:lnTo>
                  <a:lnTo>
                    <a:pt x="880056" y="418384"/>
                  </a:lnTo>
                  <a:lnTo>
                    <a:pt x="886673" y="413345"/>
                  </a:lnTo>
                  <a:lnTo>
                    <a:pt x="893290" y="408287"/>
                  </a:lnTo>
                  <a:lnTo>
                    <a:pt x="899907" y="403211"/>
                  </a:lnTo>
                  <a:lnTo>
                    <a:pt x="906524" y="398118"/>
                  </a:lnTo>
                  <a:lnTo>
                    <a:pt x="913141" y="393008"/>
                  </a:lnTo>
                  <a:lnTo>
                    <a:pt x="919758" y="387883"/>
                  </a:lnTo>
                  <a:lnTo>
                    <a:pt x="926375" y="382744"/>
                  </a:lnTo>
                  <a:lnTo>
                    <a:pt x="932992" y="377590"/>
                  </a:lnTo>
                  <a:lnTo>
                    <a:pt x="939609" y="372424"/>
                  </a:lnTo>
                  <a:lnTo>
                    <a:pt x="946226" y="367246"/>
                  </a:lnTo>
                  <a:lnTo>
                    <a:pt x="952843" y="362056"/>
                  </a:lnTo>
                  <a:lnTo>
                    <a:pt x="959460" y="356855"/>
                  </a:lnTo>
                  <a:lnTo>
                    <a:pt x="966077" y="351643"/>
                  </a:lnTo>
                  <a:lnTo>
                    <a:pt x="972694" y="346421"/>
                  </a:lnTo>
                  <a:lnTo>
                    <a:pt x="979311" y="341191"/>
                  </a:lnTo>
                  <a:lnTo>
                    <a:pt x="985928" y="335951"/>
                  </a:lnTo>
                  <a:lnTo>
                    <a:pt x="992545" y="330703"/>
                  </a:lnTo>
                  <a:lnTo>
                    <a:pt x="999162" y="325446"/>
                  </a:lnTo>
                  <a:lnTo>
                    <a:pt x="1005779" y="320183"/>
                  </a:lnTo>
                  <a:lnTo>
                    <a:pt x="1012396" y="314912"/>
                  </a:lnTo>
                  <a:lnTo>
                    <a:pt x="1019013" y="309634"/>
                  </a:lnTo>
                  <a:lnTo>
                    <a:pt x="1025630" y="304349"/>
                  </a:lnTo>
                  <a:lnTo>
                    <a:pt x="1032247" y="299058"/>
                  </a:lnTo>
                  <a:lnTo>
                    <a:pt x="1038864" y="293762"/>
                  </a:lnTo>
                  <a:lnTo>
                    <a:pt x="1045481" y="288460"/>
                  </a:lnTo>
                  <a:lnTo>
                    <a:pt x="1052098" y="283152"/>
                  </a:lnTo>
                  <a:lnTo>
                    <a:pt x="1058715" y="277839"/>
                  </a:lnTo>
                  <a:lnTo>
                    <a:pt x="1065332" y="272521"/>
                  </a:lnTo>
                  <a:lnTo>
                    <a:pt x="1071949" y="267199"/>
                  </a:lnTo>
                  <a:lnTo>
                    <a:pt x="1078566" y="261872"/>
                  </a:lnTo>
                  <a:lnTo>
                    <a:pt x="1085182" y="256541"/>
                  </a:lnTo>
                  <a:lnTo>
                    <a:pt x="1091799" y="251205"/>
                  </a:lnTo>
                  <a:lnTo>
                    <a:pt x="1098416" y="245866"/>
                  </a:lnTo>
                  <a:lnTo>
                    <a:pt x="1105033" y="240523"/>
                  </a:lnTo>
                  <a:lnTo>
                    <a:pt x="1111650" y="235177"/>
                  </a:lnTo>
                  <a:lnTo>
                    <a:pt x="1118267" y="229827"/>
                  </a:lnTo>
                  <a:lnTo>
                    <a:pt x="1124884" y="224473"/>
                  </a:lnTo>
                  <a:lnTo>
                    <a:pt x="1131501" y="219117"/>
                  </a:lnTo>
                  <a:lnTo>
                    <a:pt x="1138118" y="213757"/>
                  </a:lnTo>
                  <a:lnTo>
                    <a:pt x="1144735" y="208395"/>
                  </a:lnTo>
                  <a:lnTo>
                    <a:pt x="1151352" y="203029"/>
                  </a:lnTo>
                  <a:lnTo>
                    <a:pt x="1157969" y="197661"/>
                  </a:lnTo>
                  <a:lnTo>
                    <a:pt x="1164586" y="192291"/>
                  </a:lnTo>
                  <a:lnTo>
                    <a:pt x="1171203" y="186917"/>
                  </a:lnTo>
                  <a:lnTo>
                    <a:pt x="1177820" y="181542"/>
                  </a:lnTo>
                  <a:lnTo>
                    <a:pt x="1184437" y="176164"/>
                  </a:lnTo>
                  <a:lnTo>
                    <a:pt x="1191054" y="170783"/>
                  </a:lnTo>
                  <a:lnTo>
                    <a:pt x="1197671" y="165401"/>
                  </a:lnTo>
                  <a:lnTo>
                    <a:pt x="1204288" y="160016"/>
                  </a:lnTo>
                  <a:lnTo>
                    <a:pt x="1210905" y="154630"/>
                  </a:lnTo>
                  <a:lnTo>
                    <a:pt x="1217522" y="149241"/>
                  </a:lnTo>
                  <a:lnTo>
                    <a:pt x="1224139" y="143851"/>
                  </a:lnTo>
                  <a:lnTo>
                    <a:pt x="1230756" y="138459"/>
                  </a:lnTo>
                  <a:lnTo>
                    <a:pt x="1237373" y="133064"/>
                  </a:lnTo>
                  <a:lnTo>
                    <a:pt x="1243990" y="127669"/>
                  </a:lnTo>
                  <a:lnTo>
                    <a:pt x="1250607" y="122271"/>
                  </a:lnTo>
                  <a:lnTo>
                    <a:pt x="1257224" y="116872"/>
                  </a:lnTo>
                  <a:lnTo>
                    <a:pt x="1263841" y="111471"/>
                  </a:lnTo>
                  <a:lnTo>
                    <a:pt x="1270458" y="106069"/>
                  </a:lnTo>
                  <a:lnTo>
                    <a:pt x="1277075" y="100665"/>
                  </a:lnTo>
                  <a:lnTo>
                    <a:pt x="1283692" y="95260"/>
                  </a:lnTo>
                  <a:lnTo>
                    <a:pt x="1290309" y="89853"/>
                  </a:lnTo>
                  <a:lnTo>
                    <a:pt x="1296925" y="84445"/>
                  </a:lnTo>
                  <a:lnTo>
                    <a:pt x="1303542" y="79036"/>
                  </a:lnTo>
                  <a:lnTo>
                    <a:pt x="1310159" y="73626"/>
                  </a:lnTo>
                  <a:lnTo>
                    <a:pt x="1316776" y="68214"/>
                  </a:lnTo>
                  <a:lnTo>
                    <a:pt x="1323393" y="62801"/>
                  </a:lnTo>
                  <a:lnTo>
                    <a:pt x="1330010" y="57386"/>
                  </a:lnTo>
                  <a:lnTo>
                    <a:pt x="1336627" y="51971"/>
                  </a:lnTo>
                  <a:lnTo>
                    <a:pt x="1343244" y="46554"/>
                  </a:lnTo>
                  <a:lnTo>
                    <a:pt x="1349861" y="41137"/>
                  </a:lnTo>
                  <a:lnTo>
                    <a:pt x="1356478" y="35718"/>
                  </a:lnTo>
                  <a:lnTo>
                    <a:pt x="1363095" y="30298"/>
                  </a:lnTo>
                  <a:lnTo>
                    <a:pt x="1369712" y="24877"/>
                  </a:lnTo>
                  <a:lnTo>
                    <a:pt x="1376329" y="19455"/>
                  </a:lnTo>
                  <a:lnTo>
                    <a:pt x="1382946" y="14032"/>
                  </a:lnTo>
                  <a:lnTo>
                    <a:pt x="1389563" y="8608"/>
                  </a:lnTo>
                  <a:lnTo>
                    <a:pt x="1396180" y="3184"/>
                  </a:lnTo>
                  <a:lnTo>
                    <a:pt x="140006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234286" y="4718086"/>
              <a:ext cx="1517835" cy="1104512"/>
            </a:xfrm>
            <a:custGeom>
              <a:avLst/>
              <a:pathLst>
                <a:path w="1517835" h="1104512">
                  <a:moveTo>
                    <a:pt x="1517835" y="0"/>
                  </a:moveTo>
                  <a:lnTo>
                    <a:pt x="1515285" y="1904"/>
                  </a:lnTo>
                  <a:lnTo>
                    <a:pt x="1508669" y="6847"/>
                  </a:lnTo>
                  <a:lnTo>
                    <a:pt x="1502052" y="11791"/>
                  </a:lnTo>
                  <a:lnTo>
                    <a:pt x="1495435" y="16735"/>
                  </a:lnTo>
                  <a:lnTo>
                    <a:pt x="1488818" y="21680"/>
                  </a:lnTo>
                  <a:lnTo>
                    <a:pt x="1482201" y="26625"/>
                  </a:lnTo>
                  <a:lnTo>
                    <a:pt x="1475584" y="31571"/>
                  </a:lnTo>
                  <a:lnTo>
                    <a:pt x="1468967" y="36517"/>
                  </a:lnTo>
                  <a:lnTo>
                    <a:pt x="1462350" y="41464"/>
                  </a:lnTo>
                  <a:lnTo>
                    <a:pt x="1455733" y="46411"/>
                  </a:lnTo>
                  <a:lnTo>
                    <a:pt x="1449116" y="51359"/>
                  </a:lnTo>
                  <a:lnTo>
                    <a:pt x="1442499" y="56307"/>
                  </a:lnTo>
                  <a:lnTo>
                    <a:pt x="1435882" y="61256"/>
                  </a:lnTo>
                  <a:lnTo>
                    <a:pt x="1429265" y="66206"/>
                  </a:lnTo>
                  <a:lnTo>
                    <a:pt x="1422648" y="71156"/>
                  </a:lnTo>
                  <a:lnTo>
                    <a:pt x="1416031" y="76106"/>
                  </a:lnTo>
                  <a:lnTo>
                    <a:pt x="1409414" y="81057"/>
                  </a:lnTo>
                  <a:lnTo>
                    <a:pt x="1402797" y="86009"/>
                  </a:lnTo>
                  <a:lnTo>
                    <a:pt x="1396180" y="90961"/>
                  </a:lnTo>
                  <a:lnTo>
                    <a:pt x="1389563" y="95913"/>
                  </a:lnTo>
                  <a:lnTo>
                    <a:pt x="1382946" y="100866"/>
                  </a:lnTo>
                  <a:lnTo>
                    <a:pt x="1376329" y="105820"/>
                  </a:lnTo>
                  <a:lnTo>
                    <a:pt x="1369712" y="110774"/>
                  </a:lnTo>
                  <a:lnTo>
                    <a:pt x="1363095" y="115729"/>
                  </a:lnTo>
                  <a:lnTo>
                    <a:pt x="1356478" y="120684"/>
                  </a:lnTo>
                  <a:lnTo>
                    <a:pt x="1349861" y="125640"/>
                  </a:lnTo>
                  <a:lnTo>
                    <a:pt x="1343244" y="130596"/>
                  </a:lnTo>
                  <a:lnTo>
                    <a:pt x="1336627" y="135552"/>
                  </a:lnTo>
                  <a:lnTo>
                    <a:pt x="1330010" y="140509"/>
                  </a:lnTo>
                  <a:lnTo>
                    <a:pt x="1323393" y="145467"/>
                  </a:lnTo>
                  <a:lnTo>
                    <a:pt x="1316776" y="150425"/>
                  </a:lnTo>
                  <a:lnTo>
                    <a:pt x="1310159" y="155383"/>
                  </a:lnTo>
                  <a:lnTo>
                    <a:pt x="1303542" y="160341"/>
                  </a:lnTo>
                  <a:lnTo>
                    <a:pt x="1296925" y="165300"/>
                  </a:lnTo>
                  <a:lnTo>
                    <a:pt x="1290309" y="170260"/>
                  </a:lnTo>
                  <a:lnTo>
                    <a:pt x="1283692" y="175219"/>
                  </a:lnTo>
                  <a:lnTo>
                    <a:pt x="1277075" y="180179"/>
                  </a:lnTo>
                  <a:lnTo>
                    <a:pt x="1270458" y="185140"/>
                  </a:lnTo>
                  <a:lnTo>
                    <a:pt x="1263841" y="190100"/>
                  </a:lnTo>
                  <a:lnTo>
                    <a:pt x="1257224" y="195061"/>
                  </a:lnTo>
                  <a:lnTo>
                    <a:pt x="1250607" y="200021"/>
                  </a:lnTo>
                  <a:lnTo>
                    <a:pt x="1243990" y="204982"/>
                  </a:lnTo>
                  <a:lnTo>
                    <a:pt x="1237373" y="209943"/>
                  </a:lnTo>
                  <a:lnTo>
                    <a:pt x="1230756" y="214904"/>
                  </a:lnTo>
                  <a:lnTo>
                    <a:pt x="1224139" y="219865"/>
                  </a:lnTo>
                  <a:lnTo>
                    <a:pt x="1217522" y="224826"/>
                  </a:lnTo>
                  <a:lnTo>
                    <a:pt x="1210905" y="229786"/>
                  </a:lnTo>
                  <a:lnTo>
                    <a:pt x="1204288" y="234747"/>
                  </a:lnTo>
                  <a:lnTo>
                    <a:pt x="1197671" y="239707"/>
                  </a:lnTo>
                  <a:lnTo>
                    <a:pt x="1191054" y="244667"/>
                  </a:lnTo>
                  <a:lnTo>
                    <a:pt x="1184437" y="249626"/>
                  </a:lnTo>
                  <a:lnTo>
                    <a:pt x="1177820" y="254585"/>
                  </a:lnTo>
                  <a:lnTo>
                    <a:pt x="1171203" y="259543"/>
                  </a:lnTo>
                  <a:lnTo>
                    <a:pt x="1164586" y="264500"/>
                  </a:lnTo>
                  <a:lnTo>
                    <a:pt x="1157969" y="269457"/>
                  </a:lnTo>
                  <a:lnTo>
                    <a:pt x="1151352" y="274412"/>
                  </a:lnTo>
                  <a:lnTo>
                    <a:pt x="1144735" y="279366"/>
                  </a:lnTo>
                  <a:lnTo>
                    <a:pt x="1138118" y="284320"/>
                  </a:lnTo>
                  <a:lnTo>
                    <a:pt x="1131501" y="289271"/>
                  </a:lnTo>
                  <a:lnTo>
                    <a:pt x="1124884" y="294221"/>
                  </a:lnTo>
                  <a:lnTo>
                    <a:pt x="1118267" y="299170"/>
                  </a:lnTo>
                  <a:lnTo>
                    <a:pt x="1111650" y="304116"/>
                  </a:lnTo>
                  <a:lnTo>
                    <a:pt x="1105033" y="309060"/>
                  </a:lnTo>
                  <a:lnTo>
                    <a:pt x="1098416" y="314002"/>
                  </a:lnTo>
                  <a:lnTo>
                    <a:pt x="1091799" y="318942"/>
                  </a:lnTo>
                  <a:lnTo>
                    <a:pt x="1085182" y="323878"/>
                  </a:lnTo>
                  <a:lnTo>
                    <a:pt x="1078566" y="328812"/>
                  </a:lnTo>
                  <a:lnTo>
                    <a:pt x="1071949" y="333742"/>
                  </a:lnTo>
                  <a:lnTo>
                    <a:pt x="1065332" y="338668"/>
                  </a:lnTo>
                  <a:lnTo>
                    <a:pt x="1058715" y="343591"/>
                  </a:lnTo>
                  <a:lnTo>
                    <a:pt x="1052098" y="348509"/>
                  </a:lnTo>
                  <a:lnTo>
                    <a:pt x="1045481" y="353422"/>
                  </a:lnTo>
                  <a:lnTo>
                    <a:pt x="1038864" y="358330"/>
                  </a:lnTo>
                  <a:lnTo>
                    <a:pt x="1032247" y="363233"/>
                  </a:lnTo>
                  <a:lnTo>
                    <a:pt x="1025630" y="368129"/>
                  </a:lnTo>
                  <a:lnTo>
                    <a:pt x="1019013" y="373019"/>
                  </a:lnTo>
                  <a:lnTo>
                    <a:pt x="1012396" y="377903"/>
                  </a:lnTo>
                  <a:lnTo>
                    <a:pt x="1005779" y="382778"/>
                  </a:lnTo>
                  <a:lnTo>
                    <a:pt x="999162" y="387645"/>
                  </a:lnTo>
                  <a:lnTo>
                    <a:pt x="992545" y="392504"/>
                  </a:lnTo>
                  <a:lnTo>
                    <a:pt x="985928" y="397352"/>
                  </a:lnTo>
                  <a:lnTo>
                    <a:pt x="979311" y="402191"/>
                  </a:lnTo>
                  <a:lnTo>
                    <a:pt x="972694" y="407019"/>
                  </a:lnTo>
                  <a:lnTo>
                    <a:pt x="966077" y="411834"/>
                  </a:lnTo>
                  <a:lnTo>
                    <a:pt x="959460" y="416637"/>
                  </a:lnTo>
                  <a:lnTo>
                    <a:pt x="952843" y="421427"/>
                  </a:lnTo>
                  <a:lnTo>
                    <a:pt x="946226" y="426202"/>
                  </a:lnTo>
                  <a:lnTo>
                    <a:pt x="939609" y="430961"/>
                  </a:lnTo>
                  <a:lnTo>
                    <a:pt x="932992" y="435703"/>
                  </a:lnTo>
                  <a:lnTo>
                    <a:pt x="926375" y="440428"/>
                  </a:lnTo>
                  <a:lnTo>
                    <a:pt x="919758" y="445133"/>
                  </a:lnTo>
                  <a:lnTo>
                    <a:pt x="913141" y="449818"/>
                  </a:lnTo>
                  <a:lnTo>
                    <a:pt x="906524" y="454481"/>
                  </a:lnTo>
                  <a:lnTo>
                    <a:pt x="899907" y="459121"/>
                  </a:lnTo>
                  <a:lnTo>
                    <a:pt x="893290" y="463737"/>
                  </a:lnTo>
                  <a:lnTo>
                    <a:pt x="886673" y="468327"/>
                  </a:lnTo>
                  <a:lnTo>
                    <a:pt x="880056" y="472890"/>
                  </a:lnTo>
                  <a:lnTo>
                    <a:pt x="873439" y="477424"/>
                  </a:lnTo>
                  <a:lnTo>
                    <a:pt x="866822" y="481927"/>
                  </a:lnTo>
                  <a:lnTo>
                    <a:pt x="860206" y="486398"/>
                  </a:lnTo>
                  <a:lnTo>
                    <a:pt x="853589" y="490836"/>
                  </a:lnTo>
                  <a:lnTo>
                    <a:pt x="846972" y="495239"/>
                  </a:lnTo>
                  <a:lnTo>
                    <a:pt x="840355" y="499606"/>
                  </a:lnTo>
                  <a:lnTo>
                    <a:pt x="833738" y="503935"/>
                  </a:lnTo>
                  <a:lnTo>
                    <a:pt x="827121" y="508225"/>
                  </a:lnTo>
                  <a:lnTo>
                    <a:pt x="820504" y="512475"/>
                  </a:lnTo>
                  <a:lnTo>
                    <a:pt x="813887" y="516684"/>
                  </a:lnTo>
                  <a:lnTo>
                    <a:pt x="807270" y="520852"/>
                  </a:lnTo>
                  <a:lnTo>
                    <a:pt x="800653" y="524977"/>
                  </a:lnTo>
                  <a:lnTo>
                    <a:pt x="794036" y="529059"/>
                  </a:lnTo>
                  <a:lnTo>
                    <a:pt x="787419" y="533099"/>
                  </a:lnTo>
                  <a:lnTo>
                    <a:pt x="780802" y="537097"/>
                  </a:lnTo>
                  <a:lnTo>
                    <a:pt x="774185" y="541053"/>
                  </a:lnTo>
                  <a:lnTo>
                    <a:pt x="767568" y="544968"/>
                  </a:lnTo>
                  <a:lnTo>
                    <a:pt x="760951" y="548845"/>
                  </a:lnTo>
                  <a:lnTo>
                    <a:pt x="754334" y="552684"/>
                  </a:lnTo>
                  <a:lnTo>
                    <a:pt x="747717" y="556489"/>
                  </a:lnTo>
                  <a:lnTo>
                    <a:pt x="741100" y="560261"/>
                  </a:lnTo>
                  <a:lnTo>
                    <a:pt x="734483" y="564004"/>
                  </a:lnTo>
                  <a:lnTo>
                    <a:pt x="727866" y="567722"/>
                  </a:lnTo>
                  <a:lnTo>
                    <a:pt x="721249" y="571419"/>
                  </a:lnTo>
                  <a:lnTo>
                    <a:pt x="714632" y="575097"/>
                  </a:lnTo>
                  <a:lnTo>
                    <a:pt x="708015" y="578763"/>
                  </a:lnTo>
                  <a:lnTo>
                    <a:pt x="701398" y="582421"/>
                  </a:lnTo>
                  <a:lnTo>
                    <a:pt x="694781" y="586076"/>
                  </a:lnTo>
                  <a:lnTo>
                    <a:pt x="688164" y="589732"/>
                  </a:lnTo>
                  <a:lnTo>
                    <a:pt x="681547" y="593395"/>
                  </a:lnTo>
                  <a:lnTo>
                    <a:pt x="674930" y="597070"/>
                  </a:lnTo>
                  <a:lnTo>
                    <a:pt x="668313" y="600761"/>
                  </a:lnTo>
                  <a:lnTo>
                    <a:pt x="661696" y="604474"/>
                  </a:lnTo>
                  <a:lnTo>
                    <a:pt x="655079" y="608212"/>
                  </a:lnTo>
                  <a:lnTo>
                    <a:pt x="648462" y="611980"/>
                  </a:lnTo>
                  <a:lnTo>
                    <a:pt x="641846" y="615781"/>
                  </a:lnTo>
                  <a:lnTo>
                    <a:pt x="635229" y="619620"/>
                  </a:lnTo>
                  <a:lnTo>
                    <a:pt x="628612" y="623499"/>
                  </a:lnTo>
                  <a:lnTo>
                    <a:pt x="621995" y="627420"/>
                  </a:lnTo>
                  <a:lnTo>
                    <a:pt x="615378" y="631386"/>
                  </a:lnTo>
                  <a:lnTo>
                    <a:pt x="608761" y="635398"/>
                  </a:lnTo>
                  <a:lnTo>
                    <a:pt x="602144" y="639458"/>
                  </a:lnTo>
                  <a:lnTo>
                    <a:pt x="595527" y="643567"/>
                  </a:lnTo>
                  <a:lnTo>
                    <a:pt x="588910" y="647725"/>
                  </a:lnTo>
                  <a:lnTo>
                    <a:pt x="582293" y="651932"/>
                  </a:lnTo>
                  <a:lnTo>
                    <a:pt x="575676" y="656189"/>
                  </a:lnTo>
                  <a:lnTo>
                    <a:pt x="569059" y="660495"/>
                  </a:lnTo>
                  <a:lnTo>
                    <a:pt x="562442" y="664849"/>
                  </a:lnTo>
                  <a:lnTo>
                    <a:pt x="555825" y="669250"/>
                  </a:lnTo>
                  <a:lnTo>
                    <a:pt x="549208" y="673697"/>
                  </a:lnTo>
                  <a:lnTo>
                    <a:pt x="542591" y="678189"/>
                  </a:lnTo>
                  <a:lnTo>
                    <a:pt x="535974" y="682725"/>
                  </a:lnTo>
                  <a:lnTo>
                    <a:pt x="529357" y="687303"/>
                  </a:lnTo>
                  <a:lnTo>
                    <a:pt x="522740" y="691921"/>
                  </a:lnTo>
                  <a:lnTo>
                    <a:pt x="516123" y="696579"/>
                  </a:lnTo>
                  <a:lnTo>
                    <a:pt x="509506" y="701274"/>
                  </a:lnTo>
                  <a:lnTo>
                    <a:pt x="502889" y="706004"/>
                  </a:lnTo>
                  <a:lnTo>
                    <a:pt x="496272" y="710769"/>
                  </a:lnTo>
                  <a:lnTo>
                    <a:pt x="489655" y="715567"/>
                  </a:lnTo>
                  <a:lnTo>
                    <a:pt x="483038" y="720395"/>
                  </a:lnTo>
                  <a:lnTo>
                    <a:pt x="476421" y="725253"/>
                  </a:lnTo>
                  <a:lnTo>
                    <a:pt x="469804" y="730139"/>
                  </a:lnTo>
                  <a:lnTo>
                    <a:pt x="463187" y="735052"/>
                  </a:lnTo>
                  <a:lnTo>
                    <a:pt x="456570" y="739990"/>
                  </a:lnTo>
                  <a:lnTo>
                    <a:pt x="449953" y="744952"/>
                  </a:lnTo>
                  <a:lnTo>
                    <a:pt x="443336" y="749937"/>
                  </a:lnTo>
                  <a:lnTo>
                    <a:pt x="436719" y="754943"/>
                  </a:lnTo>
                  <a:lnTo>
                    <a:pt x="430103" y="759969"/>
                  </a:lnTo>
                  <a:lnTo>
                    <a:pt x="423486" y="765014"/>
                  </a:lnTo>
                  <a:lnTo>
                    <a:pt x="416869" y="770078"/>
                  </a:lnTo>
                  <a:lnTo>
                    <a:pt x="410252" y="775159"/>
                  </a:lnTo>
                  <a:lnTo>
                    <a:pt x="403635" y="780256"/>
                  </a:lnTo>
                  <a:lnTo>
                    <a:pt x="397018" y="785369"/>
                  </a:lnTo>
                  <a:lnTo>
                    <a:pt x="390401" y="790496"/>
                  </a:lnTo>
                  <a:lnTo>
                    <a:pt x="383784" y="795637"/>
                  </a:lnTo>
                  <a:lnTo>
                    <a:pt x="377167" y="800791"/>
                  </a:lnTo>
                  <a:lnTo>
                    <a:pt x="370550" y="805957"/>
                  </a:lnTo>
                  <a:lnTo>
                    <a:pt x="363933" y="811135"/>
                  </a:lnTo>
                  <a:lnTo>
                    <a:pt x="357316" y="816325"/>
                  </a:lnTo>
                  <a:lnTo>
                    <a:pt x="350699" y="821525"/>
                  </a:lnTo>
                  <a:lnTo>
                    <a:pt x="344082" y="826734"/>
                  </a:lnTo>
                  <a:lnTo>
                    <a:pt x="337465" y="831954"/>
                  </a:lnTo>
                  <a:lnTo>
                    <a:pt x="330848" y="837182"/>
                  </a:lnTo>
                  <a:lnTo>
                    <a:pt x="324231" y="842419"/>
                  </a:lnTo>
                  <a:lnTo>
                    <a:pt x="317614" y="847664"/>
                  </a:lnTo>
                  <a:lnTo>
                    <a:pt x="310997" y="852917"/>
                  </a:lnTo>
                  <a:lnTo>
                    <a:pt x="304380" y="858177"/>
                  </a:lnTo>
                  <a:lnTo>
                    <a:pt x="297763" y="863444"/>
                  </a:lnTo>
                  <a:lnTo>
                    <a:pt x="291146" y="868718"/>
                  </a:lnTo>
                  <a:lnTo>
                    <a:pt x="284529" y="873998"/>
                  </a:lnTo>
                  <a:lnTo>
                    <a:pt x="277912" y="879284"/>
                  </a:lnTo>
                  <a:lnTo>
                    <a:pt x="271295" y="884576"/>
                  </a:lnTo>
                  <a:lnTo>
                    <a:pt x="264678" y="889874"/>
                  </a:lnTo>
                  <a:lnTo>
                    <a:pt x="258061" y="895177"/>
                  </a:lnTo>
                  <a:lnTo>
                    <a:pt x="251444" y="900485"/>
                  </a:lnTo>
                  <a:lnTo>
                    <a:pt x="244827" y="905798"/>
                  </a:lnTo>
                  <a:lnTo>
                    <a:pt x="238210" y="911115"/>
                  </a:lnTo>
                  <a:lnTo>
                    <a:pt x="231593" y="916437"/>
                  </a:lnTo>
                  <a:lnTo>
                    <a:pt x="224976" y="921763"/>
                  </a:lnTo>
                  <a:lnTo>
                    <a:pt x="218359" y="927093"/>
                  </a:lnTo>
                  <a:lnTo>
                    <a:pt x="211743" y="932427"/>
                  </a:lnTo>
                  <a:lnTo>
                    <a:pt x="205126" y="937765"/>
                  </a:lnTo>
                  <a:lnTo>
                    <a:pt x="198509" y="943106"/>
                  </a:lnTo>
                  <a:lnTo>
                    <a:pt x="191892" y="948451"/>
                  </a:lnTo>
                  <a:lnTo>
                    <a:pt x="185275" y="953799"/>
                  </a:lnTo>
                  <a:lnTo>
                    <a:pt x="178658" y="959150"/>
                  </a:lnTo>
                  <a:lnTo>
                    <a:pt x="172041" y="964504"/>
                  </a:lnTo>
                  <a:lnTo>
                    <a:pt x="165424" y="969861"/>
                  </a:lnTo>
                  <a:lnTo>
                    <a:pt x="158807" y="975222"/>
                  </a:lnTo>
                  <a:lnTo>
                    <a:pt x="152190" y="980584"/>
                  </a:lnTo>
                  <a:lnTo>
                    <a:pt x="145573" y="985950"/>
                  </a:lnTo>
                  <a:lnTo>
                    <a:pt x="138956" y="991318"/>
                  </a:lnTo>
                  <a:lnTo>
                    <a:pt x="132339" y="996689"/>
                  </a:lnTo>
                  <a:lnTo>
                    <a:pt x="125722" y="1002062"/>
                  </a:lnTo>
                  <a:lnTo>
                    <a:pt x="119105" y="1007437"/>
                  </a:lnTo>
                  <a:lnTo>
                    <a:pt x="112488" y="1012814"/>
                  </a:lnTo>
                  <a:lnTo>
                    <a:pt x="105871" y="1018194"/>
                  </a:lnTo>
                  <a:lnTo>
                    <a:pt x="99254" y="1023575"/>
                  </a:lnTo>
                  <a:lnTo>
                    <a:pt x="92637" y="1028959"/>
                  </a:lnTo>
                  <a:lnTo>
                    <a:pt x="86020" y="1034345"/>
                  </a:lnTo>
                  <a:lnTo>
                    <a:pt x="79403" y="1039732"/>
                  </a:lnTo>
                  <a:lnTo>
                    <a:pt x="72786" y="1045122"/>
                  </a:lnTo>
                  <a:lnTo>
                    <a:pt x="66169" y="1050513"/>
                  </a:lnTo>
                  <a:lnTo>
                    <a:pt x="59552" y="1055906"/>
                  </a:lnTo>
                  <a:lnTo>
                    <a:pt x="52935" y="1061300"/>
                  </a:lnTo>
                  <a:lnTo>
                    <a:pt x="46318" y="1066697"/>
                  </a:lnTo>
                  <a:lnTo>
                    <a:pt x="39701" y="1072095"/>
                  </a:lnTo>
                  <a:lnTo>
                    <a:pt x="33084" y="1077494"/>
                  </a:lnTo>
                  <a:lnTo>
                    <a:pt x="26467" y="1082895"/>
                  </a:lnTo>
                  <a:lnTo>
                    <a:pt x="19850" y="1088297"/>
                  </a:lnTo>
                  <a:lnTo>
                    <a:pt x="13233" y="1093701"/>
                  </a:lnTo>
                  <a:lnTo>
                    <a:pt x="6616" y="1099106"/>
                  </a:lnTo>
                  <a:lnTo>
                    <a:pt x="0" y="1104512"/>
                  </a:lnTo>
                  <a:lnTo>
                    <a:pt x="0" y="11045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234286" y="4718086"/>
              <a:ext cx="1456206" cy="1064553"/>
            </a:xfrm>
            <a:custGeom>
              <a:avLst/>
              <a:pathLst>
                <a:path w="1456206" h="1064553">
                  <a:moveTo>
                    <a:pt x="0" y="1064553"/>
                  </a:moveTo>
                  <a:lnTo>
                    <a:pt x="6616" y="1059368"/>
                  </a:lnTo>
                  <a:lnTo>
                    <a:pt x="13233" y="1054182"/>
                  </a:lnTo>
                  <a:lnTo>
                    <a:pt x="19850" y="1048997"/>
                  </a:lnTo>
                  <a:lnTo>
                    <a:pt x="26467" y="1043813"/>
                  </a:lnTo>
                  <a:lnTo>
                    <a:pt x="33084" y="1038629"/>
                  </a:lnTo>
                  <a:lnTo>
                    <a:pt x="39701" y="1033445"/>
                  </a:lnTo>
                  <a:lnTo>
                    <a:pt x="46318" y="1028262"/>
                  </a:lnTo>
                  <a:lnTo>
                    <a:pt x="52935" y="1023080"/>
                  </a:lnTo>
                  <a:lnTo>
                    <a:pt x="59552" y="1017898"/>
                  </a:lnTo>
                  <a:lnTo>
                    <a:pt x="66169" y="1012717"/>
                  </a:lnTo>
                  <a:lnTo>
                    <a:pt x="72786" y="1007537"/>
                  </a:lnTo>
                  <a:lnTo>
                    <a:pt x="79403" y="1002357"/>
                  </a:lnTo>
                  <a:lnTo>
                    <a:pt x="86020" y="997178"/>
                  </a:lnTo>
                  <a:lnTo>
                    <a:pt x="92637" y="992000"/>
                  </a:lnTo>
                  <a:lnTo>
                    <a:pt x="99254" y="986823"/>
                  </a:lnTo>
                  <a:lnTo>
                    <a:pt x="105871" y="981647"/>
                  </a:lnTo>
                  <a:lnTo>
                    <a:pt x="112488" y="976472"/>
                  </a:lnTo>
                  <a:lnTo>
                    <a:pt x="119105" y="971298"/>
                  </a:lnTo>
                  <a:lnTo>
                    <a:pt x="125722" y="966125"/>
                  </a:lnTo>
                  <a:lnTo>
                    <a:pt x="132339" y="960954"/>
                  </a:lnTo>
                  <a:lnTo>
                    <a:pt x="138956" y="955783"/>
                  </a:lnTo>
                  <a:lnTo>
                    <a:pt x="145573" y="950614"/>
                  </a:lnTo>
                  <a:lnTo>
                    <a:pt x="152190" y="945447"/>
                  </a:lnTo>
                  <a:lnTo>
                    <a:pt x="158807" y="940281"/>
                  </a:lnTo>
                  <a:lnTo>
                    <a:pt x="165424" y="935117"/>
                  </a:lnTo>
                  <a:lnTo>
                    <a:pt x="172041" y="929954"/>
                  </a:lnTo>
                  <a:lnTo>
                    <a:pt x="178658" y="924793"/>
                  </a:lnTo>
                  <a:lnTo>
                    <a:pt x="185275" y="919635"/>
                  </a:lnTo>
                  <a:lnTo>
                    <a:pt x="191892" y="914478"/>
                  </a:lnTo>
                  <a:lnTo>
                    <a:pt x="198509" y="909324"/>
                  </a:lnTo>
                  <a:lnTo>
                    <a:pt x="205126" y="904173"/>
                  </a:lnTo>
                  <a:lnTo>
                    <a:pt x="211743" y="899024"/>
                  </a:lnTo>
                  <a:lnTo>
                    <a:pt x="218359" y="893877"/>
                  </a:lnTo>
                  <a:lnTo>
                    <a:pt x="224976" y="888734"/>
                  </a:lnTo>
                  <a:lnTo>
                    <a:pt x="231593" y="883594"/>
                  </a:lnTo>
                  <a:lnTo>
                    <a:pt x="238210" y="878457"/>
                  </a:lnTo>
                  <a:lnTo>
                    <a:pt x="244827" y="873323"/>
                  </a:lnTo>
                  <a:lnTo>
                    <a:pt x="251444" y="868194"/>
                  </a:lnTo>
                  <a:lnTo>
                    <a:pt x="258061" y="863068"/>
                  </a:lnTo>
                  <a:lnTo>
                    <a:pt x="264678" y="857947"/>
                  </a:lnTo>
                  <a:lnTo>
                    <a:pt x="271295" y="852830"/>
                  </a:lnTo>
                  <a:lnTo>
                    <a:pt x="277912" y="847719"/>
                  </a:lnTo>
                  <a:lnTo>
                    <a:pt x="284529" y="842612"/>
                  </a:lnTo>
                  <a:lnTo>
                    <a:pt x="291146" y="837511"/>
                  </a:lnTo>
                  <a:lnTo>
                    <a:pt x="297763" y="832416"/>
                  </a:lnTo>
                  <a:lnTo>
                    <a:pt x="304380" y="827328"/>
                  </a:lnTo>
                  <a:lnTo>
                    <a:pt x="310997" y="822246"/>
                  </a:lnTo>
                  <a:lnTo>
                    <a:pt x="317614" y="817171"/>
                  </a:lnTo>
                  <a:lnTo>
                    <a:pt x="324231" y="812104"/>
                  </a:lnTo>
                  <a:lnTo>
                    <a:pt x="330848" y="807045"/>
                  </a:lnTo>
                  <a:lnTo>
                    <a:pt x="337465" y="801995"/>
                  </a:lnTo>
                  <a:lnTo>
                    <a:pt x="344082" y="796955"/>
                  </a:lnTo>
                  <a:lnTo>
                    <a:pt x="350699" y="791924"/>
                  </a:lnTo>
                  <a:lnTo>
                    <a:pt x="357316" y="786904"/>
                  </a:lnTo>
                  <a:lnTo>
                    <a:pt x="363933" y="781895"/>
                  </a:lnTo>
                  <a:lnTo>
                    <a:pt x="370550" y="776898"/>
                  </a:lnTo>
                  <a:lnTo>
                    <a:pt x="377167" y="771914"/>
                  </a:lnTo>
                  <a:lnTo>
                    <a:pt x="383784" y="766944"/>
                  </a:lnTo>
                  <a:lnTo>
                    <a:pt x="390401" y="761988"/>
                  </a:lnTo>
                  <a:lnTo>
                    <a:pt x="397018" y="757048"/>
                  </a:lnTo>
                  <a:lnTo>
                    <a:pt x="403635" y="752125"/>
                  </a:lnTo>
                  <a:lnTo>
                    <a:pt x="410252" y="747219"/>
                  </a:lnTo>
                  <a:lnTo>
                    <a:pt x="416869" y="742332"/>
                  </a:lnTo>
                  <a:lnTo>
                    <a:pt x="423486" y="737465"/>
                  </a:lnTo>
                  <a:lnTo>
                    <a:pt x="430103" y="732619"/>
                  </a:lnTo>
                  <a:lnTo>
                    <a:pt x="436719" y="727795"/>
                  </a:lnTo>
                  <a:lnTo>
                    <a:pt x="443336" y="722995"/>
                  </a:lnTo>
                  <a:lnTo>
                    <a:pt x="449953" y="718221"/>
                  </a:lnTo>
                  <a:lnTo>
                    <a:pt x="456570" y="713473"/>
                  </a:lnTo>
                  <a:lnTo>
                    <a:pt x="463187" y="708753"/>
                  </a:lnTo>
                  <a:lnTo>
                    <a:pt x="469804" y="704063"/>
                  </a:lnTo>
                  <a:lnTo>
                    <a:pt x="476421" y="699405"/>
                  </a:lnTo>
                  <a:lnTo>
                    <a:pt x="483038" y="694779"/>
                  </a:lnTo>
                  <a:lnTo>
                    <a:pt x="489655" y="690187"/>
                  </a:lnTo>
                  <a:lnTo>
                    <a:pt x="496272" y="685632"/>
                  </a:lnTo>
                  <a:lnTo>
                    <a:pt x="502889" y="681115"/>
                  </a:lnTo>
                  <a:lnTo>
                    <a:pt x="509506" y="676636"/>
                  </a:lnTo>
                  <a:lnTo>
                    <a:pt x="516123" y="672198"/>
                  </a:lnTo>
                  <a:lnTo>
                    <a:pt x="522740" y="667802"/>
                  </a:lnTo>
                  <a:lnTo>
                    <a:pt x="529357" y="663449"/>
                  </a:lnTo>
                  <a:lnTo>
                    <a:pt x="535974" y="659141"/>
                  </a:lnTo>
                  <a:lnTo>
                    <a:pt x="542591" y="654878"/>
                  </a:lnTo>
                  <a:lnTo>
                    <a:pt x="549208" y="650660"/>
                  </a:lnTo>
                  <a:lnTo>
                    <a:pt x="555825" y="646489"/>
                  </a:lnTo>
                  <a:lnTo>
                    <a:pt x="562442" y="642364"/>
                  </a:lnTo>
                  <a:lnTo>
                    <a:pt x="569059" y="638285"/>
                  </a:lnTo>
                  <a:lnTo>
                    <a:pt x="575676" y="634251"/>
                  </a:lnTo>
                  <a:lnTo>
                    <a:pt x="582293" y="630263"/>
                  </a:lnTo>
                  <a:lnTo>
                    <a:pt x="588910" y="626317"/>
                  </a:lnTo>
                  <a:lnTo>
                    <a:pt x="595527" y="622414"/>
                  </a:lnTo>
                  <a:lnTo>
                    <a:pt x="602144" y="618549"/>
                  </a:lnTo>
                  <a:lnTo>
                    <a:pt x="608761" y="614722"/>
                  </a:lnTo>
                  <a:lnTo>
                    <a:pt x="615378" y="610928"/>
                  </a:lnTo>
                  <a:lnTo>
                    <a:pt x="621995" y="607164"/>
                  </a:lnTo>
                  <a:lnTo>
                    <a:pt x="628612" y="603426"/>
                  </a:lnTo>
                  <a:lnTo>
                    <a:pt x="635229" y="599711"/>
                  </a:lnTo>
                  <a:lnTo>
                    <a:pt x="641846" y="596014"/>
                  </a:lnTo>
                  <a:lnTo>
                    <a:pt x="648462" y="592329"/>
                  </a:lnTo>
                  <a:lnTo>
                    <a:pt x="655079" y="588652"/>
                  </a:lnTo>
                  <a:lnTo>
                    <a:pt x="661696" y="584979"/>
                  </a:lnTo>
                  <a:lnTo>
                    <a:pt x="668313" y="581303"/>
                  </a:lnTo>
                  <a:lnTo>
                    <a:pt x="674930" y="577620"/>
                  </a:lnTo>
                  <a:lnTo>
                    <a:pt x="681547" y="573925"/>
                  </a:lnTo>
                  <a:lnTo>
                    <a:pt x="688164" y="570213"/>
                  </a:lnTo>
                  <a:lnTo>
                    <a:pt x="694781" y="566479"/>
                  </a:lnTo>
                  <a:lnTo>
                    <a:pt x="701398" y="562720"/>
                  </a:lnTo>
                  <a:lnTo>
                    <a:pt x="708015" y="558932"/>
                  </a:lnTo>
                  <a:lnTo>
                    <a:pt x="714632" y="555110"/>
                  </a:lnTo>
                  <a:lnTo>
                    <a:pt x="721249" y="551252"/>
                  </a:lnTo>
                  <a:lnTo>
                    <a:pt x="727866" y="547355"/>
                  </a:lnTo>
                  <a:lnTo>
                    <a:pt x="734483" y="543417"/>
                  </a:lnTo>
                  <a:lnTo>
                    <a:pt x="741100" y="539435"/>
                  </a:lnTo>
                  <a:lnTo>
                    <a:pt x="747717" y="535410"/>
                  </a:lnTo>
                  <a:lnTo>
                    <a:pt x="754334" y="531338"/>
                  </a:lnTo>
                  <a:lnTo>
                    <a:pt x="760951" y="527221"/>
                  </a:lnTo>
                  <a:lnTo>
                    <a:pt x="767568" y="523058"/>
                  </a:lnTo>
                  <a:lnTo>
                    <a:pt x="774185" y="518848"/>
                  </a:lnTo>
                  <a:lnTo>
                    <a:pt x="780802" y="514592"/>
                  </a:lnTo>
                  <a:lnTo>
                    <a:pt x="787419" y="510291"/>
                  </a:lnTo>
                  <a:lnTo>
                    <a:pt x="794036" y="505946"/>
                  </a:lnTo>
                  <a:lnTo>
                    <a:pt x="800653" y="501557"/>
                  </a:lnTo>
                  <a:lnTo>
                    <a:pt x="807270" y="497126"/>
                  </a:lnTo>
                  <a:lnTo>
                    <a:pt x="813887" y="492654"/>
                  </a:lnTo>
                  <a:lnTo>
                    <a:pt x="820504" y="488143"/>
                  </a:lnTo>
                  <a:lnTo>
                    <a:pt x="827121" y="483594"/>
                  </a:lnTo>
                  <a:lnTo>
                    <a:pt x="833738" y="479008"/>
                  </a:lnTo>
                  <a:lnTo>
                    <a:pt x="840355" y="474388"/>
                  </a:lnTo>
                  <a:lnTo>
                    <a:pt x="846972" y="469735"/>
                  </a:lnTo>
                  <a:lnTo>
                    <a:pt x="853589" y="465050"/>
                  </a:lnTo>
                  <a:lnTo>
                    <a:pt x="860206" y="460335"/>
                  </a:lnTo>
                  <a:lnTo>
                    <a:pt x="866822" y="455592"/>
                  </a:lnTo>
                  <a:lnTo>
                    <a:pt x="873439" y="450822"/>
                  </a:lnTo>
                  <a:lnTo>
                    <a:pt x="880056" y="446026"/>
                  </a:lnTo>
                  <a:lnTo>
                    <a:pt x="886673" y="441207"/>
                  </a:lnTo>
                  <a:lnTo>
                    <a:pt x="893290" y="436364"/>
                  </a:lnTo>
                  <a:lnTo>
                    <a:pt x="899907" y="431501"/>
                  </a:lnTo>
                  <a:lnTo>
                    <a:pt x="906524" y="426617"/>
                  </a:lnTo>
                  <a:lnTo>
                    <a:pt x="913141" y="421714"/>
                  </a:lnTo>
                  <a:lnTo>
                    <a:pt x="919758" y="416793"/>
                  </a:lnTo>
                  <a:lnTo>
                    <a:pt x="926375" y="411856"/>
                  </a:lnTo>
                  <a:lnTo>
                    <a:pt x="932992" y="406903"/>
                  </a:lnTo>
                  <a:lnTo>
                    <a:pt x="939609" y="401935"/>
                  </a:lnTo>
                  <a:lnTo>
                    <a:pt x="946226" y="396954"/>
                  </a:lnTo>
                  <a:lnTo>
                    <a:pt x="952843" y="391959"/>
                  </a:lnTo>
                  <a:lnTo>
                    <a:pt x="959460" y="386952"/>
                  </a:lnTo>
                  <a:lnTo>
                    <a:pt x="966077" y="381934"/>
                  </a:lnTo>
                  <a:lnTo>
                    <a:pt x="972694" y="376905"/>
                  </a:lnTo>
                  <a:lnTo>
                    <a:pt x="979311" y="371866"/>
                  </a:lnTo>
                  <a:lnTo>
                    <a:pt x="985928" y="366817"/>
                  </a:lnTo>
                  <a:lnTo>
                    <a:pt x="992545" y="361760"/>
                  </a:lnTo>
                  <a:lnTo>
                    <a:pt x="999162" y="356694"/>
                  </a:lnTo>
                  <a:lnTo>
                    <a:pt x="1005779" y="351621"/>
                  </a:lnTo>
                  <a:lnTo>
                    <a:pt x="1012396" y="346540"/>
                  </a:lnTo>
                  <a:lnTo>
                    <a:pt x="1019013" y="341452"/>
                  </a:lnTo>
                  <a:lnTo>
                    <a:pt x="1025630" y="336359"/>
                  </a:lnTo>
                  <a:lnTo>
                    <a:pt x="1032247" y="331259"/>
                  </a:lnTo>
                  <a:lnTo>
                    <a:pt x="1038864" y="326153"/>
                  </a:lnTo>
                  <a:lnTo>
                    <a:pt x="1045481" y="321042"/>
                  </a:lnTo>
                  <a:lnTo>
                    <a:pt x="1052098" y="315926"/>
                  </a:lnTo>
                  <a:lnTo>
                    <a:pt x="1058715" y="310806"/>
                  </a:lnTo>
                  <a:lnTo>
                    <a:pt x="1065332" y="305681"/>
                  </a:lnTo>
                  <a:lnTo>
                    <a:pt x="1071949" y="300552"/>
                  </a:lnTo>
                  <a:lnTo>
                    <a:pt x="1078566" y="295419"/>
                  </a:lnTo>
                  <a:lnTo>
                    <a:pt x="1085182" y="290283"/>
                  </a:lnTo>
                  <a:lnTo>
                    <a:pt x="1091799" y="285143"/>
                  </a:lnTo>
                  <a:lnTo>
                    <a:pt x="1098416" y="280001"/>
                  </a:lnTo>
                  <a:lnTo>
                    <a:pt x="1105033" y="274855"/>
                  </a:lnTo>
                  <a:lnTo>
                    <a:pt x="1111650" y="269706"/>
                  </a:lnTo>
                  <a:lnTo>
                    <a:pt x="1118267" y="264555"/>
                  </a:lnTo>
                  <a:lnTo>
                    <a:pt x="1124884" y="259401"/>
                  </a:lnTo>
                  <a:lnTo>
                    <a:pt x="1131501" y="254245"/>
                  </a:lnTo>
                  <a:lnTo>
                    <a:pt x="1138118" y="249087"/>
                  </a:lnTo>
                  <a:lnTo>
                    <a:pt x="1144735" y="243927"/>
                  </a:lnTo>
                  <a:lnTo>
                    <a:pt x="1151352" y="238764"/>
                  </a:lnTo>
                  <a:lnTo>
                    <a:pt x="1157969" y="233600"/>
                  </a:lnTo>
                  <a:lnTo>
                    <a:pt x="1164586" y="228435"/>
                  </a:lnTo>
                  <a:lnTo>
                    <a:pt x="1171203" y="223267"/>
                  </a:lnTo>
                  <a:lnTo>
                    <a:pt x="1177820" y="218099"/>
                  </a:lnTo>
                  <a:lnTo>
                    <a:pt x="1184437" y="212929"/>
                  </a:lnTo>
                  <a:lnTo>
                    <a:pt x="1191054" y="207757"/>
                  </a:lnTo>
                  <a:lnTo>
                    <a:pt x="1197671" y="202584"/>
                  </a:lnTo>
                  <a:lnTo>
                    <a:pt x="1204288" y="197411"/>
                  </a:lnTo>
                  <a:lnTo>
                    <a:pt x="1210905" y="192236"/>
                  </a:lnTo>
                  <a:lnTo>
                    <a:pt x="1217522" y="187060"/>
                  </a:lnTo>
                  <a:lnTo>
                    <a:pt x="1224139" y="181883"/>
                  </a:lnTo>
                  <a:lnTo>
                    <a:pt x="1230756" y="176705"/>
                  </a:lnTo>
                  <a:lnTo>
                    <a:pt x="1237373" y="171526"/>
                  </a:lnTo>
                  <a:lnTo>
                    <a:pt x="1243990" y="166347"/>
                  </a:lnTo>
                  <a:lnTo>
                    <a:pt x="1250607" y="161167"/>
                  </a:lnTo>
                  <a:lnTo>
                    <a:pt x="1257224" y="155986"/>
                  </a:lnTo>
                  <a:lnTo>
                    <a:pt x="1263841" y="150804"/>
                  </a:lnTo>
                  <a:lnTo>
                    <a:pt x="1270458" y="145622"/>
                  </a:lnTo>
                  <a:lnTo>
                    <a:pt x="1277075" y="140439"/>
                  </a:lnTo>
                  <a:lnTo>
                    <a:pt x="1283692" y="135255"/>
                  </a:lnTo>
                  <a:lnTo>
                    <a:pt x="1290309" y="130072"/>
                  </a:lnTo>
                  <a:lnTo>
                    <a:pt x="1296925" y="124887"/>
                  </a:lnTo>
                  <a:lnTo>
                    <a:pt x="1303542" y="119702"/>
                  </a:lnTo>
                  <a:lnTo>
                    <a:pt x="1310159" y="114517"/>
                  </a:lnTo>
                  <a:lnTo>
                    <a:pt x="1316776" y="109331"/>
                  </a:lnTo>
                  <a:lnTo>
                    <a:pt x="1323393" y="104145"/>
                  </a:lnTo>
                  <a:lnTo>
                    <a:pt x="1330010" y="98959"/>
                  </a:lnTo>
                  <a:lnTo>
                    <a:pt x="1336627" y="93772"/>
                  </a:lnTo>
                  <a:lnTo>
                    <a:pt x="1343244" y="88585"/>
                  </a:lnTo>
                  <a:lnTo>
                    <a:pt x="1349861" y="83398"/>
                  </a:lnTo>
                  <a:lnTo>
                    <a:pt x="1356478" y="78210"/>
                  </a:lnTo>
                  <a:lnTo>
                    <a:pt x="1363095" y="73022"/>
                  </a:lnTo>
                  <a:lnTo>
                    <a:pt x="1369712" y="67834"/>
                  </a:lnTo>
                  <a:lnTo>
                    <a:pt x="1376329" y="62645"/>
                  </a:lnTo>
                  <a:lnTo>
                    <a:pt x="1382946" y="57457"/>
                  </a:lnTo>
                  <a:lnTo>
                    <a:pt x="1389563" y="52268"/>
                  </a:lnTo>
                  <a:lnTo>
                    <a:pt x="1396180" y="47079"/>
                  </a:lnTo>
                  <a:lnTo>
                    <a:pt x="1402797" y="41890"/>
                  </a:lnTo>
                  <a:lnTo>
                    <a:pt x="1409414" y="36700"/>
                  </a:lnTo>
                  <a:lnTo>
                    <a:pt x="1416031" y="31511"/>
                  </a:lnTo>
                  <a:lnTo>
                    <a:pt x="1422648" y="26321"/>
                  </a:lnTo>
                  <a:lnTo>
                    <a:pt x="1429265" y="21131"/>
                  </a:lnTo>
                  <a:lnTo>
                    <a:pt x="1435882" y="15941"/>
                  </a:lnTo>
                  <a:lnTo>
                    <a:pt x="1442499" y="10751"/>
                  </a:lnTo>
                  <a:lnTo>
                    <a:pt x="1449116" y="5561"/>
                  </a:lnTo>
                  <a:lnTo>
                    <a:pt x="1455733" y="371"/>
                  </a:lnTo>
                  <a:lnTo>
                    <a:pt x="1456206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222545" y="6061620"/>
              <a:ext cx="49950" cy="4995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273390" y="6066146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19289" y="6065727"/>
              <a:ext cx="41736" cy="417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66028" y="6066146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417185" y="6070984"/>
              <a:ext cx="31220" cy="312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69254" y="6076736"/>
              <a:ext cx="19718" cy="1971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505205" y="6066368"/>
              <a:ext cx="40454" cy="40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550683" y="6065527"/>
              <a:ext cx="42135" cy="421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95136" y="5585921"/>
              <a:ext cx="45867" cy="4586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630530" y="5538329"/>
              <a:ext cx="67717" cy="677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675560" y="5389016"/>
              <a:ext cx="70294" cy="702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18926" y="5383871"/>
              <a:ext cx="76199" cy="761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765777" y="5288858"/>
              <a:ext cx="75136" cy="751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13660" y="5214704"/>
              <a:ext cx="72008" cy="7200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56938" y="5219144"/>
              <a:ext cx="78089" cy="7808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00253" y="5182695"/>
              <a:ext cx="84096" cy="840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39423" y="5207228"/>
              <a:ext cx="98394" cy="983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87909" y="5188135"/>
              <a:ext cx="94060" cy="940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103690" y="1352506"/>
              <a:ext cx="1717485" cy="1262725"/>
            </a:xfrm>
            <a:custGeom>
              <a:avLst/>
              <a:pathLst>
                <a:path w="1717485" h="1262725">
                  <a:moveTo>
                    <a:pt x="0" y="1029415"/>
                  </a:moveTo>
                  <a:lnTo>
                    <a:pt x="6616" y="1024305"/>
                  </a:lnTo>
                  <a:lnTo>
                    <a:pt x="13233" y="1019196"/>
                  </a:lnTo>
                  <a:lnTo>
                    <a:pt x="19850" y="1014086"/>
                  </a:lnTo>
                  <a:lnTo>
                    <a:pt x="26467" y="1008977"/>
                  </a:lnTo>
                  <a:lnTo>
                    <a:pt x="33084" y="1003867"/>
                  </a:lnTo>
                  <a:lnTo>
                    <a:pt x="39701" y="998758"/>
                  </a:lnTo>
                  <a:lnTo>
                    <a:pt x="46318" y="993649"/>
                  </a:lnTo>
                  <a:lnTo>
                    <a:pt x="52935" y="988539"/>
                  </a:lnTo>
                  <a:lnTo>
                    <a:pt x="59552" y="983430"/>
                  </a:lnTo>
                  <a:lnTo>
                    <a:pt x="66169" y="978321"/>
                  </a:lnTo>
                  <a:lnTo>
                    <a:pt x="72786" y="973213"/>
                  </a:lnTo>
                  <a:lnTo>
                    <a:pt x="79403" y="968104"/>
                  </a:lnTo>
                  <a:lnTo>
                    <a:pt x="86020" y="962996"/>
                  </a:lnTo>
                  <a:lnTo>
                    <a:pt x="92637" y="957889"/>
                  </a:lnTo>
                  <a:lnTo>
                    <a:pt x="99254" y="952782"/>
                  </a:lnTo>
                  <a:lnTo>
                    <a:pt x="105871" y="947676"/>
                  </a:lnTo>
                  <a:lnTo>
                    <a:pt x="112488" y="942571"/>
                  </a:lnTo>
                  <a:lnTo>
                    <a:pt x="119105" y="937466"/>
                  </a:lnTo>
                  <a:lnTo>
                    <a:pt x="125722" y="932363"/>
                  </a:lnTo>
                  <a:lnTo>
                    <a:pt x="132339" y="927260"/>
                  </a:lnTo>
                  <a:lnTo>
                    <a:pt x="138956" y="922159"/>
                  </a:lnTo>
                  <a:lnTo>
                    <a:pt x="145573" y="917059"/>
                  </a:lnTo>
                  <a:lnTo>
                    <a:pt x="152190" y="911960"/>
                  </a:lnTo>
                  <a:lnTo>
                    <a:pt x="158807" y="906863"/>
                  </a:lnTo>
                  <a:lnTo>
                    <a:pt x="165424" y="901768"/>
                  </a:lnTo>
                  <a:lnTo>
                    <a:pt x="172041" y="896674"/>
                  </a:lnTo>
                  <a:lnTo>
                    <a:pt x="178658" y="891583"/>
                  </a:lnTo>
                  <a:lnTo>
                    <a:pt x="185275" y="886493"/>
                  </a:lnTo>
                  <a:lnTo>
                    <a:pt x="191892" y="881406"/>
                  </a:lnTo>
                  <a:lnTo>
                    <a:pt x="198509" y="876322"/>
                  </a:lnTo>
                  <a:lnTo>
                    <a:pt x="205126" y="871241"/>
                  </a:lnTo>
                  <a:lnTo>
                    <a:pt x="211743" y="866162"/>
                  </a:lnTo>
                  <a:lnTo>
                    <a:pt x="218359" y="861087"/>
                  </a:lnTo>
                  <a:lnTo>
                    <a:pt x="224976" y="856016"/>
                  </a:lnTo>
                  <a:lnTo>
                    <a:pt x="231593" y="850948"/>
                  </a:lnTo>
                  <a:lnTo>
                    <a:pt x="238210" y="845885"/>
                  </a:lnTo>
                  <a:lnTo>
                    <a:pt x="244827" y="840826"/>
                  </a:lnTo>
                  <a:lnTo>
                    <a:pt x="251444" y="835772"/>
                  </a:lnTo>
                  <a:lnTo>
                    <a:pt x="258061" y="830723"/>
                  </a:lnTo>
                  <a:lnTo>
                    <a:pt x="264678" y="825679"/>
                  </a:lnTo>
                  <a:lnTo>
                    <a:pt x="271295" y="820642"/>
                  </a:lnTo>
                  <a:lnTo>
                    <a:pt x="277912" y="815611"/>
                  </a:lnTo>
                  <a:lnTo>
                    <a:pt x="284529" y="810587"/>
                  </a:lnTo>
                  <a:lnTo>
                    <a:pt x="291146" y="805571"/>
                  </a:lnTo>
                  <a:lnTo>
                    <a:pt x="297763" y="800563"/>
                  </a:lnTo>
                  <a:lnTo>
                    <a:pt x="304380" y="795563"/>
                  </a:lnTo>
                  <a:lnTo>
                    <a:pt x="310997" y="790572"/>
                  </a:lnTo>
                  <a:lnTo>
                    <a:pt x="317614" y="785592"/>
                  </a:lnTo>
                  <a:lnTo>
                    <a:pt x="324231" y="780622"/>
                  </a:lnTo>
                  <a:lnTo>
                    <a:pt x="330848" y="775663"/>
                  </a:lnTo>
                  <a:lnTo>
                    <a:pt x="337465" y="770716"/>
                  </a:lnTo>
                  <a:lnTo>
                    <a:pt x="344082" y="765783"/>
                  </a:lnTo>
                  <a:lnTo>
                    <a:pt x="350699" y="760863"/>
                  </a:lnTo>
                  <a:lnTo>
                    <a:pt x="357316" y="755958"/>
                  </a:lnTo>
                  <a:lnTo>
                    <a:pt x="363933" y="751069"/>
                  </a:lnTo>
                  <a:lnTo>
                    <a:pt x="370550" y="746197"/>
                  </a:lnTo>
                  <a:lnTo>
                    <a:pt x="377167" y="741342"/>
                  </a:lnTo>
                  <a:lnTo>
                    <a:pt x="383784" y="736507"/>
                  </a:lnTo>
                  <a:lnTo>
                    <a:pt x="390401" y="731693"/>
                  </a:lnTo>
                  <a:lnTo>
                    <a:pt x="397018" y="726900"/>
                  </a:lnTo>
                  <a:lnTo>
                    <a:pt x="403635" y="722130"/>
                  </a:lnTo>
                  <a:lnTo>
                    <a:pt x="410252" y="717385"/>
                  </a:lnTo>
                  <a:lnTo>
                    <a:pt x="416869" y="712666"/>
                  </a:lnTo>
                  <a:lnTo>
                    <a:pt x="423486" y="707974"/>
                  </a:lnTo>
                  <a:lnTo>
                    <a:pt x="430103" y="703311"/>
                  </a:lnTo>
                  <a:lnTo>
                    <a:pt x="436719" y="698679"/>
                  </a:lnTo>
                  <a:lnTo>
                    <a:pt x="443336" y="694079"/>
                  </a:lnTo>
                  <a:lnTo>
                    <a:pt x="449953" y="689512"/>
                  </a:lnTo>
                  <a:lnTo>
                    <a:pt x="456570" y="684981"/>
                  </a:lnTo>
                  <a:lnTo>
                    <a:pt x="463187" y="680486"/>
                  </a:lnTo>
                  <a:lnTo>
                    <a:pt x="469804" y="676030"/>
                  </a:lnTo>
                  <a:lnTo>
                    <a:pt x="476421" y="671614"/>
                  </a:lnTo>
                  <a:lnTo>
                    <a:pt x="483038" y="667239"/>
                  </a:lnTo>
                  <a:lnTo>
                    <a:pt x="489655" y="662906"/>
                  </a:lnTo>
                  <a:lnTo>
                    <a:pt x="496272" y="658617"/>
                  </a:lnTo>
                  <a:lnTo>
                    <a:pt x="502889" y="654372"/>
                  </a:lnTo>
                  <a:lnTo>
                    <a:pt x="509506" y="650172"/>
                  </a:lnTo>
                  <a:lnTo>
                    <a:pt x="516123" y="646017"/>
                  </a:lnTo>
                  <a:lnTo>
                    <a:pt x="522740" y="641908"/>
                  </a:lnTo>
                  <a:lnTo>
                    <a:pt x="529357" y="637844"/>
                  </a:lnTo>
                  <a:lnTo>
                    <a:pt x="535974" y="633825"/>
                  </a:lnTo>
                  <a:lnTo>
                    <a:pt x="542591" y="629849"/>
                  </a:lnTo>
                  <a:lnTo>
                    <a:pt x="549208" y="625916"/>
                  </a:lnTo>
                  <a:lnTo>
                    <a:pt x="555825" y="622023"/>
                  </a:lnTo>
                  <a:lnTo>
                    <a:pt x="562442" y="618169"/>
                  </a:lnTo>
                  <a:lnTo>
                    <a:pt x="569059" y="614351"/>
                  </a:lnTo>
                  <a:lnTo>
                    <a:pt x="575676" y="610565"/>
                  </a:lnTo>
                  <a:lnTo>
                    <a:pt x="582293" y="606808"/>
                  </a:lnTo>
                  <a:lnTo>
                    <a:pt x="588910" y="603077"/>
                  </a:lnTo>
                  <a:lnTo>
                    <a:pt x="595527" y="599367"/>
                  </a:lnTo>
                  <a:lnTo>
                    <a:pt x="602144" y="595673"/>
                  </a:lnTo>
                  <a:lnTo>
                    <a:pt x="608761" y="591992"/>
                  </a:lnTo>
                  <a:lnTo>
                    <a:pt x="615378" y="588317"/>
                  </a:lnTo>
                  <a:lnTo>
                    <a:pt x="621995" y="584644"/>
                  </a:lnTo>
                  <a:lnTo>
                    <a:pt x="628612" y="580968"/>
                  </a:lnTo>
                  <a:lnTo>
                    <a:pt x="635229" y="577284"/>
                  </a:lnTo>
                  <a:lnTo>
                    <a:pt x="641846" y="573587"/>
                  </a:lnTo>
                  <a:lnTo>
                    <a:pt x="648462" y="569872"/>
                  </a:lnTo>
                  <a:lnTo>
                    <a:pt x="655079" y="566135"/>
                  </a:lnTo>
                  <a:lnTo>
                    <a:pt x="661696" y="562371"/>
                  </a:lnTo>
                  <a:lnTo>
                    <a:pt x="668313" y="558576"/>
                  </a:lnTo>
                  <a:lnTo>
                    <a:pt x="674930" y="554747"/>
                  </a:lnTo>
                  <a:lnTo>
                    <a:pt x="681547" y="550881"/>
                  </a:lnTo>
                  <a:lnTo>
                    <a:pt x="688164" y="546976"/>
                  </a:lnTo>
                  <a:lnTo>
                    <a:pt x="694781" y="543028"/>
                  </a:lnTo>
                  <a:lnTo>
                    <a:pt x="701398" y="539036"/>
                  </a:lnTo>
                  <a:lnTo>
                    <a:pt x="708015" y="534998"/>
                  </a:lnTo>
                  <a:lnTo>
                    <a:pt x="714632" y="530915"/>
                  </a:lnTo>
                  <a:lnTo>
                    <a:pt x="721249" y="526784"/>
                  </a:lnTo>
                  <a:lnTo>
                    <a:pt x="727866" y="522607"/>
                  </a:lnTo>
                  <a:lnTo>
                    <a:pt x="734483" y="518382"/>
                  </a:lnTo>
                  <a:lnTo>
                    <a:pt x="741100" y="514110"/>
                  </a:lnTo>
                  <a:lnTo>
                    <a:pt x="747717" y="509793"/>
                  </a:lnTo>
                  <a:lnTo>
                    <a:pt x="754334" y="505430"/>
                  </a:lnTo>
                  <a:lnTo>
                    <a:pt x="760951" y="501023"/>
                  </a:lnTo>
                  <a:lnTo>
                    <a:pt x="767568" y="496573"/>
                  </a:lnTo>
                  <a:lnTo>
                    <a:pt x="774185" y="492082"/>
                  </a:lnTo>
                  <a:lnTo>
                    <a:pt x="780802" y="487550"/>
                  </a:lnTo>
                  <a:lnTo>
                    <a:pt x="787419" y="482980"/>
                  </a:lnTo>
                  <a:lnTo>
                    <a:pt x="794036" y="478373"/>
                  </a:lnTo>
                  <a:lnTo>
                    <a:pt x="800653" y="473730"/>
                  </a:lnTo>
                  <a:lnTo>
                    <a:pt x="807270" y="469053"/>
                  </a:lnTo>
                  <a:lnTo>
                    <a:pt x="813887" y="464344"/>
                  </a:lnTo>
                  <a:lnTo>
                    <a:pt x="820504" y="459604"/>
                  </a:lnTo>
                  <a:lnTo>
                    <a:pt x="827121" y="454835"/>
                  </a:lnTo>
                  <a:lnTo>
                    <a:pt x="833738" y="450039"/>
                  </a:lnTo>
                  <a:lnTo>
                    <a:pt x="840355" y="445216"/>
                  </a:lnTo>
                  <a:lnTo>
                    <a:pt x="846972" y="440369"/>
                  </a:lnTo>
                  <a:lnTo>
                    <a:pt x="853589" y="435498"/>
                  </a:lnTo>
                  <a:lnTo>
                    <a:pt x="860206" y="430605"/>
                  </a:lnTo>
                  <a:lnTo>
                    <a:pt x="866822" y="425691"/>
                  </a:lnTo>
                  <a:lnTo>
                    <a:pt x="873439" y="420757"/>
                  </a:lnTo>
                  <a:lnTo>
                    <a:pt x="880056" y="415805"/>
                  </a:lnTo>
                  <a:lnTo>
                    <a:pt x="886673" y="410836"/>
                  </a:lnTo>
                  <a:lnTo>
                    <a:pt x="893290" y="405850"/>
                  </a:lnTo>
                  <a:lnTo>
                    <a:pt x="899907" y="400848"/>
                  </a:lnTo>
                  <a:lnTo>
                    <a:pt x="906524" y="395832"/>
                  </a:lnTo>
                  <a:lnTo>
                    <a:pt x="913141" y="390802"/>
                  </a:lnTo>
                  <a:lnTo>
                    <a:pt x="919758" y="385759"/>
                  </a:lnTo>
                  <a:lnTo>
                    <a:pt x="926375" y="380704"/>
                  </a:lnTo>
                  <a:lnTo>
                    <a:pt x="932992" y="375638"/>
                  </a:lnTo>
                  <a:lnTo>
                    <a:pt x="939609" y="370561"/>
                  </a:lnTo>
                  <a:lnTo>
                    <a:pt x="946226" y="365473"/>
                  </a:lnTo>
                  <a:lnTo>
                    <a:pt x="952843" y="360376"/>
                  </a:lnTo>
                  <a:lnTo>
                    <a:pt x="959460" y="355270"/>
                  </a:lnTo>
                  <a:lnTo>
                    <a:pt x="966077" y="350156"/>
                  </a:lnTo>
                  <a:lnTo>
                    <a:pt x="972694" y="345033"/>
                  </a:lnTo>
                  <a:lnTo>
                    <a:pt x="979311" y="339903"/>
                  </a:lnTo>
                  <a:lnTo>
                    <a:pt x="985928" y="334766"/>
                  </a:lnTo>
                  <a:lnTo>
                    <a:pt x="992545" y="329622"/>
                  </a:lnTo>
                  <a:lnTo>
                    <a:pt x="999162" y="324472"/>
                  </a:lnTo>
                  <a:lnTo>
                    <a:pt x="1005779" y="319316"/>
                  </a:lnTo>
                  <a:lnTo>
                    <a:pt x="1012396" y="314154"/>
                  </a:lnTo>
                  <a:lnTo>
                    <a:pt x="1019013" y="308986"/>
                  </a:lnTo>
                  <a:lnTo>
                    <a:pt x="1025630" y="303814"/>
                  </a:lnTo>
                  <a:lnTo>
                    <a:pt x="1032247" y="298636"/>
                  </a:lnTo>
                  <a:lnTo>
                    <a:pt x="1038864" y="293454"/>
                  </a:lnTo>
                  <a:lnTo>
                    <a:pt x="1045481" y="288268"/>
                  </a:lnTo>
                  <a:lnTo>
                    <a:pt x="1052098" y="283078"/>
                  </a:lnTo>
                  <a:lnTo>
                    <a:pt x="1058715" y="277883"/>
                  </a:lnTo>
                  <a:lnTo>
                    <a:pt x="1065332" y="272685"/>
                  </a:lnTo>
                  <a:lnTo>
                    <a:pt x="1071949" y="267484"/>
                  </a:lnTo>
                  <a:lnTo>
                    <a:pt x="1078566" y="262279"/>
                  </a:lnTo>
                  <a:lnTo>
                    <a:pt x="1085182" y="257071"/>
                  </a:lnTo>
                  <a:lnTo>
                    <a:pt x="1091799" y="251860"/>
                  </a:lnTo>
                  <a:lnTo>
                    <a:pt x="1098416" y="246646"/>
                  </a:lnTo>
                  <a:lnTo>
                    <a:pt x="1105033" y="241429"/>
                  </a:lnTo>
                  <a:lnTo>
                    <a:pt x="1111650" y="236209"/>
                  </a:lnTo>
                  <a:lnTo>
                    <a:pt x="1118267" y="230987"/>
                  </a:lnTo>
                  <a:lnTo>
                    <a:pt x="1124884" y="225763"/>
                  </a:lnTo>
                  <a:lnTo>
                    <a:pt x="1131501" y="220536"/>
                  </a:lnTo>
                  <a:lnTo>
                    <a:pt x="1138118" y="215307"/>
                  </a:lnTo>
                  <a:lnTo>
                    <a:pt x="1144735" y="210076"/>
                  </a:lnTo>
                  <a:lnTo>
                    <a:pt x="1151352" y="204843"/>
                  </a:lnTo>
                  <a:lnTo>
                    <a:pt x="1157969" y="199608"/>
                  </a:lnTo>
                  <a:lnTo>
                    <a:pt x="1164586" y="194371"/>
                  </a:lnTo>
                  <a:lnTo>
                    <a:pt x="1171203" y="189132"/>
                  </a:lnTo>
                  <a:lnTo>
                    <a:pt x="1177820" y="183891"/>
                  </a:lnTo>
                  <a:lnTo>
                    <a:pt x="1184437" y="178649"/>
                  </a:lnTo>
                  <a:lnTo>
                    <a:pt x="1191054" y="173405"/>
                  </a:lnTo>
                  <a:lnTo>
                    <a:pt x="1197671" y="168160"/>
                  </a:lnTo>
                  <a:lnTo>
                    <a:pt x="1204288" y="162913"/>
                  </a:lnTo>
                  <a:lnTo>
                    <a:pt x="1210905" y="157664"/>
                  </a:lnTo>
                  <a:lnTo>
                    <a:pt x="1217522" y="152414"/>
                  </a:lnTo>
                  <a:lnTo>
                    <a:pt x="1224139" y="147163"/>
                  </a:lnTo>
                  <a:lnTo>
                    <a:pt x="1230756" y="141910"/>
                  </a:lnTo>
                  <a:lnTo>
                    <a:pt x="1237373" y="136656"/>
                  </a:lnTo>
                  <a:lnTo>
                    <a:pt x="1243990" y="131401"/>
                  </a:lnTo>
                  <a:lnTo>
                    <a:pt x="1250607" y="126144"/>
                  </a:lnTo>
                  <a:lnTo>
                    <a:pt x="1257224" y="120887"/>
                  </a:lnTo>
                  <a:lnTo>
                    <a:pt x="1263841" y="115628"/>
                  </a:lnTo>
                  <a:lnTo>
                    <a:pt x="1270458" y="110368"/>
                  </a:lnTo>
                  <a:lnTo>
                    <a:pt x="1277075" y="105106"/>
                  </a:lnTo>
                  <a:lnTo>
                    <a:pt x="1283692" y="99844"/>
                  </a:lnTo>
                  <a:lnTo>
                    <a:pt x="1290309" y="94581"/>
                  </a:lnTo>
                  <a:lnTo>
                    <a:pt x="1296925" y="89316"/>
                  </a:lnTo>
                  <a:lnTo>
                    <a:pt x="1303542" y="84051"/>
                  </a:lnTo>
                  <a:lnTo>
                    <a:pt x="1310159" y="78785"/>
                  </a:lnTo>
                  <a:lnTo>
                    <a:pt x="1316776" y="73517"/>
                  </a:lnTo>
                  <a:lnTo>
                    <a:pt x="1323393" y="68249"/>
                  </a:lnTo>
                  <a:lnTo>
                    <a:pt x="1330010" y="62979"/>
                  </a:lnTo>
                  <a:lnTo>
                    <a:pt x="1336627" y="57709"/>
                  </a:lnTo>
                  <a:lnTo>
                    <a:pt x="1343244" y="52438"/>
                  </a:lnTo>
                  <a:lnTo>
                    <a:pt x="1349861" y="47166"/>
                  </a:lnTo>
                  <a:lnTo>
                    <a:pt x="1356478" y="41893"/>
                  </a:lnTo>
                  <a:lnTo>
                    <a:pt x="1363095" y="36619"/>
                  </a:lnTo>
                  <a:lnTo>
                    <a:pt x="1369712" y="31344"/>
                  </a:lnTo>
                  <a:lnTo>
                    <a:pt x="1376329" y="26068"/>
                  </a:lnTo>
                  <a:lnTo>
                    <a:pt x="1382946" y="20792"/>
                  </a:lnTo>
                  <a:lnTo>
                    <a:pt x="1389563" y="15514"/>
                  </a:lnTo>
                  <a:lnTo>
                    <a:pt x="1396180" y="10236"/>
                  </a:lnTo>
                  <a:lnTo>
                    <a:pt x="1402797" y="4957"/>
                  </a:lnTo>
                  <a:lnTo>
                    <a:pt x="1409010" y="0"/>
                  </a:lnTo>
                  <a:lnTo>
                    <a:pt x="1717485" y="0"/>
                  </a:lnTo>
                  <a:lnTo>
                    <a:pt x="1713795" y="2827"/>
                  </a:lnTo>
                  <a:lnTo>
                    <a:pt x="1707178" y="7898"/>
                  </a:lnTo>
                  <a:lnTo>
                    <a:pt x="1700561" y="12969"/>
                  </a:lnTo>
                  <a:lnTo>
                    <a:pt x="1693944" y="18041"/>
                  </a:lnTo>
                  <a:lnTo>
                    <a:pt x="1687327" y="23113"/>
                  </a:lnTo>
                  <a:lnTo>
                    <a:pt x="1680710" y="28186"/>
                  </a:lnTo>
                  <a:lnTo>
                    <a:pt x="1674093" y="33259"/>
                  </a:lnTo>
                  <a:lnTo>
                    <a:pt x="1667476" y="38332"/>
                  </a:lnTo>
                  <a:lnTo>
                    <a:pt x="1660859" y="43406"/>
                  </a:lnTo>
                  <a:lnTo>
                    <a:pt x="1654242" y="48481"/>
                  </a:lnTo>
                  <a:lnTo>
                    <a:pt x="1647625" y="53556"/>
                  </a:lnTo>
                  <a:lnTo>
                    <a:pt x="1641008" y="58631"/>
                  </a:lnTo>
                  <a:lnTo>
                    <a:pt x="1634391" y="63707"/>
                  </a:lnTo>
                  <a:lnTo>
                    <a:pt x="1627774" y="68783"/>
                  </a:lnTo>
                  <a:lnTo>
                    <a:pt x="1621157" y="73860"/>
                  </a:lnTo>
                  <a:lnTo>
                    <a:pt x="1614540" y="78937"/>
                  </a:lnTo>
                  <a:lnTo>
                    <a:pt x="1607923" y="84015"/>
                  </a:lnTo>
                  <a:lnTo>
                    <a:pt x="1601306" y="89093"/>
                  </a:lnTo>
                  <a:lnTo>
                    <a:pt x="1594689" y="94171"/>
                  </a:lnTo>
                  <a:lnTo>
                    <a:pt x="1588072" y="99249"/>
                  </a:lnTo>
                  <a:lnTo>
                    <a:pt x="1581455" y="104328"/>
                  </a:lnTo>
                  <a:lnTo>
                    <a:pt x="1574838" y="109407"/>
                  </a:lnTo>
                  <a:lnTo>
                    <a:pt x="1568221" y="114487"/>
                  </a:lnTo>
                  <a:lnTo>
                    <a:pt x="1561604" y="119567"/>
                  </a:lnTo>
                  <a:lnTo>
                    <a:pt x="1554987" y="124646"/>
                  </a:lnTo>
                  <a:lnTo>
                    <a:pt x="1548370" y="129727"/>
                  </a:lnTo>
                  <a:lnTo>
                    <a:pt x="1541753" y="134807"/>
                  </a:lnTo>
                  <a:lnTo>
                    <a:pt x="1535136" y="139888"/>
                  </a:lnTo>
                  <a:lnTo>
                    <a:pt x="1528519" y="144968"/>
                  </a:lnTo>
                  <a:lnTo>
                    <a:pt x="1521902" y="150049"/>
                  </a:lnTo>
                  <a:lnTo>
                    <a:pt x="1515285" y="155130"/>
                  </a:lnTo>
                  <a:lnTo>
                    <a:pt x="1508669" y="160211"/>
                  </a:lnTo>
                  <a:lnTo>
                    <a:pt x="1502052" y="165292"/>
                  </a:lnTo>
                  <a:lnTo>
                    <a:pt x="1495435" y="170373"/>
                  </a:lnTo>
                  <a:lnTo>
                    <a:pt x="1488818" y="175453"/>
                  </a:lnTo>
                  <a:lnTo>
                    <a:pt x="1482201" y="180534"/>
                  </a:lnTo>
                  <a:lnTo>
                    <a:pt x="1475584" y="185614"/>
                  </a:lnTo>
                  <a:lnTo>
                    <a:pt x="1468967" y="190695"/>
                  </a:lnTo>
                  <a:lnTo>
                    <a:pt x="1462350" y="195774"/>
                  </a:lnTo>
                  <a:lnTo>
                    <a:pt x="1455733" y="200854"/>
                  </a:lnTo>
                  <a:lnTo>
                    <a:pt x="1449116" y="205933"/>
                  </a:lnTo>
                  <a:lnTo>
                    <a:pt x="1442499" y="211012"/>
                  </a:lnTo>
                  <a:lnTo>
                    <a:pt x="1435882" y="216090"/>
                  </a:lnTo>
                  <a:lnTo>
                    <a:pt x="1429265" y="221167"/>
                  </a:lnTo>
                  <a:lnTo>
                    <a:pt x="1422648" y="226244"/>
                  </a:lnTo>
                  <a:lnTo>
                    <a:pt x="1416031" y="231320"/>
                  </a:lnTo>
                  <a:lnTo>
                    <a:pt x="1409414" y="236395"/>
                  </a:lnTo>
                  <a:lnTo>
                    <a:pt x="1402797" y="241469"/>
                  </a:lnTo>
                  <a:lnTo>
                    <a:pt x="1396180" y="246542"/>
                  </a:lnTo>
                  <a:lnTo>
                    <a:pt x="1389563" y="251614"/>
                  </a:lnTo>
                  <a:lnTo>
                    <a:pt x="1382946" y="256684"/>
                  </a:lnTo>
                  <a:lnTo>
                    <a:pt x="1376329" y="261753"/>
                  </a:lnTo>
                  <a:lnTo>
                    <a:pt x="1369712" y="266820"/>
                  </a:lnTo>
                  <a:lnTo>
                    <a:pt x="1363095" y="271886"/>
                  </a:lnTo>
                  <a:lnTo>
                    <a:pt x="1356478" y="276950"/>
                  </a:lnTo>
                  <a:lnTo>
                    <a:pt x="1349861" y="282011"/>
                  </a:lnTo>
                  <a:lnTo>
                    <a:pt x="1343244" y="287071"/>
                  </a:lnTo>
                  <a:lnTo>
                    <a:pt x="1336627" y="292127"/>
                  </a:lnTo>
                  <a:lnTo>
                    <a:pt x="1330010" y="297182"/>
                  </a:lnTo>
                  <a:lnTo>
                    <a:pt x="1323393" y="302233"/>
                  </a:lnTo>
                  <a:lnTo>
                    <a:pt x="1316776" y="307281"/>
                  </a:lnTo>
                  <a:lnTo>
                    <a:pt x="1310159" y="312326"/>
                  </a:lnTo>
                  <a:lnTo>
                    <a:pt x="1303542" y="317368"/>
                  </a:lnTo>
                  <a:lnTo>
                    <a:pt x="1296925" y="322405"/>
                  </a:lnTo>
                  <a:lnTo>
                    <a:pt x="1290309" y="327439"/>
                  </a:lnTo>
                  <a:lnTo>
                    <a:pt x="1283692" y="332467"/>
                  </a:lnTo>
                  <a:lnTo>
                    <a:pt x="1277075" y="337491"/>
                  </a:lnTo>
                  <a:lnTo>
                    <a:pt x="1270458" y="342510"/>
                  </a:lnTo>
                  <a:lnTo>
                    <a:pt x="1263841" y="347523"/>
                  </a:lnTo>
                  <a:lnTo>
                    <a:pt x="1257224" y="352530"/>
                  </a:lnTo>
                  <a:lnTo>
                    <a:pt x="1250607" y="357531"/>
                  </a:lnTo>
                  <a:lnTo>
                    <a:pt x="1243990" y="362525"/>
                  </a:lnTo>
                  <a:lnTo>
                    <a:pt x="1237373" y="367511"/>
                  </a:lnTo>
                  <a:lnTo>
                    <a:pt x="1230756" y="372490"/>
                  </a:lnTo>
                  <a:lnTo>
                    <a:pt x="1224139" y="377460"/>
                  </a:lnTo>
                  <a:lnTo>
                    <a:pt x="1217522" y="382420"/>
                  </a:lnTo>
                  <a:lnTo>
                    <a:pt x="1210905" y="387371"/>
                  </a:lnTo>
                  <a:lnTo>
                    <a:pt x="1204288" y="392312"/>
                  </a:lnTo>
                  <a:lnTo>
                    <a:pt x="1197671" y="397241"/>
                  </a:lnTo>
                  <a:lnTo>
                    <a:pt x="1191054" y="402158"/>
                  </a:lnTo>
                  <a:lnTo>
                    <a:pt x="1184437" y="407063"/>
                  </a:lnTo>
                  <a:lnTo>
                    <a:pt x="1177820" y="411953"/>
                  </a:lnTo>
                  <a:lnTo>
                    <a:pt x="1171203" y="416829"/>
                  </a:lnTo>
                  <a:lnTo>
                    <a:pt x="1164586" y="421690"/>
                  </a:lnTo>
                  <a:lnTo>
                    <a:pt x="1157969" y="426533"/>
                  </a:lnTo>
                  <a:lnTo>
                    <a:pt x="1151352" y="431359"/>
                  </a:lnTo>
                  <a:lnTo>
                    <a:pt x="1144735" y="436166"/>
                  </a:lnTo>
                  <a:lnTo>
                    <a:pt x="1138118" y="440953"/>
                  </a:lnTo>
                  <a:lnTo>
                    <a:pt x="1131501" y="445719"/>
                  </a:lnTo>
                  <a:lnTo>
                    <a:pt x="1124884" y="450462"/>
                  </a:lnTo>
                  <a:lnTo>
                    <a:pt x="1118267" y="455181"/>
                  </a:lnTo>
                  <a:lnTo>
                    <a:pt x="1111650" y="459874"/>
                  </a:lnTo>
                  <a:lnTo>
                    <a:pt x="1105033" y="464540"/>
                  </a:lnTo>
                  <a:lnTo>
                    <a:pt x="1098416" y="469178"/>
                  </a:lnTo>
                  <a:lnTo>
                    <a:pt x="1091799" y="473786"/>
                  </a:lnTo>
                  <a:lnTo>
                    <a:pt x="1085182" y="478362"/>
                  </a:lnTo>
                  <a:lnTo>
                    <a:pt x="1078566" y="482905"/>
                  </a:lnTo>
                  <a:lnTo>
                    <a:pt x="1071949" y="487413"/>
                  </a:lnTo>
                  <a:lnTo>
                    <a:pt x="1065332" y="491885"/>
                  </a:lnTo>
                  <a:lnTo>
                    <a:pt x="1058715" y="496320"/>
                  </a:lnTo>
                  <a:lnTo>
                    <a:pt x="1052098" y="500715"/>
                  </a:lnTo>
                  <a:lnTo>
                    <a:pt x="1045481" y="505070"/>
                  </a:lnTo>
                  <a:lnTo>
                    <a:pt x="1038864" y="509383"/>
                  </a:lnTo>
                  <a:lnTo>
                    <a:pt x="1032247" y="513654"/>
                  </a:lnTo>
                  <a:lnTo>
                    <a:pt x="1025630" y="517881"/>
                  </a:lnTo>
                  <a:lnTo>
                    <a:pt x="1019013" y="522063"/>
                  </a:lnTo>
                  <a:lnTo>
                    <a:pt x="1012396" y="526201"/>
                  </a:lnTo>
                  <a:lnTo>
                    <a:pt x="1005779" y="530294"/>
                  </a:lnTo>
                  <a:lnTo>
                    <a:pt x="999162" y="534342"/>
                  </a:lnTo>
                  <a:lnTo>
                    <a:pt x="992545" y="538346"/>
                  </a:lnTo>
                  <a:lnTo>
                    <a:pt x="985928" y="542306"/>
                  </a:lnTo>
                  <a:lnTo>
                    <a:pt x="979311" y="546224"/>
                  </a:lnTo>
                  <a:lnTo>
                    <a:pt x="972694" y="550102"/>
                  </a:lnTo>
                  <a:lnTo>
                    <a:pt x="966077" y="553941"/>
                  </a:lnTo>
                  <a:lnTo>
                    <a:pt x="959460" y="557744"/>
                  </a:lnTo>
                  <a:lnTo>
                    <a:pt x="952843" y="561515"/>
                  </a:lnTo>
                  <a:lnTo>
                    <a:pt x="946226" y="565255"/>
                  </a:lnTo>
                  <a:lnTo>
                    <a:pt x="939609" y="568969"/>
                  </a:lnTo>
                  <a:lnTo>
                    <a:pt x="932992" y="572662"/>
                  </a:lnTo>
                  <a:lnTo>
                    <a:pt x="926375" y="576336"/>
                  </a:lnTo>
                  <a:lnTo>
                    <a:pt x="919758" y="579998"/>
                  </a:lnTo>
                  <a:lnTo>
                    <a:pt x="913141" y="583652"/>
                  </a:lnTo>
                  <a:lnTo>
                    <a:pt x="906524" y="587302"/>
                  </a:lnTo>
                  <a:lnTo>
                    <a:pt x="899907" y="590954"/>
                  </a:lnTo>
                  <a:lnTo>
                    <a:pt x="893290" y="594612"/>
                  </a:lnTo>
                  <a:lnTo>
                    <a:pt x="886673" y="598282"/>
                  </a:lnTo>
                  <a:lnTo>
                    <a:pt x="880056" y="601968"/>
                  </a:lnTo>
                  <a:lnTo>
                    <a:pt x="873439" y="605675"/>
                  </a:lnTo>
                  <a:lnTo>
                    <a:pt x="866822" y="609407"/>
                  </a:lnTo>
                  <a:lnTo>
                    <a:pt x="860206" y="613167"/>
                  </a:lnTo>
                  <a:lnTo>
                    <a:pt x="853589" y="616961"/>
                  </a:lnTo>
                  <a:lnTo>
                    <a:pt x="846972" y="620790"/>
                  </a:lnTo>
                  <a:lnTo>
                    <a:pt x="840355" y="624657"/>
                  </a:lnTo>
                  <a:lnTo>
                    <a:pt x="833738" y="628566"/>
                  </a:lnTo>
                  <a:lnTo>
                    <a:pt x="827121" y="632517"/>
                  </a:lnTo>
                  <a:lnTo>
                    <a:pt x="820504" y="636513"/>
                  </a:lnTo>
                  <a:lnTo>
                    <a:pt x="813887" y="640554"/>
                  </a:lnTo>
                  <a:lnTo>
                    <a:pt x="807270" y="644641"/>
                  </a:lnTo>
                  <a:lnTo>
                    <a:pt x="800653" y="648775"/>
                  </a:lnTo>
                  <a:lnTo>
                    <a:pt x="794036" y="652956"/>
                  </a:lnTo>
                  <a:lnTo>
                    <a:pt x="787419" y="657182"/>
                  </a:lnTo>
                  <a:lnTo>
                    <a:pt x="780802" y="661455"/>
                  </a:lnTo>
                  <a:lnTo>
                    <a:pt x="774185" y="665773"/>
                  </a:lnTo>
                  <a:lnTo>
                    <a:pt x="767568" y="670134"/>
                  </a:lnTo>
                  <a:lnTo>
                    <a:pt x="760951" y="674539"/>
                  </a:lnTo>
                  <a:lnTo>
                    <a:pt x="754334" y="678985"/>
                  </a:lnTo>
                  <a:lnTo>
                    <a:pt x="747717" y="683472"/>
                  </a:lnTo>
                  <a:lnTo>
                    <a:pt x="741100" y="687997"/>
                  </a:lnTo>
                  <a:lnTo>
                    <a:pt x="734483" y="692560"/>
                  </a:lnTo>
                  <a:lnTo>
                    <a:pt x="727866" y="697158"/>
                  </a:lnTo>
                  <a:lnTo>
                    <a:pt x="721249" y="701791"/>
                  </a:lnTo>
                  <a:lnTo>
                    <a:pt x="714632" y="706456"/>
                  </a:lnTo>
                  <a:lnTo>
                    <a:pt x="708015" y="711153"/>
                  </a:lnTo>
                  <a:lnTo>
                    <a:pt x="701398" y="715879"/>
                  </a:lnTo>
                  <a:lnTo>
                    <a:pt x="694781" y="720633"/>
                  </a:lnTo>
                  <a:lnTo>
                    <a:pt x="688164" y="725413"/>
                  </a:lnTo>
                  <a:lnTo>
                    <a:pt x="681547" y="730219"/>
                  </a:lnTo>
                  <a:lnTo>
                    <a:pt x="674930" y="735049"/>
                  </a:lnTo>
                  <a:lnTo>
                    <a:pt x="668313" y="739901"/>
                  </a:lnTo>
                  <a:lnTo>
                    <a:pt x="661696" y="744774"/>
                  </a:lnTo>
                  <a:lnTo>
                    <a:pt x="655079" y="749667"/>
                  </a:lnTo>
                  <a:lnTo>
                    <a:pt x="648462" y="754580"/>
                  </a:lnTo>
                  <a:lnTo>
                    <a:pt x="641846" y="759510"/>
                  </a:lnTo>
                  <a:lnTo>
                    <a:pt x="635229" y="764457"/>
                  </a:lnTo>
                  <a:lnTo>
                    <a:pt x="628612" y="769420"/>
                  </a:lnTo>
                  <a:lnTo>
                    <a:pt x="621995" y="774397"/>
                  </a:lnTo>
                  <a:lnTo>
                    <a:pt x="615378" y="779389"/>
                  </a:lnTo>
                  <a:lnTo>
                    <a:pt x="608761" y="784394"/>
                  </a:lnTo>
                  <a:lnTo>
                    <a:pt x="602144" y="789412"/>
                  </a:lnTo>
                  <a:lnTo>
                    <a:pt x="595527" y="794441"/>
                  </a:lnTo>
                  <a:lnTo>
                    <a:pt x="588910" y="799481"/>
                  </a:lnTo>
                  <a:lnTo>
                    <a:pt x="582293" y="804532"/>
                  </a:lnTo>
                  <a:lnTo>
                    <a:pt x="575676" y="809592"/>
                  </a:lnTo>
                  <a:lnTo>
                    <a:pt x="569059" y="814662"/>
                  </a:lnTo>
                  <a:lnTo>
                    <a:pt x="562442" y="819741"/>
                  </a:lnTo>
                  <a:lnTo>
                    <a:pt x="555825" y="824827"/>
                  </a:lnTo>
                  <a:lnTo>
                    <a:pt x="549208" y="829922"/>
                  </a:lnTo>
                  <a:lnTo>
                    <a:pt x="542591" y="835024"/>
                  </a:lnTo>
                  <a:lnTo>
                    <a:pt x="535974" y="840133"/>
                  </a:lnTo>
                  <a:lnTo>
                    <a:pt x="529357" y="845248"/>
                  </a:lnTo>
                  <a:lnTo>
                    <a:pt x="522740" y="850369"/>
                  </a:lnTo>
                  <a:lnTo>
                    <a:pt x="516123" y="855497"/>
                  </a:lnTo>
                  <a:lnTo>
                    <a:pt x="509506" y="860630"/>
                  </a:lnTo>
                  <a:lnTo>
                    <a:pt x="502889" y="865768"/>
                  </a:lnTo>
                  <a:lnTo>
                    <a:pt x="496272" y="870911"/>
                  </a:lnTo>
                  <a:lnTo>
                    <a:pt x="489655" y="876059"/>
                  </a:lnTo>
                  <a:lnTo>
                    <a:pt x="483038" y="881212"/>
                  </a:lnTo>
                  <a:lnTo>
                    <a:pt x="476421" y="886368"/>
                  </a:lnTo>
                  <a:lnTo>
                    <a:pt x="469804" y="891529"/>
                  </a:lnTo>
                  <a:lnTo>
                    <a:pt x="463187" y="896694"/>
                  </a:lnTo>
                  <a:lnTo>
                    <a:pt x="456570" y="901862"/>
                  </a:lnTo>
                  <a:lnTo>
                    <a:pt x="449953" y="907034"/>
                  </a:lnTo>
                  <a:lnTo>
                    <a:pt x="443336" y="912209"/>
                  </a:lnTo>
                  <a:lnTo>
                    <a:pt x="436719" y="917387"/>
                  </a:lnTo>
                  <a:lnTo>
                    <a:pt x="430103" y="922568"/>
                  </a:lnTo>
                  <a:lnTo>
                    <a:pt x="423486" y="927752"/>
                  </a:lnTo>
                  <a:lnTo>
                    <a:pt x="416869" y="932939"/>
                  </a:lnTo>
                  <a:lnTo>
                    <a:pt x="410252" y="938128"/>
                  </a:lnTo>
                  <a:lnTo>
                    <a:pt x="403635" y="943320"/>
                  </a:lnTo>
                  <a:lnTo>
                    <a:pt x="397018" y="948514"/>
                  </a:lnTo>
                  <a:lnTo>
                    <a:pt x="390401" y="953711"/>
                  </a:lnTo>
                  <a:lnTo>
                    <a:pt x="383784" y="958910"/>
                  </a:lnTo>
                  <a:lnTo>
                    <a:pt x="377167" y="964111"/>
                  </a:lnTo>
                  <a:lnTo>
                    <a:pt x="370550" y="969314"/>
                  </a:lnTo>
                  <a:lnTo>
                    <a:pt x="363933" y="974519"/>
                  </a:lnTo>
                  <a:lnTo>
                    <a:pt x="357316" y="979726"/>
                  </a:lnTo>
                  <a:lnTo>
                    <a:pt x="350699" y="984935"/>
                  </a:lnTo>
                  <a:lnTo>
                    <a:pt x="344082" y="990145"/>
                  </a:lnTo>
                  <a:lnTo>
                    <a:pt x="337465" y="995358"/>
                  </a:lnTo>
                  <a:lnTo>
                    <a:pt x="330848" y="1000572"/>
                  </a:lnTo>
                  <a:lnTo>
                    <a:pt x="324231" y="1005787"/>
                  </a:lnTo>
                  <a:lnTo>
                    <a:pt x="317614" y="1011004"/>
                  </a:lnTo>
                  <a:lnTo>
                    <a:pt x="310997" y="1016223"/>
                  </a:lnTo>
                  <a:lnTo>
                    <a:pt x="304380" y="1021443"/>
                  </a:lnTo>
                  <a:lnTo>
                    <a:pt x="297763" y="1026664"/>
                  </a:lnTo>
                  <a:lnTo>
                    <a:pt x="291146" y="1031887"/>
                  </a:lnTo>
                  <a:lnTo>
                    <a:pt x="284529" y="1037111"/>
                  </a:lnTo>
                  <a:lnTo>
                    <a:pt x="277912" y="1042337"/>
                  </a:lnTo>
                  <a:lnTo>
                    <a:pt x="271295" y="1047564"/>
                  </a:lnTo>
                  <a:lnTo>
                    <a:pt x="264678" y="1052792"/>
                  </a:lnTo>
                  <a:lnTo>
                    <a:pt x="258061" y="1058021"/>
                  </a:lnTo>
                  <a:lnTo>
                    <a:pt x="251444" y="1063251"/>
                  </a:lnTo>
                  <a:lnTo>
                    <a:pt x="244827" y="1068483"/>
                  </a:lnTo>
                  <a:lnTo>
                    <a:pt x="238210" y="1073716"/>
                  </a:lnTo>
                  <a:lnTo>
                    <a:pt x="231593" y="1078950"/>
                  </a:lnTo>
                  <a:lnTo>
                    <a:pt x="224976" y="1084184"/>
                  </a:lnTo>
                  <a:lnTo>
                    <a:pt x="218359" y="1089420"/>
                  </a:lnTo>
                  <a:lnTo>
                    <a:pt x="211743" y="1094657"/>
                  </a:lnTo>
                  <a:lnTo>
                    <a:pt x="205126" y="1099896"/>
                  </a:lnTo>
                  <a:lnTo>
                    <a:pt x="198509" y="1105135"/>
                  </a:lnTo>
                  <a:lnTo>
                    <a:pt x="191892" y="1110375"/>
                  </a:lnTo>
                  <a:lnTo>
                    <a:pt x="185275" y="1115616"/>
                  </a:lnTo>
                  <a:lnTo>
                    <a:pt x="178658" y="1120858"/>
                  </a:lnTo>
                  <a:lnTo>
                    <a:pt x="172041" y="1126101"/>
                  </a:lnTo>
                  <a:lnTo>
                    <a:pt x="165424" y="1131345"/>
                  </a:lnTo>
                  <a:lnTo>
                    <a:pt x="158807" y="1136590"/>
                  </a:lnTo>
                  <a:lnTo>
                    <a:pt x="152190" y="1141836"/>
                  </a:lnTo>
                  <a:lnTo>
                    <a:pt x="145573" y="1147082"/>
                  </a:lnTo>
                  <a:lnTo>
                    <a:pt x="138956" y="1152330"/>
                  </a:lnTo>
                  <a:lnTo>
                    <a:pt x="132339" y="1157579"/>
                  </a:lnTo>
                  <a:lnTo>
                    <a:pt x="125722" y="1162828"/>
                  </a:lnTo>
                  <a:lnTo>
                    <a:pt x="119105" y="1168078"/>
                  </a:lnTo>
                  <a:lnTo>
                    <a:pt x="112488" y="1173329"/>
                  </a:lnTo>
                  <a:lnTo>
                    <a:pt x="105871" y="1178581"/>
                  </a:lnTo>
                  <a:lnTo>
                    <a:pt x="99254" y="1183834"/>
                  </a:lnTo>
                  <a:lnTo>
                    <a:pt x="92637" y="1189088"/>
                  </a:lnTo>
                  <a:lnTo>
                    <a:pt x="86020" y="1194343"/>
                  </a:lnTo>
                  <a:lnTo>
                    <a:pt x="79403" y="1199598"/>
                  </a:lnTo>
                  <a:lnTo>
                    <a:pt x="72786" y="1204854"/>
                  </a:lnTo>
                  <a:lnTo>
                    <a:pt x="66169" y="1210111"/>
                  </a:lnTo>
                  <a:lnTo>
                    <a:pt x="59552" y="1215369"/>
                  </a:lnTo>
                  <a:lnTo>
                    <a:pt x="52935" y="1220628"/>
                  </a:lnTo>
                  <a:lnTo>
                    <a:pt x="46318" y="1225887"/>
                  </a:lnTo>
                  <a:lnTo>
                    <a:pt x="39701" y="1231147"/>
                  </a:lnTo>
                  <a:lnTo>
                    <a:pt x="33084" y="1236408"/>
                  </a:lnTo>
                  <a:lnTo>
                    <a:pt x="26467" y="1241670"/>
                  </a:lnTo>
                  <a:lnTo>
                    <a:pt x="19850" y="1246933"/>
                  </a:lnTo>
                  <a:lnTo>
                    <a:pt x="13233" y="1252196"/>
                  </a:lnTo>
                  <a:lnTo>
                    <a:pt x="6616" y="1257460"/>
                  </a:lnTo>
                  <a:lnTo>
                    <a:pt x="0" y="1262725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03690" y="1352506"/>
              <a:ext cx="1409010" cy="1029415"/>
            </a:xfrm>
            <a:custGeom>
              <a:avLst/>
              <a:pathLst>
                <a:path w="1409010" h="1029415">
                  <a:moveTo>
                    <a:pt x="0" y="1029415"/>
                  </a:moveTo>
                  <a:lnTo>
                    <a:pt x="6616" y="1024305"/>
                  </a:lnTo>
                  <a:lnTo>
                    <a:pt x="13233" y="1019196"/>
                  </a:lnTo>
                  <a:lnTo>
                    <a:pt x="19850" y="1014086"/>
                  </a:lnTo>
                  <a:lnTo>
                    <a:pt x="26467" y="1008977"/>
                  </a:lnTo>
                  <a:lnTo>
                    <a:pt x="33084" y="1003867"/>
                  </a:lnTo>
                  <a:lnTo>
                    <a:pt x="39701" y="998758"/>
                  </a:lnTo>
                  <a:lnTo>
                    <a:pt x="46318" y="993649"/>
                  </a:lnTo>
                  <a:lnTo>
                    <a:pt x="52935" y="988539"/>
                  </a:lnTo>
                  <a:lnTo>
                    <a:pt x="59552" y="983430"/>
                  </a:lnTo>
                  <a:lnTo>
                    <a:pt x="66169" y="978321"/>
                  </a:lnTo>
                  <a:lnTo>
                    <a:pt x="72786" y="973213"/>
                  </a:lnTo>
                  <a:lnTo>
                    <a:pt x="79403" y="968104"/>
                  </a:lnTo>
                  <a:lnTo>
                    <a:pt x="86020" y="962996"/>
                  </a:lnTo>
                  <a:lnTo>
                    <a:pt x="92637" y="957889"/>
                  </a:lnTo>
                  <a:lnTo>
                    <a:pt x="99254" y="952782"/>
                  </a:lnTo>
                  <a:lnTo>
                    <a:pt x="105871" y="947676"/>
                  </a:lnTo>
                  <a:lnTo>
                    <a:pt x="112488" y="942571"/>
                  </a:lnTo>
                  <a:lnTo>
                    <a:pt x="119105" y="937466"/>
                  </a:lnTo>
                  <a:lnTo>
                    <a:pt x="125722" y="932363"/>
                  </a:lnTo>
                  <a:lnTo>
                    <a:pt x="132339" y="927260"/>
                  </a:lnTo>
                  <a:lnTo>
                    <a:pt x="138956" y="922159"/>
                  </a:lnTo>
                  <a:lnTo>
                    <a:pt x="145573" y="917059"/>
                  </a:lnTo>
                  <a:lnTo>
                    <a:pt x="152190" y="911960"/>
                  </a:lnTo>
                  <a:lnTo>
                    <a:pt x="158807" y="906863"/>
                  </a:lnTo>
                  <a:lnTo>
                    <a:pt x="165424" y="901768"/>
                  </a:lnTo>
                  <a:lnTo>
                    <a:pt x="172041" y="896674"/>
                  </a:lnTo>
                  <a:lnTo>
                    <a:pt x="178658" y="891583"/>
                  </a:lnTo>
                  <a:lnTo>
                    <a:pt x="185275" y="886493"/>
                  </a:lnTo>
                  <a:lnTo>
                    <a:pt x="191892" y="881406"/>
                  </a:lnTo>
                  <a:lnTo>
                    <a:pt x="198509" y="876322"/>
                  </a:lnTo>
                  <a:lnTo>
                    <a:pt x="205126" y="871241"/>
                  </a:lnTo>
                  <a:lnTo>
                    <a:pt x="211743" y="866162"/>
                  </a:lnTo>
                  <a:lnTo>
                    <a:pt x="218359" y="861087"/>
                  </a:lnTo>
                  <a:lnTo>
                    <a:pt x="224976" y="856016"/>
                  </a:lnTo>
                  <a:lnTo>
                    <a:pt x="231593" y="850948"/>
                  </a:lnTo>
                  <a:lnTo>
                    <a:pt x="238210" y="845885"/>
                  </a:lnTo>
                  <a:lnTo>
                    <a:pt x="244827" y="840826"/>
                  </a:lnTo>
                  <a:lnTo>
                    <a:pt x="251444" y="835772"/>
                  </a:lnTo>
                  <a:lnTo>
                    <a:pt x="258061" y="830723"/>
                  </a:lnTo>
                  <a:lnTo>
                    <a:pt x="264678" y="825679"/>
                  </a:lnTo>
                  <a:lnTo>
                    <a:pt x="271295" y="820642"/>
                  </a:lnTo>
                  <a:lnTo>
                    <a:pt x="277912" y="815611"/>
                  </a:lnTo>
                  <a:lnTo>
                    <a:pt x="284529" y="810587"/>
                  </a:lnTo>
                  <a:lnTo>
                    <a:pt x="291146" y="805571"/>
                  </a:lnTo>
                  <a:lnTo>
                    <a:pt x="297763" y="800563"/>
                  </a:lnTo>
                  <a:lnTo>
                    <a:pt x="304380" y="795563"/>
                  </a:lnTo>
                  <a:lnTo>
                    <a:pt x="310997" y="790572"/>
                  </a:lnTo>
                  <a:lnTo>
                    <a:pt x="317614" y="785592"/>
                  </a:lnTo>
                  <a:lnTo>
                    <a:pt x="324231" y="780622"/>
                  </a:lnTo>
                  <a:lnTo>
                    <a:pt x="330848" y="775663"/>
                  </a:lnTo>
                  <a:lnTo>
                    <a:pt x="337465" y="770716"/>
                  </a:lnTo>
                  <a:lnTo>
                    <a:pt x="344082" y="765783"/>
                  </a:lnTo>
                  <a:lnTo>
                    <a:pt x="350699" y="760863"/>
                  </a:lnTo>
                  <a:lnTo>
                    <a:pt x="357316" y="755958"/>
                  </a:lnTo>
                  <a:lnTo>
                    <a:pt x="363933" y="751069"/>
                  </a:lnTo>
                  <a:lnTo>
                    <a:pt x="370550" y="746197"/>
                  </a:lnTo>
                  <a:lnTo>
                    <a:pt x="377167" y="741342"/>
                  </a:lnTo>
                  <a:lnTo>
                    <a:pt x="383784" y="736507"/>
                  </a:lnTo>
                  <a:lnTo>
                    <a:pt x="390401" y="731693"/>
                  </a:lnTo>
                  <a:lnTo>
                    <a:pt x="397018" y="726900"/>
                  </a:lnTo>
                  <a:lnTo>
                    <a:pt x="403635" y="722130"/>
                  </a:lnTo>
                  <a:lnTo>
                    <a:pt x="410252" y="717385"/>
                  </a:lnTo>
                  <a:lnTo>
                    <a:pt x="416869" y="712666"/>
                  </a:lnTo>
                  <a:lnTo>
                    <a:pt x="423486" y="707974"/>
                  </a:lnTo>
                  <a:lnTo>
                    <a:pt x="430103" y="703311"/>
                  </a:lnTo>
                  <a:lnTo>
                    <a:pt x="436719" y="698679"/>
                  </a:lnTo>
                  <a:lnTo>
                    <a:pt x="443336" y="694079"/>
                  </a:lnTo>
                  <a:lnTo>
                    <a:pt x="449953" y="689512"/>
                  </a:lnTo>
                  <a:lnTo>
                    <a:pt x="456570" y="684981"/>
                  </a:lnTo>
                  <a:lnTo>
                    <a:pt x="463187" y="680486"/>
                  </a:lnTo>
                  <a:lnTo>
                    <a:pt x="469804" y="676030"/>
                  </a:lnTo>
                  <a:lnTo>
                    <a:pt x="476421" y="671614"/>
                  </a:lnTo>
                  <a:lnTo>
                    <a:pt x="483038" y="667239"/>
                  </a:lnTo>
                  <a:lnTo>
                    <a:pt x="489655" y="662906"/>
                  </a:lnTo>
                  <a:lnTo>
                    <a:pt x="496272" y="658617"/>
                  </a:lnTo>
                  <a:lnTo>
                    <a:pt x="502889" y="654372"/>
                  </a:lnTo>
                  <a:lnTo>
                    <a:pt x="509506" y="650172"/>
                  </a:lnTo>
                  <a:lnTo>
                    <a:pt x="516123" y="646017"/>
                  </a:lnTo>
                  <a:lnTo>
                    <a:pt x="522740" y="641908"/>
                  </a:lnTo>
                  <a:lnTo>
                    <a:pt x="529357" y="637844"/>
                  </a:lnTo>
                  <a:lnTo>
                    <a:pt x="535974" y="633825"/>
                  </a:lnTo>
                  <a:lnTo>
                    <a:pt x="542591" y="629849"/>
                  </a:lnTo>
                  <a:lnTo>
                    <a:pt x="549208" y="625916"/>
                  </a:lnTo>
                  <a:lnTo>
                    <a:pt x="555825" y="622023"/>
                  </a:lnTo>
                  <a:lnTo>
                    <a:pt x="562442" y="618169"/>
                  </a:lnTo>
                  <a:lnTo>
                    <a:pt x="569059" y="614351"/>
                  </a:lnTo>
                  <a:lnTo>
                    <a:pt x="575676" y="610565"/>
                  </a:lnTo>
                  <a:lnTo>
                    <a:pt x="582293" y="606808"/>
                  </a:lnTo>
                  <a:lnTo>
                    <a:pt x="588910" y="603077"/>
                  </a:lnTo>
                  <a:lnTo>
                    <a:pt x="595527" y="599367"/>
                  </a:lnTo>
                  <a:lnTo>
                    <a:pt x="602144" y="595673"/>
                  </a:lnTo>
                  <a:lnTo>
                    <a:pt x="608761" y="591992"/>
                  </a:lnTo>
                  <a:lnTo>
                    <a:pt x="615378" y="588317"/>
                  </a:lnTo>
                  <a:lnTo>
                    <a:pt x="621995" y="584644"/>
                  </a:lnTo>
                  <a:lnTo>
                    <a:pt x="628612" y="580968"/>
                  </a:lnTo>
                  <a:lnTo>
                    <a:pt x="635229" y="577284"/>
                  </a:lnTo>
                  <a:lnTo>
                    <a:pt x="641846" y="573587"/>
                  </a:lnTo>
                  <a:lnTo>
                    <a:pt x="648462" y="569872"/>
                  </a:lnTo>
                  <a:lnTo>
                    <a:pt x="655079" y="566135"/>
                  </a:lnTo>
                  <a:lnTo>
                    <a:pt x="661696" y="562371"/>
                  </a:lnTo>
                  <a:lnTo>
                    <a:pt x="668313" y="558576"/>
                  </a:lnTo>
                  <a:lnTo>
                    <a:pt x="674930" y="554747"/>
                  </a:lnTo>
                  <a:lnTo>
                    <a:pt x="681547" y="550881"/>
                  </a:lnTo>
                  <a:lnTo>
                    <a:pt x="688164" y="546976"/>
                  </a:lnTo>
                  <a:lnTo>
                    <a:pt x="694781" y="543028"/>
                  </a:lnTo>
                  <a:lnTo>
                    <a:pt x="701398" y="539036"/>
                  </a:lnTo>
                  <a:lnTo>
                    <a:pt x="708015" y="534998"/>
                  </a:lnTo>
                  <a:lnTo>
                    <a:pt x="714632" y="530915"/>
                  </a:lnTo>
                  <a:lnTo>
                    <a:pt x="721249" y="526784"/>
                  </a:lnTo>
                  <a:lnTo>
                    <a:pt x="727866" y="522607"/>
                  </a:lnTo>
                  <a:lnTo>
                    <a:pt x="734483" y="518382"/>
                  </a:lnTo>
                  <a:lnTo>
                    <a:pt x="741100" y="514110"/>
                  </a:lnTo>
                  <a:lnTo>
                    <a:pt x="747717" y="509793"/>
                  </a:lnTo>
                  <a:lnTo>
                    <a:pt x="754334" y="505430"/>
                  </a:lnTo>
                  <a:lnTo>
                    <a:pt x="760951" y="501023"/>
                  </a:lnTo>
                  <a:lnTo>
                    <a:pt x="767568" y="496573"/>
                  </a:lnTo>
                  <a:lnTo>
                    <a:pt x="774185" y="492082"/>
                  </a:lnTo>
                  <a:lnTo>
                    <a:pt x="780802" y="487550"/>
                  </a:lnTo>
                  <a:lnTo>
                    <a:pt x="787419" y="482980"/>
                  </a:lnTo>
                  <a:lnTo>
                    <a:pt x="794036" y="478373"/>
                  </a:lnTo>
                  <a:lnTo>
                    <a:pt x="800653" y="473730"/>
                  </a:lnTo>
                  <a:lnTo>
                    <a:pt x="807270" y="469053"/>
                  </a:lnTo>
                  <a:lnTo>
                    <a:pt x="813887" y="464344"/>
                  </a:lnTo>
                  <a:lnTo>
                    <a:pt x="820504" y="459604"/>
                  </a:lnTo>
                  <a:lnTo>
                    <a:pt x="827121" y="454835"/>
                  </a:lnTo>
                  <a:lnTo>
                    <a:pt x="833738" y="450039"/>
                  </a:lnTo>
                  <a:lnTo>
                    <a:pt x="840355" y="445216"/>
                  </a:lnTo>
                  <a:lnTo>
                    <a:pt x="846972" y="440369"/>
                  </a:lnTo>
                  <a:lnTo>
                    <a:pt x="853589" y="435498"/>
                  </a:lnTo>
                  <a:lnTo>
                    <a:pt x="860206" y="430605"/>
                  </a:lnTo>
                  <a:lnTo>
                    <a:pt x="866822" y="425691"/>
                  </a:lnTo>
                  <a:lnTo>
                    <a:pt x="873439" y="420757"/>
                  </a:lnTo>
                  <a:lnTo>
                    <a:pt x="880056" y="415805"/>
                  </a:lnTo>
                  <a:lnTo>
                    <a:pt x="886673" y="410836"/>
                  </a:lnTo>
                  <a:lnTo>
                    <a:pt x="893290" y="405850"/>
                  </a:lnTo>
                  <a:lnTo>
                    <a:pt x="899907" y="400848"/>
                  </a:lnTo>
                  <a:lnTo>
                    <a:pt x="906524" y="395832"/>
                  </a:lnTo>
                  <a:lnTo>
                    <a:pt x="913141" y="390802"/>
                  </a:lnTo>
                  <a:lnTo>
                    <a:pt x="919758" y="385759"/>
                  </a:lnTo>
                  <a:lnTo>
                    <a:pt x="926375" y="380704"/>
                  </a:lnTo>
                  <a:lnTo>
                    <a:pt x="932992" y="375638"/>
                  </a:lnTo>
                  <a:lnTo>
                    <a:pt x="939609" y="370561"/>
                  </a:lnTo>
                  <a:lnTo>
                    <a:pt x="946226" y="365473"/>
                  </a:lnTo>
                  <a:lnTo>
                    <a:pt x="952843" y="360376"/>
                  </a:lnTo>
                  <a:lnTo>
                    <a:pt x="959460" y="355270"/>
                  </a:lnTo>
                  <a:lnTo>
                    <a:pt x="966077" y="350156"/>
                  </a:lnTo>
                  <a:lnTo>
                    <a:pt x="972694" y="345033"/>
                  </a:lnTo>
                  <a:lnTo>
                    <a:pt x="979311" y="339903"/>
                  </a:lnTo>
                  <a:lnTo>
                    <a:pt x="985928" y="334766"/>
                  </a:lnTo>
                  <a:lnTo>
                    <a:pt x="992545" y="329622"/>
                  </a:lnTo>
                  <a:lnTo>
                    <a:pt x="999162" y="324472"/>
                  </a:lnTo>
                  <a:lnTo>
                    <a:pt x="1005779" y="319316"/>
                  </a:lnTo>
                  <a:lnTo>
                    <a:pt x="1012396" y="314154"/>
                  </a:lnTo>
                  <a:lnTo>
                    <a:pt x="1019013" y="308986"/>
                  </a:lnTo>
                  <a:lnTo>
                    <a:pt x="1025630" y="303814"/>
                  </a:lnTo>
                  <a:lnTo>
                    <a:pt x="1032247" y="298636"/>
                  </a:lnTo>
                  <a:lnTo>
                    <a:pt x="1038864" y="293454"/>
                  </a:lnTo>
                  <a:lnTo>
                    <a:pt x="1045481" y="288268"/>
                  </a:lnTo>
                  <a:lnTo>
                    <a:pt x="1052098" y="283078"/>
                  </a:lnTo>
                  <a:lnTo>
                    <a:pt x="1058715" y="277883"/>
                  </a:lnTo>
                  <a:lnTo>
                    <a:pt x="1065332" y="272685"/>
                  </a:lnTo>
                  <a:lnTo>
                    <a:pt x="1071949" y="267484"/>
                  </a:lnTo>
                  <a:lnTo>
                    <a:pt x="1078566" y="262279"/>
                  </a:lnTo>
                  <a:lnTo>
                    <a:pt x="1085182" y="257071"/>
                  </a:lnTo>
                  <a:lnTo>
                    <a:pt x="1091799" y="251860"/>
                  </a:lnTo>
                  <a:lnTo>
                    <a:pt x="1098416" y="246646"/>
                  </a:lnTo>
                  <a:lnTo>
                    <a:pt x="1105033" y="241429"/>
                  </a:lnTo>
                  <a:lnTo>
                    <a:pt x="1111650" y="236209"/>
                  </a:lnTo>
                  <a:lnTo>
                    <a:pt x="1118267" y="230987"/>
                  </a:lnTo>
                  <a:lnTo>
                    <a:pt x="1124884" y="225763"/>
                  </a:lnTo>
                  <a:lnTo>
                    <a:pt x="1131501" y="220536"/>
                  </a:lnTo>
                  <a:lnTo>
                    <a:pt x="1138118" y="215307"/>
                  </a:lnTo>
                  <a:lnTo>
                    <a:pt x="1144735" y="210076"/>
                  </a:lnTo>
                  <a:lnTo>
                    <a:pt x="1151352" y="204843"/>
                  </a:lnTo>
                  <a:lnTo>
                    <a:pt x="1157969" y="199608"/>
                  </a:lnTo>
                  <a:lnTo>
                    <a:pt x="1164586" y="194371"/>
                  </a:lnTo>
                  <a:lnTo>
                    <a:pt x="1171203" y="189132"/>
                  </a:lnTo>
                  <a:lnTo>
                    <a:pt x="1177820" y="183891"/>
                  </a:lnTo>
                  <a:lnTo>
                    <a:pt x="1184437" y="178649"/>
                  </a:lnTo>
                  <a:lnTo>
                    <a:pt x="1191054" y="173405"/>
                  </a:lnTo>
                  <a:lnTo>
                    <a:pt x="1197671" y="168160"/>
                  </a:lnTo>
                  <a:lnTo>
                    <a:pt x="1204288" y="162913"/>
                  </a:lnTo>
                  <a:lnTo>
                    <a:pt x="1210905" y="157664"/>
                  </a:lnTo>
                  <a:lnTo>
                    <a:pt x="1217522" y="152414"/>
                  </a:lnTo>
                  <a:lnTo>
                    <a:pt x="1224139" y="147163"/>
                  </a:lnTo>
                  <a:lnTo>
                    <a:pt x="1230756" y="141910"/>
                  </a:lnTo>
                  <a:lnTo>
                    <a:pt x="1237373" y="136656"/>
                  </a:lnTo>
                  <a:lnTo>
                    <a:pt x="1243990" y="131401"/>
                  </a:lnTo>
                  <a:lnTo>
                    <a:pt x="1250607" y="126144"/>
                  </a:lnTo>
                  <a:lnTo>
                    <a:pt x="1257224" y="120887"/>
                  </a:lnTo>
                  <a:lnTo>
                    <a:pt x="1263841" y="115628"/>
                  </a:lnTo>
                  <a:lnTo>
                    <a:pt x="1270458" y="110368"/>
                  </a:lnTo>
                  <a:lnTo>
                    <a:pt x="1277075" y="105106"/>
                  </a:lnTo>
                  <a:lnTo>
                    <a:pt x="1283692" y="99844"/>
                  </a:lnTo>
                  <a:lnTo>
                    <a:pt x="1290309" y="94581"/>
                  </a:lnTo>
                  <a:lnTo>
                    <a:pt x="1296925" y="89316"/>
                  </a:lnTo>
                  <a:lnTo>
                    <a:pt x="1303542" y="84051"/>
                  </a:lnTo>
                  <a:lnTo>
                    <a:pt x="1310159" y="78785"/>
                  </a:lnTo>
                  <a:lnTo>
                    <a:pt x="1316776" y="73517"/>
                  </a:lnTo>
                  <a:lnTo>
                    <a:pt x="1323393" y="68249"/>
                  </a:lnTo>
                  <a:lnTo>
                    <a:pt x="1330010" y="62979"/>
                  </a:lnTo>
                  <a:lnTo>
                    <a:pt x="1336627" y="57709"/>
                  </a:lnTo>
                  <a:lnTo>
                    <a:pt x="1343244" y="52438"/>
                  </a:lnTo>
                  <a:lnTo>
                    <a:pt x="1349861" y="47166"/>
                  </a:lnTo>
                  <a:lnTo>
                    <a:pt x="1356478" y="41893"/>
                  </a:lnTo>
                  <a:lnTo>
                    <a:pt x="1363095" y="36619"/>
                  </a:lnTo>
                  <a:lnTo>
                    <a:pt x="1369712" y="31344"/>
                  </a:lnTo>
                  <a:lnTo>
                    <a:pt x="1376329" y="26068"/>
                  </a:lnTo>
                  <a:lnTo>
                    <a:pt x="1382946" y="20792"/>
                  </a:lnTo>
                  <a:lnTo>
                    <a:pt x="1389563" y="15514"/>
                  </a:lnTo>
                  <a:lnTo>
                    <a:pt x="1396180" y="10236"/>
                  </a:lnTo>
                  <a:lnTo>
                    <a:pt x="1402797" y="4957"/>
                  </a:lnTo>
                  <a:lnTo>
                    <a:pt x="140901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03690" y="1352506"/>
              <a:ext cx="1717485" cy="1262725"/>
            </a:xfrm>
            <a:custGeom>
              <a:avLst/>
              <a:pathLst>
                <a:path w="1717485" h="1262725">
                  <a:moveTo>
                    <a:pt x="1717485" y="0"/>
                  </a:moveTo>
                  <a:lnTo>
                    <a:pt x="1713795" y="2827"/>
                  </a:lnTo>
                  <a:lnTo>
                    <a:pt x="1707178" y="7898"/>
                  </a:lnTo>
                  <a:lnTo>
                    <a:pt x="1700561" y="12969"/>
                  </a:lnTo>
                  <a:lnTo>
                    <a:pt x="1693944" y="18041"/>
                  </a:lnTo>
                  <a:lnTo>
                    <a:pt x="1687327" y="23113"/>
                  </a:lnTo>
                  <a:lnTo>
                    <a:pt x="1680710" y="28186"/>
                  </a:lnTo>
                  <a:lnTo>
                    <a:pt x="1674093" y="33259"/>
                  </a:lnTo>
                  <a:lnTo>
                    <a:pt x="1667476" y="38332"/>
                  </a:lnTo>
                  <a:lnTo>
                    <a:pt x="1660859" y="43406"/>
                  </a:lnTo>
                  <a:lnTo>
                    <a:pt x="1654242" y="48481"/>
                  </a:lnTo>
                  <a:lnTo>
                    <a:pt x="1647625" y="53556"/>
                  </a:lnTo>
                  <a:lnTo>
                    <a:pt x="1641008" y="58631"/>
                  </a:lnTo>
                  <a:lnTo>
                    <a:pt x="1634391" y="63707"/>
                  </a:lnTo>
                  <a:lnTo>
                    <a:pt x="1627774" y="68783"/>
                  </a:lnTo>
                  <a:lnTo>
                    <a:pt x="1621157" y="73860"/>
                  </a:lnTo>
                  <a:lnTo>
                    <a:pt x="1614540" y="78937"/>
                  </a:lnTo>
                  <a:lnTo>
                    <a:pt x="1607923" y="84015"/>
                  </a:lnTo>
                  <a:lnTo>
                    <a:pt x="1601306" y="89093"/>
                  </a:lnTo>
                  <a:lnTo>
                    <a:pt x="1594689" y="94171"/>
                  </a:lnTo>
                  <a:lnTo>
                    <a:pt x="1588072" y="99249"/>
                  </a:lnTo>
                  <a:lnTo>
                    <a:pt x="1581455" y="104328"/>
                  </a:lnTo>
                  <a:lnTo>
                    <a:pt x="1574838" y="109407"/>
                  </a:lnTo>
                  <a:lnTo>
                    <a:pt x="1568221" y="114487"/>
                  </a:lnTo>
                  <a:lnTo>
                    <a:pt x="1561604" y="119567"/>
                  </a:lnTo>
                  <a:lnTo>
                    <a:pt x="1554987" y="124646"/>
                  </a:lnTo>
                  <a:lnTo>
                    <a:pt x="1548370" y="129727"/>
                  </a:lnTo>
                  <a:lnTo>
                    <a:pt x="1541753" y="134807"/>
                  </a:lnTo>
                  <a:lnTo>
                    <a:pt x="1535136" y="139888"/>
                  </a:lnTo>
                  <a:lnTo>
                    <a:pt x="1528519" y="144968"/>
                  </a:lnTo>
                  <a:lnTo>
                    <a:pt x="1521902" y="150049"/>
                  </a:lnTo>
                  <a:lnTo>
                    <a:pt x="1515285" y="155130"/>
                  </a:lnTo>
                  <a:lnTo>
                    <a:pt x="1508669" y="160211"/>
                  </a:lnTo>
                  <a:lnTo>
                    <a:pt x="1502052" y="165292"/>
                  </a:lnTo>
                  <a:lnTo>
                    <a:pt x="1495435" y="170373"/>
                  </a:lnTo>
                  <a:lnTo>
                    <a:pt x="1488818" y="175453"/>
                  </a:lnTo>
                  <a:lnTo>
                    <a:pt x="1482201" y="180534"/>
                  </a:lnTo>
                  <a:lnTo>
                    <a:pt x="1475584" y="185614"/>
                  </a:lnTo>
                  <a:lnTo>
                    <a:pt x="1468967" y="190695"/>
                  </a:lnTo>
                  <a:lnTo>
                    <a:pt x="1462350" y="195774"/>
                  </a:lnTo>
                  <a:lnTo>
                    <a:pt x="1455733" y="200854"/>
                  </a:lnTo>
                  <a:lnTo>
                    <a:pt x="1449116" y="205933"/>
                  </a:lnTo>
                  <a:lnTo>
                    <a:pt x="1442499" y="211012"/>
                  </a:lnTo>
                  <a:lnTo>
                    <a:pt x="1435882" y="216090"/>
                  </a:lnTo>
                  <a:lnTo>
                    <a:pt x="1429265" y="221167"/>
                  </a:lnTo>
                  <a:lnTo>
                    <a:pt x="1422648" y="226244"/>
                  </a:lnTo>
                  <a:lnTo>
                    <a:pt x="1416031" y="231320"/>
                  </a:lnTo>
                  <a:lnTo>
                    <a:pt x="1409414" y="236395"/>
                  </a:lnTo>
                  <a:lnTo>
                    <a:pt x="1402797" y="241469"/>
                  </a:lnTo>
                  <a:lnTo>
                    <a:pt x="1396180" y="246542"/>
                  </a:lnTo>
                  <a:lnTo>
                    <a:pt x="1389563" y="251614"/>
                  </a:lnTo>
                  <a:lnTo>
                    <a:pt x="1382946" y="256684"/>
                  </a:lnTo>
                  <a:lnTo>
                    <a:pt x="1376329" y="261753"/>
                  </a:lnTo>
                  <a:lnTo>
                    <a:pt x="1369712" y="266820"/>
                  </a:lnTo>
                  <a:lnTo>
                    <a:pt x="1363095" y="271886"/>
                  </a:lnTo>
                  <a:lnTo>
                    <a:pt x="1356478" y="276950"/>
                  </a:lnTo>
                  <a:lnTo>
                    <a:pt x="1349861" y="282011"/>
                  </a:lnTo>
                  <a:lnTo>
                    <a:pt x="1343244" y="287071"/>
                  </a:lnTo>
                  <a:lnTo>
                    <a:pt x="1336627" y="292127"/>
                  </a:lnTo>
                  <a:lnTo>
                    <a:pt x="1330010" y="297182"/>
                  </a:lnTo>
                  <a:lnTo>
                    <a:pt x="1323393" y="302233"/>
                  </a:lnTo>
                  <a:lnTo>
                    <a:pt x="1316776" y="307281"/>
                  </a:lnTo>
                  <a:lnTo>
                    <a:pt x="1310159" y="312326"/>
                  </a:lnTo>
                  <a:lnTo>
                    <a:pt x="1303542" y="317368"/>
                  </a:lnTo>
                  <a:lnTo>
                    <a:pt x="1296925" y="322405"/>
                  </a:lnTo>
                  <a:lnTo>
                    <a:pt x="1290309" y="327439"/>
                  </a:lnTo>
                  <a:lnTo>
                    <a:pt x="1283692" y="332467"/>
                  </a:lnTo>
                  <a:lnTo>
                    <a:pt x="1277075" y="337491"/>
                  </a:lnTo>
                  <a:lnTo>
                    <a:pt x="1270458" y="342510"/>
                  </a:lnTo>
                  <a:lnTo>
                    <a:pt x="1263841" y="347523"/>
                  </a:lnTo>
                  <a:lnTo>
                    <a:pt x="1257224" y="352530"/>
                  </a:lnTo>
                  <a:lnTo>
                    <a:pt x="1250607" y="357531"/>
                  </a:lnTo>
                  <a:lnTo>
                    <a:pt x="1243990" y="362525"/>
                  </a:lnTo>
                  <a:lnTo>
                    <a:pt x="1237373" y="367511"/>
                  </a:lnTo>
                  <a:lnTo>
                    <a:pt x="1230756" y="372490"/>
                  </a:lnTo>
                  <a:lnTo>
                    <a:pt x="1224139" y="377460"/>
                  </a:lnTo>
                  <a:lnTo>
                    <a:pt x="1217522" y="382420"/>
                  </a:lnTo>
                  <a:lnTo>
                    <a:pt x="1210905" y="387371"/>
                  </a:lnTo>
                  <a:lnTo>
                    <a:pt x="1204288" y="392312"/>
                  </a:lnTo>
                  <a:lnTo>
                    <a:pt x="1197671" y="397241"/>
                  </a:lnTo>
                  <a:lnTo>
                    <a:pt x="1191054" y="402158"/>
                  </a:lnTo>
                  <a:lnTo>
                    <a:pt x="1184437" y="407063"/>
                  </a:lnTo>
                  <a:lnTo>
                    <a:pt x="1177820" y="411953"/>
                  </a:lnTo>
                  <a:lnTo>
                    <a:pt x="1171203" y="416829"/>
                  </a:lnTo>
                  <a:lnTo>
                    <a:pt x="1164586" y="421690"/>
                  </a:lnTo>
                  <a:lnTo>
                    <a:pt x="1157969" y="426533"/>
                  </a:lnTo>
                  <a:lnTo>
                    <a:pt x="1151352" y="431359"/>
                  </a:lnTo>
                  <a:lnTo>
                    <a:pt x="1144735" y="436166"/>
                  </a:lnTo>
                  <a:lnTo>
                    <a:pt x="1138118" y="440953"/>
                  </a:lnTo>
                  <a:lnTo>
                    <a:pt x="1131501" y="445719"/>
                  </a:lnTo>
                  <a:lnTo>
                    <a:pt x="1124884" y="450462"/>
                  </a:lnTo>
                  <a:lnTo>
                    <a:pt x="1118267" y="455181"/>
                  </a:lnTo>
                  <a:lnTo>
                    <a:pt x="1111650" y="459874"/>
                  </a:lnTo>
                  <a:lnTo>
                    <a:pt x="1105033" y="464540"/>
                  </a:lnTo>
                  <a:lnTo>
                    <a:pt x="1098416" y="469178"/>
                  </a:lnTo>
                  <a:lnTo>
                    <a:pt x="1091799" y="473786"/>
                  </a:lnTo>
                  <a:lnTo>
                    <a:pt x="1085182" y="478362"/>
                  </a:lnTo>
                  <a:lnTo>
                    <a:pt x="1078566" y="482905"/>
                  </a:lnTo>
                  <a:lnTo>
                    <a:pt x="1071949" y="487413"/>
                  </a:lnTo>
                  <a:lnTo>
                    <a:pt x="1065332" y="491885"/>
                  </a:lnTo>
                  <a:lnTo>
                    <a:pt x="1058715" y="496320"/>
                  </a:lnTo>
                  <a:lnTo>
                    <a:pt x="1052098" y="500715"/>
                  </a:lnTo>
                  <a:lnTo>
                    <a:pt x="1045481" y="505070"/>
                  </a:lnTo>
                  <a:lnTo>
                    <a:pt x="1038864" y="509383"/>
                  </a:lnTo>
                  <a:lnTo>
                    <a:pt x="1032247" y="513654"/>
                  </a:lnTo>
                  <a:lnTo>
                    <a:pt x="1025630" y="517881"/>
                  </a:lnTo>
                  <a:lnTo>
                    <a:pt x="1019013" y="522063"/>
                  </a:lnTo>
                  <a:lnTo>
                    <a:pt x="1012396" y="526201"/>
                  </a:lnTo>
                  <a:lnTo>
                    <a:pt x="1005779" y="530294"/>
                  </a:lnTo>
                  <a:lnTo>
                    <a:pt x="999162" y="534342"/>
                  </a:lnTo>
                  <a:lnTo>
                    <a:pt x="992545" y="538346"/>
                  </a:lnTo>
                  <a:lnTo>
                    <a:pt x="985928" y="542306"/>
                  </a:lnTo>
                  <a:lnTo>
                    <a:pt x="979311" y="546224"/>
                  </a:lnTo>
                  <a:lnTo>
                    <a:pt x="972694" y="550102"/>
                  </a:lnTo>
                  <a:lnTo>
                    <a:pt x="966077" y="553941"/>
                  </a:lnTo>
                  <a:lnTo>
                    <a:pt x="959460" y="557744"/>
                  </a:lnTo>
                  <a:lnTo>
                    <a:pt x="952843" y="561515"/>
                  </a:lnTo>
                  <a:lnTo>
                    <a:pt x="946226" y="565255"/>
                  </a:lnTo>
                  <a:lnTo>
                    <a:pt x="939609" y="568969"/>
                  </a:lnTo>
                  <a:lnTo>
                    <a:pt x="932992" y="572662"/>
                  </a:lnTo>
                  <a:lnTo>
                    <a:pt x="926375" y="576336"/>
                  </a:lnTo>
                  <a:lnTo>
                    <a:pt x="919758" y="579998"/>
                  </a:lnTo>
                  <a:lnTo>
                    <a:pt x="913141" y="583652"/>
                  </a:lnTo>
                  <a:lnTo>
                    <a:pt x="906524" y="587302"/>
                  </a:lnTo>
                  <a:lnTo>
                    <a:pt x="899907" y="590954"/>
                  </a:lnTo>
                  <a:lnTo>
                    <a:pt x="893290" y="594612"/>
                  </a:lnTo>
                  <a:lnTo>
                    <a:pt x="886673" y="598282"/>
                  </a:lnTo>
                  <a:lnTo>
                    <a:pt x="880056" y="601968"/>
                  </a:lnTo>
                  <a:lnTo>
                    <a:pt x="873439" y="605675"/>
                  </a:lnTo>
                  <a:lnTo>
                    <a:pt x="866822" y="609407"/>
                  </a:lnTo>
                  <a:lnTo>
                    <a:pt x="860206" y="613167"/>
                  </a:lnTo>
                  <a:lnTo>
                    <a:pt x="853589" y="616961"/>
                  </a:lnTo>
                  <a:lnTo>
                    <a:pt x="846972" y="620790"/>
                  </a:lnTo>
                  <a:lnTo>
                    <a:pt x="840355" y="624657"/>
                  </a:lnTo>
                  <a:lnTo>
                    <a:pt x="833738" y="628566"/>
                  </a:lnTo>
                  <a:lnTo>
                    <a:pt x="827121" y="632517"/>
                  </a:lnTo>
                  <a:lnTo>
                    <a:pt x="820504" y="636513"/>
                  </a:lnTo>
                  <a:lnTo>
                    <a:pt x="813887" y="640554"/>
                  </a:lnTo>
                  <a:lnTo>
                    <a:pt x="807270" y="644641"/>
                  </a:lnTo>
                  <a:lnTo>
                    <a:pt x="800653" y="648775"/>
                  </a:lnTo>
                  <a:lnTo>
                    <a:pt x="794036" y="652956"/>
                  </a:lnTo>
                  <a:lnTo>
                    <a:pt x="787419" y="657182"/>
                  </a:lnTo>
                  <a:lnTo>
                    <a:pt x="780802" y="661455"/>
                  </a:lnTo>
                  <a:lnTo>
                    <a:pt x="774185" y="665773"/>
                  </a:lnTo>
                  <a:lnTo>
                    <a:pt x="767568" y="670134"/>
                  </a:lnTo>
                  <a:lnTo>
                    <a:pt x="760951" y="674539"/>
                  </a:lnTo>
                  <a:lnTo>
                    <a:pt x="754334" y="678985"/>
                  </a:lnTo>
                  <a:lnTo>
                    <a:pt x="747717" y="683472"/>
                  </a:lnTo>
                  <a:lnTo>
                    <a:pt x="741100" y="687997"/>
                  </a:lnTo>
                  <a:lnTo>
                    <a:pt x="734483" y="692560"/>
                  </a:lnTo>
                  <a:lnTo>
                    <a:pt x="727866" y="697158"/>
                  </a:lnTo>
                  <a:lnTo>
                    <a:pt x="721249" y="701791"/>
                  </a:lnTo>
                  <a:lnTo>
                    <a:pt x="714632" y="706456"/>
                  </a:lnTo>
                  <a:lnTo>
                    <a:pt x="708015" y="711153"/>
                  </a:lnTo>
                  <a:lnTo>
                    <a:pt x="701398" y="715879"/>
                  </a:lnTo>
                  <a:lnTo>
                    <a:pt x="694781" y="720633"/>
                  </a:lnTo>
                  <a:lnTo>
                    <a:pt x="688164" y="725413"/>
                  </a:lnTo>
                  <a:lnTo>
                    <a:pt x="681547" y="730219"/>
                  </a:lnTo>
                  <a:lnTo>
                    <a:pt x="674930" y="735049"/>
                  </a:lnTo>
                  <a:lnTo>
                    <a:pt x="668313" y="739901"/>
                  </a:lnTo>
                  <a:lnTo>
                    <a:pt x="661696" y="744774"/>
                  </a:lnTo>
                  <a:lnTo>
                    <a:pt x="655079" y="749667"/>
                  </a:lnTo>
                  <a:lnTo>
                    <a:pt x="648462" y="754580"/>
                  </a:lnTo>
                  <a:lnTo>
                    <a:pt x="641846" y="759510"/>
                  </a:lnTo>
                  <a:lnTo>
                    <a:pt x="635229" y="764457"/>
                  </a:lnTo>
                  <a:lnTo>
                    <a:pt x="628612" y="769420"/>
                  </a:lnTo>
                  <a:lnTo>
                    <a:pt x="621995" y="774397"/>
                  </a:lnTo>
                  <a:lnTo>
                    <a:pt x="615378" y="779389"/>
                  </a:lnTo>
                  <a:lnTo>
                    <a:pt x="608761" y="784394"/>
                  </a:lnTo>
                  <a:lnTo>
                    <a:pt x="602144" y="789412"/>
                  </a:lnTo>
                  <a:lnTo>
                    <a:pt x="595527" y="794441"/>
                  </a:lnTo>
                  <a:lnTo>
                    <a:pt x="588910" y="799481"/>
                  </a:lnTo>
                  <a:lnTo>
                    <a:pt x="582293" y="804532"/>
                  </a:lnTo>
                  <a:lnTo>
                    <a:pt x="575676" y="809592"/>
                  </a:lnTo>
                  <a:lnTo>
                    <a:pt x="569059" y="814662"/>
                  </a:lnTo>
                  <a:lnTo>
                    <a:pt x="562442" y="819741"/>
                  </a:lnTo>
                  <a:lnTo>
                    <a:pt x="555825" y="824827"/>
                  </a:lnTo>
                  <a:lnTo>
                    <a:pt x="549208" y="829922"/>
                  </a:lnTo>
                  <a:lnTo>
                    <a:pt x="542591" y="835024"/>
                  </a:lnTo>
                  <a:lnTo>
                    <a:pt x="535974" y="840133"/>
                  </a:lnTo>
                  <a:lnTo>
                    <a:pt x="529357" y="845248"/>
                  </a:lnTo>
                  <a:lnTo>
                    <a:pt x="522740" y="850369"/>
                  </a:lnTo>
                  <a:lnTo>
                    <a:pt x="516123" y="855497"/>
                  </a:lnTo>
                  <a:lnTo>
                    <a:pt x="509506" y="860630"/>
                  </a:lnTo>
                  <a:lnTo>
                    <a:pt x="502889" y="865768"/>
                  </a:lnTo>
                  <a:lnTo>
                    <a:pt x="496272" y="870911"/>
                  </a:lnTo>
                  <a:lnTo>
                    <a:pt x="489655" y="876059"/>
                  </a:lnTo>
                  <a:lnTo>
                    <a:pt x="483038" y="881212"/>
                  </a:lnTo>
                  <a:lnTo>
                    <a:pt x="476421" y="886368"/>
                  </a:lnTo>
                  <a:lnTo>
                    <a:pt x="469804" y="891529"/>
                  </a:lnTo>
                  <a:lnTo>
                    <a:pt x="463187" y="896694"/>
                  </a:lnTo>
                  <a:lnTo>
                    <a:pt x="456570" y="901862"/>
                  </a:lnTo>
                  <a:lnTo>
                    <a:pt x="449953" y="907034"/>
                  </a:lnTo>
                  <a:lnTo>
                    <a:pt x="443336" y="912209"/>
                  </a:lnTo>
                  <a:lnTo>
                    <a:pt x="436719" y="917387"/>
                  </a:lnTo>
                  <a:lnTo>
                    <a:pt x="430103" y="922568"/>
                  </a:lnTo>
                  <a:lnTo>
                    <a:pt x="423486" y="927752"/>
                  </a:lnTo>
                  <a:lnTo>
                    <a:pt x="416869" y="932939"/>
                  </a:lnTo>
                  <a:lnTo>
                    <a:pt x="410252" y="938128"/>
                  </a:lnTo>
                  <a:lnTo>
                    <a:pt x="403635" y="943320"/>
                  </a:lnTo>
                  <a:lnTo>
                    <a:pt x="397018" y="948514"/>
                  </a:lnTo>
                  <a:lnTo>
                    <a:pt x="390401" y="953711"/>
                  </a:lnTo>
                  <a:lnTo>
                    <a:pt x="383784" y="958910"/>
                  </a:lnTo>
                  <a:lnTo>
                    <a:pt x="377167" y="964111"/>
                  </a:lnTo>
                  <a:lnTo>
                    <a:pt x="370550" y="969314"/>
                  </a:lnTo>
                  <a:lnTo>
                    <a:pt x="363933" y="974519"/>
                  </a:lnTo>
                  <a:lnTo>
                    <a:pt x="357316" y="979726"/>
                  </a:lnTo>
                  <a:lnTo>
                    <a:pt x="350699" y="984935"/>
                  </a:lnTo>
                  <a:lnTo>
                    <a:pt x="344082" y="990145"/>
                  </a:lnTo>
                  <a:lnTo>
                    <a:pt x="337465" y="995358"/>
                  </a:lnTo>
                  <a:lnTo>
                    <a:pt x="330848" y="1000572"/>
                  </a:lnTo>
                  <a:lnTo>
                    <a:pt x="324231" y="1005787"/>
                  </a:lnTo>
                  <a:lnTo>
                    <a:pt x="317614" y="1011004"/>
                  </a:lnTo>
                  <a:lnTo>
                    <a:pt x="310997" y="1016223"/>
                  </a:lnTo>
                  <a:lnTo>
                    <a:pt x="304380" y="1021443"/>
                  </a:lnTo>
                  <a:lnTo>
                    <a:pt x="297763" y="1026664"/>
                  </a:lnTo>
                  <a:lnTo>
                    <a:pt x="291146" y="1031887"/>
                  </a:lnTo>
                  <a:lnTo>
                    <a:pt x="284529" y="1037111"/>
                  </a:lnTo>
                  <a:lnTo>
                    <a:pt x="277912" y="1042337"/>
                  </a:lnTo>
                  <a:lnTo>
                    <a:pt x="271295" y="1047564"/>
                  </a:lnTo>
                  <a:lnTo>
                    <a:pt x="264678" y="1052792"/>
                  </a:lnTo>
                  <a:lnTo>
                    <a:pt x="258061" y="1058021"/>
                  </a:lnTo>
                  <a:lnTo>
                    <a:pt x="251444" y="1063251"/>
                  </a:lnTo>
                  <a:lnTo>
                    <a:pt x="244827" y="1068483"/>
                  </a:lnTo>
                  <a:lnTo>
                    <a:pt x="238210" y="1073716"/>
                  </a:lnTo>
                  <a:lnTo>
                    <a:pt x="231593" y="1078950"/>
                  </a:lnTo>
                  <a:lnTo>
                    <a:pt x="224976" y="1084184"/>
                  </a:lnTo>
                  <a:lnTo>
                    <a:pt x="218359" y="1089420"/>
                  </a:lnTo>
                  <a:lnTo>
                    <a:pt x="211743" y="1094657"/>
                  </a:lnTo>
                  <a:lnTo>
                    <a:pt x="205126" y="1099896"/>
                  </a:lnTo>
                  <a:lnTo>
                    <a:pt x="198509" y="1105135"/>
                  </a:lnTo>
                  <a:lnTo>
                    <a:pt x="191892" y="1110375"/>
                  </a:lnTo>
                  <a:lnTo>
                    <a:pt x="185275" y="1115616"/>
                  </a:lnTo>
                  <a:lnTo>
                    <a:pt x="178658" y="1120858"/>
                  </a:lnTo>
                  <a:lnTo>
                    <a:pt x="172041" y="1126101"/>
                  </a:lnTo>
                  <a:lnTo>
                    <a:pt x="165424" y="1131345"/>
                  </a:lnTo>
                  <a:lnTo>
                    <a:pt x="158807" y="1136590"/>
                  </a:lnTo>
                  <a:lnTo>
                    <a:pt x="152190" y="1141836"/>
                  </a:lnTo>
                  <a:lnTo>
                    <a:pt x="145573" y="1147082"/>
                  </a:lnTo>
                  <a:lnTo>
                    <a:pt x="138956" y="1152330"/>
                  </a:lnTo>
                  <a:lnTo>
                    <a:pt x="132339" y="1157579"/>
                  </a:lnTo>
                  <a:lnTo>
                    <a:pt x="125722" y="1162828"/>
                  </a:lnTo>
                  <a:lnTo>
                    <a:pt x="119105" y="1168078"/>
                  </a:lnTo>
                  <a:lnTo>
                    <a:pt x="112488" y="1173329"/>
                  </a:lnTo>
                  <a:lnTo>
                    <a:pt x="105871" y="1178581"/>
                  </a:lnTo>
                  <a:lnTo>
                    <a:pt x="99254" y="1183834"/>
                  </a:lnTo>
                  <a:lnTo>
                    <a:pt x="92637" y="1189088"/>
                  </a:lnTo>
                  <a:lnTo>
                    <a:pt x="86020" y="1194343"/>
                  </a:lnTo>
                  <a:lnTo>
                    <a:pt x="79403" y="1199598"/>
                  </a:lnTo>
                  <a:lnTo>
                    <a:pt x="72786" y="1204854"/>
                  </a:lnTo>
                  <a:lnTo>
                    <a:pt x="66169" y="1210111"/>
                  </a:lnTo>
                  <a:lnTo>
                    <a:pt x="59552" y="1215369"/>
                  </a:lnTo>
                  <a:lnTo>
                    <a:pt x="52935" y="1220628"/>
                  </a:lnTo>
                  <a:lnTo>
                    <a:pt x="46318" y="1225887"/>
                  </a:lnTo>
                  <a:lnTo>
                    <a:pt x="39701" y="1231147"/>
                  </a:lnTo>
                  <a:lnTo>
                    <a:pt x="33084" y="1236408"/>
                  </a:lnTo>
                  <a:lnTo>
                    <a:pt x="26467" y="1241670"/>
                  </a:lnTo>
                  <a:lnTo>
                    <a:pt x="19850" y="1246933"/>
                  </a:lnTo>
                  <a:lnTo>
                    <a:pt x="13233" y="1252196"/>
                  </a:lnTo>
                  <a:lnTo>
                    <a:pt x="6616" y="1257460"/>
                  </a:lnTo>
                  <a:lnTo>
                    <a:pt x="0" y="1262725"/>
                  </a:lnTo>
                  <a:lnTo>
                    <a:pt x="0" y="12627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103690" y="1352506"/>
              <a:ext cx="1560117" cy="1146027"/>
            </a:xfrm>
            <a:custGeom>
              <a:avLst/>
              <a:pathLst>
                <a:path w="1560117" h="1146027">
                  <a:moveTo>
                    <a:pt x="0" y="1146027"/>
                  </a:moveTo>
                  <a:lnTo>
                    <a:pt x="6616" y="1140837"/>
                  </a:lnTo>
                  <a:lnTo>
                    <a:pt x="13233" y="1135648"/>
                  </a:lnTo>
                  <a:lnTo>
                    <a:pt x="19850" y="1130459"/>
                  </a:lnTo>
                  <a:lnTo>
                    <a:pt x="26467" y="1125269"/>
                  </a:lnTo>
                  <a:lnTo>
                    <a:pt x="33084" y="1120080"/>
                  </a:lnTo>
                  <a:lnTo>
                    <a:pt x="39701" y="1114891"/>
                  </a:lnTo>
                  <a:lnTo>
                    <a:pt x="46318" y="1109703"/>
                  </a:lnTo>
                  <a:lnTo>
                    <a:pt x="52935" y="1104515"/>
                  </a:lnTo>
                  <a:lnTo>
                    <a:pt x="59552" y="1099326"/>
                  </a:lnTo>
                  <a:lnTo>
                    <a:pt x="66169" y="1094138"/>
                  </a:lnTo>
                  <a:lnTo>
                    <a:pt x="72786" y="1088951"/>
                  </a:lnTo>
                  <a:lnTo>
                    <a:pt x="79403" y="1083763"/>
                  </a:lnTo>
                  <a:lnTo>
                    <a:pt x="86020" y="1078576"/>
                  </a:lnTo>
                  <a:lnTo>
                    <a:pt x="92637" y="1073390"/>
                  </a:lnTo>
                  <a:lnTo>
                    <a:pt x="99254" y="1068203"/>
                  </a:lnTo>
                  <a:lnTo>
                    <a:pt x="105871" y="1063017"/>
                  </a:lnTo>
                  <a:lnTo>
                    <a:pt x="112488" y="1057832"/>
                  </a:lnTo>
                  <a:lnTo>
                    <a:pt x="119105" y="1052646"/>
                  </a:lnTo>
                  <a:lnTo>
                    <a:pt x="125722" y="1047462"/>
                  </a:lnTo>
                  <a:lnTo>
                    <a:pt x="132339" y="1042277"/>
                  </a:lnTo>
                  <a:lnTo>
                    <a:pt x="138956" y="1037093"/>
                  </a:lnTo>
                  <a:lnTo>
                    <a:pt x="145573" y="1031910"/>
                  </a:lnTo>
                  <a:lnTo>
                    <a:pt x="152190" y="1026727"/>
                  </a:lnTo>
                  <a:lnTo>
                    <a:pt x="158807" y="1021545"/>
                  </a:lnTo>
                  <a:lnTo>
                    <a:pt x="165424" y="1016364"/>
                  </a:lnTo>
                  <a:lnTo>
                    <a:pt x="172041" y="1011183"/>
                  </a:lnTo>
                  <a:lnTo>
                    <a:pt x="178658" y="1006003"/>
                  </a:lnTo>
                  <a:lnTo>
                    <a:pt x="185275" y="1000823"/>
                  </a:lnTo>
                  <a:lnTo>
                    <a:pt x="191892" y="995645"/>
                  </a:lnTo>
                  <a:lnTo>
                    <a:pt x="198509" y="990467"/>
                  </a:lnTo>
                  <a:lnTo>
                    <a:pt x="205126" y="985290"/>
                  </a:lnTo>
                  <a:lnTo>
                    <a:pt x="211743" y="980114"/>
                  </a:lnTo>
                  <a:lnTo>
                    <a:pt x="218359" y="974940"/>
                  </a:lnTo>
                  <a:lnTo>
                    <a:pt x="224976" y="969766"/>
                  </a:lnTo>
                  <a:lnTo>
                    <a:pt x="231593" y="964593"/>
                  </a:lnTo>
                  <a:lnTo>
                    <a:pt x="238210" y="959422"/>
                  </a:lnTo>
                  <a:lnTo>
                    <a:pt x="244827" y="954252"/>
                  </a:lnTo>
                  <a:lnTo>
                    <a:pt x="251444" y="949083"/>
                  </a:lnTo>
                  <a:lnTo>
                    <a:pt x="258061" y="943916"/>
                  </a:lnTo>
                  <a:lnTo>
                    <a:pt x="264678" y="938751"/>
                  </a:lnTo>
                  <a:lnTo>
                    <a:pt x="271295" y="933587"/>
                  </a:lnTo>
                  <a:lnTo>
                    <a:pt x="277912" y="928425"/>
                  </a:lnTo>
                  <a:lnTo>
                    <a:pt x="284529" y="923265"/>
                  </a:lnTo>
                  <a:lnTo>
                    <a:pt x="291146" y="918107"/>
                  </a:lnTo>
                  <a:lnTo>
                    <a:pt x="297763" y="912952"/>
                  </a:lnTo>
                  <a:lnTo>
                    <a:pt x="304380" y="907798"/>
                  </a:lnTo>
                  <a:lnTo>
                    <a:pt x="310997" y="902647"/>
                  </a:lnTo>
                  <a:lnTo>
                    <a:pt x="317614" y="897499"/>
                  </a:lnTo>
                  <a:lnTo>
                    <a:pt x="324231" y="892353"/>
                  </a:lnTo>
                  <a:lnTo>
                    <a:pt x="330848" y="887211"/>
                  </a:lnTo>
                  <a:lnTo>
                    <a:pt x="337465" y="882072"/>
                  </a:lnTo>
                  <a:lnTo>
                    <a:pt x="344082" y="876936"/>
                  </a:lnTo>
                  <a:lnTo>
                    <a:pt x="350699" y="871804"/>
                  </a:lnTo>
                  <a:lnTo>
                    <a:pt x="357316" y="866675"/>
                  </a:lnTo>
                  <a:lnTo>
                    <a:pt x="363933" y="861551"/>
                  </a:lnTo>
                  <a:lnTo>
                    <a:pt x="370550" y="856431"/>
                  </a:lnTo>
                  <a:lnTo>
                    <a:pt x="377167" y="851316"/>
                  </a:lnTo>
                  <a:lnTo>
                    <a:pt x="383784" y="846206"/>
                  </a:lnTo>
                  <a:lnTo>
                    <a:pt x="390401" y="841101"/>
                  </a:lnTo>
                  <a:lnTo>
                    <a:pt x="397018" y="836002"/>
                  </a:lnTo>
                  <a:lnTo>
                    <a:pt x="403635" y="830908"/>
                  </a:lnTo>
                  <a:lnTo>
                    <a:pt x="410252" y="825822"/>
                  </a:lnTo>
                  <a:lnTo>
                    <a:pt x="416869" y="820742"/>
                  </a:lnTo>
                  <a:lnTo>
                    <a:pt x="423486" y="815670"/>
                  </a:lnTo>
                  <a:lnTo>
                    <a:pt x="430103" y="810605"/>
                  </a:lnTo>
                  <a:lnTo>
                    <a:pt x="436719" y="805549"/>
                  </a:lnTo>
                  <a:lnTo>
                    <a:pt x="443336" y="800501"/>
                  </a:lnTo>
                  <a:lnTo>
                    <a:pt x="449953" y="795463"/>
                  </a:lnTo>
                  <a:lnTo>
                    <a:pt x="456570" y="790436"/>
                  </a:lnTo>
                  <a:lnTo>
                    <a:pt x="463187" y="785419"/>
                  </a:lnTo>
                  <a:lnTo>
                    <a:pt x="469804" y="780414"/>
                  </a:lnTo>
                  <a:lnTo>
                    <a:pt x="476421" y="775421"/>
                  </a:lnTo>
                  <a:lnTo>
                    <a:pt x="483038" y="770441"/>
                  </a:lnTo>
                  <a:lnTo>
                    <a:pt x="489655" y="765475"/>
                  </a:lnTo>
                  <a:lnTo>
                    <a:pt x="496272" y="760523"/>
                  </a:lnTo>
                  <a:lnTo>
                    <a:pt x="502889" y="755588"/>
                  </a:lnTo>
                  <a:lnTo>
                    <a:pt x="509506" y="750670"/>
                  </a:lnTo>
                  <a:lnTo>
                    <a:pt x="516123" y="745769"/>
                  </a:lnTo>
                  <a:lnTo>
                    <a:pt x="522740" y="740888"/>
                  </a:lnTo>
                  <a:lnTo>
                    <a:pt x="529357" y="736027"/>
                  </a:lnTo>
                  <a:lnTo>
                    <a:pt x="535974" y="731188"/>
                  </a:lnTo>
                  <a:lnTo>
                    <a:pt x="542591" y="726371"/>
                  </a:lnTo>
                  <a:lnTo>
                    <a:pt x="549208" y="721578"/>
                  </a:lnTo>
                  <a:lnTo>
                    <a:pt x="555825" y="716812"/>
                  </a:lnTo>
                  <a:lnTo>
                    <a:pt x="562442" y="712072"/>
                  </a:lnTo>
                  <a:lnTo>
                    <a:pt x="569059" y="707361"/>
                  </a:lnTo>
                  <a:lnTo>
                    <a:pt x="575676" y="702680"/>
                  </a:lnTo>
                  <a:lnTo>
                    <a:pt x="582293" y="698031"/>
                  </a:lnTo>
                  <a:lnTo>
                    <a:pt x="588910" y="693415"/>
                  </a:lnTo>
                  <a:lnTo>
                    <a:pt x="595527" y="688834"/>
                  </a:lnTo>
                  <a:lnTo>
                    <a:pt x="602144" y="684290"/>
                  </a:lnTo>
                  <a:lnTo>
                    <a:pt x="608761" y="679784"/>
                  </a:lnTo>
                  <a:lnTo>
                    <a:pt x="615378" y="675317"/>
                  </a:lnTo>
                  <a:lnTo>
                    <a:pt x="621995" y="670892"/>
                  </a:lnTo>
                  <a:lnTo>
                    <a:pt x="628612" y="666508"/>
                  </a:lnTo>
                  <a:lnTo>
                    <a:pt x="635229" y="662169"/>
                  </a:lnTo>
                  <a:lnTo>
                    <a:pt x="641846" y="657873"/>
                  </a:lnTo>
                  <a:lnTo>
                    <a:pt x="648462" y="653624"/>
                  </a:lnTo>
                  <a:lnTo>
                    <a:pt x="655079" y="649420"/>
                  </a:lnTo>
                  <a:lnTo>
                    <a:pt x="661696" y="645262"/>
                  </a:lnTo>
                  <a:lnTo>
                    <a:pt x="668313" y="641151"/>
                  </a:lnTo>
                  <a:lnTo>
                    <a:pt x="674930" y="637085"/>
                  </a:lnTo>
                  <a:lnTo>
                    <a:pt x="681547" y="633065"/>
                  </a:lnTo>
                  <a:lnTo>
                    <a:pt x="688164" y="629090"/>
                  </a:lnTo>
                  <a:lnTo>
                    <a:pt x="694781" y="625157"/>
                  </a:lnTo>
                  <a:lnTo>
                    <a:pt x="701398" y="621265"/>
                  </a:lnTo>
                  <a:lnTo>
                    <a:pt x="708015" y="617412"/>
                  </a:lnTo>
                  <a:lnTo>
                    <a:pt x="714632" y="613594"/>
                  </a:lnTo>
                  <a:lnTo>
                    <a:pt x="721249" y="609810"/>
                  </a:lnTo>
                  <a:lnTo>
                    <a:pt x="727866" y="606054"/>
                  </a:lnTo>
                  <a:lnTo>
                    <a:pt x="734483" y="602324"/>
                  </a:lnTo>
                  <a:lnTo>
                    <a:pt x="741100" y="598614"/>
                  </a:lnTo>
                  <a:lnTo>
                    <a:pt x="747717" y="594921"/>
                  </a:lnTo>
                  <a:lnTo>
                    <a:pt x="754334" y="591239"/>
                  </a:lnTo>
                  <a:lnTo>
                    <a:pt x="760951" y="587564"/>
                  </a:lnTo>
                  <a:lnTo>
                    <a:pt x="767568" y="583890"/>
                  </a:lnTo>
                  <a:lnTo>
                    <a:pt x="774185" y="580213"/>
                  </a:lnTo>
                  <a:lnTo>
                    <a:pt x="780802" y="576527"/>
                  </a:lnTo>
                  <a:lnTo>
                    <a:pt x="787419" y="572827"/>
                  </a:lnTo>
                  <a:lnTo>
                    <a:pt x="794036" y="569109"/>
                  </a:lnTo>
                  <a:lnTo>
                    <a:pt x="800653" y="565369"/>
                  </a:lnTo>
                  <a:lnTo>
                    <a:pt x="807270" y="561601"/>
                  </a:lnTo>
                  <a:lnTo>
                    <a:pt x="813887" y="557803"/>
                  </a:lnTo>
                  <a:lnTo>
                    <a:pt x="820504" y="553971"/>
                  </a:lnTo>
                  <a:lnTo>
                    <a:pt x="827121" y="550102"/>
                  </a:lnTo>
                  <a:lnTo>
                    <a:pt x="833738" y="546193"/>
                  </a:lnTo>
                  <a:lnTo>
                    <a:pt x="840355" y="542242"/>
                  </a:lnTo>
                  <a:lnTo>
                    <a:pt x="846972" y="538248"/>
                  </a:lnTo>
                  <a:lnTo>
                    <a:pt x="853589" y="534209"/>
                  </a:lnTo>
                  <a:lnTo>
                    <a:pt x="860206" y="530124"/>
                  </a:lnTo>
                  <a:lnTo>
                    <a:pt x="866822" y="525993"/>
                  </a:lnTo>
                  <a:lnTo>
                    <a:pt x="873439" y="521815"/>
                  </a:lnTo>
                  <a:lnTo>
                    <a:pt x="880056" y="517592"/>
                  </a:lnTo>
                  <a:lnTo>
                    <a:pt x="886673" y="513323"/>
                  </a:lnTo>
                  <a:lnTo>
                    <a:pt x="893290" y="509008"/>
                  </a:lnTo>
                  <a:lnTo>
                    <a:pt x="899907" y="504650"/>
                  </a:lnTo>
                  <a:lnTo>
                    <a:pt x="906524" y="500249"/>
                  </a:lnTo>
                  <a:lnTo>
                    <a:pt x="913141" y="495805"/>
                  </a:lnTo>
                  <a:lnTo>
                    <a:pt x="919758" y="491322"/>
                  </a:lnTo>
                  <a:lnTo>
                    <a:pt x="926375" y="486799"/>
                  </a:lnTo>
                  <a:lnTo>
                    <a:pt x="932992" y="482239"/>
                  </a:lnTo>
                  <a:lnTo>
                    <a:pt x="939609" y="477644"/>
                  </a:lnTo>
                  <a:lnTo>
                    <a:pt x="946226" y="473013"/>
                  </a:lnTo>
                  <a:lnTo>
                    <a:pt x="952843" y="468351"/>
                  </a:lnTo>
                  <a:lnTo>
                    <a:pt x="959460" y="463657"/>
                  </a:lnTo>
                  <a:lnTo>
                    <a:pt x="966077" y="458933"/>
                  </a:lnTo>
                  <a:lnTo>
                    <a:pt x="972694" y="454182"/>
                  </a:lnTo>
                  <a:lnTo>
                    <a:pt x="979311" y="449404"/>
                  </a:lnTo>
                  <a:lnTo>
                    <a:pt x="985928" y="444601"/>
                  </a:lnTo>
                  <a:lnTo>
                    <a:pt x="992545" y="439775"/>
                  </a:lnTo>
                  <a:lnTo>
                    <a:pt x="999162" y="434926"/>
                  </a:lnTo>
                  <a:lnTo>
                    <a:pt x="1005779" y="430056"/>
                  </a:lnTo>
                  <a:lnTo>
                    <a:pt x="1012396" y="425167"/>
                  </a:lnTo>
                  <a:lnTo>
                    <a:pt x="1019013" y="420258"/>
                  </a:lnTo>
                  <a:lnTo>
                    <a:pt x="1025630" y="415333"/>
                  </a:lnTo>
                  <a:lnTo>
                    <a:pt x="1032247" y="410391"/>
                  </a:lnTo>
                  <a:lnTo>
                    <a:pt x="1038864" y="405433"/>
                  </a:lnTo>
                  <a:lnTo>
                    <a:pt x="1045481" y="400461"/>
                  </a:lnTo>
                  <a:lnTo>
                    <a:pt x="1052098" y="395475"/>
                  </a:lnTo>
                  <a:lnTo>
                    <a:pt x="1058715" y="390477"/>
                  </a:lnTo>
                  <a:lnTo>
                    <a:pt x="1065332" y="385467"/>
                  </a:lnTo>
                  <a:lnTo>
                    <a:pt x="1071949" y="380445"/>
                  </a:lnTo>
                  <a:lnTo>
                    <a:pt x="1078566" y="375413"/>
                  </a:lnTo>
                  <a:lnTo>
                    <a:pt x="1085182" y="370371"/>
                  </a:lnTo>
                  <a:lnTo>
                    <a:pt x="1091799" y="365320"/>
                  </a:lnTo>
                  <a:lnTo>
                    <a:pt x="1098416" y="360260"/>
                  </a:lnTo>
                  <a:lnTo>
                    <a:pt x="1105033" y="355192"/>
                  </a:lnTo>
                  <a:lnTo>
                    <a:pt x="1111650" y="350117"/>
                  </a:lnTo>
                  <a:lnTo>
                    <a:pt x="1118267" y="345034"/>
                  </a:lnTo>
                  <a:lnTo>
                    <a:pt x="1124884" y="339944"/>
                  </a:lnTo>
                  <a:lnTo>
                    <a:pt x="1131501" y="334849"/>
                  </a:lnTo>
                  <a:lnTo>
                    <a:pt x="1138118" y="329747"/>
                  </a:lnTo>
                  <a:lnTo>
                    <a:pt x="1144735" y="324640"/>
                  </a:lnTo>
                  <a:lnTo>
                    <a:pt x="1151352" y="319527"/>
                  </a:lnTo>
                  <a:lnTo>
                    <a:pt x="1157969" y="314410"/>
                  </a:lnTo>
                  <a:lnTo>
                    <a:pt x="1164586" y="309288"/>
                  </a:lnTo>
                  <a:lnTo>
                    <a:pt x="1171203" y="304162"/>
                  </a:lnTo>
                  <a:lnTo>
                    <a:pt x="1177820" y="299032"/>
                  </a:lnTo>
                  <a:lnTo>
                    <a:pt x="1184437" y="293898"/>
                  </a:lnTo>
                  <a:lnTo>
                    <a:pt x="1191054" y="288761"/>
                  </a:lnTo>
                  <a:lnTo>
                    <a:pt x="1197671" y="283620"/>
                  </a:lnTo>
                  <a:lnTo>
                    <a:pt x="1204288" y="278477"/>
                  </a:lnTo>
                  <a:lnTo>
                    <a:pt x="1210905" y="273330"/>
                  </a:lnTo>
                  <a:lnTo>
                    <a:pt x="1217522" y="268181"/>
                  </a:lnTo>
                  <a:lnTo>
                    <a:pt x="1224139" y="263029"/>
                  </a:lnTo>
                  <a:lnTo>
                    <a:pt x="1230756" y="257874"/>
                  </a:lnTo>
                  <a:lnTo>
                    <a:pt x="1237373" y="252717"/>
                  </a:lnTo>
                  <a:lnTo>
                    <a:pt x="1243990" y="247559"/>
                  </a:lnTo>
                  <a:lnTo>
                    <a:pt x="1250607" y="242398"/>
                  </a:lnTo>
                  <a:lnTo>
                    <a:pt x="1257224" y="237235"/>
                  </a:lnTo>
                  <a:lnTo>
                    <a:pt x="1263841" y="232071"/>
                  </a:lnTo>
                  <a:lnTo>
                    <a:pt x="1270458" y="226904"/>
                  </a:lnTo>
                  <a:lnTo>
                    <a:pt x="1277075" y="221737"/>
                  </a:lnTo>
                  <a:lnTo>
                    <a:pt x="1283692" y="216568"/>
                  </a:lnTo>
                  <a:lnTo>
                    <a:pt x="1290309" y="211397"/>
                  </a:lnTo>
                  <a:lnTo>
                    <a:pt x="1296925" y="206225"/>
                  </a:lnTo>
                  <a:lnTo>
                    <a:pt x="1303542" y="201052"/>
                  </a:lnTo>
                  <a:lnTo>
                    <a:pt x="1310159" y="195878"/>
                  </a:lnTo>
                  <a:lnTo>
                    <a:pt x="1316776" y="190703"/>
                  </a:lnTo>
                  <a:lnTo>
                    <a:pt x="1323393" y="185526"/>
                  </a:lnTo>
                  <a:lnTo>
                    <a:pt x="1330010" y="180349"/>
                  </a:lnTo>
                  <a:lnTo>
                    <a:pt x="1336627" y="175171"/>
                  </a:lnTo>
                  <a:lnTo>
                    <a:pt x="1343244" y="169992"/>
                  </a:lnTo>
                  <a:lnTo>
                    <a:pt x="1349861" y="164812"/>
                  </a:lnTo>
                  <a:lnTo>
                    <a:pt x="1356478" y="159632"/>
                  </a:lnTo>
                  <a:lnTo>
                    <a:pt x="1363095" y="154451"/>
                  </a:lnTo>
                  <a:lnTo>
                    <a:pt x="1369712" y="149269"/>
                  </a:lnTo>
                  <a:lnTo>
                    <a:pt x="1376329" y="144087"/>
                  </a:lnTo>
                  <a:lnTo>
                    <a:pt x="1382946" y="138904"/>
                  </a:lnTo>
                  <a:lnTo>
                    <a:pt x="1389563" y="133720"/>
                  </a:lnTo>
                  <a:lnTo>
                    <a:pt x="1396180" y="128536"/>
                  </a:lnTo>
                  <a:lnTo>
                    <a:pt x="1402797" y="123352"/>
                  </a:lnTo>
                  <a:lnTo>
                    <a:pt x="1409414" y="118167"/>
                  </a:lnTo>
                  <a:lnTo>
                    <a:pt x="1416031" y="112981"/>
                  </a:lnTo>
                  <a:lnTo>
                    <a:pt x="1422648" y="107795"/>
                  </a:lnTo>
                  <a:lnTo>
                    <a:pt x="1429265" y="102609"/>
                  </a:lnTo>
                  <a:lnTo>
                    <a:pt x="1435882" y="97423"/>
                  </a:lnTo>
                  <a:lnTo>
                    <a:pt x="1442499" y="92236"/>
                  </a:lnTo>
                  <a:lnTo>
                    <a:pt x="1449116" y="87049"/>
                  </a:lnTo>
                  <a:lnTo>
                    <a:pt x="1455733" y="81861"/>
                  </a:lnTo>
                  <a:lnTo>
                    <a:pt x="1462350" y="76673"/>
                  </a:lnTo>
                  <a:lnTo>
                    <a:pt x="1468967" y="71485"/>
                  </a:lnTo>
                  <a:lnTo>
                    <a:pt x="1475584" y="66297"/>
                  </a:lnTo>
                  <a:lnTo>
                    <a:pt x="1482201" y="61109"/>
                  </a:lnTo>
                  <a:lnTo>
                    <a:pt x="1488818" y="55920"/>
                  </a:lnTo>
                  <a:lnTo>
                    <a:pt x="1495435" y="50731"/>
                  </a:lnTo>
                  <a:lnTo>
                    <a:pt x="1502052" y="45542"/>
                  </a:lnTo>
                  <a:lnTo>
                    <a:pt x="1508669" y="40353"/>
                  </a:lnTo>
                  <a:lnTo>
                    <a:pt x="1515285" y="35163"/>
                  </a:lnTo>
                  <a:lnTo>
                    <a:pt x="1521902" y="29974"/>
                  </a:lnTo>
                  <a:lnTo>
                    <a:pt x="1528519" y="24784"/>
                  </a:lnTo>
                  <a:lnTo>
                    <a:pt x="1535136" y="19594"/>
                  </a:lnTo>
                  <a:lnTo>
                    <a:pt x="1541753" y="14404"/>
                  </a:lnTo>
                  <a:lnTo>
                    <a:pt x="1548370" y="9214"/>
                  </a:lnTo>
                  <a:lnTo>
                    <a:pt x="1554987" y="4024"/>
                  </a:lnTo>
                  <a:lnTo>
                    <a:pt x="1560117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98850" y="2702940"/>
              <a:ext cx="36148" cy="361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139474" y="2697246"/>
              <a:ext cx="47538" cy="4753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187580" y="2699033"/>
              <a:ext cx="43963" cy="4396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236370" y="2701504"/>
              <a:ext cx="39020" cy="39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76792" y="2255381"/>
              <a:ext cx="50814" cy="5081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328759" y="2701255"/>
              <a:ext cx="39518" cy="3951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366780" y="2289156"/>
              <a:ext cx="56113" cy="5611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414857" y="2125101"/>
              <a:ext cx="52597" cy="5259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62173" y="2078931"/>
              <a:ext cx="50602" cy="5060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509641" y="2023620"/>
              <a:ext cx="48304" cy="4830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549467" y="2032048"/>
              <a:ext cx="61289" cy="6128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588692" y="2019320"/>
              <a:ext cx="75477" cy="754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630761" y="1959002"/>
              <a:ext cx="83977" cy="839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676746" y="1972398"/>
              <a:ext cx="84645" cy="8464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24455" y="1945898"/>
              <a:ext cx="81865" cy="8186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774253" y="1963392"/>
              <a:ext cx="74906" cy="7490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16647" y="1955661"/>
              <a:ext cx="82756" cy="827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862718" y="1927801"/>
              <a:ext cx="83252" cy="8325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103690" y="3035296"/>
              <a:ext cx="1697857" cy="1244137"/>
            </a:xfrm>
            <a:custGeom>
              <a:avLst/>
              <a:pathLst>
                <a:path w="1697857" h="1244137">
                  <a:moveTo>
                    <a:pt x="0" y="1143245"/>
                  </a:moveTo>
                  <a:lnTo>
                    <a:pt x="6616" y="1138242"/>
                  </a:lnTo>
                  <a:lnTo>
                    <a:pt x="13233" y="1133238"/>
                  </a:lnTo>
                  <a:lnTo>
                    <a:pt x="19850" y="1128233"/>
                  </a:lnTo>
                  <a:lnTo>
                    <a:pt x="26467" y="1123228"/>
                  </a:lnTo>
                  <a:lnTo>
                    <a:pt x="33084" y="1118221"/>
                  </a:lnTo>
                  <a:lnTo>
                    <a:pt x="39701" y="1113213"/>
                  </a:lnTo>
                  <a:lnTo>
                    <a:pt x="46318" y="1108204"/>
                  </a:lnTo>
                  <a:lnTo>
                    <a:pt x="52935" y="1103195"/>
                  </a:lnTo>
                  <a:lnTo>
                    <a:pt x="59552" y="1098184"/>
                  </a:lnTo>
                  <a:lnTo>
                    <a:pt x="66169" y="1093172"/>
                  </a:lnTo>
                  <a:lnTo>
                    <a:pt x="72786" y="1088160"/>
                  </a:lnTo>
                  <a:lnTo>
                    <a:pt x="79403" y="1083146"/>
                  </a:lnTo>
                  <a:lnTo>
                    <a:pt x="86020" y="1078132"/>
                  </a:lnTo>
                  <a:lnTo>
                    <a:pt x="92637" y="1073116"/>
                  </a:lnTo>
                  <a:lnTo>
                    <a:pt x="99254" y="1068100"/>
                  </a:lnTo>
                  <a:lnTo>
                    <a:pt x="105871" y="1063082"/>
                  </a:lnTo>
                  <a:lnTo>
                    <a:pt x="112488" y="1058064"/>
                  </a:lnTo>
                  <a:lnTo>
                    <a:pt x="119105" y="1053045"/>
                  </a:lnTo>
                  <a:lnTo>
                    <a:pt x="125722" y="1048024"/>
                  </a:lnTo>
                  <a:lnTo>
                    <a:pt x="132339" y="1043003"/>
                  </a:lnTo>
                  <a:lnTo>
                    <a:pt x="138956" y="1037981"/>
                  </a:lnTo>
                  <a:lnTo>
                    <a:pt x="145573" y="1032958"/>
                  </a:lnTo>
                  <a:lnTo>
                    <a:pt x="152190" y="1027935"/>
                  </a:lnTo>
                  <a:lnTo>
                    <a:pt x="158807" y="1022910"/>
                  </a:lnTo>
                  <a:lnTo>
                    <a:pt x="165424" y="1017885"/>
                  </a:lnTo>
                  <a:lnTo>
                    <a:pt x="172041" y="1012858"/>
                  </a:lnTo>
                  <a:lnTo>
                    <a:pt x="178658" y="1007831"/>
                  </a:lnTo>
                  <a:lnTo>
                    <a:pt x="185275" y="1002803"/>
                  </a:lnTo>
                  <a:lnTo>
                    <a:pt x="191892" y="997775"/>
                  </a:lnTo>
                  <a:lnTo>
                    <a:pt x="198509" y="992746"/>
                  </a:lnTo>
                  <a:lnTo>
                    <a:pt x="205126" y="987716"/>
                  </a:lnTo>
                  <a:lnTo>
                    <a:pt x="211743" y="982685"/>
                  </a:lnTo>
                  <a:lnTo>
                    <a:pt x="218359" y="977654"/>
                  </a:lnTo>
                  <a:lnTo>
                    <a:pt x="224976" y="972622"/>
                  </a:lnTo>
                  <a:lnTo>
                    <a:pt x="231593" y="967590"/>
                  </a:lnTo>
                  <a:lnTo>
                    <a:pt x="238210" y="962558"/>
                  </a:lnTo>
                  <a:lnTo>
                    <a:pt x="244827" y="957525"/>
                  </a:lnTo>
                  <a:lnTo>
                    <a:pt x="251444" y="952491"/>
                  </a:lnTo>
                  <a:lnTo>
                    <a:pt x="258061" y="947458"/>
                  </a:lnTo>
                  <a:lnTo>
                    <a:pt x="264678" y="942424"/>
                  </a:lnTo>
                  <a:lnTo>
                    <a:pt x="271295" y="937390"/>
                  </a:lnTo>
                  <a:lnTo>
                    <a:pt x="277912" y="932356"/>
                  </a:lnTo>
                  <a:lnTo>
                    <a:pt x="284529" y="927323"/>
                  </a:lnTo>
                  <a:lnTo>
                    <a:pt x="291146" y="922289"/>
                  </a:lnTo>
                  <a:lnTo>
                    <a:pt x="297763" y="917256"/>
                  </a:lnTo>
                  <a:lnTo>
                    <a:pt x="304380" y="912223"/>
                  </a:lnTo>
                  <a:lnTo>
                    <a:pt x="310997" y="907191"/>
                  </a:lnTo>
                  <a:lnTo>
                    <a:pt x="317614" y="902159"/>
                  </a:lnTo>
                  <a:lnTo>
                    <a:pt x="324231" y="897128"/>
                  </a:lnTo>
                  <a:lnTo>
                    <a:pt x="330848" y="892098"/>
                  </a:lnTo>
                  <a:lnTo>
                    <a:pt x="337465" y="887069"/>
                  </a:lnTo>
                  <a:lnTo>
                    <a:pt x="344082" y="882041"/>
                  </a:lnTo>
                  <a:lnTo>
                    <a:pt x="350699" y="877015"/>
                  </a:lnTo>
                  <a:lnTo>
                    <a:pt x="357316" y="871990"/>
                  </a:lnTo>
                  <a:lnTo>
                    <a:pt x="363933" y="866967"/>
                  </a:lnTo>
                  <a:lnTo>
                    <a:pt x="370550" y="861947"/>
                  </a:lnTo>
                  <a:lnTo>
                    <a:pt x="377167" y="856928"/>
                  </a:lnTo>
                  <a:lnTo>
                    <a:pt x="383784" y="851913"/>
                  </a:lnTo>
                  <a:lnTo>
                    <a:pt x="390401" y="846900"/>
                  </a:lnTo>
                  <a:lnTo>
                    <a:pt x="397018" y="841890"/>
                  </a:lnTo>
                  <a:lnTo>
                    <a:pt x="403635" y="836884"/>
                  </a:lnTo>
                  <a:lnTo>
                    <a:pt x="410252" y="831882"/>
                  </a:lnTo>
                  <a:lnTo>
                    <a:pt x="416869" y="826883"/>
                  </a:lnTo>
                  <a:lnTo>
                    <a:pt x="423486" y="821890"/>
                  </a:lnTo>
                  <a:lnTo>
                    <a:pt x="430103" y="816901"/>
                  </a:lnTo>
                  <a:lnTo>
                    <a:pt x="436719" y="811918"/>
                  </a:lnTo>
                  <a:lnTo>
                    <a:pt x="443336" y="806941"/>
                  </a:lnTo>
                  <a:lnTo>
                    <a:pt x="449953" y="801971"/>
                  </a:lnTo>
                  <a:lnTo>
                    <a:pt x="456570" y="797008"/>
                  </a:lnTo>
                  <a:lnTo>
                    <a:pt x="463187" y="792052"/>
                  </a:lnTo>
                  <a:lnTo>
                    <a:pt x="469804" y="787104"/>
                  </a:lnTo>
                  <a:lnTo>
                    <a:pt x="476421" y="782166"/>
                  </a:lnTo>
                  <a:lnTo>
                    <a:pt x="483038" y="777237"/>
                  </a:lnTo>
                  <a:lnTo>
                    <a:pt x="489655" y="772318"/>
                  </a:lnTo>
                  <a:lnTo>
                    <a:pt x="496272" y="767411"/>
                  </a:lnTo>
                  <a:lnTo>
                    <a:pt x="502889" y="762516"/>
                  </a:lnTo>
                  <a:lnTo>
                    <a:pt x="509506" y="757634"/>
                  </a:lnTo>
                  <a:lnTo>
                    <a:pt x="516123" y="752766"/>
                  </a:lnTo>
                  <a:lnTo>
                    <a:pt x="522740" y="747913"/>
                  </a:lnTo>
                  <a:lnTo>
                    <a:pt x="529357" y="743076"/>
                  </a:lnTo>
                  <a:lnTo>
                    <a:pt x="535974" y="738256"/>
                  </a:lnTo>
                  <a:lnTo>
                    <a:pt x="542591" y="733455"/>
                  </a:lnTo>
                  <a:lnTo>
                    <a:pt x="549208" y="728674"/>
                  </a:lnTo>
                  <a:lnTo>
                    <a:pt x="555825" y="723914"/>
                  </a:lnTo>
                  <a:lnTo>
                    <a:pt x="562442" y="719176"/>
                  </a:lnTo>
                  <a:lnTo>
                    <a:pt x="569059" y="714462"/>
                  </a:lnTo>
                  <a:lnTo>
                    <a:pt x="575676" y="709773"/>
                  </a:lnTo>
                  <a:lnTo>
                    <a:pt x="582293" y="705112"/>
                  </a:lnTo>
                  <a:lnTo>
                    <a:pt x="588910" y="700479"/>
                  </a:lnTo>
                  <a:lnTo>
                    <a:pt x="595527" y="695876"/>
                  </a:lnTo>
                  <a:lnTo>
                    <a:pt x="602144" y="691304"/>
                  </a:lnTo>
                  <a:lnTo>
                    <a:pt x="608761" y="686766"/>
                  </a:lnTo>
                  <a:lnTo>
                    <a:pt x="615378" y="682263"/>
                  </a:lnTo>
                  <a:lnTo>
                    <a:pt x="621995" y="677796"/>
                  </a:lnTo>
                  <a:lnTo>
                    <a:pt x="628612" y="673367"/>
                  </a:lnTo>
                  <a:lnTo>
                    <a:pt x="635229" y="668977"/>
                  </a:lnTo>
                  <a:lnTo>
                    <a:pt x="641846" y="664628"/>
                  </a:lnTo>
                  <a:lnTo>
                    <a:pt x="648462" y="660321"/>
                  </a:lnTo>
                  <a:lnTo>
                    <a:pt x="655079" y="656056"/>
                  </a:lnTo>
                  <a:lnTo>
                    <a:pt x="661696" y="651835"/>
                  </a:lnTo>
                  <a:lnTo>
                    <a:pt x="668313" y="647658"/>
                  </a:lnTo>
                  <a:lnTo>
                    <a:pt x="674930" y="643526"/>
                  </a:lnTo>
                  <a:lnTo>
                    <a:pt x="681547" y="639437"/>
                  </a:lnTo>
                  <a:lnTo>
                    <a:pt x="688164" y="635393"/>
                  </a:lnTo>
                  <a:lnTo>
                    <a:pt x="694781" y="631392"/>
                  </a:lnTo>
                  <a:lnTo>
                    <a:pt x="701398" y="627433"/>
                  </a:lnTo>
                  <a:lnTo>
                    <a:pt x="708015" y="623514"/>
                  </a:lnTo>
                  <a:lnTo>
                    <a:pt x="714632" y="619634"/>
                  </a:lnTo>
                  <a:lnTo>
                    <a:pt x="721249" y="615789"/>
                  </a:lnTo>
                  <a:lnTo>
                    <a:pt x="727866" y="611978"/>
                  </a:lnTo>
                  <a:lnTo>
                    <a:pt x="734483" y="608196"/>
                  </a:lnTo>
                  <a:lnTo>
                    <a:pt x="741100" y="604441"/>
                  </a:lnTo>
                  <a:lnTo>
                    <a:pt x="747717" y="600707"/>
                  </a:lnTo>
                  <a:lnTo>
                    <a:pt x="754334" y="596990"/>
                  </a:lnTo>
                  <a:lnTo>
                    <a:pt x="760951" y="593287"/>
                  </a:lnTo>
                  <a:lnTo>
                    <a:pt x="767568" y="589591"/>
                  </a:lnTo>
                  <a:lnTo>
                    <a:pt x="774185" y="585897"/>
                  </a:lnTo>
                  <a:lnTo>
                    <a:pt x="780802" y="582202"/>
                  </a:lnTo>
                  <a:lnTo>
                    <a:pt x="787419" y="578498"/>
                  </a:lnTo>
                  <a:lnTo>
                    <a:pt x="794036" y="574782"/>
                  </a:lnTo>
                  <a:lnTo>
                    <a:pt x="800653" y="571049"/>
                  </a:lnTo>
                  <a:lnTo>
                    <a:pt x="807270" y="567293"/>
                  </a:lnTo>
                  <a:lnTo>
                    <a:pt x="813887" y="563510"/>
                  </a:lnTo>
                  <a:lnTo>
                    <a:pt x="820504" y="559696"/>
                  </a:lnTo>
                  <a:lnTo>
                    <a:pt x="827121" y="555848"/>
                  </a:lnTo>
                  <a:lnTo>
                    <a:pt x="833738" y="551962"/>
                  </a:lnTo>
                  <a:lnTo>
                    <a:pt x="840355" y="548035"/>
                  </a:lnTo>
                  <a:lnTo>
                    <a:pt x="846972" y="544065"/>
                  </a:lnTo>
                  <a:lnTo>
                    <a:pt x="853589" y="540049"/>
                  </a:lnTo>
                  <a:lnTo>
                    <a:pt x="860206" y="535986"/>
                  </a:lnTo>
                  <a:lnTo>
                    <a:pt x="866822" y="531876"/>
                  </a:lnTo>
                  <a:lnTo>
                    <a:pt x="873439" y="527716"/>
                  </a:lnTo>
                  <a:lnTo>
                    <a:pt x="880056" y="523508"/>
                  </a:lnTo>
                  <a:lnTo>
                    <a:pt x="886673" y="519250"/>
                  </a:lnTo>
                  <a:lnTo>
                    <a:pt x="893290" y="514944"/>
                  </a:lnTo>
                  <a:lnTo>
                    <a:pt x="899907" y="510589"/>
                  </a:lnTo>
                  <a:lnTo>
                    <a:pt x="906524" y="506187"/>
                  </a:lnTo>
                  <a:lnTo>
                    <a:pt x="913141" y="501738"/>
                  </a:lnTo>
                  <a:lnTo>
                    <a:pt x="919758" y="497244"/>
                  </a:lnTo>
                  <a:lnTo>
                    <a:pt x="926375" y="492707"/>
                  </a:lnTo>
                  <a:lnTo>
                    <a:pt x="932992" y="488127"/>
                  </a:lnTo>
                  <a:lnTo>
                    <a:pt x="939609" y="483506"/>
                  </a:lnTo>
                  <a:lnTo>
                    <a:pt x="946226" y="478846"/>
                  </a:lnTo>
                  <a:lnTo>
                    <a:pt x="952843" y="474148"/>
                  </a:lnTo>
                  <a:lnTo>
                    <a:pt x="959460" y="469414"/>
                  </a:lnTo>
                  <a:lnTo>
                    <a:pt x="966077" y="464646"/>
                  </a:lnTo>
                  <a:lnTo>
                    <a:pt x="972694" y="459845"/>
                  </a:lnTo>
                  <a:lnTo>
                    <a:pt x="979311" y="455014"/>
                  </a:lnTo>
                  <a:lnTo>
                    <a:pt x="985928" y="450152"/>
                  </a:lnTo>
                  <a:lnTo>
                    <a:pt x="992545" y="445263"/>
                  </a:lnTo>
                  <a:lnTo>
                    <a:pt x="999162" y="440347"/>
                  </a:lnTo>
                  <a:lnTo>
                    <a:pt x="1005779" y="435406"/>
                  </a:lnTo>
                  <a:lnTo>
                    <a:pt x="1012396" y="430441"/>
                  </a:lnTo>
                  <a:lnTo>
                    <a:pt x="1019013" y="425454"/>
                  </a:lnTo>
                  <a:lnTo>
                    <a:pt x="1025630" y="420446"/>
                  </a:lnTo>
                  <a:lnTo>
                    <a:pt x="1032247" y="415417"/>
                  </a:lnTo>
                  <a:lnTo>
                    <a:pt x="1038864" y="410370"/>
                  </a:lnTo>
                  <a:lnTo>
                    <a:pt x="1045481" y="405305"/>
                  </a:lnTo>
                  <a:lnTo>
                    <a:pt x="1052098" y="400223"/>
                  </a:lnTo>
                  <a:lnTo>
                    <a:pt x="1058715" y="395125"/>
                  </a:lnTo>
                  <a:lnTo>
                    <a:pt x="1065332" y="390012"/>
                  </a:lnTo>
                  <a:lnTo>
                    <a:pt x="1071949" y="384885"/>
                  </a:lnTo>
                  <a:lnTo>
                    <a:pt x="1078566" y="379744"/>
                  </a:lnTo>
                  <a:lnTo>
                    <a:pt x="1085182" y="374591"/>
                  </a:lnTo>
                  <a:lnTo>
                    <a:pt x="1091799" y="369426"/>
                  </a:lnTo>
                  <a:lnTo>
                    <a:pt x="1098416" y="364250"/>
                  </a:lnTo>
                  <a:lnTo>
                    <a:pt x="1105033" y="359063"/>
                  </a:lnTo>
                  <a:lnTo>
                    <a:pt x="1111650" y="353866"/>
                  </a:lnTo>
                  <a:lnTo>
                    <a:pt x="1118267" y="348660"/>
                  </a:lnTo>
                  <a:lnTo>
                    <a:pt x="1124884" y="343444"/>
                  </a:lnTo>
                  <a:lnTo>
                    <a:pt x="1131501" y="338220"/>
                  </a:lnTo>
                  <a:lnTo>
                    <a:pt x="1138118" y="332988"/>
                  </a:lnTo>
                  <a:lnTo>
                    <a:pt x="1144735" y="327749"/>
                  </a:lnTo>
                  <a:lnTo>
                    <a:pt x="1151352" y="322502"/>
                  </a:lnTo>
                  <a:lnTo>
                    <a:pt x="1157969" y="317248"/>
                  </a:lnTo>
                  <a:lnTo>
                    <a:pt x="1164586" y="311987"/>
                  </a:lnTo>
                  <a:lnTo>
                    <a:pt x="1171203" y="306721"/>
                  </a:lnTo>
                  <a:lnTo>
                    <a:pt x="1177820" y="301448"/>
                  </a:lnTo>
                  <a:lnTo>
                    <a:pt x="1184437" y="296170"/>
                  </a:lnTo>
                  <a:lnTo>
                    <a:pt x="1191054" y="290887"/>
                  </a:lnTo>
                  <a:lnTo>
                    <a:pt x="1197671" y="285599"/>
                  </a:lnTo>
                  <a:lnTo>
                    <a:pt x="1204288" y="280305"/>
                  </a:lnTo>
                  <a:lnTo>
                    <a:pt x="1210905" y="275007"/>
                  </a:lnTo>
                  <a:lnTo>
                    <a:pt x="1217522" y="269705"/>
                  </a:lnTo>
                  <a:lnTo>
                    <a:pt x="1224139" y="264398"/>
                  </a:lnTo>
                  <a:lnTo>
                    <a:pt x="1230756" y="259088"/>
                  </a:lnTo>
                  <a:lnTo>
                    <a:pt x="1237373" y="253774"/>
                  </a:lnTo>
                  <a:lnTo>
                    <a:pt x="1243990" y="248455"/>
                  </a:lnTo>
                  <a:lnTo>
                    <a:pt x="1250607" y="243134"/>
                  </a:lnTo>
                  <a:lnTo>
                    <a:pt x="1257224" y="237809"/>
                  </a:lnTo>
                  <a:lnTo>
                    <a:pt x="1263841" y="232481"/>
                  </a:lnTo>
                  <a:lnTo>
                    <a:pt x="1270458" y="227149"/>
                  </a:lnTo>
                  <a:lnTo>
                    <a:pt x="1277075" y="221815"/>
                  </a:lnTo>
                  <a:lnTo>
                    <a:pt x="1283692" y="216478"/>
                  </a:lnTo>
                  <a:lnTo>
                    <a:pt x="1290309" y="211138"/>
                  </a:lnTo>
                  <a:lnTo>
                    <a:pt x="1296925" y="205796"/>
                  </a:lnTo>
                  <a:lnTo>
                    <a:pt x="1303542" y="200451"/>
                  </a:lnTo>
                  <a:lnTo>
                    <a:pt x="1310159" y="195103"/>
                  </a:lnTo>
                  <a:lnTo>
                    <a:pt x="1316776" y="189753"/>
                  </a:lnTo>
                  <a:lnTo>
                    <a:pt x="1323393" y="184401"/>
                  </a:lnTo>
                  <a:lnTo>
                    <a:pt x="1330010" y="179047"/>
                  </a:lnTo>
                  <a:lnTo>
                    <a:pt x="1336627" y="173690"/>
                  </a:lnTo>
                  <a:lnTo>
                    <a:pt x="1343244" y="168331"/>
                  </a:lnTo>
                  <a:lnTo>
                    <a:pt x="1349861" y="162971"/>
                  </a:lnTo>
                  <a:lnTo>
                    <a:pt x="1356478" y="157608"/>
                  </a:lnTo>
                  <a:lnTo>
                    <a:pt x="1363095" y="152244"/>
                  </a:lnTo>
                  <a:lnTo>
                    <a:pt x="1369712" y="146878"/>
                  </a:lnTo>
                  <a:lnTo>
                    <a:pt x="1376329" y="141510"/>
                  </a:lnTo>
                  <a:lnTo>
                    <a:pt x="1382946" y="136140"/>
                  </a:lnTo>
                  <a:lnTo>
                    <a:pt x="1389563" y="130769"/>
                  </a:lnTo>
                  <a:lnTo>
                    <a:pt x="1396180" y="125396"/>
                  </a:lnTo>
                  <a:lnTo>
                    <a:pt x="1402797" y="120021"/>
                  </a:lnTo>
                  <a:lnTo>
                    <a:pt x="1409414" y="114645"/>
                  </a:lnTo>
                  <a:lnTo>
                    <a:pt x="1416031" y="109268"/>
                  </a:lnTo>
                  <a:lnTo>
                    <a:pt x="1422648" y="103889"/>
                  </a:lnTo>
                  <a:lnTo>
                    <a:pt x="1429265" y="98508"/>
                  </a:lnTo>
                  <a:lnTo>
                    <a:pt x="1435882" y="93127"/>
                  </a:lnTo>
                  <a:lnTo>
                    <a:pt x="1442499" y="87744"/>
                  </a:lnTo>
                  <a:lnTo>
                    <a:pt x="1449116" y="82359"/>
                  </a:lnTo>
                  <a:lnTo>
                    <a:pt x="1455733" y="76974"/>
                  </a:lnTo>
                  <a:lnTo>
                    <a:pt x="1462350" y="71587"/>
                  </a:lnTo>
                  <a:lnTo>
                    <a:pt x="1468967" y="66198"/>
                  </a:lnTo>
                  <a:lnTo>
                    <a:pt x="1475584" y="60809"/>
                  </a:lnTo>
                  <a:lnTo>
                    <a:pt x="1482201" y="55419"/>
                  </a:lnTo>
                  <a:lnTo>
                    <a:pt x="1488818" y="50027"/>
                  </a:lnTo>
                  <a:lnTo>
                    <a:pt x="1495435" y="44634"/>
                  </a:lnTo>
                  <a:lnTo>
                    <a:pt x="1502052" y="39240"/>
                  </a:lnTo>
                  <a:lnTo>
                    <a:pt x="1508669" y="33845"/>
                  </a:lnTo>
                  <a:lnTo>
                    <a:pt x="1515285" y="28449"/>
                  </a:lnTo>
                  <a:lnTo>
                    <a:pt x="1521902" y="23052"/>
                  </a:lnTo>
                  <a:lnTo>
                    <a:pt x="1528519" y="17654"/>
                  </a:lnTo>
                  <a:lnTo>
                    <a:pt x="1535136" y="12255"/>
                  </a:lnTo>
                  <a:lnTo>
                    <a:pt x="1541753" y="6855"/>
                  </a:lnTo>
                  <a:lnTo>
                    <a:pt x="1548370" y="1454"/>
                  </a:lnTo>
                  <a:lnTo>
                    <a:pt x="1550152" y="0"/>
                  </a:lnTo>
                  <a:lnTo>
                    <a:pt x="1697857" y="0"/>
                  </a:lnTo>
                  <a:lnTo>
                    <a:pt x="1693944" y="2935"/>
                  </a:lnTo>
                  <a:lnTo>
                    <a:pt x="1687327" y="7898"/>
                  </a:lnTo>
                  <a:lnTo>
                    <a:pt x="1680710" y="12862"/>
                  </a:lnTo>
                  <a:lnTo>
                    <a:pt x="1674093" y="17827"/>
                  </a:lnTo>
                  <a:lnTo>
                    <a:pt x="1667476" y="22792"/>
                  </a:lnTo>
                  <a:lnTo>
                    <a:pt x="1660859" y="27758"/>
                  </a:lnTo>
                  <a:lnTo>
                    <a:pt x="1654242" y="32724"/>
                  </a:lnTo>
                  <a:lnTo>
                    <a:pt x="1647625" y="37690"/>
                  </a:lnTo>
                  <a:lnTo>
                    <a:pt x="1641008" y="42658"/>
                  </a:lnTo>
                  <a:lnTo>
                    <a:pt x="1634391" y="47625"/>
                  </a:lnTo>
                  <a:lnTo>
                    <a:pt x="1627774" y="52594"/>
                  </a:lnTo>
                  <a:lnTo>
                    <a:pt x="1621157" y="57563"/>
                  </a:lnTo>
                  <a:lnTo>
                    <a:pt x="1614540" y="62532"/>
                  </a:lnTo>
                  <a:lnTo>
                    <a:pt x="1607923" y="67502"/>
                  </a:lnTo>
                  <a:lnTo>
                    <a:pt x="1601306" y="72473"/>
                  </a:lnTo>
                  <a:lnTo>
                    <a:pt x="1594689" y="77444"/>
                  </a:lnTo>
                  <a:lnTo>
                    <a:pt x="1588072" y="82415"/>
                  </a:lnTo>
                  <a:lnTo>
                    <a:pt x="1581455" y="87387"/>
                  </a:lnTo>
                  <a:lnTo>
                    <a:pt x="1574838" y="92360"/>
                  </a:lnTo>
                  <a:lnTo>
                    <a:pt x="1568221" y="97333"/>
                  </a:lnTo>
                  <a:lnTo>
                    <a:pt x="1561604" y="102307"/>
                  </a:lnTo>
                  <a:lnTo>
                    <a:pt x="1554987" y="107281"/>
                  </a:lnTo>
                  <a:lnTo>
                    <a:pt x="1548370" y="112255"/>
                  </a:lnTo>
                  <a:lnTo>
                    <a:pt x="1541753" y="117230"/>
                  </a:lnTo>
                  <a:lnTo>
                    <a:pt x="1535136" y="122206"/>
                  </a:lnTo>
                  <a:lnTo>
                    <a:pt x="1528519" y="127181"/>
                  </a:lnTo>
                  <a:lnTo>
                    <a:pt x="1521902" y="132158"/>
                  </a:lnTo>
                  <a:lnTo>
                    <a:pt x="1515285" y="137134"/>
                  </a:lnTo>
                  <a:lnTo>
                    <a:pt x="1508669" y="142111"/>
                  </a:lnTo>
                  <a:lnTo>
                    <a:pt x="1502052" y="147089"/>
                  </a:lnTo>
                  <a:lnTo>
                    <a:pt x="1495435" y="152067"/>
                  </a:lnTo>
                  <a:lnTo>
                    <a:pt x="1488818" y="157045"/>
                  </a:lnTo>
                  <a:lnTo>
                    <a:pt x="1482201" y="162023"/>
                  </a:lnTo>
                  <a:lnTo>
                    <a:pt x="1475584" y="167002"/>
                  </a:lnTo>
                  <a:lnTo>
                    <a:pt x="1468967" y="171981"/>
                  </a:lnTo>
                  <a:lnTo>
                    <a:pt x="1462350" y="176960"/>
                  </a:lnTo>
                  <a:lnTo>
                    <a:pt x="1455733" y="181939"/>
                  </a:lnTo>
                  <a:lnTo>
                    <a:pt x="1449116" y="186918"/>
                  </a:lnTo>
                  <a:lnTo>
                    <a:pt x="1442499" y="191898"/>
                  </a:lnTo>
                  <a:lnTo>
                    <a:pt x="1435882" y="196877"/>
                  </a:lnTo>
                  <a:lnTo>
                    <a:pt x="1429265" y="201857"/>
                  </a:lnTo>
                  <a:lnTo>
                    <a:pt x="1422648" y="206836"/>
                  </a:lnTo>
                  <a:lnTo>
                    <a:pt x="1416031" y="211816"/>
                  </a:lnTo>
                  <a:lnTo>
                    <a:pt x="1409414" y="216795"/>
                  </a:lnTo>
                  <a:lnTo>
                    <a:pt x="1402797" y="221774"/>
                  </a:lnTo>
                  <a:lnTo>
                    <a:pt x="1396180" y="226753"/>
                  </a:lnTo>
                  <a:lnTo>
                    <a:pt x="1389563" y="231731"/>
                  </a:lnTo>
                  <a:lnTo>
                    <a:pt x="1382946" y="236709"/>
                  </a:lnTo>
                  <a:lnTo>
                    <a:pt x="1376329" y="241686"/>
                  </a:lnTo>
                  <a:lnTo>
                    <a:pt x="1369712" y="246663"/>
                  </a:lnTo>
                  <a:lnTo>
                    <a:pt x="1363095" y="251638"/>
                  </a:lnTo>
                  <a:lnTo>
                    <a:pt x="1356478" y="256614"/>
                  </a:lnTo>
                  <a:lnTo>
                    <a:pt x="1349861" y="261588"/>
                  </a:lnTo>
                  <a:lnTo>
                    <a:pt x="1343244" y="266561"/>
                  </a:lnTo>
                  <a:lnTo>
                    <a:pt x="1336627" y="271533"/>
                  </a:lnTo>
                  <a:lnTo>
                    <a:pt x="1330010" y="276503"/>
                  </a:lnTo>
                  <a:lnTo>
                    <a:pt x="1323393" y="281472"/>
                  </a:lnTo>
                  <a:lnTo>
                    <a:pt x="1316776" y="286440"/>
                  </a:lnTo>
                  <a:lnTo>
                    <a:pt x="1310159" y="291406"/>
                  </a:lnTo>
                  <a:lnTo>
                    <a:pt x="1303542" y="296369"/>
                  </a:lnTo>
                  <a:lnTo>
                    <a:pt x="1296925" y="301331"/>
                  </a:lnTo>
                  <a:lnTo>
                    <a:pt x="1290309" y="306290"/>
                  </a:lnTo>
                  <a:lnTo>
                    <a:pt x="1283692" y="311247"/>
                  </a:lnTo>
                  <a:lnTo>
                    <a:pt x="1277075" y="316200"/>
                  </a:lnTo>
                  <a:lnTo>
                    <a:pt x="1270458" y="321151"/>
                  </a:lnTo>
                  <a:lnTo>
                    <a:pt x="1263841" y="326098"/>
                  </a:lnTo>
                  <a:lnTo>
                    <a:pt x="1257224" y="331042"/>
                  </a:lnTo>
                  <a:lnTo>
                    <a:pt x="1250607" y="335982"/>
                  </a:lnTo>
                  <a:lnTo>
                    <a:pt x="1243990" y="340917"/>
                  </a:lnTo>
                  <a:lnTo>
                    <a:pt x="1237373" y="345848"/>
                  </a:lnTo>
                  <a:lnTo>
                    <a:pt x="1230756" y="350774"/>
                  </a:lnTo>
                  <a:lnTo>
                    <a:pt x="1224139" y="355695"/>
                  </a:lnTo>
                  <a:lnTo>
                    <a:pt x="1217522" y="360609"/>
                  </a:lnTo>
                  <a:lnTo>
                    <a:pt x="1210905" y="365518"/>
                  </a:lnTo>
                  <a:lnTo>
                    <a:pt x="1204288" y="370419"/>
                  </a:lnTo>
                  <a:lnTo>
                    <a:pt x="1197671" y="375314"/>
                  </a:lnTo>
                  <a:lnTo>
                    <a:pt x="1191054" y="380200"/>
                  </a:lnTo>
                  <a:lnTo>
                    <a:pt x="1184437" y="385078"/>
                  </a:lnTo>
                  <a:lnTo>
                    <a:pt x="1177820" y="389947"/>
                  </a:lnTo>
                  <a:lnTo>
                    <a:pt x="1171203" y="394806"/>
                  </a:lnTo>
                  <a:lnTo>
                    <a:pt x="1164586" y="399655"/>
                  </a:lnTo>
                  <a:lnTo>
                    <a:pt x="1157969" y="404492"/>
                  </a:lnTo>
                  <a:lnTo>
                    <a:pt x="1151352" y="409318"/>
                  </a:lnTo>
                  <a:lnTo>
                    <a:pt x="1144735" y="414130"/>
                  </a:lnTo>
                  <a:lnTo>
                    <a:pt x="1138118" y="418929"/>
                  </a:lnTo>
                  <a:lnTo>
                    <a:pt x="1131501" y="423713"/>
                  </a:lnTo>
                  <a:lnTo>
                    <a:pt x="1124884" y="428481"/>
                  </a:lnTo>
                  <a:lnTo>
                    <a:pt x="1118267" y="433232"/>
                  </a:lnTo>
                  <a:lnTo>
                    <a:pt x="1111650" y="437966"/>
                  </a:lnTo>
                  <a:lnTo>
                    <a:pt x="1105033" y="442680"/>
                  </a:lnTo>
                  <a:lnTo>
                    <a:pt x="1098416" y="447373"/>
                  </a:lnTo>
                  <a:lnTo>
                    <a:pt x="1091799" y="452046"/>
                  </a:lnTo>
                  <a:lnTo>
                    <a:pt x="1085182" y="456695"/>
                  </a:lnTo>
                  <a:lnTo>
                    <a:pt x="1078566" y="461319"/>
                  </a:lnTo>
                  <a:lnTo>
                    <a:pt x="1071949" y="465918"/>
                  </a:lnTo>
                  <a:lnTo>
                    <a:pt x="1065332" y="470490"/>
                  </a:lnTo>
                  <a:lnTo>
                    <a:pt x="1058715" y="475033"/>
                  </a:lnTo>
                  <a:lnTo>
                    <a:pt x="1052098" y="479545"/>
                  </a:lnTo>
                  <a:lnTo>
                    <a:pt x="1045481" y="484026"/>
                  </a:lnTo>
                  <a:lnTo>
                    <a:pt x="1038864" y="488473"/>
                  </a:lnTo>
                  <a:lnTo>
                    <a:pt x="1032247" y="492886"/>
                  </a:lnTo>
                  <a:lnTo>
                    <a:pt x="1025630" y="497262"/>
                  </a:lnTo>
                  <a:lnTo>
                    <a:pt x="1019013" y="501601"/>
                  </a:lnTo>
                  <a:lnTo>
                    <a:pt x="1012396" y="505901"/>
                  </a:lnTo>
                  <a:lnTo>
                    <a:pt x="1005779" y="510161"/>
                  </a:lnTo>
                  <a:lnTo>
                    <a:pt x="999162" y="514380"/>
                  </a:lnTo>
                  <a:lnTo>
                    <a:pt x="992545" y="518557"/>
                  </a:lnTo>
                  <a:lnTo>
                    <a:pt x="985928" y="522691"/>
                  </a:lnTo>
                  <a:lnTo>
                    <a:pt x="979311" y="526783"/>
                  </a:lnTo>
                  <a:lnTo>
                    <a:pt x="972694" y="530831"/>
                  </a:lnTo>
                  <a:lnTo>
                    <a:pt x="966077" y="534836"/>
                  </a:lnTo>
                  <a:lnTo>
                    <a:pt x="959460" y="538799"/>
                  </a:lnTo>
                  <a:lnTo>
                    <a:pt x="952843" y="542721"/>
                  </a:lnTo>
                  <a:lnTo>
                    <a:pt x="946226" y="546602"/>
                  </a:lnTo>
                  <a:lnTo>
                    <a:pt x="939609" y="550444"/>
                  </a:lnTo>
                  <a:lnTo>
                    <a:pt x="932992" y="554249"/>
                  </a:lnTo>
                  <a:lnTo>
                    <a:pt x="926375" y="558021"/>
                  </a:lnTo>
                  <a:lnTo>
                    <a:pt x="919758" y="561760"/>
                  </a:lnTo>
                  <a:lnTo>
                    <a:pt x="913141" y="565472"/>
                  </a:lnTo>
                  <a:lnTo>
                    <a:pt x="906524" y="569160"/>
                  </a:lnTo>
                  <a:lnTo>
                    <a:pt x="899907" y="572826"/>
                  </a:lnTo>
                  <a:lnTo>
                    <a:pt x="893290" y="576477"/>
                  </a:lnTo>
                  <a:lnTo>
                    <a:pt x="886673" y="580116"/>
                  </a:lnTo>
                  <a:lnTo>
                    <a:pt x="880056" y="583747"/>
                  </a:lnTo>
                  <a:lnTo>
                    <a:pt x="873439" y="587377"/>
                  </a:lnTo>
                  <a:lnTo>
                    <a:pt x="866822" y="591009"/>
                  </a:lnTo>
                  <a:lnTo>
                    <a:pt x="860206" y="594649"/>
                  </a:lnTo>
                  <a:lnTo>
                    <a:pt x="853589" y="598301"/>
                  </a:lnTo>
                  <a:lnTo>
                    <a:pt x="846972" y="601970"/>
                  </a:lnTo>
                  <a:lnTo>
                    <a:pt x="840355" y="605661"/>
                  </a:lnTo>
                  <a:lnTo>
                    <a:pt x="833738" y="609378"/>
                  </a:lnTo>
                  <a:lnTo>
                    <a:pt x="827121" y="613124"/>
                  </a:lnTo>
                  <a:lnTo>
                    <a:pt x="820504" y="616904"/>
                  </a:lnTo>
                  <a:lnTo>
                    <a:pt x="813887" y="620720"/>
                  </a:lnTo>
                  <a:lnTo>
                    <a:pt x="807270" y="624576"/>
                  </a:lnTo>
                  <a:lnTo>
                    <a:pt x="800653" y="628473"/>
                  </a:lnTo>
                  <a:lnTo>
                    <a:pt x="794036" y="632414"/>
                  </a:lnTo>
                  <a:lnTo>
                    <a:pt x="787419" y="636401"/>
                  </a:lnTo>
                  <a:lnTo>
                    <a:pt x="780802" y="640433"/>
                  </a:lnTo>
                  <a:lnTo>
                    <a:pt x="774185" y="644513"/>
                  </a:lnTo>
                  <a:lnTo>
                    <a:pt x="767568" y="648640"/>
                  </a:lnTo>
                  <a:lnTo>
                    <a:pt x="760951" y="652815"/>
                  </a:lnTo>
                  <a:lnTo>
                    <a:pt x="754334" y="657038"/>
                  </a:lnTo>
                  <a:lnTo>
                    <a:pt x="747717" y="661307"/>
                  </a:lnTo>
                  <a:lnTo>
                    <a:pt x="741100" y="665623"/>
                  </a:lnTo>
                  <a:lnTo>
                    <a:pt x="734483" y="669984"/>
                  </a:lnTo>
                  <a:lnTo>
                    <a:pt x="727866" y="674389"/>
                  </a:lnTo>
                  <a:lnTo>
                    <a:pt x="721249" y="678838"/>
                  </a:lnTo>
                  <a:lnTo>
                    <a:pt x="714632" y="683328"/>
                  </a:lnTo>
                  <a:lnTo>
                    <a:pt x="708015" y="687858"/>
                  </a:lnTo>
                  <a:lnTo>
                    <a:pt x="701398" y="692427"/>
                  </a:lnTo>
                  <a:lnTo>
                    <a:pt x="694781" y="697033"/>
                  </a:lnTo>
                  <a:lnTo>
                    <a:pt x="688164" y="701676"/>
                  </a:lnTo>
                  <a:lnTo>
                    <a:pt x="681547" y="706352"/>
                  </a:lnTo>
                  <a:lnTo>
                    <a:pt x="674930" y="711061"/>
                  </a:lnTo>
                  <a:lnTo>
                    <a:pt x="668313" y="715801"/>
                  </a:lnTo>
                  <a:lnTo>
                    <a:pt x="661696" y="720571"/>
                  </a:lnTo>
                  <a:lnTo>
                    <a:pt x="655079" y="725368"/>
                  </a:lnTo>
                  <a:lnTo>
                    <a:pt x="648462" y="730193"/>
                  </a:lnTo>
                  <a:lnTo>
                    <a:pt x="641846" y="735043"/>
                  </a:lnTo>
                  <a:lnTo>
                    <a:pt x="635229" y="739917"/>
                  </a:lnTo>
                  <a:lnTo>
                    <a:pt x="628612" y="744814"/>
                  </a:lnTo>
                  <a:lnTo>
                    <a:pt x="621995" y="749732"/>
                  </a:lnTo>
                  <a:lnTo>
                    <a:pt x="615378" y="754671"/>
                  </a:lnTo>
                  <a:lnTo>
                    <a:pt x="608761" y="759629"/>
                  </a:lnTo>
                  <a:lnTo>
                    <a:pt x="602144" y="764606"/>
                  </a:lnTo>
                  <a:lnTo>
                    <a:pt x="595527" y="769600"/>
                  </a:lnTo>
                  <a:lnTo>
                    <a:pt x="588910" y="774611"/>
                  </a:lnTo>
                  <a:lnTo>
                    <a:pt x="582293" y="779637"/>
                  </a:lnTo>
                  <a:lnTo>
                    <a:pt x="575676" y="784678"/>
                  </a:lnTo>
                  <a:lnTo>
                    <a:pt x="569059" y="789732"/>
                  </a:lnTo>
                  <a:lnTo>
                    <a:pt x="562442" y="794801"/>
                  </a:lnTo>
                  <a:lnTo>
                    <a:pt x="555825" y="799881"/>
                  </a:lnTo>
                  <a:lnTo>
                    <a:pt x="549208" y="804974"/>
                  </a:lnTo>
                  <a:lnTo>
                    <a:pt x="542591" y="810077"/>
                  </a:lnTo>
                  <a:lnTo>
                    <a:pt x="535974" y="815192"/>
                  </a:lnTo>
                  <a:lnTo>
                    <a:pt x="529357" y="820317"/>
                  </a:lnTo>
                  <a:lnTo>
                    <a:pt x="522740" y="825451"/>
                  </a:lnTo>
                  <a:lnTo>
                    <a:pt x="516123" y="830595"/>
                  </a:lnTo>
                  <a:lnTo>
                    <a:pt x="509506" y="835747"/>
                  </a:lnTo>
                  <a:lnTo>
                    <a:pt x="502889" y="840907"/>
                  </a:lnTo>
                  <a:lnTo>
                    <a:pt x="496272" y="846076"/>
                  </a:lnTo>
                  <a:lnTo>
                    <a:pt x="489655" y="851252"/>
                  </a:lnTo>
                  <a:lnTo>
                    <a:pt x="483038" y="856436"/>
                  </a:lnTo>
                  <a:lnTo>
                    <a:pt x="476421" y="861626"/>
                  </a:lnTo>
                  <a:lnTo>
                    <a:pt x="469804" y="866823"/>
                  </a:lnTo>
                  <a:lnTo>
                    <a:pt x="463187" y="872026"/>
                  </a:lnTo>
                  <a:lnTo>
                    <a:pt x="456570" y="877235"/>
                  </a:lnTo>
                  <a:lnTo>
                    <a:pt x="449953" y="882450"/>
                  </a:lnTo>
                  <a:lnTo>
                    <a:pt x="443336" y="887670"/>
                  </a:lnTo>
                  <a:lnTo>
                    <a:pt x="436719" y="892896"/>
                  </a:lnTo>
                  <a:lnTo>
                    <a:pt x="430103" y="898127"/>
                  </a:lnTo>
                  <a:lnTo>
                    <a:pt x="423486" y="903362"/>
                  </a:lnTo>
                  <a:lnTo>
                    <a:pt x="416869" y="908603"/>
                  </a:lnTo>
                  <a:lnTo>
                    <a:pt x="410252" y="913847"/>
                  </a:lnTo>
                  <a:lnTo>
                    <a:pt x="403635" y="919097"/>
                  </a:lnTo>
                  <a:lnTo>
                    <a:pt x="397018" y="924350"/>
                  </a:lnTo>
                  <a:lnTo>
                    <a:pt x="390401" y="929607"/>
                  </a:lnTo>
                  <a:lnTo>
                    <a:pt x="383784" y="934869"/>
                  </a:lnTo>
                  <a:lnTo>
                    <a:pt x="377167" y="940134"/>
                  </a:lnTo>
                  <a:lnTo>
                    <a:pt x="370550" y="945403"/>
                  </a:lnTo>
                  <a:lnTo>
                    <a:pt x="363933" y="950675"/>
                  </a:lnTo>
                  <a:lnTo>
                    <a:pt x="357316" y="955951"/>
                  </a:lnTo>
                  <a:lnTo>
                    <a:pt x="350699" y="961230"/>
                  </a:lnTo>
                  <a:lnTo>
                    <a:pt x="344082" y="966512"/>
                  </a:lnTo>
                  <a:lnTo>
                    <a:pt x="337465" y="971797"/>
                  </a:lnTo>
                  <a:lnTo>
                    <a:pt x="330848" y="977085"/>
                  </a:lnTo>
                  <a:lnTo>
                    <a:pt x="324231" y="982376"/>
                  </a:lnTo>
                  <a:lnTo>
                    <a:pt x="317614" y="987670"/>
                  </a:lnTo>
                  <a:lnTo>
                    <a:pt x="310997" y="992967"/>
                  </a:lnTo>
                  <a:lnTo>
                    <a:pt x="304380" y="998267"/>
                  </a:lnTo>
                  <a:lnTo>
                    <a:pt x="297763" y="1003569"/>
                  </a:lnTo>
                  <a:lnTo>
                    <a:pt x="291146" y="1008873"/>
                  </a:lnTo>
                  <a:lnTo>
                    <a:pt x="284529" y="1014180"/>
                  </a:lnTo>
                  <a:lnTo>
                    <a:pt x="277912" y="1019490"/>
                  </a:lnTo>
                  <a:lnTo>
                    <a:pt x="271295" y="1024802"/>
                  </a:lnTo>
                  <a:lnTo>
                    <a:pt x="264678" y="1030116"/>
                  </a:lnTo>
                  <a:lnTo>
                    <a:pt x="258061" y="1035432"/>
                  </a:lnTo>
                  <a:lnTo>
                    <a:pt x="251444" y="1040751"/>
                  </a:lnTo>
                  <a:lnTo>
                    <a:pt x="244827" y="1046072"/>
                  </a:lnTo>
                  <a:lnTo>
                    <a:pt x="238210" y="1051395"/>
                  </a:lnTo>
                  <a:lnTo>
                    <a:pt x="231593" y="1056719"/>
                  </a:lnTo>
                  <a:lnTo>
                    <a:pt x="224976" y="1062046"/>
                  </a:lnTo>
                  <a:lnTo>
                    <a:pt x="218359" y="1067375"/>
                  </a:lnTo>
                  <a:lnTo>
                    <a:pt x="211743" y="1072706"/>
                  </a:lnTo>
                  <a:lnTo>
                    <a:pt x="205126" y="1078039"/>
                  </a:lnTo>
                  <a:lnTo>
                    <a:pt x="198509" y="1083374"/>
                  </a:lnTo>
                  <a:lnTo>
                    <a:pt x="191892" y="1088710"/>
                  </a:lnTo>
                  <a:lnTo>
                    <a:pt x="185275" y="1094048"/>
                  </a:lnTo>
                  <a:lnTo>
                    <a:pt x="178658" y="1099388"/>
                  </a:lnTo>
                  <a:lnTo>
                    <a:pt x="172041" y="1104730"/>
                  </a:lnTo>
                  <a:lnTo>
                    <a:pt x="165424" y="1110073"/>
                  </a:lnTo>
                  <a:lnTo>
                    <a:pt x="158807" y="1115418"/>
                  </a:lnTo>
                  <a:lnTo>
                    <a:pt x="152190" y="1120765"/>
                  </a:lnTo>
                  <a:lnTo>
                    <a:pt x="145573" y="1126114"/>
                  </a:lnTo>
                  <a:lnTo>
                    <a:pt x="138956" y="1131463"/>
                  </a:lnTo>
                  <a:lnTo>
                    <a:pt x="132339" y="1136815"/>
                  </a:lnTo>
                  <a:lnTo>
                    <a:pt x="125722" y="1142168"/>
                  </a:lnTo>
                  <a:lnTo>
                    <a:pt x="119105" y="1147522"/>
                  </a:lnTo>
                  <a:lnTo>
                    <a:pt x="112488" y="1152878"/>
                  </a:lnTo>
                  <a:lnTo>
                    <a:pt x="105871" y="1158236"/>
                  </a:lnTo>
                  <a:lnTo>
                    <a:pt x="99254" y="1163595"/>
                  </a:lnTo>
                  <a:lnTo>
                    <a:pt x="92637" y="1168955"/>
                  </a:lnTo>
                  <a:lnTo>
                    <a:pt x="86020" y="1174317"/>
                  </a:lnTo>
                  <a:lnTo>
                    <a:pt x="79403" y="1179680"/>
                  </a:lnTo>
                  <a:lnTo>
                    <a:pt x="72786" y="1185044"/>
                  </a:lnTo>
                  <a:lnTo>
                    <a:pt x="66169" y="1190410"/>
                  </a:lnTo>
                  <a:lnTo>
                    <a:pt x="59552" y="1195777"/>
                  </a:lnTo>
                  <a:lnTo>
                    <a:pt x="52935" y="1201145"/>
                  </a:lnTo>
                  <a:lnTo>
                    <a:pt x="46318" y="1206515"/>
                  </a:lnTo>
                  <a:lnTo>
                    <a:pt x="39701" y="1211886"/>
                  </a:lnTo>
                  <a:lnTo>
                    <a:pt x="33084" y="1217258"/>
                  </a:lnTo>
                  <a:lnTo>
                    <a:pt x="26467" y="1222632"/>
                  </a:lnTo>
                  <a:lnTo>
                    <a:pt x="19850" y="1228006"/>
                  </a:lnTo>
                  <a:lnTo>
                    <a:pt x="13233" y="1233382"/>
                  </a:lnTo>
                  <a:lnTo>
                    <a:pt x="6616" y="1238759"/>
                  </a:lnTo>
                  <a:lnTo>
                    <a:pt x="0" y="1244137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103690" y="3035296"/>
              <a:ext cx="1550152" cy="1143245"/>
            </a:xfrm>
            <a:custGeom>
              <a:avLst/>
              <a:pathLst>
                <a:path w="1550152" h="1143245">
                  <a:moveTo>
                    <a:pt x="0" y="1143245"/>
                  </a:moveTo>
                  <a:lnTo>
                    <a:pt x="6616" y="1138242"/>
                  </a:lnTo>
                  <a:lnTo>
                    <a:pt x="13233" y="1133238"/>
                  </a:lnTo>
                  <a:lnTo>
                    <a:pt x="19850" y="1128233"/>
                  </a:lnTo>
                  <a:lnTo>
                    <a:pt x="26467" y="1123228"/>
                  </a:lnTo>
                  <a:lnTo>
                    <a:pt x="33084" y="1118221"/>
                  </a:lnTo>
                  <a:lnTo>
                    <a:pt x="39701" y="1113213"/>
                  </a:lnTo>
                  <a:lnTo>
                    <a:pt x="46318" y="1108204"/>
                  </a:lnTo>
                  <a:lnTo>
                    <a:pt x="52935" y="1103195"/>
                  </a:lnTo>
                  <a:lnTo>
                    <a:pt x="59552" y="1098184"/>
                  </a:lnTo>
                  <a:lnTo>
                    <a:pt x="66169" y="1093172"/>
                  </a:lnTo>
                  <a:lnTo>
                    <a:pt x="72786" y="1088160"/>
                  </a:lnTo>
                  <a:lnTo>
                    <a:pt x="79403" y="1083146"/>
                  </a:lnTo>
                  <a:lnTo>
                    <a:pt x="86020" y="1078132"/>
                  </a:lnTo>
                  <a:lnTo>
                    <a:pt x="92637" y="1073116"/>
                  </a:lnTo>
                  <a:lnTo>
                    <a:pt x="99254" y="1068100"/>
                  </a:lnTo>
                  <a:lnTo>
                    <a:pt x="105871" y="1063082"/>
                  </a:lnTo>
                  <a:lnTo>
                    <a:pt x="112488" y="1058064"/>
                  </a:lnTo>
                  <a:lnTo>
                    <a:pt x="119105" y="1053045"/>
                  </a:lnTo>
                  <a:lnTo>
                    <a:pt x="125722" y="1048024"/>
                  </a:lnTo>
                  <a:lnTo>
                    <a:pt x="132339" y="1043003"/>
                  </a:lnTo>
                  <a:lnTo>
                    <a:pt x="138956" y="1037981"/>
                  </a:lnTo>
                  <a:lnTo>
                    <a:pt x="145573" y="1032958"/>
                  </a:lnTo>
                  <a:lnTo>
                    <a:pt x="152190" y="1027935"/>
                  </a:lnTo>
                  <a:lnTo>
                    <a:pt x="158807" y="1022910"/>
                  </a:lnTo>
                  <a:lnTo>
                    <a:pt x="165424" y="1017885"/>
                  </a:lnTo>
                  <a:lnTo>
                    <a:pt x="172041" y="1012858"/>
                  </a:lnTo>
                  <a:lnTo>
                    <a:pt x="178658" y="1007831"/>
                  </a:lnTo>
                  <a:lnTo>
                    <a:pt x="185275" y="1002803"/>
                  </a:lnTo>
                  <a:lnTo>
                    <a:pt x="191892" y="997775"/>
                  </a:lnTo>
                  <a:lnTo>
                    <a:pt x="198509" y="992746"/>
                  </a:lnTo>
                  <a:lnTo>
                    <a:pt x="205126" y="987716"/>
                  </a:lnTo>
                  <a:lnTo>
                    <a:pt x="211743" y="982685"/>
                  </a:lnTo>
                  <a:lnTo>
                    <a:pt x="218359" y="977654"/>
                  </a:lnTo>
                  <a:lnTo>
                    <a:pt x="224976" y="972622"/>
                  </a:lnTo>
                  <a:lnTo>
                    <a:pt x="231593" y="967590"/>
                  </a:lnTo>
                  <a:lnTo>
                    <a:pt x="238210" y="962558"/>
                  </a:lnTo>
                  <a:lnTo>
                    <a:pt x="244827" y="957525"/>
                  </a:lnTo>
                  <a:lnTo>
                    <a:pt x="251444" y="952491"/>
                  </a:lnTo>
                  <a:lnTo>
                    <a:pt x="258061" y="947458"/>
                  </a:lnTo>
                  <a:lnTo>
                    <a:pt x="264678" y="942424"/>
                  </a:lnTo>
                  <a:lnTo>
                    <a:pt x="271295" y="937390"/>
                  </a:lnTo>
                  <a:lnTo>
                    <a:pt x="277912" y="932356"/>
                  </a:lnTo>
                  <a:lnTo>
                    <a:pt x="284529" y="927323"/>
                  </a:lnTo>
                  <a:lnTo>
                    <a:pt x="291146" y="922289"/>
                  </a:lnTo>
                  <a:lnTo>
                    <a:pt x="297763" y="917256"/>
                  </a:lnTo>
                  <a:lnTo>
                    <a:pt x="304380" y="912223"/>
                  </a:lnTo>
                  <a:lnTo>
                    <a:pt x="310997" y="907191"/>
                  </a:lnTo>
                  <a:lnTo>
                    <a:pt x="317614" y="902159"/>
                  </a:lnTo>
                  <a:lnTo>
                    <a:pt x="324231" y="897128"/>
                  </a:lnTo>
                  <a:lnTo>
                    <a:pt x="330848" y="892098"/>
                  </a:lnTo>
                  <a:lnTo>
                    <a:pt x="337465" y="887069"/>
                  </a:lnTo>
                  <a:lnTo>
                    <a:pt x="344082" y="882041"/>
                  </a:lnTo>
                  <a:lnTo>
                    <a:pt x="350699" y="877015"/>
                  </a:lnTo>
                  <a:lnTo>
                    <a:pt x="357316" y="871990"/>
                  </a:lnTo>
                  <a:lnTo>
                    <a:pt x="363933" y="866967"/>
                  </a:lnTo>
                  <a:lnTo>
                    <a:pt x="370550" y="861947"/>
                  </a:lnTo>
                  <a:lnTo>
                    <a:pt x="377167" y="856928"/>
                  </a:lnTo>
                  <a:lnTo>
                    <a:pt x="383784" y="851913"/>
                  </a:lnTo>
                  <a:lnTo>
                    <a:pt x="390401" y="846900"/>
                  </a:lnTo>
                  <a:lnTo>
                    <a:pt x="397018" y="841890"/>
                  </a:lnTo>
                  <a:lnTo>
                    <a:pt x="403635" y="836884"/>
                  </a:lnTo>
                  <a:lnTo>
                    <a:pt x="410252" y="831882"/>
                  </a:lnTo>
                  <a:lnTo>
                    <a:pt x="416869" y="826883"/>
                  </a:lnTo>
                  <a:lnTo>
                    <a:pt x="423486" y="821890"/>
                  </a:lnTo>
                  <a:lnTo>
                    <a:pt x="430103" y="816901"/>
                  </a:lnTo>
                  <a:lnTo>
                    <a:pt x="436719" y="811918"/>
                  </a:lnTo>
                  <a:lnTo>
                    <a:pt x="443336" y="806941"/>
                  </a:lnTo>
                  <a:lnTo>
                    <a:pt x="449953" y="801971"/>
                  </a:lnTo>
                  <a:lnTo>
                    <a:pt x="456570" y="797008"/>
                  </a:lnTo>
                  <a:lnTo>
                    <a:pt x="463187" y="792052"/>
                  </a:lnTo>
                  <a:lnTo>
                    <a:pt x="469804" y="787104"/>
                  </a:lnTo>
                  <a:lnTo>
                    <a:pt x="476421" y="782166"/>
                  </a:lnTo>
                  <a:lnTo>
                    <a:pt x="483038" y="777237"/>
                  </a:lnTo>
                  <a:lnTo>
                    <a:pt x="489655" y="772318"/>
                  </a:lnTo>
                  <a:lnTo>
                    <a:pt x="496272" y="767411"/>
                  </a:lnTo>
                  <a:lnTo>
                    <a:pt x="502889" y="762516"/>
                  </a:lnTo>
                  <a:lnTo>
                    <a:pt x="509506" y="757634"/>
                  </a:lnTo>
                  <a:lnTo>
                    <a:pt x="516123" y="752766"/>
                  </a:lnTo>
                  <a:lnTo>
                    <a:pt x="522740" y="747913"/>
                  </a:lnTo>
                  <a:lnTo>
                    <a:pt x="529357" y="743076"/>
                  </a:lnTo>
                  <a:lnTo>
                    <a:pt x="535974" y="738256"/>
                  </a:lnTo>
                  <a:lnTo>
                    <a:pt x="542591" y="733455"/>
                  </a:lnTo>
                  <a:lnTo>
                    <a:pt x="549208" y="728674"/>
                  </a:lnTo>
                  <a:lnTo>
                    <a:pt x="555825" y="723914"/>
                  </a:lnTo>
                  <a:lnTo>
                    <a:pt x="562442" y="719176"/>
                  </a:lnTo>
                  <a:lnTo>
                    <a:pt x="569059" y="714462"/>
                  </a:lnTo>
                  <a:lnTo>
                    <a:pt x="575676" y="709773"/>
                  </a:lnTo>
                  <a:lnTo>
                    <a:pt x="582293" y="705112"/>
                  </a:lnTo>
                  <a:lnTo>
                    <a:pt x="588910" y="700479"/>
                  </a:lnTo>
                  <a:lnTo>
                    <a:pt x="595527" y="695876"/>
                  </a:lnTo>
                  <a:lnTo>
                    <a:pt x="602144" y="691304"/>
                  </a:lnTo>
                  <a:lnTo>
                    <a:pt x="608761" y="686766"/>
                  </a:lnTo>
                  <a:lnTo>
                    <a:pt x="615378" y="682263"/>
                  </a:lnTo>
                  <a:lnTo>
                    <a:pt x="621995" y="677796"/>
                  </a:lnTo>
                  <a:lnTo>
                    <a:pt x="628612" y="673367"/>
                  </a:lnTo>
                  <a:lnTo>
                    <a:pt x="635229" y="668977"/>
                  </a:lnTo>
                  <a:lnTo>
                    <a:pt x="641846" y="664628"/>
                  </a:lnTo>
                  <a:lnTo>
                    <a:pt x="648462" y="660321"/>
                  </a:lnTo>
                  <a:lnTo>
                    <a:pt x="655079" y="656056"/>
                  </a:lnTo>
                  <a:lnTo>
                    <a:pt x="661696" y="651835"/>
                  </a:lnTo>
                  <a:lnTo>
                    <a:pt x="668313" y="647658"/>
                  </a:lnTo>
                  <a:lnTo>
                    <a:pt x="674930" y="643526"/>
                  </a:lnTo>
                  <a:lnTo>
                    <a:pt x="681547" y="639437"/>
                  </a:lnTo>
                  <a:lnTo>
                    <a:pt x="688164" y="635393"/>
                  </a:lnTo>
                  <a:lnTo>
                    <a:pt x="694781" y="631392"/>
                  </a:lnTo>
                  <a:lnTo>
                    <a:pt x="701398" y="627433"/>
                  </a:lnTo>
                  <a:lnTo>
                    <a:pt x="708015" y="623514"/>
                  </a:lnTo>
                  <a:lnTo>
                    <a:pt x="714632" y="619634"/>
                  </a:lnTo>
                  <a:lnTo>
                    <a:pt x="721249" y="615789"/>
                  </a:lnTo>
                  <a:lnTo>
                    <a:pt x="727866" y="611978"/>
                  </a:lnTo>
                  <a:lnTo>
                    <a:pt x="734483" y="608196"/>
                  </a:lnTo>
                  <a:lnTo>
                    <a:pt x="741100" y="604441"/>
                  </a:lnTo>
                  <a:lnTo>
                    <a:pt x="747717" y="600707"/>
                  </a:lnTo>
                  <a:lnTo>
                    <a:pt x="754334" y="596990"/>
                  </a:lnTo>
                  <a:lnTo>
                    <a:pt x="760951" y="593287"/>
                  </a:lnTo>
                  <a:lnTo>
                    <a:pt x="767568" y="589591"/>
                  </a:lnTo>
                  <a:lnTo>
                    <a:pt x="774185" y="585897"/>
                  </a:lnTo>
                  <a:lnTo>
                    <a:pt x="780802" y="582202"/>
                  </a:lnTo>
                  <a:lnTo>
                    <a:pt x="787419" y="578498"/>
                  </a:lnTo>
                  <a:lnTo>
                    <a:pt x="794036" y="574782"/>
                  </a:lnTo>
                  <a:lnTo>
                    <a:pt x="800653" y="571049"/>
                  </a:lnTo>
                  <a:lnTo>
                    <a:pt x="807270" y="567293"/>
                  </a:lnTo>
                  <a:lnTo>
                    <a:pt x="813887" y="563510"/>
                  </a:lnTo>
                  <a:lnTo>
                    <a:pt x="820504" y="559696"/>
                  </a:lnTo>
                  <a:lnTo>
                    <a:pt x="827121" y="555848"/>
                  </a:lnTo>
                  <a:lnTo>
                    <a:pt x="833738" y="551962"/>
                  </a:lnTo>
                  <a:lnTo>
                    <a:pt x="840355" y="548035"/>
                  </a:lnTo>
                  <a:lnTo>
                    <a:pt x="846972" y="544065"/>
                  </a:lnTo>
                  <a:lnTo>
                    <a:pt x="853589" y="540049"/>
                  </a:lnTo>
                  <a:lnTo>
                    <a:pt x="860206" y="535986"/>
                  </a:lnTo>
                  <a:lnTo>
                    <a:pt x="866822" y="531876"/>
                  </a:lnTo>
                  <a:lnTo>
                    <a:pt x="873439" y="527716"/>
                  </a:lnTo>
                  <a:lnTo>
                    <a:pt x="880056" y="523508"/>
                  </a:lnTo>
                  <a:lnTo>
                    <a:pt x="886673" y="519250"/>
                  </a:lnTo>
                  <a:lnTo>
                    <a:pt x="893290" y="514944"/>
                  </a:lnTo>
                  <a:lnTo>
                    <a:pt x="899907" y="510589"/>
                  </a:lnTo>
                  <a:lnTo>
                    <a:pt x="906524" y="506187"/>
                  </a:lnTo>
                  <a:lnTo>
                    <a:pt x="913141" y="501738"/>
                  </a:lnTo>
                  <a:lnTo>
                    <a:pt x="919758" y="497244"/>
                  </a:lnTo>
                  <a:lnTo>
                    <a:pt x="926375" y="492707"/>
                  </a:lnTo>
                  <a:lnTo>
                    <a:pt x="932992" y="488127"/>
                  </a:lnTo>
                  <a:lnTo>
                    <a:pt x="939609" y="483506"/>
                  </a:lnTo>
                  <a:lnTo>
                    <a:pt x="946226" y="478846"/>
                  </a:lnTo>
                  <a:lnTo>
                    <a:pt x="952843" y="474148"/>
                  </a:lnTo>
                  <a:lnTo>
                    <a:pt x="959460" y="469414"/>
                  </a:lnTo>
                  <a:lnTo>
                    <a:pt x="966077" y="464646"/>
                  </a:lnTo>
                  <a:lnTo>
                    <a:pt x="972694" y="459845"/>
                  </a:lnTo>
                  <a:lnTo>
                    <a:pt x="979311" y="455014"/>
                  </a:lnTo>
                  <a:lnTo>
                    <a:pt x="985928" y="450152"/>
                  </a:lnTo>
                  <a:lnTo>
                    <a:pt x="992545" y="445263"/>
                  </a:lnTo>
                  <a:lnTo>
                    <a:pt x="999162" y="440347"/>
                  </a:lnTo>
                  <a:lnTo>
                    <a:pt x="1005779" y="435406"/>
                  </a:lnTo>
                  <a:lnTo>
                    <a:pt x="1012396" y="430441"/>
                  </a:lnTo>
                  <a:lnTo>
                    <a:pt x="1019013" y="425454"/>
                  </a:lnTo>
                  <a:lnTo>
                    <a:pt x="1025630" y="420446"/>
                  </a:lnTo>
                  <a:lnTo>
                    <a:pt x="1032247" y="415417"/>
                  </a:lnTo>
                  <a:lnTo>
                    <a:pt x="1038864" y="410370"/>
                  </a:lnTo>
                  <a:lnTo>
                    <a:pt x="1045481" y="405305"/>
                  </a:lnTo>
                  <a:lnTo>
                    <a:pt x="1052098" y="400223"/>
                  </a:lnTo>
                  <a:lnTo>
                    <a:pt x="1058715" y="395125"/>
                  </a:lnTo>
                  <a:lnTo>
                    <a:pt x="1065332" y="390012"/>
                  </a:lnTo>
                  <a:lnTo>
                    <a:pt x="1071949" y="384885"/>
                  </a:lnTo>
                  <a:lnTo>
                    <a:pt x="1078566" y="379744"/>
                  </a:lnTo>
                  <a:lnTo>
                    <a:pt x="1085182" y="374591"/>
                  </a:lnTo>
                  <a:lnTo>
                    <a:pt x="1091799" y="369426"/>
                  </a:lnTo>
                  <a:lnTo>
                    <a:pt x="1098416" y="364250"/>
                  </a:lnTo>
                  <a:lnTo>
                    <a:pt x="1105033" y="359063"/>
                  </a:lnTo>
                  <a:lnTo>
                    <a:pt x="1111650" y="353866"/>
                  </a:lnTo>
                  <a:lnTo>
                    <a:pt x="1118267" y="348660"/>
                  </a:lnTo>
                  <a:lnTo>
                    <a:pt x="1124884" y="343444"/>
                  </a:lnTo>
                  <a:lnTo>
                    <a:pt x="1131501" y="338220"/>
                  </a:lnTo>
                  <a:lnTo>
                    <a:pt x="1138118" y="332988"/>
                  </a:lnTo>
                  <a:lnTo>
                    <a:pt x="1144735" y="327749"/>
                  </a:lnTo>
                  <a:lnTo>
                    <a:pt x="1151352" y="322502"/>
                  </a:lnTo>
                  <a:lnTo>
                    <a:pt x="1157969" y="317248"/>
                  </a:lnTo>
                  <a:lnTo>
                    <a:pt x="1164586" y="311987"/>
                  </a:lnTo>
                  <a:lnTo>
                    <a:pt x="1171203" y="306721"/>
                  </a:lnTo>
                  <a:lnTo>
                    <a:pt x="1177820" y="301448"/>
                  </a:lnTo>
                  <a:lnTo>
                    <a:pt x="1184437" y="296170"/>
                  </a:lnTo>
                  <a:lnTo>
                    <a:pt x="1191054" y="290887"/>
                  </a:lnTo>
                  <a:lnTo>
                    <a:pt x="1197671" y="285599"/>
                  </a:lnTo>
                  <a:lnTo>
                    <a:pt x="1204288" y="280305"/>
                  </a:lnTo>
                  <a:lnTo>
                    <a:pt x="1210905" y="275007"/>
                  </a:lnTo>
                  <a:lnTo>
                    <a:pt x="1217522" y="269705"/>
                  </a:lnTo>
                  <a:lnTo>
                    <a:pt x="1224139" y="264398"/>
                  </a:lnTo>
                  <a:lnTo>
                    <a:pt x="1230756" y="259088"/>
                  </a:lnTo>
                  <a:lnTo>
                    <a:pt x="1237373" y="253774"/>
                  </a:lnTo>
                  <a:lnTo>
                    <a:pt x="1243990" y="248455"/>
                  </a:lnTo>
                  <a:lnTo>
                    <a:pt x="1250607" y="243134"/>
                  </a:lnTo>
                  <a:lnTo>
                    <a:pt x="1257224" y="237809"/>
                  </a:lnTo>
                  <a:lnTo>
                    <a:pt x="1263841" y="232481"/>
                  </a:lnTo>
                  <a:lnTo>
                    <a:pt x="1270458" y="227149"/>
                  </a:lnTo>
                  <a:lnTo>
                    <a:pt x="1277075" y="221815"/>
                  </a:lnTo>
                  <a:lnTo>
                    <a:pt x="1283692" y="216478"/>
                  </a:lnTo>
                  <a:lnTo>
                    <a:pt x="1290309" y="211138"/>
                  </a:lnTo>
                  <a:lnTo>
                    <a:pt x="1296925" y="205796"/>
                  </a:lnTo>
                  <a:lnTo>
                    <a:pt x="1303542" y="200451"/>
                  </a:lnTo>
                  <a:lnTo>
                    <a:pt x="1310159" y="195103"/>
                  </a:lnTo>
                  <a:lnTo>
                    <a:pt x="1316776" y="189753"/>
                  </a:lnTo>
                  <a:lnTo>
                    <a:pt x="1323393" y="184401"/>
                  </a:lnTo>
                  <a:lnTo>
                    <a:pt x="1330010" y="179047"/>
                  </a:lnTo>
                  <a:lnTo>
                    <a:pt x="1336627" y="173690"/>
                  </a:lnTo>
                  <a:lnTo>
                    <a:pt x="1343244" y="168331"/>
                  </a:lnTo>
                  <a:lnTo>
                    <a:pt x="1349861" y="162971"/>
                  </a:lnTo>
                  <a:lnTo>
                    <a:pt x="1356478" y="157608"/>
                  </a:lnTo>
                  <a:lnTo>
                    <a:pt x="1363095" y="152244"/>
                  </a:lnTo>
                  <a:lnTo>
                    <a:pt x="1369712" y="146878"/>
                  </a:lnTo>
                  <a:lnTo>
                    <a:pt x="1376329" y="141510"/>
                  </a:lnTo>
                  <a:lnTo>
                    <a:pt x="1382946" y="136140"/>
                  </a:lnTo>
                  <a:lnTo>
                    <a:pt x="1389563" y="130769"/>
                  </a:lnTo>
                  <a:lnTo>
                    <a:pt x="1396180" y="125396"/>
                  </a:lnTo>
                  <a:lnTo>
                    <a:pt x="1402797" y="120021"/>
                  </a:lnTo>
                  <a:lnTo>
                    <a:pt x="1409414" y="114645"/>
                  </a:lnTo>
                  <a:lnTo>
                    <a:pt x="1416031" y="109268"/>
                  </a:lnTo>
                  <a:lnTo>
                    <a:pt x="1422648" y="103889"/>
                  </a:lnTo>
                  <a:lnTo>
                    <a:pt x="1429265" y="98508"/>
                  </a:lnTo>
                  <a:lnTo>
                    <a:pt x="1435882" y="93127"/>
                  </a:lnTo>
                  <a:lnTo>
                    <a:pt x="1442499" y="87744"/>
                  </a:lnTo>
                  <a:lnTo>
                    <a:pt x="1449116" y="82359"/>
                  </a:lnTo>
                  <a:lnTo>
                    <a:pt x="1455733" y="76974"/>
                  </a:lnTo>
                  <a:lnTo>
                    <a:pt x="1462350" y="71587"/>
                  </a:lnTo>
                  <a:lnTo>
                    <a:pt x="1468967" y="66198"/>
                  </a:lnTo>
                  <a:lnTo>
                    <a:pt x="1475584" y="60809"/>
                  </a:lnTo>
                  <a:lnTo>
                    <a:pt x="1482201" y="55419"/>
                  </a:lnTo>
                  <a:lnTo>
                    <a:pt x="1488818" y="50027"/>
                  </a:lnTo>
                  <a:lnTo>
                    <a:pt x="1495435" y="44634"/>
                  </a:lnTo>
                  <a:lnTo>
                    <a:pt x="1502052" y="39240"/>
                  </a:lnTo>
                  <a:lnTo>
                    <a:pt x="1508669" y="33845"/>
                  </a:lnTo>
                  <a:lnTo>
                    <a:pt x="1515285" y="28449"/>
                  </a:lnTo>
                  <a:lnTo>
                    <a:pt x="1521902" y="23052"/>
                  </a:lnTo>
                  <a:lnTo>
                    <a:pt x="1528519" y="17654"/>
                  </a:lnTo>
                  <a:lnTo>
                    <a:pt x="1535136" y="12255"/>
                  </a:lnTo>
                  <a:lnTo>
                    <a:pt x="1541753" y="6855"/>
                  </a:lnTo>
                  <a:lnTo>
                    <a:pt x="1548370" y="1454"/>
                  </a:lnTo>
                  <a:lnTo>
                    <a:pt x="15501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103690" y="3035296"/>
              <a:ext cx="1697857" cy="1244137"/>
            </a:xfrm>
            <a:custGeom>
              <a:avLst/>
              <a:pathLst>
                <a:path w="1697857" h="1244137">
                  <a:moveTo>
                    <a:pt x="1697857" y="0"/>
                  </a:moveTo>
                  <a:lnTo>
                    <a:pt x="1693944" y="2935"/>
                  </a:lnTo>
                  <a:lnTo>
                    <a:pt x="1687327" y="7898"/>
                  </a:lnTo>
                  <a:lnTo>
                    <a:pt x="1680710" y="12862"/>
                  </a:lnTo>
                  <a:lnTo>
                    <a:pt x="1674093" y="17827"/>
                  </a:lnTo>
                  <a:lnTo>
                    <a:pt x="1667476" y="22792"/>
                  </a:lnTo>
                  <a:lnTo>
                    <a:pt x="1660859" y="27758"/>
                  </a:lnTo>
                  <a:lnTo>
                    <a:pt x="1654242" y="32724"/>
                  </a:lnTo>
                  <a:lnTo>
                    <a:pt x="1647625" y="37690"/>
                  </a:lnTo>
                  <a:lnTo>
                    <a:pt x="1641008" y="42658"/>
                  </a:lnTo>
                  <a:lnTo>
                    <a:pt x="1634391" y="47625"/>
                  </a:lnTo>
                  <a:lnTo>
                    <a:pt x="1627774" y="52594"/>
                  </a:lnTo>
                  <a:lnTo>
                    <a:pt x="1621157" y="57563"/>
                  </a:lnTo>
                  <a:lnTo>
                    <a:pt x="1614540" y="62532"/>
                  </a:lnTo>
                  <a:lnTo>
                    <a:pt x="1607923" y="67502"/>
                  </a:lnTo>
                  <a:lnTo>
                    <a:pt x="1601306" y="72473"/>
                  </a:lnTo>
                  <a:lnTo>
                    <a:pt x="1594689" y="77444"/>
                  </a:lnTo>
                  <a:lnTo>
                    <a:pt x="1588072" y="82415"/>
                  </a:lnTo>
                  <a:lnTo>
                    <a:pt x="1581455" y="87387"/>
                  </a:lnTo>
                  <a:lnTo>
                    <a:pt x="1574838" y="92360"/>
                  </a:lnTo>
                  <a:lnTo>
                    <a:pt x="1568221" y="97333"/>
                  </a:lnTo>
                  <a:lnTo>
                    <a:pt x="1561604" y="102307"/>
                  </a:lnTo>
                  <a:lnTo>
                    <a:pt x="1554987" y="107281"/>
                  </a:lnTo>
                  <a:lnTo>
                    <a:pt x="1548370" y="112255"/>
                  </a:lnTo>
                  <a:lnTo>
                    <a:pt x="1541753" y="117230"/>
                  </a:lnTo>
                  <a:lnTo>
                    <a:pt x="1535136" y="122206"/>
                  </a:lnTo>
                  <a:lnTo>
                    <a:pt x="1528519" y="127181"/>
                  </a:lnTo>
                  <a:lnTo>
                    <a:pt x="1521902" y="132158"/>
                  </a:lnTo>
                  <a:lnTo>
                    <a:pt x="1515285" y="137134"/>
                  </a:lnTo>
                  <a:lnTo>
                    <a:pt x="1508669" y="142111"/>
                  </a:lnTo>
                  <a:lnTo>
                    <a:pt x="1502052" y="147089"/>
                  </a:lnTo>
                  <a:lnTo>
                    <a:pt x="1495435" y="152067"/>
                  </a:lnTo>
                  <a:lnTo>
                    <a:pt x="1488818" y="157045"/>
                  </a:lnTo>
                  <a:lnTo>
                    <a:pt x="1482201" y="162023"/>
                  </a:lnTo>
                  <a:lnTo>
                    <a:pt x="1475584" y="167002"/>
                  </a:lnTo>
                  <a:lnTo>
                    <a:pt x="1468967" y="171981"/>
                  </a:lnTo>
                  <a:lnTo>
                    <a:pt x="1462350" y="176960"/>
                  </a:lnTo>
                  <a:lnTo>
                    <a:pt x="1455733" y="181939"/>
                  </a:lnTo>
                  <a:lnTo>
                    <a:pt x="1449116" y="186918"/>
                  </a:lnTo>
                  <a:lnTo>
                    <a:pt x="1442499" y="191898"/>
                  </a:lnTo>
                  <a:lnTo>
                    <a:pt x="1435882" y="196877"/>
                  </a:lnTo>
                  <a:lnTo>
                    <a:pt x="1429265" y="201857"/>
                  </a:lnTo>
                  <a:lnTo>
                    <a:pt x="1422648" y="206836"/>
                  </a:lnTo>
                  <a:lnTo>
                    <a:pt x="1416031" y="211816"/>
                  </a:lnTo>
                  <a:lnTo>
                    <a:pt x="1409414" y="216795"/>
                  </a:lnTo>
                  <a:lnTo>
                    <a:pt x="1402797" y="221774"/>
                  </a:lnTo>
                  <a:lnTo>
                    <a:pt x="1396180" y="226753"/>
                  </a:lnTo>
                  <a:lnTo>
                    <a:pt x="1389563" y="231731"/>
                  </a:lnTo>
                  <a:lnTo>
                    <a:pt x="1382946" y="236709"/>
                  </a:lnTo>
                  <a:lnTo>
                    <a:pt x="1376329" y="241686"/>
                  </a:lnTo>
                  <a:lnTo>
                    <a:pt x="1369712" y="246663"/>
                  </a:lnTo>
                  <a:lnTo>
                    <a:pt x="1363095" y="251638"/>
                  </a:lnTo>
                  <a:lnTo>
                    <a:pt x="1356478" y="256614"/>
                  </a:lnTo>
                  <a:lnTo>
                    <a:pt x="1349861" y="261588"/>
                  </a:lnTo>
                  <a:lnTo>
                    <a:pt x="1343244" y="266561"/>
                  </a:lnTo>
                  <a:lnTo>
                    <a:pt x="1336627" y="271533"/>
                  </a:lnTo>
                  <a:lnTo>
                    <a:pt x="1330010" y="276503"/>
                  </a:lnTo>
                  <a:lnTo>
                    <a:pt x="1323393" y="281472"/>
                  </a:lnTo>
                  <a:lnTo>
                    <a:pt x="1316776" y="286440"/>
                  </a:lnTo>
                  <a:lnTo>
                    <a:pt x="1310159" y="291406"/>
                  </a:lnTo>
                  <a:lnTo>
                    <a:pt x="1303542" y="296369"/>
                  </a:lnTo>
                  <a:lnTo>
                    <a:pt x="1296925" y="301331"/>
                  </a:lnTo>
                  <a:lnTo>
                    <a:pt x="1290309" y="306290"/>
                  </a:lnTo>
                  <a:lnTo>
                    <a:pt x="1283692" y="311247"/>
                  </a:lnTo>
                  <a:lnTo>
                    <a:pt x="1277075" y="316200"/>
                  </a:lnTo>
                  <a:lnTo>
                    <a:pt x="1270458" y="321151"/>
                  </a:lnTo>
                  <a:lnTo>
                    <a:pt x="1263841" y="326098"/>
                  </a:lnTo>
                  <a:lnTo>
                    <a:pt x="1257224" y="331042"/>
                  </a:lnTo>
                  <a:lnTo>
                    <a:pt x="1250607" y="335982"/>
                  </a:lnTo>
                  <a:lnTo>
                    <a:pt x="1243990" y="340917"/>
                  </a:lnTo>
                  <a:lnTo>
                    <a:pt x="1237373" y="345848"/>
                  </a:lnTo>
                  <a:lnTo>
                    <a:pt x="1230756" y="350774"/>
                  </a:lnTo>
                  <a:lnTo>
                    <a:pt x="1224139" y="355695"/>
                  </a:lnTo>
                  <a:lnTo>
                    <a:pt x="1217522" y="360609"/>
                  </a:lnTo>
                  <a:lnTo>
                    <a:pt x="1210905" y="365518"/>
                  </a:lnTo>
                  <a:lnTo>
                    <a:pt x="1204288" y="370419"/>
                  </a:lnTo>
                  <a:lnTo>
                    <a:pt x="1197671" y="375314"/>
                  </a:lnTo>
                  <a:lnTo>
                    <a:pt x="1191054" y="380200"/>
                  </a:lnTo>
                  <a:lnTo>
                    <a:pt x="1184437" y="385078"/>
                  </a:lnTo>
                  <a:lnTo>
                    <a:pt x="1177820" y="389947"/>
                  </a:lnTo>
                  <a:lnTo>
                    <a:pt x="1171203" y="394806"/>
                  </a:lnTo>
                  <a:lnTo>
                    <a:pt x="1164586" y="399655"/>
                  </a:lnTo>
                  <a:lnTo>
                    <a:pt x="1157969" y="404492"/>
                  </a:lnTo>
                  <a:lnTo>
                    <a:pt x="1151352" y="409318"/>
                  </a:lnTo>
                  <a:lnTo>
                    <a:pt x="1144735" y="414130"/>
                  </a:lnTo>
                  <a:lnTo>
                    <a:pt x="1138118" y="418929"/>
                  </a:lnTo>
                  <a:lnTo>
                    <a:pt x="1131501" y="423713"/>
                  </a:lnTo>
                  <a:lnTo>
                    <a:pt x="1124884" y="428481"/>
                  </a:lnTo>
                  <a:lnTo>
                    <a:pt x="1118267" y="433232"/>
                  </a:lnTo>
                  <a:lnTo>
                    <a:pt x="1111650" y="437966"/>
                  </a:lnTo>
                  <a:lnTo>
                    <a:pt x="1105033" y="442680"/>
                  </a:lnTo>
                  <a:lnTo>
                    <a:pt x="1098416" y="447373"/>
                  </a:lnTo>
                  <a:lnTo>
                    <a:pt x="1091799" y="452046"/>
                  </a:lnTo>
                  <a:lnTo>
                    <a:pt x="1085182" y="456695"/>
                  </a:lnTo>
                  <a:lnTo>
                    <a:pt x="1078566" y="461319"/>
                  </a:lnTo>
                  <a:lnTo>
                    <a:pt x="1071949" y="465918"/>
                  </a:lnTo>
                  <a:lnTo>
                    <a:pt x="1065332" y="470490"/>
                  </a:lnTo>
                  <a:lnTo>
                    <a:pt x="1058715" y="475033"/>
                  </a:lnTo>
                  <a:lnTo>
                    <a:pt x="1052098" y="479545"/>
                  </a:lnTo>
                  <a:lnTo>
                    <a:pt x="1045481" y="484026"/>
                  </a:lnTo>
                  <a:lnTo>
                    <a:pt x="1038864" y="488473"/>
                  </a:lnTo>
                  <a:lnTo>
                    <a:pt x="1032247" y="492886"/>
                  </a:lnTo>
                  <a:lnTo>
                    <a:pt x="1025630" y="497262"/>
                  </a:lnTo>
                  <a:lnTo>
                    <a:pt x="1019013" y="501601"/>
                  </a:lnTo>
                  <a:lnTo>
                    <a:pt x="1012396" y="505901"/>
                  </a:lnTo>
                  <a:lnTo>
                    <a:pt x="1005779" y="510161"/>
                  </a:lnTo>
                  <a:lnTo>
                    <a:pt x="999162" y="514380"/>
                  </a:lnTo>
                  <a:lnTo>
                    <a:pt x="992545" y="518557"/>
                  </a:lnTo>
                  <a:lnTo>
                    <a:pt x="985928" y="522691"/>
                  </a:lnTo>
                  <a:lnTo>
                    <a:pt x="979311" y="526783"/>
                  </a:lnTo>
                  <a:lnTo>
                    <a:pt x="972694" y="530831"/>
                  </a:lnTo>
                  <a:lnTo>
                    <a:pt x="966077" y="534836"/>
                  </a:lnTo>
                  <a:lnTo>
                    <a:pt x="959460" y="538799"/>
                  </a:lnTo>
                  <a:lnTo>
                    <a:pt x="952843" y="542721"/>
                  </a:lnTo>
                  <a:lnTo>
                    <a:pt x="946226" y="546602"/>
                  </a:lnTo>
                  <a:lnTo>
                    <a:pt x="939609" y="550444"/>
                  </a:lnTo>
                  <a:lnTo>
                    <a:pt x="932992" y="554249"/>
                  </a:lnTo>
                  <a:lnTo>
                    <a:pt x="926375" y="558021"/>
                  </a:lnTo>
                  <a:lnTo>
                    <a:pt x="919758" y="561760"/>
                  </a:lnTo>
                  <a:lnTo>
                    <a:pt x="913141" y="565472"/>
                  </a:lnTo>
                  <a:lnTo>
                    <a:pt x="906524" y="569160"/>
                  </a:lnTo>
                  <a:lnTo>
                    <a:pt x="899907" y="572826"/>
                  </a:lnTo>
                  <a:lnTo>
                    <a:pt x="893290" y="576477"/>
                  </a:lnTo>
                  <a:lnTo>
                    <a:pt x="886673" y="580116"/>
                  </a:lnTo>
                  <a:lnTo>
                    <a:pt x="880056" y="583747"/>
                  </a:lnTo>
                  <a:lnTo>
                    <a:pt x="873439" y="587377"/>
                  </a:lnTo>
                  <a:lnTo>
                    <a:pt x="866822" y="591009"/>
                  </a:lnTo>
                  <a:lnTo>
                    <a:pt x="860206" y="594649"/>
                  </a:lnTo>
                  <a:lnTo>
                    <a:pt x="853589" y="598301"/>
                  </a:lnTo>
                  <a:lnTo>
                    <a:pt x="846972" y="601970"/>
                  </a:lnTo>
                  <a:lnTo>
                    <a:pt x="840355" y="605661"/>
                  </a:lnTo>
                  <a:lnTo>
                    <a:pt x="833738" y="609378"/>
                  </a:lnTo>
                  <a:lnTo>
                    <a:pt x="827121" y="613124"/>
                  </a:lnTo>
                  <a:lnTo>
                    <a:pt x="820504" y="616904"/>
                  </a:lnTo>
                  <a:lnTo>
                    <a:pt x="813887" y="620720"/>
                  </a:lnTo>
                  <a:lnTo>
                    <a:pt x="807270" y="624576"/>
                  </a:lnTo>
                  <a:lnTo>
                    <a:pt x="800653" y="628473"/>
                  </a:lnTo>
                  <a:lnTo>
                    <a:pt x="794036" y="632414"/>
                  </a:lnTo>
                  <a:lnTo>
                    <a:pt x="787419" y="636401"/>
                  </a:lnTo>
                  <a:lnTo>
                    <a:pt x="780802" y="640433"/>
                  </a:lnTo>
                  <a:lnTo>
                    <a:pt x="774185" y="644513"/>
                  </a:lnTo>
                  <a:lnTo>
                    <a:pt x="767568" y="648640"/>
                  </a:lnTo>
                  <a:lnTo>
                    <a:pt x="760951" y="652815"/>
                  </a:lnTo>
                  <a:lnTo>
                    <a:pt x="754334" y="657038"/>
                  </a:lnTo>
                  <a:lnTo>
                    <a:pt x="747717" y="661307"/>
                  </a:lnTo>
                  <a:lnTo>
                    <a:pt x="741100" y="665623"/>
                  </a:lnTo>
                  <a:lnTo>
                    <a:pt x="734483" y="669984"/>
                  </a:lnTo>
                  <a:lnTo>
                    <a:pt x="727866" y="674389"/>
                  </a:lnTo>
                  <a:lnTo>
                    <a:pt x="721249" y="678838"/>
                  </a:lnTo>
                  <a:lnTo>
                    <a:pt x="714632" y="683328"/>
                  </a:lnTo>
                  <a:lnTo>
                    <a:pt x="708015" y="687858"/>
                  </a:lnTo>
                  <a:lnTo>
                    <a:pt x="701398" y="692427"/>
                  </a:lnTo>
                  <a:lnTo>
                    <a:pt x="694781" y="697033"/>
                  </a:lnTo>
                  <a:lnTo>
                    <a:pt x="688164" y="701676"/>
                  </a:lnTo>
                  <a:lnTo>
                    <a:pt x="681547" y="706352"/>
                  </a:lnTo>
                  <a:lnTo>
                    <a:pt x="674930" y="711061"/>
                  </a:lnTo>
                  <a:lnTo>
                    <a:pt x="668313" y="715801"/>
                  </a:lnTo>
                  <a:lnTo>
                    <a:pt x="661696" y="720571"/>
                  </a:lnTo>
                  <a:lnTo>
                    <a:pt x="655079" y="725368"/>
                  </a:lnTo>
                  <a:lnTo>
                    <a:pt x="648462" y="730193"/>
                  </a:lnTo>
                  <a:lnTo>
                    <a:pt x="641846" y="735043"/>
                  </a:lnTo>
                  <a:lnTo>
                    <a:pt x="635229" y="739917"/>
                  </a:lnTo>
                  <a:lnTo>
                    <a:pt x="628612" y="744814"/>
                  </a:lnTo>
                  <a:lnTo>
                    <a:pt x="621995" y="749732"/>
                  </a:lnTo>
                  <a:lnTo>
                    <a:pt x="615378" y="754671"/>
                  </a:lnTo>
                  <a:lnTo>
                    <a:pt x="608761" y="759629"/>
                  </a:lnTo>
                  <a:lnTo>
                    <a:pt x="602144" y="764606"/>
                  </a:lnTo>
                  <a:lnTo>
                    <a:pt x="595527" y="769600"/>
                  </a:lnTo>
                  <a:lnTo>
                    <a:pt x="588910" y="774611"/>
                  </a:lnTo>
                  <a:lnTo>
                    <a:pt x="582293" y="779637"/>
                  </a:lnTo>
                  <a:lnTo>
                    <a:pt x="575676" y="784678"/>
                  </a:lnTo>
                  <a:lnTo>
                    <a:pt x="569059" y="789732"/>
                  </a:lnTo>
                  <a:lnTo>
                    <a:pt x="562442" y="794801"/>
                  </a:lnTo>
                  <a:lnTo>
                    <a:pt x="555825" y="799881"/>
                  </a:lnTo>
                  <a:lnTo>
                    <a:pt x="549208" y="804974"/>
                  </a:lnTo>
                  <a:lnTo>
                    <a:pt x="542591" y="810077"/>
                  </a:lnTo>
                  <a:lnTo>
                    <a:pt x="535974" y="815192"/>
                  </a:lnTo>
                  <a:lnTo>
                    <a:pt x="529357" y="820317"/>
                  </a:lnTo>
                  <a:lnTo>
                    <a:pt x="522740" y="825451"/>
                  </a:lnTo>
                  <a:lnTo>
                    <a:pt x="516123" y="830595"/>
                  </a:lnTo>
                  <a:lnTo>
                    <a:pt x="509506" y="835747"/>
                  </a:lnTo>
                  <a:lnTo>
                    <a:pt x="502889" y="840907"/>
                  </a:lnTo>
                  <a:lnTo>
                    <a:pt x="496272" y="846076"/>
                  </a:lnTo>
                  <a:lnTo>
                    <a:pt x="489655" y="851252"/>
                  </a:lnTo>
                  <a:lnTo>
                    <a:pt x="483038" y="856436"/>
                  </a:lnTo>
                  <a:lnTo>
                    <a:pt x="476421" y="861626"/>
                  </a:lnTo>
                  <a:lnTo>
                    <a:pt x="469804" y="866823"/>
                  </a:lnTo>
                  <a:lnTo>
                    <a:pt x="463187" y="872026"/>
                  </a:lnTo>
                  <a:lnTo>
                    <a:pt x="456570" y="877235"/>
                  </a:lnTo>
                  <a:lnTo>
                    <a:pt x="449953" y="882450"/>
                  </a:lnTo>
                  <a:lnTo>
                    <a:pt x="443336" y="887670"/>
                  </a:lnTo>
                  <a:lnTo>
                    <a:pt x="436719" y="892896"/>
                  </a:lnTo>
                  <a:lnTo>
                    <a:pt x="430103" y="898127"/>
                  </a:lnTo>
                  <a:lnTo>
                    <a:pt x="423486" y="903362"/>
                  </a:lnTo>
                  <a:lnTo>
                    <a:pt x="416869" y="908603"/>
                  </a:lnTo>
                  <a:lnTo>
                    <a:pt x="410252" y="913847"/>
                  </a:lnTo>
                  <a:lnTo>
                    <a:pt x="403635" y="919097"/>
                  </a:lnTo>
                  <a:lnTo>
                    <a:pt x="397018" y="924350"/>
                  </a:lnTo>
                  <a:lnTo>
                    <a:pt x="390401" y="929607"/>
                  </a:lnTo>
                  <a:lnTo>
                    <a:pt x="383784" y="934869"/>
                  </a:lnTo>
                  <a:lnTo>
                    <a:pt x="377167" y="940134"/>
                  </a:lnTo>
                  <a:lnTo>
                    <a:pt x="370550" y="945403"/>
                  </a:lnTo>
                  <a:lnTo>
                    <a:pt x="363933" y="950675"/>
                  </a:lnTo>
                  <a:lnTo>
                    <a:pt x="357316" y="955951"/>
                  </a:lnTo>
                  <a:lnTo>
                    <a:pt x="350699" y="961230"/>
                  </a:lnTo>
                  <a:lnTo>
                    <a:pt x="344082" y="966512"/>
                  </a:lnTo>
                  <a:lnTo>
                    <a:pt x="337465" y="971797"/>
                  </a:lnTo>
                  <a:lnTo>
                    <a:pt x="330848" y="977085"/>
                  </a:lnTo>
                  <a:lnTo>
                    <a:pt x="324231" y="982376"/>
                  </a:lnTo>
                  <a:lnTo>
                    <a:pt x="317614" y="987670"/>
                  </a:lnTo>
                  <a:lnTo>
                    <a:pt x="310997" y="992967"/>
                  </a:lnTo>
                  <a:lnTo>
                    <a:pt x="304380" y="998267"/>
                  </a:lnTo>
                  <a:lnTo>
                    <a:pt x="297763" y="1003569"/>
                  </a:lnTo>
                  <a:lnTo>
                    <a:pt x="291146" y="1008873"/>
                  </a:lnTo>
                  <a:lnTo>
                    <a:pt x="284529" y="1014180"/>
                  </a:lnTo>
                  <a:lnTo>
                    <a:pt x="277912" y="1019490"/>
                  </a:lnTo>
                  <a:lnTo>
                    <a:pt x="271295" y="1024802"/>
                  </a:lnTo>
                  <a:lnTo>
                    <a:pt x="264678" y="1030116"/>
                  </a:lnTo>
                  <a:lnTo>
                    <a:pt x="258061" y="1035432"/>
                  </a:lnTo>
                  <a:lnTo>
                    <a:pt x="251444" y="1040751"/>
                  </a:lnTo>
                  <a:lnTo>
                    <a:pt x="244827" y="1046072"/>
                  </a:lnTo>
                  <a:lnTo>
                    <a:pt x="238210" y="1051395"/>
                  </a:lnTo>
                  <a:lnTo>
                    <a:pt x="231593" y="1056719"/>
                  </a:lnTo>
                  <a:lnTo>
                    <a:pt x="224976" y="1062046"/>
                  </a:lnTo>
                  <a:lnTo>
                    <a:pt x="218359" y="1067375"/>
                  </a:lnTo>
                  <a:lnTo>
                    <a:pt x="211743" y="1072706"/>
                  </a:lnTo>
                  <a:lnTo>
                    <a:pt x="205126" y="1078039"/>
                  </a:lnTo>
                  <a:lnTo>
                    <a:pt x="198509" y="1083374"/>
                  </a:lnTo>
                  <a:lnTo>
                    <a:pt x="191892" y="1088710"/>
                  </a:lnTo>
                  <a:lnTo>
                    <a:pt x="185275" y="1094048"/>
                  </a:lnTo>
                  <a:lnTo>
                    <a:pt x="178658" y="1099388"/>
                  </a:lnTo>
                  <a:lnTo>
                    <a:pt x="172041" y="1104730"/>
                  </a:lnTo>
                  <a:lnTo>
                    <a:pt x="165424" y="1110073"/>
                  </a:lnTo>
                  <a:lnTo>
                    <a:pt x="158807" y="1115418"/>
                  </a:lnTo>
                  <a:lnTo>
                    <a:pt x="152190" y="1120765"/>
                  </a:lnTo>
                  <a:lnTo>
                    <a:pt x="145573" y="1126114"/>
                  </a:lnTo>
                  <a:lnTo>
                    <a:pt x="138956" y="1131463"/>
                  </a:lnTo>
                  <a:lnTo>
                    <a:pt x="132339" y="1136815"/>
                  </a:lnTo>
                  <a:lnTo>
                    <a:pt x="125722" y="1142168"/>
                  </a:lnTo>
                  <a:lnTo>
                    <a:pt x="119105" y="1147522"/>
                  </a:lnTo>
                  <a:lnTo>
                    <a:pt x="112488" y="1152878"/>
                  </a:lnTo>
                  <a:lnTo>
                    <a:pt x="105871" y="1158236"/>
                  </a:lnTo>
                  <a:lnTo>
                    <a:pt x="99254" y="1163595"/>
                  </a:lnTo>
                  <a:lnTo>
                    <a:pt x="92637" y="1168955"/>
                  </a:lnTo>
                  <a:lnTo>
                    <a:pt x="86020" y="1174317"/>
                  </a:lnTo>
                  <a:lnTo>
                    <a:pt x="79403" y="1179680"/>
                  </a:lnTo>
                  <a:lnTo>
                    <a:pt x="72786" y="1185044"/>
                  </a:lnTo>
                  <a:lnTo>
                    <a:pt x="66169" y="1190410"/>
                  </a:lnTo>
                  <a:lnTo>
                    <a:pt x="59552" y="1195777"/>
                  </a:lnTo>
                  <a:lnTo>
                    <a:pt x="52935" y="1201145"/>
                  </a:lnTo>
                  <a:lnTo>
                    <a:pt x="46318" y="1206515"/>
                  </a:lnTo>
                  <a:lnTo>
                    <a:pt x="39701" y="1211886"/>
                  </a:lnTo>
                  <a:lnTo>
                    <a:pt x="33084" y="1217258"/>
                  </a:lnTo>
                  <a:lnTo>
                    <a:pt x="26467" y="1222632"/>
                  </a:lnTo>
                  <a:lnTo>
                    <a:pt x="19850" y="1228006"/>
                  </a:lnTo>
                  <a:lnTo>
                    <a:pt x="13233" y="1233382"/>
                  </a:lnTo>
                  <a:lnTo>
                    <a:pt x="6616" y="1238759"/>
                  </a:lnTo>
                  <a:lnTo>
                    <a:pt x="0" y="1244137"/>
                  </a:lnTo>
                  <a:lnTo>
                    <a:pt x="0" y="12441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103690" y="3035296"/>
              <a:ext cx="1620878" cy="1193687"/>
            </a:xfrm>
            <a:custGeom>
              <a:avLst/>
              <a:pathLst>
                <a:path w="1620878" h="1193687">
                  <a:moveTo>
                    <a:pt x="0" y="1193687"/>
                  </a:moveTo>
                  <a:lnTo>
                    <a:pt x="6616" y="1188496"/>
                  </a:lnTo>
                  <a:lnTo>
                    <a:pt x="13233" y="1183306"/>
                  </a:lnTo>
                  <a:lnTo>
                    <a:pt x="19850" y="1178115"/>
                  </a:lnTo>
                  <a:lnTo>
                    <a:pt x="26467" y="1172925"/>
                  </a:lnTo>
                  <a:lnTo>
                    <a:pt x="33084" y="1167734"/>
                  </a:lnTo>
                  <a:lnTo>
                    <a:pt x="39701" y="1162544"/>
                  </a:lnTo>
                  <a:lnTo>
                    <a:pt x="46318" y="1157354"/>
                  </a:lnTo>
                  <a:lnTo>
                    <a:pt x="52935" y="1152164"/>
                  </a:lnTo>
                  <a:lnTo>
                    <a:pt x="59552" y="1146974"/>
                  </a:lnTo>
                  <a:lnTo>
                    <a:pt x="66169" y="1141784"/>
                  </a:lnTo>
                  <a:lnTo>
                    <a:pt x="72786" y="1136595"/>
                  </a:lnTo>
                  <a:lnTo>
                    <a:pt x="79403" y="1131405"/>
                  </a:lnTo>
                  <a:lnTo>
                    <a:pt x="86020" y="1126216"/>
                  </a:lnTo>
                  <a:lnTo>
                    <a:pt x="92637" y="1121027"/>
                  </a:lnTo>
                  <a:lnTo>
                    <a:pt x="99254" y="1115838"/>
                  </a:lnTo>
                  <a:lnTo>
                    <a:pt x="105871" y="1110650"/>
                  </a:lnTo>
                  <a:lnTo>
                    <a:pt x="112488" y="1105461"/>
                  </a:lnTo>
                  <a:lnTo>
                    <a:pt x="119105" y="1100273"/>
                  </a:lnTo>
                  <a:lnTo>
                    <a:pt x="125722" y="1095085"/>
                  </a:lnTo>
                  <a:lnTo>
                    <a:pt x="132339" y="1089897"/>
                  </a:lnTo>
                  <a:lnTo>
                    <a:pt x="138956" y="1084710"/>
                  </a:lnTo>
                  <a:lnTo>
                    <a:pt x="145573" y="1079523"/>
                  </a:lnTo>
                  <a:lnTo>
                    <a:pt x="152190" y="1074336"/>
                  </a:lnTo>
                  <a:lnTo>
                    <a:pt x="158807" y="1069150"/>
                  </a:lnTo>
                  <a:lnTo>
                    <a:pt x="165424" y="1063964"/>
                  </a:lnTo>
                  <a:lnTo>
                    <a:pt x="172041" y="1058778"/>
                  </a:lnTo>
                  <a:lnTo>
                    <a:pt x="178658" y="1053593"/>
                  </a:lnTo>
                  <a:lnTo>
                    <a:pt x="185275" y="1048408"/>
                  </a:lnTo>
                  <a:lnTo>
                    <a:pt x="191892" y="1043223"/>
                  </a:lnTo>
                  <a:lnTo>
                    <a:pt x="198509" y="1038039"/>
                  </a:lnTo>
                  <a:lnTo>
                    <a:pt x="205126" y="1032856"/>
                  </a:lnTo>
                  <a:lnTo>
                    <a:pt x="211743" y="1027673"/>
                  </a:lnTo>
                  <a:lnTo>
                    <a:pt x="218359" y="1022491"/>
                  </a:lnTo>
                  <a:lnTo>
                    <a:pt x="224976" y="1017309"/>
                  </a:lnTo>
                  <a:lnTo>
                    <a:pt x="231593" y="1012128"/>
                  </a:lnTo>
                  <a:lnTo>
                    <a:pt x="238210" y="1006948"/>
                  </a:lnTo>
                  <a:lnTo>
                    <a:pt x="244827" y="1001768"/>
                  </a:lnTo>
                  <a:lnTo>
                    <a:pt x="251444" y="996590"/>
                  </a:lnTo>
                  <a:lnTo>
                    <a:pt x="258061" y="991412"/>
                  </a:lnTo>
                  <a:lnTo>
                    <a:pt x="264678" y="986235"/>
                  </a:lnTo>
                  <a:lnTo>
                    <a:pt x="271295" y="981059"/>
                  </a:lnTo>
                  <a:lnTo>
                    <a:pt x="277912" y="975884"/>
                  </a:lnTo>
                  <a:lnTo>
                    <a:pt x="284529" y="970710"/>
                  </a:lnTo>
                  <a:lnTo>
                    <a:pt x="291146" y="965537"/>
                  </a:lnTo>
                  <a:lnTo>
                    <a:pt x="297763" y="960365"/>
                  </a:lnTo>
                  <a:lnTo>
                    <a:pt x="304380" y="955195"/>
                  </a:lnTo>
                  <a:lnTo>
                    <a:pt x="310997" y="950026"/>
                  </a:lnTo>
                  <a:lnTo>
                    <a:pt x="317614" y="944859"/>
                  </a:lnTo>
                  <a:lnTo>
                    <a:pt x="324231" y="939693"/>
                  </a:lnTo>
                  <a:lnTo>
                    <a:pt x="330848" y="934529"/>
                  </a:lnTo>
                  <a:lnTo>
                    <a:pt x="337465" y="929367"/>
                  </a:lnTo>
                  <a:lnTo>
                    <a:pt x="344082" y="924207"/>
                  </a:lnTo>
                  <a:lnTo>
                    <a:pt x="350699" y="919048"/>
                  </a:lnTo>
                  <a:lnTo>
                    <a:pt x="357316" y="913892"/>
                  </a:lnTo>
                  <a:lnTo>
                    <a:pt x="363933" y="908738"/>
                  </a:lnTo>
                  <a:lnTo>
                    <a:pt x="370550" y="903587"/>
                  </a:lnTo>
                  <a:lnTo>
                    <a:pt x="377167" y="898438"/>
                  </a:lnTo>
                  <a:lnTo>
                    <a:pt x="383784" y="893292"/>
                  </a:lnTo>
                  <a:lnTo>
                    <a:pt x="390401" y="888149"/>
                  </a:lnTo>
                  <a:lnTo>
                    <a:pt x="397018" y="883009"/>
                  </a:lnTo>
                  <a:lnTo>
                    <a:pt x="403635" y="877873"/>
                  </a:lnTo>
                  <a:lnTo>
                    <a:pt x="410252" y="872740"/>
                  </a:lnTo>
                  <a:lnTo>
                    <a:pt x="416869" y="867611"/>
                  </a:lnTo>
                  <a:lnTo>
                    <a:pt x="423486" y="862486"/>
                  </a:lnTo>
                  <a:lnTo>
                    <a:pt x="430103" y="857365"/>
                  </a:lnTo>
                  <a:lnTo>
                    <a:pt x="436719" y="852249"/>
                  </a:lnTo>
                  <a:lnTo>
                    <a:pt x="443336" y="847138"/>
                  </a:lnTo>
                  <a:lnTo>
                    <a:pt x="449953" y="842032"/>
                  </a:lnTo>
                  <a:lnTo>
                    <a:pt x="456570" y="836932"/>
                  </a:lnTo>
                  <a:lnTo>
                    <a:pt x="463187" y="831837"/>
                  </a:lnTo>
                  <a:lnTo>
                    <a:pt x="469804" y="826749"/>
                  </a:lnTo>
                  <a:lnTo>
                    <a:pt x="476421" y="821668"/>
                  </a:lnTo>
                  <a:lnTo>
                    <a:pt x="483038" y="816595"/>
                  </a:lnTo>
                  <a:lnTo>
                    <a:pt x="489655" y="811528"/>
                  </a:lnTo>
                  <a:lnTo>
                    <a:pt x="496272" y="806471"/>
                  </a:lnTo>
                  <a:lnTo>
                    <a:pt x="502889" y="801422"/>
                  </a:lnTo>
                  <a:lnTo>
                    <a:pt x="509506" y="796382"/>
                  </a:lnTo>
                  <a:lnTo>
                    <a:pt x="516123" y="791352"/>
                  </a:lnTo>
                  <a:lnTo>
                    <a:pt x="522740" y="786333"/>
                  </a:lnTo>
                  <a:lnTo>
                    <a:pt x="529357" y="781326"/>
                  </a:lnTo>
                  <a:lnTo>
                    <a:pt x="535974" y="776331"/>
                  </a:lnTo>
                  <a:lnTo>
                    <a:pt x="542591" y="771348"/>
                  </a:lnTo>
                  <a:lnTo>
                    <a:pt x="549208" y="766380"/>
                  </a:lnTo>
                  <a:lnTo>
                    <a:pt x="555825" y="761426"/>
                  </a:lnTo>
                  <a:lnTo>
                    <a:pt x="562442" y="756488"/>
                  </a:lnTo>
                  <a:lnTo>
                    <a:pt x="569059" y="751566"/>
                  </a:lnTo>
                  <a:lnTo>
                    <a:pt x="575676" y="746662"/>
                  </a:lnTo>
                  <a:lnTo>
                    <a:pt x="582293" y="741777"/>
                  </a:lnTo>
                  <a:lnTo>
                    <a:pt x="588910" y="736912"/>
                  </a:lnTo>
                  <a:lnTo>
                    <a:pt x="595527" y="732069"/>
                  </a:lnTo>
                  <a:lnTo>
                    <a:pt x="602144" y="727248"/>
                  </a:lnTo>
                  <a:lnTo>
                    <a:pt x="608761" y="722451"/>
                  </a:lnTo>
                  <a:lnTo>
                    <a:pt x="615378" y="717679"/>
                  </a:lnTo>
                  <a:lnTo>
                    <a:pt x="621995" y="712935"/>
                  </a:lnTo>
                  <a:lnTo>
                    <a:pt x="628612" y="708218"/>
                  </a:lnTo>
                  <a:lnTo>
                    <a:pt x="635229" y="703532"/>
                  </a:lnTo>
                  <a:lnTo>
                    <a:pt x="641846" y="698877"/>
                  </a:lnTo>
                  <a:lnTo>
                    <a:pt x="648462" y="694255"/>
                  </a:lnTo>
                  <a:lnTo>
                    <a:pt x="655079" y="689668"/>
                  </a:lnTo>
                  <a:lnTo>
                    <a:pt x="661696" y="685117"/>
                  </a:lnTo>
                  <a:lnTo>
                    <a:pt x="668313" y="680603"/>
                  </a:lnTo>
                  <a:lnTo>
                    <a:pt x="674930" y="676129"/>
                  </a:lnTo>
                  <a:lnTo>
                    <a:pt x="681547" y="671696"/>
                  </a:lnTo>
                  <a:lnTo>
                    <a:pt x="688164" y="667305"/>
                  </a:lnTo>
                  <a:lnTo>
                    <a:pt x="694781" y="662957"/>
                  </a:lnTo>
                  <a:lnTo>
                    <a:pt x="701398" y="658654"/>
                  </a:lnTo>
                  <a:lnTo>
                    <a:pt x="708015" y="654396"/>
                  </a:lnTo>
                  <a:lnTo>
                    <a:pt x="714632" y="650183"/>
                  </a:lnTo>
                  <a:lnTo>
                    <a:pt x="721249" y="646017"/>
                  </a:lnTo>
                  <a:lnTo>
                    <a:pt x="727866" y="641897"/>
                  </a:lnTo>
                  <a:lnTo>
                    <a:pt x="734483" y="637824"/>
                  </a:lnTo>
                  <a:lnTo>
                    <a:pt x="741100" y="633795"/>
                  </a:lnTo>
                  <a:lnTo>
                    <a:pt x="747717" y="629812"/>
                  </a:lnTo>
                  <a:lnTo>
                    <a:pt x="754334" y="625871"/>
                  </a:lnTo>
                  <a:lnTo>
                    <a:pt x="760951" y="621972"/>
                  </a:lnTo>
                  <a:lnTo>
                    <a:pt x="767568" y="618112"/>
                  </a:lnTo>
                  <a:lnTo>
                    <a:pt x="774185" y="614288"/>
                  </a:lnTo>
                  <a:lnTo>
                    <a:pt x="780802" y="610498"/>
                  </a:lnTo>
                  <a:lnTo>
                    <a:pt x="787419" y="606737"/>
                  </a:lnTo>
                  <a:lnTo>
                    <a:pt x="794036" y="603003"/>
                  </a:lnTo>
                  <a:lnTo>
                    <a:pt x="800653" y="599290"/>
                  </a:lnTo>
                  <a:lnTo>
                    <a:pt x="807270" y="595594"/>
                  </a:lnTo>
                  <a:lnTo>
                    <a:pt x="813887" y="591910"/>
                  </a:lnTo>
                  <a:lnTo>
                    <a:pt x="820504" y="588234"/>
                  </a:lnTo>
                  <a:lnTo>
                    <a:pt x="827121" y="584561"/>
                  </a:lnTo>
                  <a:lnTo>
                    <a:pt x="833738" y="580884"/>
                  </a:lnTo>
                  <a:lnTo>
                    <a:pt x="840355" y="577200"/>
                  </a:lnTo>
                  <a:lnTo>
                    <a:pt x="846972" y="573503"/>
                  </a:lnTo>
                  <a:lnTo>
                    <a:pt x="853589" y="569789"/>
                  </a:lnTo>
                  <a:lnTo>
                    <a:pt x="860206" y="566053"/>
                  </a:lnTo>
                  <a:lnTo>
                    <a:pt x="866822" y="562291"/>
                  </a:lnTo>
                  <a:lnTo>
                    <a:pt x="873439" y="558499"/>
                  </a:lnTo>
                  <a:lnTo>
                    <a:pt x="880056" y="554673"/>
                  </a:lnTo>
                  <a:lnTo>
                    <a:pt x="886673" y="550811"/>
                  </a:lnTo>
                  <a:lnTo>
                    <a:pt x="893290" y="546909"/>
                  </a:lnTo>
                  <a:lnTo>
                    <a:pt x="899907" y="542966"/>
                  </a:lnTo>
                  <a:lnTo>
                    <a:pt x="906524" y="538980"/>
                  </a:lnTo>
                  <a:lnTo>
                    <a:pt x="913141" y="534949"/>
                  </a:lnTo>
                  <a:lnTo>
                    <a:pt x="919758" y="530873"/>
                  </a:lnTo>
                  <a:lnTo>
                    <a:pt x="926375" y="526750"/>
                  </a:lnTo>
                  <a:lnTo>
                    <a:pt x="932992" y="522581"/>
                  </a:lnTo>
                  <a:lnTo>
                    <a:pt x="939609" y="518366"/>
                  </a:lnTo>
                  <a:lnTo>
                    <a:pt x="946226" y="514105"/>
                  </a:lnTo>
                  <a:lnTo>
                    <a:pt x="952843" y="509799"/>
                  </a:lnTo>
                  <a:lnTo>
                    <a:pt x="959460" y="505449"/>
                  </a:lnTo>
                  <a:lnTo>
                    <a:pt x="966077" y="501055"/>
                  </a:lnTo>
                  <a:lnTo>
                    <a:pt x="972694" y="496619"/>
                  </a:lnTo>
                  <a:lnTo>
                    <a:pt x="979311" y="492143"/>
                  </a:lnTo>
                  <a:lnTo>
                    <a:pt x="985928" y="487627"/>
                  </a:lnTo>
                  <a:lnTo>
                    <a:pt x="992545" y="483074"/>
                  </a:lnTo>
                  <a:lnTo>
                    <a:pt x="999162" y="478485"/>
                  </a:lnTo>
                  <a:lnTo>
                    <a:pt x="1005779" y="473861"/>
                  </a:lnTo>
                  <a:lnTo>
                    <a:pt x="1012396" y="469204"/>
                  </a:lnTo>
                  <a:lnTo>
                    <a:pt x="1019013" y="464516"/>
                  </a:lnTo>
                  <a:lnTo>
                    <a:pt x="1025630" y="459797"/>
                  </a:lnTo>
                  <a:lnTo>
                    <a:pt x="1032247" y="455051"/>
                  </a:lnTo>
                  <a:lnTo>
                    <a:pt x="1038864" y="450278"/>
                  </a:lnTo>
                  <a:lnTo>
                    <a:pt x="1045481" y="445480"/>
                  </a:lnTo>
                  <a:lnTo>
                    <a:pt x="1052098" y="440657"/>
                  </a:lnTo>
                  <a:lnTo>
                    <a:pt x="1058715" y="435812"/>
                  </a:lnTo>
                  <a:lnTo>
                    <a:pt x="1065332" y="430946"/>
                  </a:lnTo>
                  <a:lnTo>
                    <a:pt x="1071949" y="426060"/>
                  </a:lnTo>
                  <a:lnTo>
                    <a:pt x="1078566" y="421155"/>
                  </a:lnTo>
                  <a:lnTo>
                    <a:pt x="1085182" y="416233"/>
                  </a:lnTo>
                  <a:lnTo>
                    <a:pt x="1091799" y="411294"/>
                  </a:lnTo>
                  <a:lnTo>
                    <a:pt x="1098416" y="406339"/>
                  </a:lnTo>
                  <a:lnTo>
                    <a:pt x="1105033" y="401369"/>
                  </a:lnTo>
                  <a:lnTo>
                    <a:pt x="1111650" y="396386"/>
                  </a:lnTo>
                  <a:lnTo>
                    <a:pt x="1118267" y="391390"/>
                  </a:lnTo>
                  <a:lnTo>
                    <a:pt x="1124884" y="386382"/>
                  </a:lnTo>
                  <a:lnTo>
                    <a:pt x="1131501" y="381362"/>
                  </a:lnTo>
                  <a:lnTo>
                    <a:pt x="1138118" y="376332"/>
                  </a:lnTo>
                  <a:lnTo>
                    <a:pt x="1144735" y="371292"/>
                  </a:lnTo>
                  <a:lnTo>
                    <a:pt x="1151352" y="366242"/>
                  </a:lnTo>
                  <a:lnTo>
                    <a:pt x="1157969" y="361184"/>
                  </a:lnTo>
                  <a:lnTo>
                    <a:pt x="1164586" y="356117"/>
                  </a:lnTo>
                  <a:lnTo>
                    <a:pt x="1171203" y="351043"/>
                  </a:lnTo>
                  <a:lnTo>
                    <a:pt x="1177820" y="345962"/>
                  </a:lnTo>
                  <a:lnTo>
                    <a:pt x="1184437" y="340873"/>
                  </a:lnTo>
                  <a:lnTo>
                    <a:pt x="1191054" y="335779"/>
                  </a:lnTo>
                  <a:lnTo>
                    <a:pt x="1197671" y="330678"/>
                  </a:lnTo>
                  <a:lnTo>
                    <a:pt x="1204288" y="325572"/>
                  </a:lnTo>
                  <a:lnTo>
                    <a:pt x="1210905" y="320461"/>
                  </a:lnTo>
                  <a:lnTo>
                    <a:pt x="1217522" y="315344"/>
                  </a:lnTo>
                  <a:lnTo>
                    <a:pt x="1224139" y="310223"/>
                  </a:lnTo>
                  <a:lnTo>
                    <a:pt x="1230756" y="305098"/>
                  </a:lnTo>
                  <a:lnTo>
                    <a:pt x="1237373" y="299969"/>
                  </a:lnTo>
                  <a:lnTo>
                    <a:pt x="1243990" y="294836"/>
                  </a:lnTo>
                  <a:lnTo>
                    <a:pt x="1250607" y="289699"/>
                  </a:lnTo>
                  <a:lnTo>
                    <a:pt x="1257224" y="284559"/>
                  </a:lnTo>
                  <a:lnTo>
                    <a:pt x="1263841" y="279415"/>
                  </a:lnTo>
                  <a:lnTo>
                    <a:pt x="1270458" y="274269"/>
                  </a:lnTo>
                  <a:lnTo>
                    <a:pt x="1277075" y="269120"/>
                  </a:lnTo>
                  <a:lnTo>
                    <a:pt x="1283692" y="263969"/>
                  </a:lnTo>
                  <a:lnTo>
                    <a:pt x="1290309" y="258815"/>
                  </a:lnTo>
                  <a:lnTo>
                    <a:pt x="1296925" y="253658"/>
                  </a:lnTo>
                  <a:lnTo>
                    <a:pt x="1303542" y="248500"/>
                  </a:lnTo>
                  <a:lnTo>
                    <a:pt x="1310159" y="243340"/>
                  </a:lnTo>
                  <a:lnTo>
                    <a:pt x="1316776" y="238177"/>
                  </a:lnTo>
                  <a:lnTo>
                    <a:pt x="1323393" y="233013"/>
                  </a:lnTo>
                  <a:lnTo>
                    <a:pt x="1330010" y="227847"/>
                  </a:lnTo>
                  <a:lnTo>
                    <a:pt x="1336627" y="222680"/>
                  </a:lnTo>
                  <a:lnTo>
                    <a:pt x="1343244" y="217511"/>
                  </a:lnTo>
                  <a:lnTo>
                    <a:pt x="1349861" y="212341"/>
                  </a:lnTo>
                  <a:lnTo>
                    <a:pt x="1356478" y="207169"/>
                  </a:lnTo>
                  <a:lnTo>
                    <a:pt x="1363095" y="201996"/>
                  </a:lnTo>
                  <a:lnTo>
                    <a:pt x="1369712" y="196822"/>
                  </a:lnTo>
                  <a:lnTo>
                    <a:pt x="1376329" y="191647"/>
                  </a:lnTo>
                  <a:lnTo>
                    <a:pt x="1382946" y="186471"/>
                  </a:lnTo>
                  <a:lnTo>
                    <a:pt x="1389563" y="181294"/>
                  </a:lnTo>
                  <a:lnTo>
                    <a:pt x="1396180" y="176116"/>
                  </a:lnTo>
                  <a:lnTo>
                    <a:pt x="1402797" y="170937"/>
                  </a:lnTo>
                  <a:lnTo>
                    <a:pt x="1409414" y="165758"/>
                  </a:lnTo>
                  <a:lnTo>
                    <a:pt x="1416031" y="160577"/>
                  </a:lnTo>
                  <a:lnTo>
                    <a:pt x="1422648" y="155396"/>
                  </a:lnTo>
                  <a:lnTo>
                    <a:pt x="1429265" y="150215"/>
                  </a:lnTo>
                  <a:lnTo>
                    <a:pt x="1435882" y="145032"/>
                  </a:lnTo>
                  <a:lnTo>
                    <a:pt x="1442499" y="139849"/>
                  </a:lnTo>
                  <a:lnTo>
                    <a:pt x="1449116" y="134666"/>
                  </a:lnTo>
                  <a:lnTo>
                    <a:pt x="1455733" y="129482"/>
                  </a:lnTo>
                  <a:lnTo>
                    <a:pt x="1462350" y="124298"/>
                  </a:lnTo>
                  <a:lnTo>
                    <a:pt x="1468967" y="119113"/>
                  </a:lnTo>
                  <a:lnTo>
                    <a:pt x="1475584" y="113927"/>
                  </a:lnTo>
                  <a:lnTo>
                    <a:pt x="1482201" y="108742"/>
                  </a:lnTo>
                  <a:lnTo>
                    <a:pt x="1488818" y="103555"/>
                  </a:lnTo>
                  <a:lnTo>
                    <a:pt x="1495435" y="98369"/>
                  </a:lnTo>
                  <a:lnTo>
                    <a:pt x="1502052" y="93182"/>
                  </a:lnTo>
                  <a:lnTo>
                    <a:pt x="1508669" y="87995"/>
                  </a:lnTo>
                  <a:lnTo>
                    <a:pt x="1515285" y="82808"/>
                  </a:lnTo>
                  <a:lnTo>
                    <a:pt x="1521902" y="77620"/>
                  </a:lnTo>
                  <a:lnTo>
                    <a:pt x="1528519" y="72432"/>
                  </a:lnTo>
                  <a:lnTo>
                    <a:pt x="1535136" y="67244"/>
                  </a:lnTo>
                  <a:lnTo>
                    <a:pt x="1541753" y="62055"/>
                  </a:lnTo>
                  <a:lnTo>
                    <a:pt x="1548370" y="56867"/>
                  </a:lnTo>
                  <a:lnTo>
                    <a:pt x="1554987" y="51678"/>
                  </a:lnTo>
                  <a:lnTo>
                    <a:pt x="1561604" y="46489"/>
                  </a:lnTo>
                  <a:lnTo>
                    <a:pt x="1568221" y="41300"/>
                  </a:lnTo>
                  <a:lnTo>
                    <a:pt x="1574838" y="36110"/>
                  </a:lnTo>
                  <a:lnTo>
                    <a:pt x="1581455" y="30921"/>
                  </a:lnTo>
                  <a:lnTo>
                    <a:pt x="1588072" y="25731"/>
                  </a:lnTo>
                  <a:lnTo>
                    <a:pt x="1594689" y="20541"/>
                  </a:lnTo>
                  <a:lnTo>
                    <a:pt x="1601306" y="15351"/>
                  </a:lnTo>
                  <a:lnTo>
                    <a:pt x="1607923" y="10161"/>
                  </a:lnTo>
                  <a:lnTo>
                    <a:pt x="1614540" y="4971"/>
                  </a:lnTo>
                  <a:lnTo>
                    <a:pt x="1620878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081706" y="4368586"/>
              <a:ext cx="70437" cy="704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117475" y="4358037"/>
              <a:ext cx="91535" cy="9153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166287" y="4360530"/>
              <a:ext cx="86549" cy="8654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18721" y="4366645"/>
              <a:ext cx="74320" cy="7432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63004" y="4364610"/>
              <a:ext cx="78390" cy="783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23769" y="4379055"/>
              <a:ext cx="49498" cy="4949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59100" y="4368067"/>
              <a:ext cx="71474" cy="7147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11151" y="3935076"/>
              <a:ext cx="60009" cy="600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60291" y="4376621"/>
              <a:ext cx="54366" cy="5436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500180" y="3973488"/>
              <a:ext cx="67227" cy="6722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548110" y="3847719"/>
              <a:ext cx="64004" cy="640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96547" y="3758854"/>
              <a:ext cx="59767" cy="597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640845" y="3783562"/>
              <a:ext cx="63809" cy="638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684210" y="3761786"/>
              <a:ext cx="69716" cy="6971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724072" y="3720512"/>
              <a:ext cx="82631" cy="826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71146" y="3673457"/>
              <a:ext cx="81119" cy="8111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811216" y="3633522"/>
              <a:ext cx="93617" cy="936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865249" y="3556227"/>
              <a:ext cx="78190" cy="781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103690" y="4718086"/>
              <a:ext cx="1658944" cy="1214535"/>
            </a:xfrm>
            <a:custGeom>
              <a:avLst/>
              <a:pathLst>
                <a:path w="1658944" h="1214535">
                  <a:moveTo>
                    <a:pt x="0" y="1092428"/>
                  </a:moveTo>
                  <a:lnTo>
                    <a:pt x="6616" y="1087386"/>
                  </a:lnTo>
                  <a:lnTo>
                    <a:pt x="13233" y="1082344"/>
                  </a:lnTo>
                  <a:lnTo>
                    <a:pt x="19850" y="1077301"/>
                  </a:lnTo>
                  <a:lnTo>
                    <a:pt x="26467" y="1072257"/>
                  </a:lnTo>
                  <a:lnTo>
                    <a:pt x="33084" y="1067213"/>
                  </a:lnTo>
                  <a:lnTo>
                    <a:pt x="39701" y="1062167"/>
                  </a:lnTo>
                  <a:lnTo>
                    <a:pt x="46318" y="1057121"/>
                  </a:lnTo>
                  <a:lnTo>
                    <a:pt x="52935" y="1052074"/>
                  </a:lnTo>
                  <a:lnTo>
                    <a:pt x="59552" y="1047026"/>
                  </a:lnTo>
                  <a:lnTo>
                    <a:pt x="66169" y="1041977"/>
                  </a:lnTo>
                  <a:lnTo>
                    <a:pt x="72786" y="1036928"/>
                  </a:lnTo>
                  <a:lnTo>
                    <a:pt x="79403" y="1031878"/>
                  </a:lnTo>
                  <a:lnTo>
                    <a:pt x="86020" y="1026827"/>
                  </a:lnTo>
                  <a:lnTo>
                    <a:pt x="92637" y="1021776"/>
                  </a:lnTo>
                  <a:lnTo>
                    <a:pt x="99254" y="1016724"/>
                  </a:lnTo>
                  <a:lnTo>
                    <a:pt x="105871" y="1011671"/>
                  </a:lnTo>
                  <a:lnTo>
                    <a:pt x="112488" y="1006618"/>
                  </a:lnTo>
                  <a:lnTo>
                    <a:pt x="119105" y="1001564"/>
                  </a:lnTo>
                  <a:lnTo>
                    <a:pt x="125722" y="996510"/>
                  </a:lnTo>
                  <a:lnTo>
                    <a:pt x="132339" y="991455"/>
                  </a:lnTo>
                  <a:lnTo>
                    <a:pt x="138956" y="986400"/>
                  </a:lnTo>
                  <a:lnTo>
                    <a:pt x="145573" y="981344"/>
                  </a:lnTo>
                  <a:lnTo>
                    <a:pt x="152190" y="976288"/>
                  </a:lnTo>
                  <a:lnTo>
                    <a:pt x="158807" y="971232"/>
                  </a:lnTo>
                  <a:lnTo>
                    <a:pt x="165424" y="966176"/>
                  </a:lnTo>
                  <a:lnTo>
                    <a:pt x="172041" y="961119"/>
                  </a:lnTo>
                  <a:lnTo>
                    <a:pt x="178658" y="956062"/>
                  </a:lnTo>
                  <a:lnTo>
                    <a:pt x="185275" y="951006"/>
                  </a:lnTo>
                  <a:lnTo>
                    <a:pt x="191892" y="945949"/>
                  </a:lnTo>
                  <a:lnTo>
                    <a:pt x="198509" y="940892"/>
                  </a:lnTo>
                  <a:lnTo>
                    <a:pt x="205126" y="935836"/>
                  </a:lnTo>
                  <a:lnTo>
                    <a:pt x="211743" y="930780"/>
                  </a:lnTo>
                  <a:lnTo>
                    <a:pt x="218359" y="925725"/>
                  </a:lnTo>
                  <a:lnTo>
                    <a:pt x="224976" y="920670"/>
                  </a:lnTo>
                  <a:lnTo>
                    <a:pt x="231593" y="915615"/>
                  </a:lnTo>
                  <a:lnTo>
                    <a:pt x="238210" y="910562"/>
                  </a:lnTo>
                  <a:lnTo>
                    <a:pt x="244827" y="905509"/>
                  </a:lnTo>
                  <a:lnTo>
                    <a:pt x="251444" y="900457"/>
                  </a:lnTo>
                  <a:lnTo>
                    <a:pt x="258061" y="895407"/>
                  </a:lnTo>
                  <a:lnTo>
                    <a:pt x="264678" y="890358"/>
                  </a:lnTo>
                  <a:lnTo>
                    <a:pt x="271295" y="885310"/>
                  </a:lnTo>
                  <a:lnTo>
                    <a:pt x="277912" y="880264"/>
                  </a:lnTo>
                  <a:lnTo>
                    <a:pt x="284529" y="875221"/>
                  </a:lnTo>
                  <a:lnTo>
                    <a:pt x="291146" y="870179"/>
                  </a:lnTo>
                  <a:lnTo>
                    <a:pt x="297763" y="865139"/>
                  </a:lnTo>
                  <a:lnTo>
                    <a:pt x="304380" y="860102"/>
                  </a:lnTo>
                  <a:lnTo>
                    <a:pt x="310997" y="855068"/>
                  </a:lnTo>
                  <a:lnTo>
                    <a:pt x="317614" y="850038"/>
                  </a:lnTo>
                  <a:lnTo>
                    <a:pt x="324231" y="845010"/>
                  </a:lnTo>
                  <a:lnTo>
                    <a:pt x="330848" y="839986"/>
                  </a:lnTo>
                  <a:lnTo>
                    <a:pt x="337465" y="834967"/>
                  </a:lnTo>
                  <a:lnTo>
                    <a:pt x="344082" y="829952"/>
                  </a:lnTo>
                  <a:lnTo>
                    <a:pt x="350699" y="824941"/>
                  </a:lnTo>
                  <a:lnTo>
                    <a:pt x="357316" y="819936"/>
                  </a:lnTo>
                  <a:lnTo>
                    <a:pt x="363933" y="814937"/>
                  </a:lnTo>
                  <a:lnTo>
                    <a:pt x="370550" y="809944"/>
                  </a:lnTo>
                  <a:lnTo>
                    <a:pt x="377167" y="804957"/>
                  </a:lnTo>
                  <a:lnTo>
                    <a:pt x="383784" y="799978"/>
                  </a:lnTo>
                  <a:lnTo>
                    <a:pt x="390401" y="795007"/>
                  </a:lnTo>
                  <a:lnTo>
                    <a:pt x="397018" y="790043"/>
                  </a:lnTo>
                  <a:lnTo>
                    <a:pt x="403635" y="785089"/>
                  </a:lnTo>
                  <a:lnTo>
                    <a:pt x="410252" y="780145"/>
                  </a:lnTo>
                  <a:lnTo>
                    <a:pt x="416869" y="775212"/>
                  </a:lnTo>
                  <a:lnTo>
                    <a:pt x="423486" y="770289"/>
                  </a:lnTo>
                  <a:lnTo>
                    <a:pt x="430103" y="765379"/>
                  </a:lnTo>
                  <a:lnTo>
                    <a:pt x="436719" y="760482"/>
                  </a:lnTo>
                  <a:lnTo>
                    <a:pt x="443336" y="755598"/>
                  </a:lnTo>
                  <a:lnTo>
                    <a:pt x="449953" y="750730"/>
                  </a:lnTo>
                  <a:lnTo>
                    <a:pt x="456570" y="745878"/>
                  </a:lnTo>
                  <a:lnTo>
                    <a:pt x="463187" y="741043"/>
                  </a:lnTo>
                  <a:lnTo>
                    <a:pt x="469804" y="736226"/>
                  </a:lnTo>
                  <a:lnTo>
                    <a:pt x="476421" y="731429"/>
                  </a:lnTo>
                  <a:lnTo>
                    <a:pt x="483038" y="726653"/>
                  </a:lnTo>
                  <a:lnTo>
                    <a:pt x="489655" y="721899"/>
                  </a:lnTo>
                  <a:lnTo>
                    <a:pt x="496272" y="717168"/>
                  </a:lnTo>
                  <a:lnTo>
                    <a:pt x="502889" y="712463"/>
                  </a:lnTo>
                  <a:lnTo>
                    <a:pt x="509506" y="707784"/>
                  </a:lnTo>
                  <a:lnTo>
                    <a:pt x="516123" y="703134"/>
                  </a:lnTo>
                  <a:lnTo>
                    <a:pt x="522740" y="698513"/>
                  </a:lnTo>
                  <a:lnTo>
                    <a:pt x="529357" y="693923"/>
                  </a:lnTo>
                  <a:lnTo>
                    <a:pt x="535974" y="689366"/>
                  </a:lnTo>
                  <a:lnTo>
                    <a:pt x="542591" y="684844"/>
                  </a:lnTo>
                  <a:lnTo>
                    <a:pt x="549208" y="680357"/>
                  </a:lnTo>
                  <a:lnTo>
                    <a:pt x="555825" y="675908"/>
                  </a:lnTo>
                  <a:lnTo>
                    <a:pt x="562442" y="671498"/>
                  </a:lnTo>
                  <a:lnTo>
                    <a:pt x="569059" y="667129"/>
                  </a:lnTo>
                  <a:lnTo>
                    <a:pt x="575676" y="662801"/>
                  </a:lnTo>
                  <a:lnTo>
                    <a:pt x="582293" y="658515"/>
                  </a:lnTo>
                  <a:lnTo>
                    <a:pt x="588910" y="654273"/>
                  </a:lnTo>
                  <a:lnTo>
                    <a:pt x="595527" y="650076"/>
                  </a:lnTo>
                  <a:lnTo>
                    <a:pt x="602144" y="645923"/>
                  </a:lnTo>
                  <a:lnTo>
                    <a:pt x="608761" y="641814"/>
                  </a:lnTo>
                  <a:lnTo>
                    <a:pt x="615378" y="637751"/>
                  </a:lnTo>
                  <a:lnTo>
                    <a:pt x="621995" y="633731"/>
                  </a:lnTo>
                  <a:lnTo>
                    <a:pt x="628612" y="629754"/>
                  </a:lnTo>
                  <a:lnTo>
                    <a:pt x="635229" y="625819"/>
                  </a:lnTo>
                  <a:lnTo>
                    <a:pt x="641846" y="621924"/>
                  </a:lnTo>
                  <a:lnTo>
                    <a:pt x="648462" y="618066"/>
                  </a:lnTo>
                  <a:lnTo>
                    <a:pt x="655079" y="614244"/>
                  </a:lnTo>
                  <a:lnTo>
                    <a:pt x="661696" y="610454"/>
                  </a:lnTo>
                  <a:lnTo>
                    <a:pt x="668313" y="606692"/>
                  </a:lnTo>
                  <a:lnTo>
                    <a:pt x="674930" y="602955"/>
                  </a:lnTo>
                  <a:lnTo>
                    <a:pt x="681547" y="599238"/>
                  </a:lnTo>
                  <a:lnTo>
                    <a:pt x="688164" y="595538"/>
                  </a:lnTo>
                  <a:lnTo>
                    <a:pt x="694781" y="591848"/>
                  </a:lnTo>
                  <a:lnTo>
                    <a:pt x="701398" y="588165"/>
                  </a:lnTo>
                  <a:lnTo>
                    <a:pt x="708015" y="584482"/>
                  </a:lnTo>
                  <a:lnTo>
                    <a:pt x="714632" y="580796"/>
                  </a:lnTo>
                  <a:lnTo>
                    <a:pt x="721249" y="577100"/>
                  </a:lnTo>
                  <a:lnTo>
                    <a:pt x="727866" y="573391"/>
                  </a:lnTo>
                  <a:lnTo>
                    <a:pt x="734483" y="569662"/>
                  </a:lnTo>
                  <a:lnTo>
                    <a:pt x="741100" y="565910"/>
                  </a:lnTo>
                  <a:lnTo>
                    <a:pt x="747717" y="562131"/>
                  </a:lnTo>
                  <a:lnTo>
                    <a:pt x="754334" y="558320"/>
                  </a:lnTo>
                  <a:lnTo>
                    <a:pt x="760951" y="554473"/>
                  </a:lnTo>
                  <a:lnTo>
                    <a:pt x="767568" y="550588"/>
                  </a:lnTo>
                  <a:lnTo>
                    <a:pt x="774185" y="546662"/>
                  </a:lnTo>
                  <a:lnTo>
                    <a:pt x="780802" y="542693"/>
                  </a:lnTo>
                  <a:lnTo>
                    <a:pt x="787419" y="538679"/>
                  </a:lnTo>
                  <a:lnTo>
                    <a:pt x="794036" y="534618"/>
                  </a:lnTo>
                  <a:lnTo>
                    <a:pt x="800653" y="530510"/>
                  </a:lnTo>
                  <a:lnTo>
                    <a:pt x="807270" y="526353"/>
                  </a:lnTo>
                  <a:lnTo>
                    <a:pt x="813887" y="522148"/>
                  </a:lnTo>
                  <a:lnTo>
                    <a:pt x="820504" y="517895"/>
                  </a:lnTo>
                  <a:lnTo>
                    <a:pt x="827121" y="513594"/>
                  </a:lnTo>
                  <a:lnTo>
                    <a:pt x="833738" y="509246"/>
                  </a:lnTo>
                  <a:lnTo>
                    <a:pt x="840355" y="504851"/>
                  </a:lnTo>
                  <a:lnTo>
                    <a:pt x="846972" y="500412"/>
                  </a:lnTo>
                  <a:lnTo>
                    <a:pt x="853589" y="495928"/>
                  </a:lnTo>
                  <a:lnTo>
                    <a:pt x="860206" y="491401"/>
                  </a:lnTo>
                  <a:lnTo>
                    <a:pt x="866822" y="486834"/>
                  </a:lnTo>
                  <a:lnTo>
                    <a:pt x="873439" y="482227"/>
                  </a:lnTo>
                  <a:lnTo>
                    <a:pt x="880056" y="477582"/>
                  </a:lnTo>
                  <a:lnTo>
                    <a:pt x="886673" y="472900"/>
                  </a:lnTo>
                  <a:lnTo>
                    <a:pt x="893290" y="468184"/>
                  </a:lnTo>
                  <a:lnTo>
                    <a:pt x="899907" y="463434"/>
                  </a:lnTo>
                  <a:lnTo>
                    <a:pt x="906524" y="458653"/>
                  </a:lnTo>
                  <a:lnTo>
                    <a:pt x="913141" y="453842"/>
                  </a:lnTo>
                  <a:lnTo>
                    <a:pt x="919758" y="449002"/>
                  </a:lnTo>
                  <a:lnTo>
                    <a:pt x="926375" y="444135"/>
                  </a:lnTo>
                  <a:lnTo>
                    <a:pt x="932992" y="439243"/>
                  </a:lnTo>
                  <a:lnTo>
                    <a:pt x="939609" y="434327"/>
                  </a:lnTo>
                  <a:lnTo>
                    <a:pt x="946226" y="429387"/>
                  </a:lnTo>
                  <a:lnTo>
                    <a:pt x="952843" y="424426"/>
                  </a:lnTo>
                  <a:lnTo>
                    <a:pt x="959460" y="419445"/>
                  </a:lnTo>
                  <a:lnTo>
                    <a:pt x="966077" y="414444"/>
                  </a:lnTo>
                  <a:lnTo>
                    <a:pt x="972694" y="409425"/>
                  </a:lnTo>
                  <a:lnTo>
                    <a:pt x="979311" y="404389"/>
                  </a:lnTo>
                  <a:lnTo>
                    <a:pt x="985928" y="399337"/>
                  </a:lnTo>
                  <a:lnTo>
                    <a:pt x="992545" y="394270"/>
                  </a:lnTo>
                  <a:lnTo>
                    <a:pt x="999162" y="389188"/>
                  </a:lnTo>
                  <a:lnTo>
                    <a:pt x="1005779" y="384093"/>
                  </a:lnTo>
                  <a:lnTo>
                    <a:pt x="1012396" y="378984"/>
                  </a:lnTo>
                  <a:lnTo>
                    <a:pt x="1019013" y="373864"/>
                  </a:lnTo>
                  <a:lnTo>
                    <a:pt x="1025630" y="368732"/>
                  </a:lnTo>
                  <a:lnTo>
                    <a:pt x="1032247" y="363589"/>
                  </a:lnTo>
                  <a:lnTo>
                    <a:pt x="1038864" y="358436"/>
                  </a:lnTo>
                  <a:lnTo>
                    <a:pt x="1045481" y="353274"/>
                  </a:lnTo>
                  <a:lnTo>
                    <a:pt x="1052098" y="348102"/>
                  </a:lnTo>
                  <a:lnTo>
                    <a:pt x="1058715" y="342922"/>
                  </a:lnTo>
                  <a:lnTo>
                    <a:pt x="1065332" y="337733"/>
                  </a:lnTo>
                  <a:lnTo>
                    <a:pt x="1071949" y="332537"/>
                  </a:lnTo>
                  <a:lnTo>
                    <a:pt x="1078566" y="327333"/>
                  </a:lnTo>
                  <a:lnTo>
                    <a:pt x="1085182" y="322123"/>
                  </a:lnTo>
                  <a:lnTo>
                    <a:pt x="1091799" y="316906"/>
                  </a:lnTo>
                  <a:lnTo>
                    <a:pt x="1098416" y="311682"/>
                  </a:lnTo>
                  <a:lnTo>
                    <a:pt x="1105033" y="306453"/>
                  </a:lnTo>
                  <a:lnTo>
                    <a:pt x="1111650" y="301218"/>
                  </a:lnTo>
                  <a:lnTo>
                    <a:pt x="1118267" y="295977"/>
                  </a:lnTo>
                  <a:lnTo>
                    <a:pt x="1124884" y="290732"/>
                  </a:lnTo>
                  <a:lnTo>
                    <a:pt x="1131501" y="285481"/>
                  </a:lnTo>
                  <a:lnTo>
                    <a:pt x="1138118" y="280226"/>
                  </a:lnTo>
                  <a:lnTo>
                    <a:pt x="1144735" y="274967"/>
                  </a:lnTo>
                  <a:lnTo>
                    <a:pt x="1151352" y="269703"/>
                  </a:lnTo>
                  <a:lnTo>
                    <a:pt x="1157969" y="264435"/>
                  </a:lnTo>
                  <a:lnTo>
                    <a:pt x="1164586" y="259163"/>
                  </a:lnTo>
                  <a:lnTo>
                    <a:pt x="1171203" y="253888"/>
                  </a:lnTo>
                  <a:lnTo>
                    <a:pt x="1177820" y="248609"/>
                  </a:lnTo>
                  <a:lnTo>
                    <a:pt x="1184437" y="243326"/>
                  </a:lnTo>
                  <a:lnTo>
                    <a:pt x="1191054" y="238040"/>
                  </a:lnTo>
                  <a:lnTo>
                    <a:pt x="1197671" y="232751"/>
                  </a:lnTo>
                  <a:lnTo>
                    <a:pt x="1204288" y="227460"/>
                  </a:lnTo>
                  <a:lnTo>
                    <a:pt x="1210905" y="222165"/>
                  </a:lnTo>
                  <a:lnTo>
                    <a:pt x="1217522" y="216867"/>
                  </a:lnTo>
                  <a:lnTo>
                    <a:pt x="1224139" y="211567"/>
                  </a:lnTo>
                  <a:lnTo>
                    <a:pt x="1230756" y="206264"/>
                  </a:lnTo>
                  <a:lnTo>
                    <a:pt x="1237373" y="200959"/>
                  </a:lnTo>
                  <a:lnTo>
                    <a:pt x="1243990" y="195651"/>
                  </a:lnTo>
                  <a:lnTo>
                    <a:pt x="1250607" y="190341"/>
                  </a:lnTo>
                  <a:lnTo>
                    <a:pt x="1257224" y="185028"/>
                  </a:lnTo>
                  <a:lnTo>
                    <a:pt x="1263841" y="179714"/>
                  </a:lnTo>
                  <a:lnTo>
                    <a:pt x="1270458" y="174397"/>
                  </a:lnTo>
                  <a:lnTo>
                    <a:pt x="1277075" y="169079"/>
                  </a:lnTo>
                  <a:lnTo>
                    <a:pt x="1283692" y="163758"/>
                  </a:lnTo>
                  <a:lnTo>
                    <a:pt x="1290309" y="158435"/>
                  </a:lnTo>
                  <a:lnTo>
                    <a:pt x="1296925" y="153111"/>
                  </a:lnTo>
                  <a:lnTo>
                    <a:pt x="1303542" y="147784"/>
                  </a:lnTo>
                  <a:lnTo>
                    <a:pt x="1310159" y="142456"/>
                  </a:lnTo>
                  <a:lnTo>
                    <a:pt x="1316776" y="137126"/>
                  </a:lnTo>
                  <a:lnTo>
                    <a:pt x="1323393" y="131795"/>
                  </a:lnTo>
                  <a:lnTo>
                    <a:pt x="1330010" y="126462"/>
                  </a:lnTo>
                  <a:lnTo>
                    <a:pt x="1336627" y="121127"/>
                  </a:lnTo>
                  <a:lnTo>
                    <a:pt x="1343244" y="115791"/>
                  </a:lnTo>
                  <a:lnTo>
                    <a:pt x="1349861" y="110453"/>
                  </a:lnTo>
                  <a:lnTo>
                    <a:pt x="1356478" y="105113"/>
                  </a:lnTo>
                  <a:lnTo>
                    <a:pt x="1363095" y="99772"/>
                  </a:lnTo>
                  <a:lnTo>
                    <a:pt x="1369712" y="94430"/>
                  </a:lnTo>
                  <a:lnTo>
                    <a:pt x="1376329" y="89087"/>
                  </a:lnTo>
                  <a:lnTo>
                    <a:pt x="1382946" y="83742"/>
                  </a:lnTo>
                  <a:lnTo>
                    <a:pt x="1389563" y="78395"/>
                  </a:lnTo>
                  <a:lnTo>
                    <a:pt x="1396180" y="73048"/>
                  </a:lnTo>
                  <a:lnTo>
                    <a:pt x="1402797" y="67699"/>
                  </a:lnTo>
                  <a:lnTo>
                    <a:pt x="1409414" y="62348"/>
                  </a:lnTo>
                  <a:lnTo>
                    <a:pt x="1416031" y="56997"/>
                  </a:lnTo>
                  <a:lnTo>
                    <a:pt x="1422648" y="51644"/>
                  </a:lnTo>
                  <a:lnTo>
                    <a:pt x="1429265" y="46290"/>
                  </a:lnTo>
                  <a:lnTo>
                    <a:pt x="1435882" y="40935"/>
                  </a:lnTo>
                  <a:lnTo>
                    <a:pt x="1442499" y="35579"/>
                  </a:lnTo>
                  <a:lnTo>
                    <a:pt x="1449116" y="30222"/>
                  </a:lnTo>
                  <a:lnTo>
                    <a:pt x="1455733" y="24863"/>
                  </a:lnTo>
                  <a:lnTo>
                    <a:pt x="1462350" y="19504"/>
                  </a:lnTo>
                  <a:lnTo>
                    <a:pt x="1468967" y="14143"/>
                  </a:lnTo>
                  <a:lnTo>
                    <a:pt x="1475584" y="8781"/>
                  </a:lnTo>
                  <a:lnTo>
                    <a:pt x="1482201" y="3418"/>
                  </a:lnTo>
                  <a:lnTo>
                    <a:pt x="1486418" y="0"/>
                  </a:lnTo>
                  <a:lnTo>
                    <a:pt x="1658944" y="0"/>
                  </a:lnTo>
                  <a:lnTo>
                    <a:pt x="1654242" y="3549"/>
                  </a:lnTo>
                  <a:lnTo>
                    <a:pt x="1647625" y="8545"/>
                  </a:lnTo>
                  <a:lnTo>
                    <a:pt x="1641008" y="13542"/>
                  </a:lnTo>
                  <a:lnTo>
                    <a:pt x="1634391" y="18539"/>
                  </a:lnTo>
                  <a:lnTo>
                    <a:pt x="1627774" y="23537"/>
                  </a:lnTo>
                  <a:lnTo>
                    <a:pt x="1621157" y="28535"/>
                  </a:lnTo>
                  <a:lnTo>
                    <a:pt x="1614540" y="33535"/>
                  </a:lnTo>
                  <a:lnTo>
                    <a:pt x="1607923" y="38534"/>
                  </a:lnTo>
                  <a:lnTo>
                    <a:pt x="1601306" y="43535"/>
                  </a:lnTo>
                  <a:lnTo>
                    <a:pt x="1594689" y="48536"/>
                  </a:lnTo>
                  <a:lnTo>
                    <a:pt x="1588072" y="53537"/>
                  </a:lnTo>
                  <a:lnTo>
                    <a:pt x="1581455" y="58540"/>
                  </a:lnTo>
                  <a:lnTo>
                    <a:pt x="1574838" y="63543"/>
                  </a:lnTo>
                  <a:lnTo>
                    <a:pt x="1568221" y="68546"/>
                  </a:lnTo>
                  <a:lnTo>
                    <a:pt x="1561604" y="73550"/>
                  </a:lnTo>
                  <a:lnTo>
                    <a:pt x="1554987" y="78555"/>
                  </a:lnTo>
                  <a:lnTo>
                    <a:pt x="1548370" y="83561"/>
                  </a:lnTo>
                  <a:lnTo>
                    <a:pt x="1541753" y="88567"/>
                  </a:lnTo>
                  <a:lnTo>
                    <a:pt x="1535136" y="93573"/>
                  </a:lnTo>
                  <a:lnTo>
                    <a:pt x="1528519" y="98580"/>
                  </a:lnTo>
                  <a:lnTo>
                    <a:pt x="1521902" y="103588"/>
                  </a:lnTo>
                  <a:lnTo>
                    <a:pt x="1515285" y="108596"/>
                  </a:lnTo>
                  <a:lnTo>
                    <a:pt x="1508669" y="113605"/>
                  </a:lnTo>
                  <a:lnTo>
                    <a:pt x="1502052" y="118614"/>
                  </a:lnTo>
                  <a:lnTo>
                    <a:pt x="1495435" y="123624"/>
                  </a:lnTo>
                  <a:lnTo>
                    <a:pt x="1488818" y="128634"/>
                  </a:lnTo>
                  <a:lnTo>
                    <a:pt x="1482201" y="133645"/>
                  </a:lnTo>
                  <a:lnTo>
                    <a:pt x="1475584" y="138656"/>
                  </a:lnTo>
                  <a:lnTo>
                    <a:pt x="1468967" y="143668"/>
                  </a:lnTo>
                  <a:lnTo>
                    <a:pt x="1462350" y="148680"/>
                  </a:lnTo>
                  <a:lnTo>
                    <a:pt x="1455733" y="153692"/>
                  </a:lnTo>
                  <a:lnTo>
                    <a:pt x="1449116" y="158705"/>
                  </a:lnTo>
                  <a:lnTo>
                    <a:pt x="1442499" y="163718"/>
                  </a:lnTo>
                  <a:lnTo>
                    <a:pt x="1435882" y="168732"/>
                  </a:lnTo>
                  <a:lnTo>
                    <a:pt x="1429265" y="173745"/>
                  </a:lnTo>
                  <a:lnTo>
                    <a:pt x="1422648" y="178759"/>
                  </a:lnTo>
                  <a:lnTo>
                    <a:pt x="1416031" y="183773"/>
                  </a:lnTo>
                  <a:lnTo>
                    <a:pt x="1409414" y="188787"/>
                  </a:lnTo>
                  <a:lnTo>
                    <a:pt x="1402797" y="193802"/>
                  </a:lnTo>
                  <a:lnTo>
                    <a:pt x="1396180" y="198816"/>
                  </a:lnTo>
                  <a:lnTo>
                    <a:pt x="1389563" y="203830"/>
                  </a:lnTo>
                  <a:lnTo>
                    <a:pt x="1382946" y="208844"/>
                  </a:lnTo>
                  <a:lnTo>
                    <a:pt x="1376329" y="213858"/>
                  </a:lnTo>
                  <a:lnTo>
                    <a:pt x="1369712" y="218872"/>
                  </a:lnTo>
                  <a:lnTo>
                    <a:pt x="1363095" y="223886"/>
                  </a:lnTo>
                  <a:lnTo>
                    <a:pt x="1356478" y="228899"/>
                  </a:lnTo>
                  <a:lnTo>
                    <a:pt x="1349861" y="233912"/>
                  </a:lnTo>
                  <a:lnTo>
                    <a:pt x="1343244" y="238924"/>
                  </a:lnTo>
                  <a:lnTo>
                    <a:pt x="1336627" y="243936"/>
                  </a:lnTo>
                  <a:lnTo>
                    <a:pt x="1330010" y="248947"/>
                  </a:lnTo>
                  <a:lnTo>
                    <a:pt x="1323393" y="253957"/>
                  </a:lnTo>
                  <a:lnTo>
                    <a:pt x="1316776" y="258966"/>
                  </a:lnTo>
                  <a:lnTo>
                    <a:pt x="1310159" y="263974"/>
                  </a:lnTo>
                  <a:lnTo>
                    <a:pt x="1303542" y="268981"/>
                  </a:lnTo>
                  <a:lnTo>
                    <a:pt x="1296925" y="273987"/>
                  </a:lnTo>
                  <a:lnTo>
                    <a:pt x="1290309" y="278991"/>
                  </a:lnTo>
                  <a:lnTo>
                    <a:pt x="1283692" y="283993"/>
                  </a:lnTo>
                  <a:lnTo>
                    <a:pt x="1277075" y="288994"/>
                  </a:lnTo>
                  <a:lnTo>
                    <a:pt x="1270458" y="293993"/>
                  </a:lnTo>
                  <a:lnTo>
                    <a:pt x="1263841" y="298989"/>
                  </a:lnTo>
                  <a:lnTo>
                    <a:pt x="1257224" y="303983"/>
                  </a:lnTo>
                  <a:lnTo>
                    <a:pt x="1250607" y="308975"/>
                  </a:lnTo>
                  <a:lnTo>
                    <a:pt x="1243990" y="313964"/>
                  </a:lnTo>
                  <a:lnTo>
                    <a:pt x="1237373" y="318949"/>
                  </a:lnTo>
                  <a:lnTo>
                    <a:pt x="1230756" y="323931"/>
                  </a:lnTo>
                  <a:lnTo>
                    <a:pt x="1224139" y="328910"/>
                  </a:lnTo>
                  <a:lnTo>
                    <a:pt x="1217522" y="333885"/>
                  </a:lnTo>
                  <a:lnTo>
                    <a:pt x="1210905" y="338855"/>
                  </a:lnTo>
                  <a:lnTo>
                    <a:pt x="1204288" y="343820"/>
                  </a:lnTo>
                  <a:lnTo>
                    <a:pt x="1197671" y="348781"/>
                  </a:lnTo>
                  <a:lnTo>
                    <a:pt x="1191054" y="353736"/>
                  </a:lnTo>
                  <a:lnTo>
                    <a:pt x="1184437" y="358685"/>
                  </a:lnTo>
                  <a:lnTo>
                    <a:pt x="1177820" y="363628"/>
                  </a:lnTo>
                  <a:lnTo>
                    <a:pt x="1171203" y="368564"/>
                  </a:lnTo>
                  <a:lnTo>
                    <a:pt x="1164586" y="373493"/>
                  </a:lnTo>
                  <a:lnTo>
                    <a:pt x="1157969" y="378414"/>
                  </a:lnTo>
                  <a:lnTo>
                    <a:pt x="1151352" y="383326"/>
                  </a:lnTo>
                  <a:lnTo>
                    <a:pt x="1144735" y="388229"/>
                  </a:lnTo>
                  <a:lnTo>
                    <a:pt x="1138118" y="393122"/>
                  </a:lnTo>
                  <a:lnTo>
                    <a:pt x="1131501" y="398005"/>
                  </a:lnTo>
                  <a:lnTo>
                    <a:pt x="1124884" y="402876"/>
                  </a:lnTo>
                  <a:lnTo>
                    <a:pt x="1118267" y="407736"/>
                  </a:lnTo>
                  <a:lnTo>
                    <a:pt x="1111650" y="412582"/>
                  </a:lnTo>
                  <a:lnTo>
                    <a:pt x="1105033" y="417414"/>
                  </a:lnTo>
                  <a:lnTo>
                    <a:pt x="1098416" y="422232"/>
                  </a:lnTo>
                  <a:lnTo>
                    <a:pt x="1091799" y="427034"/>
                  </a:lnTo>
                  <a:lnTo>
                    <a:pt x="1085182" y="431818"/>
                  </a:lnTo>
                  <a:lnTo>
                    <a:pt x="1078566" y="436585"/>
                  </a:lnTo>
                  <a:lnTo>
                    <a:pt x="1071949" y="441332"/>
                  </a:lnTo>
                  <a:lnTo>
                    <a:pt x="1065332" y="446059"/>
                  </a:lnTo>
                  <a:lnTo>
                    <a:pt x="1058715" y="450764"/>
                  </a:lnTo>
                  <a:lnTo>
                    <a:pt x="1052098" y="455446"/>
                  </a:lnTo>
                  <a:lnTo>
                    <a:pt x="1045481" y="460103"/>
                  </a:lnTo>
                  <a:lnTo>
                    <a:pt x="1038864" y="464734"/>
                  </a:lnTo>
                  <a:lnTo>
                    <a:pt x="1032247" y="469338"/>
                  </a:lnTo>
                  <a:lnTo>
                    <a:pt x="1025630" y="473913"/>
                  </a:lnTo>
                  <a:lnTo>
                    <a:pt x="1019013" y="478457"/>
                  </a:lnTo>
                  <a:lnTo>
                    <a:pt x="1012396" y="482969"/>
                  </a:lnTo>
                  <a:lnTo>
                    <a:pt x="1005779" y="487448"/>
                  </a:lnTo>
                  <a:lnTo>
                    <a:pt x="999162" y="491891"/>
                  </a:lnTo>
                  <a:lnTo>
                    <a:pt x="992545" y="496298"/>
                  </a:lnTo>
                  <a:lnTo>
                    <a:pt x="985928" y="500667"/>
                  </a:lnTo>
                  <a:lnTo>
                    <a:pt x="979311" y="504996"/>
                  </a:lnTo>
                  <a:lnTo>
                    <a:pt x="972694" y="509285"/>
                  </a:lnTo>
                  <a:lnTo>
                    <a:pt x="966077" y="513533"/>
                  </a:lnTo>
                  <a:lnTo>
                    <a:pt x="959460" y="517738"/>
                  </a:lnTo>
                  <a:lnTo>
                    <a:pt x="952843" y="521899"/>
                  </a:lnTo>
                  <a:lnTo>
                    <a:pt x="946226" y="526018"/>
                  </a:lnTo>
                  <a:lnTo>
                    <a:pt x="939609" y="530092"/>
                  </a:lnTo>
                  <a:lnTo>
                    <a:pt x="932992" y="534123"/>
                  </a:lnTo>
                  <a:lnTo>
                    <a:pt x="926375" y="538110"/>
                  </a:lnTo>
                  <a:lnTo>
                    <a:pt x="919758" y="542055"/>
                  </a:lnTo>
                  <a:lnTo>
                    <a:pt x="913141" y="545958"/>
                  </a:lnTo>
                  <a:lnTo>
                    <a:pt x="906524" y="549822"/>
                  </a:lnTo>
                  <a:lnTo>
                    <a:pt x="899907" y="553648"/>
                  </a:lnTo>
                  <a:lnTo>
                    <a:pt x="893290" y="557439"/>
                  </a:lnTo>
                  <a:lnTo>
                    <a:pt x="886673" y="561198"/>
                  </a:lnTo>
                  <a:lnTo>
                    <a:pt x="880056" y="564927"/>
                  </a:lnTo>
                  <a:lnTo>
                    <a:pt x="873439" y="568631"/>
                  </a:lnTo>
                  <a:lnTo>
                    <a:pt x="866822" y="572313"/>
                  </a:lnTo>
                  <a:lnTo>
                    <a:pt x="860206" y="575977"/>
                  </a:lnTo>
                  <a:lnTo>
                    <a:pt x="853589" y="579629"/>
                  </a:lnTo>
                  <a:lnTo>
                    <a:pt x="846972" y="583273"/>
                  </a:lnTo>
                  <a:lnTo>
                    <a:pt x="840355" y="586914"/>
                  </a:lnTo>
                  <a:lnTo>
                    <a:pt x="833738" y="590556"/>
                  </a:lnTo>
                  <a:lnTo>
                    <a:pt x="827121" y="594205"/>
                  </a:lnTo>
                  <a:lnTo>
                    <a:pt x="820504" y="597865"/>
                  </a:lnTo>
                  <a:lnTo>
                    <a:pt x="813887" y="601542"/>
                  </a:lnTo>
                  <a:lnTo>
                    <a:pt x="807270" y="605240"/>
                  </a:lnTo>
                  <a:lnTo>
                    <a:pt x="800653" y="608962"/>
                  </a:lnTo>
                  <a:lnTo>
                    <a:pt x="794036" y="612714"/>
                  </a:lnTo>
                  <a:lnTo>
                    <a:pt x="787419" y="616498"/>
                  </a:lnTo>
                  <a:lnTo>
                    <a:pt x="780802" y="620318"/>
                  </a:lnTo>
                  <a:lnTo>
                    <a:pt x="774185" y="624177"/>
                  </a:lnTo>
                  <a:lnTo>
                    <a:pt x="767568" y="628078"/>
                  </a:lnTo>
                  <a:lnTo>
                    <a:pt x="760951" y="632021"/>
                  </a:lnTo>
                  <a:lnTo>
                    <a:pt x="754334" y="636009"/>
                  </a:lnTo>
                  <a:lnTo>
                    <a:pt x="747717" y="640044"/>
                  </a:lnTo>
                  <a:lnTo>
                    <a:pt x="741100" y="644125"/>
                  </a:lnTo>
                  <a:lnTo>
                    <a:pt x="734483" y="648253"/>
                  </a:lnTo>
                  <a:lnTo>
                    <a:pt x="727866" y="652429"/>
                  </a:lnTo>
                  <a:lnTo>
                    <a:pt x="721249" y="656651"/>
                  </a:lnTo>
                  <a:lnTo>
                    <a:pt x="714632" y="660921"/>
                  </a:lnTo>
                  <a:lnTo>
                    <a:pt x="708015" y="665236"/>
                  </a:lnTo>
                  <a:lnTo>
                    <a:pt x="701398" y="669596"/>
                  </a:lnTo>
                  <a:lnTo>
                    <a:pt x="694781" y="674001"/>
                  </a:lnTo>
                  <a:lnTo>
                    <a:pt x="688164" y="678448"/>
                  </a:lnTo>
                  <a:lnTo>
                    <a:pt x="681547" y="682936"/>
                  </a:lnTo>
                  <a:lnTo>
                    <a:pt x="674930" y="687464"/>
                  </a:lnTo>
                  <a:lnTo>
                    <a:pt x="668313" y="692031"/>
                  </a:lnTo>
                  <a:lnTo>
                    <a:pt x="661696" y="696634"/>
                  </a:lnTo>
                  <a:lnTo>
                    <a:pt x="655079" y="701273"/>
                  </a:lnTo>
                  <a:lnTo>
                    <a:pt x="648462" y="705946"/>
                  </a:lnTo>
                  <a:lnTo>
                    <a:pt x="641846" y="710650"/>
                  </a:lnTo>
                  <a:lnTo>
                    <a:pt x="635229" y="715386"/>
                  </a:lnTo>
                  <a:lnTo>
                    <a:pt x="628612" y="720151"/>
                  </a:lnTo>
                  <a:lnTo>
                    <a:pt x="621995" y="724943"/>
                  </a:lnTo>
                  <a:lnTo>
                    <a:pt x="615378" y="729762"/>
                  </a:lnTo>
                  <a:lnTo>
                    <a:pt x="608761" y="734605"/>
                  </a:lnTo>
                  <a:lnTo>
                    <a:pt x="602144" y="739473"/>
                  </a:lnTo>
                  <a:lnTo>
                    <a:pt x="595527" y="744362"/>
                  </a:lnTo>
                  <a:lnTo>
                    <a:pt x="588910" y="749273"/>
                  </a:lnTo>
                  <a:lnTo>
                    <a:pt x="582293" y="754203"/>
                  </a:lnTo>
                  <a:lnTo>
                    <a:pt x="575676" y="759153"/>
                  </a:lnTo>
                  <a:lnTo>
                    <a:pt x="569059" y="764120"/>
                  </a:lnTo>
                  <a:lnTo>
                    <a:pt x="562442" y="769105"/>
                  </a:lnTo>
                  <a:lnTo>
                    <a:pt x="555825" y="774105"/>
                  </a:lnTo>
                  <a:lnTo>
                    <a:pt x="549208" y="779120"/>
                  </a:lnTo>
                  <a:lnTo>
                    <a:pt x="542591" y="784150"/>
                  </a:lnTo>
                  <a:lnTo>
                    <a:pt x="535974" y="789193"/>
                  </a:lnTo>
                  <a:lnTo>
                    <a:pt x="529357" y="794249"/>
                  </a:lnTo>
                  <a:lnTo>
                    <a:pt x="522740" y="799317"/>
                  </a:lnTo>
                  <a:lnTo>
                    <a:pt x="516123" y="804396"/>
                  </a:lnTo>
                  <a:lnTo>
                    <a:pt x="509506" y="809486"/>
                  </a:lnTo>
                  <a:lnTo>
                    <a:pt x="502889" y="814586"/>
                  </a:lnTo>
                  <a:lnTo>
                    <a:pt x="496272" y="819696"/>
                  </a:lnTo>
                  <a:lnTo>
                    <a:pt x="489655" y="824815"/>
                  </a:lnTo>
                  <a:lnTo>
                    <a:pt x="483038" y="829943"/>
                  </a:lnTo>
                  <a:lnTo>
                    <a:pt x="476421" y="835079"/>
                  </a:lnTo>
                  <a:lnTo>
                    <a:pt x="469804" y="840223"/>
                  </a:lnTo>
                  <a:lnTo>
                    <a:pt x="463187" y="845374"/>
                  </a:lnTo>
                  <a:lnTo>
                    <a:pt x="456570" y="850532"/>
                  </a:lnTo>
                  <a:lnTo>
                    <a:pt x="449953" y="855697"/>
                  </a:lnTo>
                  <a:lnTo>
                    <a:pt x="443336" y="860869"/>
                  </a:lnTo>
                  <a:lnTo>
                    <a:pt x="436719" y="866047"/>
                  </a:lnTo>
                  <a:lnTo>
                    <a:pt x="430103" y="871230"/>
                  </a:lnTo>
                  <a:lnTo>
                    <a:pt x="423486" y="876419"/>
                  </a:lnTo>
                  <a:lnTo>
                    <a:pt x="416869" y="881614"/>
                  </a:lnTo>
                  <a:lnTo>
                    <a:pt x="410252" y="886813"/>
                  </a:lnTo>
                  <a:lnTo>
                    <a:pt x="403635" y="892017"/>
                  </a:lnTo>
                  <a:lnTo>
                    <a:pt x="397018" y="897226"/>
                  </a:lnTo>
                  <a:lnTo>
                    <a:pt x="390401" y="902440"/>
                  </a:lnTo>
                  <a:lnTo>
                    <a:pt x="383784" y="907658"/>
                  </a:lnTo>
                  <a:lnTo>
                    <a:pt x="377167" y="912879"/>
                  </a:lnTo>
                  <a:lnTo>
                    <a:pt x="370550" y="918105"/>
                  </a:lnTo>
                  <a:lnTo>
                    <a:pt x="363933" y="923335"/>
                  </a:lnTo>
                  <a:lnTo>
                    <a:pt x="357316" y="928568"/>
                  </a:lnTo>
                  <a:lnTo>
                    <a:pt x="350699" y="933805"/>
                  </a:lnTo>
                  <a:lnTo>
                    <a:pt x="344082" y="939045"/>
                  </a:lnTo>
                  <a:lnTo>
                    <a:pt x="337465" y="944288"/>
                  </a:lnTo>
                  <a:lnTo>
                    <a:pt x="330848" y="949535"/>
                  </a:lnTo>
                  <a:lnTo>
                    <a:pt x="324231" y="954785"/>
                  </a:lnTo>
                  <a:lnTo>
                    <a:pt x="317614" y="960037"/>
                  </a:lnTo>
                  <a:lnTo>
                    <a:pt x="310997" y="965293"/>
                  </a:lnTo>
                  <a:lnTo>
                    <a:pt x="304380" y="970551"/>
                  </a:lnTo>
                  <a:lnTo>
                    <a:pt x="297763" y="975812"/>
                  </a:lnTo>
                  <a:lnTo>
                    <a:pt x="291146" y="981075"/>
                  </a:lnTo>
                  <a:lnTo>
                    <a:pt x="284529" y="986341"/>
                  </a:lnTo>
                  <a:lnTo>
                    <a:pt x="277912" y="991610"/>
                  </a:lnTo>
                  <a:lnTo>
                    <a:pt x="271295" y="996881"/>
                  </a:lnTo>
                  <a:lnTo>
                    <a:pt x="264678" y="1002154"/>
                  </a:lnTo>
                  <a:lnTo>
                    <a:pt x="258061" y="1007429"/>
                  </a:lnTo>
                  <a:lnTo>
                    <a:pt x="251444" y="1012707"/>
                  </a:lnTo>
                  <a:lnTo>
                    <a:pt x="244827" y="1017987"/>
                  </a:lnTo>
                  <a:lnTo>
                    <a:pt x="238210" y="1023269"/>
                  </a:lnTo>
                  <a:lnTo>
                    <a:pt x="231593" y="1028553"/>
                  </a:lnTo>
                  <a:lnTo>
                    <a:pt x="224976" y="1033839"/>
                  </a:lnTo>
                  <a:lnTo>
                    <a:pt x="218359" y="1039127"/>
                  </a:lnTo>
                  <a:lnTo>
                    <a:pt x="211743" y="1044417"/>
                  </a:lnTo>
                  <a:lnTo>
                    <a:pt x="205126" y="1049708"/>
                  </a:lnTo>
                  <a:lnTo>
                    <a:pt x="198509" y="1055002"/>
                  </a:lnTo>
                  <a:lnTo>
                    <a:pt x="191892" y="1060298"/>
                  </a:lnTo>
                  <a:lnTo>
                    <a:pt x="185275" y="1065595"/>
                  </a:lnTo>
                  <a:lnTo>
                    <a:pt x="178658" y="1070894"/>
                  </a:lnTo>
                  <a:lnTo>
                    <a:pt x="172041" y="1076194"/>
                  </a:lnTo>
                  <a:lnTo>
                    <a:pt x="165424" y="1081497"/>
                  </a:lnTo>
                  <a:lnTo>
                    <a:pt x="158807" y="1086801"/>
                  </a:lnTo>
                  <a:lnTo>
                    <a:pt x="152190" y="1092106"/>
                  </a:lnTo>
                  <a:lnTo>
                    <a:pt x="145573" y="1097414"/>
                  </a:lnTo>
                  <a:lnTo>
                    <a:pt x="138956" y="1102722"/>
                  </a:lnTo>
                  <a:lnTo>
                    <a:pt x="132339" y="1108033"/>
                  </a:lnTo>
                  <a:lnTo>
                    <a:pt x="125722" y="1113345"/>
                  </a:lnTo>
                  <a:lnTo>
                    <a:pt x="119105" y="1118658"/>
                  </a:lnTo>
                  <a:lnTo>
                    <a:pt x="112488" y="1123973"/>
                  </a:lnTo>
                  <a:lnTo>
                    <a:pt x="105871" y="1129289"/>
                  </a:lnTo>
                  <a:lnTo>
                    <a:pt x="99254" y="1134607"/>
                  </a:lnTo>
                  <a:lnTo>
                    <a:pt x="92637" y="1139926"/>
                  </a:lnTo>
                  <a:lnTo>
                    <a:pt x="86020" y="1145247"/>
                  </a:lnTo>
                  <a:lnTo>
                    <a:pt x="79403" y="1150569"/>
                  </a:lnTo>
                  <a:lnTo>
                    <a:pt x="72786" y="1155892"/>
                  </a:lnTo>
                  <a:lnTo>
                    <a:pt x="66169" y="1161217"/>
                  </a:lnTo>
                  <a:lnTo>
                    <a:pt x="59552" y="1166543"/>
                  </a:lnTo>
                  <a:lnTo>
                    <a:pt x="52935" y="1171870"/>
                  </a:lnTo>
                  <a:lnTo>
                    <a:pt x="46318" y="1177199"/>
                  </a:lnTo>
                  <a:lnTo>
                    <a:pt x="39701" y="1182529"/>
                  </a:lnTo>
                  <a:lnTo>
                    <a:pt x="33084" y="1187860"/>
                  </a:lnTo>
                  <a:lnTo>
                    <a:pt x="26467" y="1193193"/>
                  </a:lnTo>
                  <a:lnTo>
                    <a:pt x="19850" y="1198526"/>
                  </a:lnTo>
                  <a:lnTo>
                    <a:pt x="13233" y="1203861"/>
                  </a:lnTo>
                  <a:lnTo>
                    <a:pt x="6616" y="1209198"/>
                  </a:lnTo>
                  <a:lnTo>
                    <a:pt x="0" y="1214535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103690" y="4718086"/>
              <a:ext cx="1486418" cy="1092428"/>
            </a:xfrm>
            <a:custGeom>
              <a:avLst/>
              <a:pathLst>
                <a:path w="1486418" h="1092428">
                  <a:moveTo>
                    <a:pt x="0" y="1092428"/>
                  </a:moveTo>
                  <a:lnTo>
                    <a:pt x="6616" y="1087386"/>
                  </a:lnTo>
                  <a:lnTo>
                    <a:pt x="13233" y="1082344"/>
                  </a:lnTo>
                  <a:lnTo>
                    <a:pt x="19850" y="1077301"/>
                  </a:lnTo>
                  <a:lnTo>
                    <a:pt x="26467" y="1072257"/>
                  </a:lnTo>
                  <a:lnTo>
                    <a:pt x="33084" y="1067213"/>
                  </a:lnTo>
                  <a:lnTo>
                    <a:pt x="39701" y="1062167"/>
                  </a:lnTo>
                  <a:lnTo>
                    <a:pt x="46318" y="1057121"/>
                  </a:lnTo>
                  <a:lnTo>
                    <a:pt x="52935" y="1052074"/>
                  </a:lnTo>
                  <a:lnTo>
                    <a:pt x="59552" y="1047026"/>
                  </a:lnTo>
                  <a:lnTo>
                    <a:pt x="66169" y="1041977"/>
                  </a:lnTo>
                  <a:lnTo>
                    <a:pt x="72786" y="1036928"/>
                  </a:lnTo>
                  <a:lnTo>
                    <a:pt x="79403" y="1031878"/>
                  </a:lnTo>
                  <a:lnTo>
                    <a:pt x="86020" y="1026827"/>
                  </a:lnTo>
                  <a:lnTo>
                    <a:pt x="92637" y="1021776"/>
                  </a:lnTo>
                  <a:lnTo>
                    <a:pt x="99254" y="1016724"/>
                  </a:lnTo>
                  <a:lnTo>
                    <a:pt x="105871" y="1011671"/>
                  </a:lnTo>
                  <a:lnTo>
                    <a:pt x="112488" y="1006618"/>
                  </a:lnTo>
                  <a:lnTo>
                    <a:pt x="119105" y="1001564"/>
                  </a:lnTo>
                  <a:lnTo>
                    <a:pt x="125722" y="996510"/>
                  </a:lnTo>
                  <a:lnTo>
                    <a:pt x="132339" y="991455"/>
                  </a:lnTo>
                  <a:lnTo>
                    <a:pt x="138956" y="986400"/>
                  </a:lnTo>
                  <a:lnTo>
                    <a:pt x="145573" y="981344"/>
                  </a:lnTo>
                  <a:lnTo>
                    <a:pt x="152190" y="976288"/>
                  </a:lnTo>
                  <a:lnTo>
                    <a:pt x="158807" y="971232"/>
                  </a:lnTo>
                  <a:lnTo>
                    <a:pt x="165424" y="966176"/>
                  </a:lnTo>
                  <a:lnTo>
                    <a:pt x="172041" y="961119"/>
                  </a:lnTo>
                  <a:lnTo>
                    <a:pt x="178658" y="956062"/>
                  </a:lnTo>
                  <a:lnTo>
                    <a:pt x="185275" y="951006"/>
                  </a:lnTo>
                  <a:lnTo>
                    <a:pt x="191892" y="945949"/>
                  </a:lnTo>
                  <a:lnTo>
                    <a:pt x="198509" y="940892"/>
                  </a:lnTo>
                  <a:lnTo>
                    <a:pt x="205126" y="935836"/>
                  </a:lnTo>
                  <a:lnTo>
                    <a:pt x="211743" y="930780"/>
                  </a:lnTo>
                  <a:lnTo>
                    <a:pt x="218359" y="925725"/>
                  </a:lnTo>
                  <a:lnTo>
                    <a:pt x="224976" y="920670"/>
                  </a:lnTo>
                  <a:lnTo>
                    <a:pt x="231593" y="915615"/>
                  </a:lnTo>
                  <a:lnTo>
                    <a:pt x="238210" y="910562"/>
                  </a:lnTo>
                  <a:lnTo>
                    <a:pt x="244827" y="905509"/>
                  </a:lnTo>
                  <a:lnTo>
                    <a:pt x="251444" y="900457"/>
                  </a:lnTo>
                  <a:lnTo>
                    <a:pt x="258061" y="895407"/>
                  </a:lnTo>
                  <a:lnTo>
                    <a:pt x="264678" y="890358"/>
                  </a:lnTo>
                  <a:lnTo>
                    <a:pt x="271295" y="885310"/>
                  </a:lnTo>
                  <a:lnTo>
                    <a:pt x="277912" y="880264"/>
                  </a:lnTo>
                  <a:lnTo>
                    <a:pt x="284529" y="875221"/>
                  </a:lnTo>
                  <a:lnTo>
                    <a:pt x="291146" y="870179"/>
                  </a:lnTo>
                  <a:lnTo>
                    <a:pt x="297763" y="865139"/>
                  </a:lnTo>
                  <a:lnTo>
                    <a:pt x="304380" y="860102"/>
                  </a:lnTo>
                  <a:lnTo>
                    <a:pt x="310997" y="855068"/>
                  </a:lnTo>
                  <a:lnTo>
                    <a:pt x="317614" y="850038"/>
                  </a:lnTo>
                  <a:lnTo>
                    <a:pt x="324231" y="845010"/>
                  </a:lnTo>
                  <a:lnTo>
                    <a:pt x="330848" y="839986"/>
                  </a:lnTo>
                  <a:lnTo>
                    <a:pt x="337465" y="834967"/>
                  </a:lnTo>
                  <a:lnTo>
                    <a:pt x="344082" y="829952"/>
                  </a:lnTo>
                  <a:lnTo>
                    <a:pt x="350699" y="824941"/>
                  </a:lnTo>
                  <a:lnTo>
                    <a:pt x="357316" y="819936"/>
                  </a:lnTo>
                  <a:lnTo>
                    <a:pt x="363933" y="814937"/>
                  </a:lnTo>
                  <a:lnTo>
                    <a:pt x="370550" y="809944"/>
                  </a:lnTo>
                  <a:lnTo>
                    <a:pt x="377167" y="804957"/>
                  </a:lnTo>
                  <a:lnTo>
                    <a:pt x="383784" y="799978"/>
                  </a:lnTo>
                  <a:lnTo>
                    <a:pt x="390401" y="795007"/>
                  </a:lnTo>
                  <a:lnTo>
                    <a:pt x="397018" y="790043"/>
                  </a:lnTo>
                  <a:lnTo>
                    <a:pt x="403635" y="785089"/>
                  </a:lnTo>
                  <a:lnTo>
                    <a:pt x="410252" y="780145"/>
                  </a:lnTo>
                  <a:lnTo>
                    <a:pt x="416869" y="775212"/>
                  </a:lnTo>
                  <a:lnTo>
                    <a:pt x="423486" y="770289"/>
                  </a:lnTo>
                  <a:lnTo>
                    <a:pt x="430103" y="765379"/>
                  </a:lnTo>
                  <a:lnTo>
                    <a:pt x="436719" y="760482"/>
                  </a:lnTo>
                  <a:lnTo>
                    <a:pt x="443336" y="755598"/>
                  </a:lnTo>
                  <a:lnTo>
                    <a:pt x="449953" y="750730"/>
                  </a:lnTo>
                  <a:lnTo>
                    <a:pt x="456570" y="745878"/>
                  </a:lnTo>
                  <a:lnTo>
                    <a:pt x="463187" y="741043"/>
                  </a:lnTo>
                  <a:lnTo>
                    <a:pt x="469804" y="736226"/>
                  </a:lnTo>
                  <a:lnTo>
                    <a:pt x="476421" y="731429"/>
                  </a:lnTo>
                  <a:lnTo>
                    <a:pt x="483038" y="726653"/>
                  </a:lnTo>
                  <a:lnTo>
                    <a:pt x="489655" y="721899"/>
                  </a:lnTo>
                  <a:lnTo>
                    <a:pt x="496272" y="717168"/>
                  </a:lnTo>
                  <a:lnTo>
                    <a:pt x="502889" y="712463"/>
                  </a:lnTo>
                  <a:lnTo>
                    <a:pt x="509506" y="707784"/>
                  </a:lnTo>
                  <a:lnTo>
                    <a:pt x="516123" y="703134"/>
                  </a:lnTo>
                  <a:lnTo>
                    <a:pt x="522740" y="698513"/>
                  </a:lnTo>
                  <a:lnTo>
                    <a:pt x="529357" y="693923"/>
                  </a:lnTo>
                  <a:lnTo>
                    <a:pt x="535974" y="689366"/>
                  </a:lnTo>
                  <a:lnTo>
                    <a:pt x="542591" y="684844"/>
                  </a:lnTo>
                  <a:lnTo>
                    <a:pt x="549208" y="680357"/>
                  </a:lnTo>
                  <a:lnTo>
                    <a:pt x="555825" y="675908"/>
                  </a:lnTo>
                  <a:lnTo>
                    <a:pt x="562442" y="671498"/>
                  </a:lnTo>
                  <a:lnTo>
                    <a:pt x="569059" y="667129"/>
                  </a:lnTo>
                  <a:lnTo>
                    <a:pt x="575676" y="662801"/>
                  </a:lnTo>
                  <a:lnTo>
                    <a:pt x="582293" y="658515"/>
                  </a:lnTo>
                  <a:lnTo>
                    <a:pt x="588910" y="654273"/>
                  </a:lnTo>
                  <a:lnTo>
                    <a:pt x="595527" y="650076"/>
                  </a:lnTo>
                  <a:lnTo>
                    <a:pt x="602144" y="645923"/>
                  </a:lnTo>
                  <a:lnTo>
                    <a:pt x="608761" y="641814"/>
                  </a:lnTo>
                  <a:lnTo>
                    <a:pt x="615378" y="637751"/>
                  </a:lnTo>
                  <a:lnTo>
                    <a:pt x="621995" y="633731"/>
                  </a:lnTo>
                  <a:lnTo>
                    <a:pt x="628612" y="629754"/>
                  </a:lnTo>
                  <a:lnTo>
                    <a:pt x="635229" y="625819"/>
                  </a:lnTo>
                  <a:lnTo>
                    <a:pt x="641846" y="621924"/>
                  </a:lnTo>
                  <a:lnTo>
                    <a:pt x="648462" y="618066"/>
                  </a:lnTo>
                  <a:lnTo>
                    <a:pt x="655079" y="614244"/>
                  </a:lnTo>
                  <a:lnTo>
                    <a:pt x="661696" y="610454"/>
                  </a:lnTo>
                  <a:lnTo>
                    <a:pt x="668313" y="606692"/>
                  </a:lnTo>
                  <a:lnTo>
                    <a:pt x="674930" y="602955"/>
                  </a:lnTo>
                  <a:lnTo>
                    <a:pt x="681547" y="599238"/>
                  </a:lnTo>
                  <a:lnTo>
                    <a:pt x="688164" y="595538"/>
                  </a:lnTo>
                  <a:lnTo>
                    <a:pt x="694781" y="591848"/>
                  </a:lnTo>
                  <a:lnTo>
                    <a:pt x="701398" y="588165"/>
                  </a:lnTo>
                  <a:lnTo>
                    <a:pt x="708015" y="584482"/>
                  </a:lnTo>
                  <a:lnTo>
                    <a:pt x="714632" y="580796"/>
                  </a:lnTo>
                  <a:lnTo>
                    <a:pt x="721249" y="577100"/>
                  </a:lnTo>
                  <a:lnTo>
                    <a:pt x="727866" y="573391"/>
                  </a:lnTo>
                  <a:lnTo>
                    <a:pt x="734483" y="569662"/>
                  </a:lnTo>
                  <a:lnTo>
                    <a:pt x="741100" y="565910"/>
                  </a:lnTo>
                  <a:lnTo>
                    <a:pt x="747717" y="562131"/>
                  </a:lnTo>
                  <a:lnTo>
                    <a:pt x="754334" y="558320"/>
                  </a:lnTo>
                  <a:lnTo>
                    <a:pt x="760951" y="554473"/>
                  </a:lnTo>
                  <a:lnTo>
                    <a:pt x="767568" y="550588"/>
                  </a:lnTo>
                  <a:lnTo>
                    <a:pt x="774185" y="546662"/>
                  </a:lnTo>
                  <a:lnTo>
                    <a:pt x="780802" y="542693"/>
                  </a:lnTo>
                  <a:lnTo>
                    <a:pt x="787419" y="538679"/>
                  </a:lnTo>
                  <a:lnTo>
                    <a:pt x="794036" y="534618"/>
                  </a:lnTo>
                  <a:lnTo>
                    <a:pt x="800653" y="530510"/>
                  </a:lnTo>
                  <a:lnTo>
                    <a:pt x="807270" y="526353"/>
                  </a:lnTo>
                  <a:lnTo>
                    <a:pt x="813887" y="522148"/>
                  </a:lnTo>
                  <a:lnTo>
                    <a:pt x="820504" y="517895"/>
                  </a:lnTo>
                  <a:lnTo>
                    <a:pt x="827121" y="513594"/>
                  </a:lnTo>
                  <a:lnTo>
                    <a:pt x="833738" y="509246"/>
                  </a:lnTo>
                  <a:lnTo>
                    <a:pt x="840355" y="504851"/>
                  </a:lnTo>
                  <a:lnTo>
                    <a:pt x="846972" y="500412"/>
                  </a:lnTo>
                  <a:lnTo>
                    <a:pt x="853589" y="495928"/>
                  </a:lnTo>
                  <a:lnTo>
                    <a:pt x="860206" y="491401"/>
                  </a:lnTo>
                  <a:lnTo>
                    <a:pt x="866822" y="486834"/>
                  </a:lnTo>
                  <a:lnTo>
                    <a:pt x="873439" y="482227"/>
                  </a:lnTo>
                  <a:lnTo>
                    <a:pt x="880056" y="477582"/>
                  </a:lnTo>
                  <a:lnTo>
                    <a:pt x="886673" y="472900"/>
                  </a:lnTo>
                  <a:lnTo>
                    <a:pt x="893290" y="468184"/>
                  </a:lnTo>
                  <a:lnTo>
                    <a:pt x="899907" y="463434"/>
                  </a:lnTo>
                  <a:lnTo>
                    <a:pt x="906524" y="458653"/>
                  </a:lnTo>
                  <a:lnTo>
                    <a:pt x="913141" y="453842"/>
                  </a:lnTo>
                  <a:lnTo>
                    <a:pt x="919758" y="449002"/>
                  </a:lnTo>
                  <a:lnTo>
                    <a:pt x="926375" y="444135"/>
                  </a:lnTo>
                  <a:lnTo>
                    <a:pt x="932992" y="439243"/>
                  </a:lnTo>
                  <a:lnTo>
                    <a:pt x="939609" y="434327"/>
                  </a:lnTo>
                  <a:lnTo>
                    <a:pt x="946226" y="429387"/>
                  </a:lnTo>
                  <a:lnTo>
                    <a:pt x="952843" y="424426"/>
                  </a:lnTo>
                  <a:lnTo>
                    <a:pt x="959460" y="419445"/>
                  </a:lnTo>
                  <a:lnTo>
                    <a:pt x="966077" y="414444"/>
                  </a:lnTo>
                  <a:lnTo>
                    <a:pt x="972694" y="409425"/>
                  </a:lnTo>
                  <a:lnTo>
                    <a:pt x="979311" y="404389"/>
                  </a:lnTo>
                  <a:lnTo>
                    <a:pt x="985928" y="399337"/>
                  </a:lnTo>
                  <a:lnTo>
                    <a:pt x="992545" y="394270"/>
                  </a:lnTo>
                  <a:lnTo>
                    <a:pt x="999162" y="389188"/>
                  </a:lnTo>
                  <a:lnTo>
                    <a:pt x="1005779" y="384093"/>
                  </a:lnTo>
                  <a:lnTo>
                    <a:pt x="1012396" y="378984"/>
                  </a:lnTo>
                  <a:lnTo>
                    <a:pt x="1019013" y="373864"/>
                  </a:lnTo>
                  <a:lnTo>
                    <a:pt x="1025630" y="368732"/>
                  </a:lnTo>
                  <a:lnTo>
                    <a:pt x="1032247" y="363589"/>
                  </a:lnTo>
                  <a:lnTo>
                    <a:pt x="1038864" y="358436"/>
                  </a:lnTo>
                  <a:lnTo>
                    <a:pt x="1045481" y="353274"/>
                  </a:lnTo>
                  <a:lnTo>
                    <a:pt x="1052098" y="348102"/>
                  </a:lnTo>
                  <a:lnTo>
                    <a:pt x="1058715" y="342922"/>
                  </a:lnTo>
                  <a:lnTo>
                    <a:pt x="1065332" y="337733"/>
                  </a:lnTo>
                  <a:lnTo>
                    <a:pt x="1071949" y="332537"/>
                  </a:lnTo>
                  <a:lnTo>
                    <a:pt x="1078566" y="327333"/>
                  </a:lnTo>
                  <a:lnTo>
                    <a:pt x="1085182" y="322123"/>
                  </a:lnTo>
                  <a:lnTo>
                    <a:pt x="1091799" y="316906"/>
                  </a:lnTo>
                  <a:lnTo>
                    <a:pt x="1098416" y="311682"/>
                  </a:lnTo>
                  <a:lnTo>
                    <a:pt x="1105033" y="306453"/>
                  </a:lnTo>
                  <a:lnTo>
                    <a:pt x="1111650" y="301218"/>
                  </a:lnTo>
                  <a:lnTo>
                    <a:pt x="1118267" y="295977"/>
                  </a:lnTo>
                  <a:lnTo>
                    <a:pt x="1124884" y="290732"/>
                  </a:lnTo>
                  <a:lnTo>
                    <a:pt x="1131501" y="285481"/>
                  </a:lnTo>
                  <a:lnTo>
                    <a:pt x="1138118" y="280226"/>
                  </a:lnTo>
                  <a:lnTo>
                    <a:pt x="1144735" y="274967"/>
                  </a:lnTo>
                  <a:lnTo>
                    <a:pt x="1151352" y="269703"/>
                  </a:lnTo>
                  <a:lnTo>
                    <a:pt x="1157969" y="264435"/>
                  </a:lnTo>
                  <a:lnTo>
                    <a:pt x="1164586" y="259163"/>
                  </a:lnTo>
                  <a:lnTo>
                    <a:pt x="1171203" y="253888"/>
                  </a:lnTo>
                  <a:lnTo>
                    <a:pt x="1177820" y="248609"/>
                  </a:lnTo>
                  <a:lnTo>
                    <a:pt x="1184437" y="243326"/>
                  </a:lnTo>
                  <a:lnTo>
                    <a:pt x="1191054" y="238040"/>
                  </a:lnTo>
                  <a:lnTo>
                    <a:pt x="1197671" y="232751"/>
                  </a:lnTo>
                  <a:lnTo>
                    <a:pt x="1204288" y="227460"/>
                  </a:lnTo>
                  <a:lnTo>
                    <a:pt x="1210905" y="222165"/>
                  </a:lnTo>
                  <a:lnTo>
                    <a:pt x="1217522" y="216867"/>
                  </a:lnTo>
                  <a:lnTo>
                    <a:pt x="1224139" y="211567"/>
                  </a:lnTo>
                  <a:lnTo>
                    <a:pt x="1230756" y="206264"/>
                  </a:lnTo>
                  <a:lnTo>
                    <a:pt x="1237373" y="200959"/>
                  </a:lnTo>
                  <a:lnTo>
                    <a:pt x="1243990" y="195651"/>
                  </a:lnTo>
                  <a:lnTo>
                    <a:pt x="1250607" y="190341"/>
                  </a:lnTo>
                  <a:lnTo>
                    <a:pt x="1257224" y="185028"/>
                  </a:lnTo>
                  <a:lnTo>
                    <a:pt x="1263841" y="179714"/>
                  </a:lnTo>
                  <a:lnTo>
                    <a:pt x="1270458" y="174397"/>
                  </a:lnTo>
                  <a:lnTo>
                    <a:pt x="1277075" y="169079"/>
                  </a:lnTo>
                  <a:lnTo>
                    <a:pt x="1283692" y="163758"/>
                  </a:lnTo>
                  <a:lnTo>
                    <a:pt x="1290309" y="158435"/>
                  </a:lnTo>
                  <a:lnTo>
                    <a:pt x="1296925" y="153111"/>
                  </a:lnTo>
                  <a:lnTo>
                    <a:pt x="1303542" y="147784"/>
                  </a:lnTo>
                  <a:lnTo>
                    <a:pt x="1310159" y="142456"/>
                  </a:lnTo>
                  <a:lnTo>
                    <a:pt x="1316776" y="137126"/>
                  </a:lnTo>
                  <a:lnTo>
                    <a:pt x="1323393" y="131795"/>
                  </a:lnTo>
                  <a:lnTo>
                    <a:pt x="1330010" y="126462"/>
                  </a:lnTo>
                  <a:lnTo>
                    <a:pt x="1336627" y="121127"/>
                  </a:lnTo>
                  <a:lnTo>
                    <a:pt x="1343244" y="115791"/>
                  </a:lnTo>
                  <a:lnTo>
                    <a:pt x="1349861" y="110453"/>
                  </a:lnTo>
                  <a:lnTo>
                    <a:pt x="1356478" y="105113"/>
                  </a:lnTo>
                  <a:lnTo>
                    <a:pt x="1363095" y="99772"/>
                  </a:lnTo>
                  <a:lnTo>
                    <a:pt x="1369712" y="94430"/>
                  </a:lnTo>
                  <a:lnTo>
                    <a:pt x="1376329" y="89087"/>
                  </a:lnTo>
                  <a:lnTo>
                    <a:pt x="1382946" y="83742"/>
                  </a:lnTo>
                  <a:lnTo>
                    <a:pt x="1389563" y="78395"/>
                  </a:lnTo>
                  <a:lnTo>
                    <a:pt x="1396180" y="73048"/>
                  </a:lnTo>
                  <a:lnTo>
                    <a:pt x="1402797" y="67699"/>
                  </a:lnTo>
                  <a:lnTo>
                    <a:pt x="1409414" y="62348"/>
                  </a:lnTo>
                  <a:lnTo>
                    <a:pt x="1416031" y="56997"/>
                  </a:lnTo>
                  <a:lnTo>
                    <a:pt x="1422648" y="51644"/>
                  </a:lnTo>
                  <a:lnTo>
                    <a:pt x="1429265" y="46290"/>
                  </a:lnTo>
                  <a:lnTo>
                    <a:pt x="1435882" y="40935"/>
                  </a:lnTo>
                  <a:lnTo>
                    <a:pt x="1442499" y="35579"/>
                  </a:lnTo>
                  <a:lnTo>
                    <a:pt x="1449116" y="30222"/>
                  </a:lnTo>
                  <a:lnTo>
                    <a:pt x="1455733" y="24863"/>
                  </a:lnTo>
                  <a:lnTo>
                    <a:pt x="1462350" y="19504"/>
                  </a:lnTo>
                  <a:lnTo>
                    <a:pt x="1468967" y="14143"/>
                  </a:lnTo>
                  <a:lnTo>
                    <a:pt x="1475584" y="8781"/>
                  </a:lnTo>
                  <a:lnTo>
                    <a:pt x="1482201" y="3418"/>
                  </a:lnTo>
                  <a:lnTo>
                    <a:pt x="14864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103690" y="4718086"/>
              <a:ext cx="1658944" cy="1214535"/>
            </a:xfrm>
            <a:custGeom>
              <a:avLst/>
              <a:pathLst>
                <a:path w="1658944" h="1214535">
                  <a:moveTo>
                    <a:pt x="1658944" y="0"/>
                  </a:moveTo>
                  <a:lnTo>
                    <a:pt x="1654242" y="3549"/>
                  </a:lnTo>
                  <a:lnTo>
                    <a:pt x="1647625" y="8545"/>
                  </a:lnTo>
                  <a:lnTo>
                    <a:pt x="1641008" y="13542"/>
                  </a:lnTo>
                  <a:lnTo>
                    <a:pt x="1634391" y="18539"/>
                  </a:lnTo>
                  <a:lnTo>
                    <a:pt x="1627774" y="23537"/>
                  </a:lnTo>
                  <a:lnTo>
                    <a:pt x="1621157" y="28535"/>
                  </a:lnTo>
                  <a:lnTo>
                    <a:pt x="1614540" y="33535"/>
                  </a:lnTo>
                  <a:lnTo>
                    <a:pt x="1607923" y="38534"/>
                  </a:lnTo>
                  <a:lnTo>
                    <a:pt x="1601306" y="43535"/>
                  </a:lnTo>
                  <a:lnTo>
                    <a:pt x="1594689" y="48536"/>
                  </a:lnTo>
                  <a:lnTo>
                    <a:pt x="1588072" y="53537"/>
                  </a:lnTo>
                  <a:lnTo>
                    <a:pt x="1581455" y="58540"/>
                  </a:lnTo>
                  <a:lnTo>
                    <a:pt x="1574838" y="63543"/>
                  </a:lnTo>
                  <a:lnTo>
                    <a:pt x="1568221" y="68546"/>
                  </a:lnTo>
                  <a:lnTo>
                    <a:pt x="1561604" y="73550"/>
                  </a:lnTo>
                  <a:lnTo>
                    <a:pt x="1554987" y="78555"/>
                  </a:lnTo>
                  <a:lnTo>
                    <a:pt x="1548370" y="83561"/>
                  </a:lnTo>
                  <a:lnTo>
                    <a:pt x="1541753" y="88567"/>
                  </a:lnTo>
                  <a:lnTo>
                    <a:pt x="1535136" y="93573"/>
                  </a:lnTo>
                  <a:lnTo>
                    <a:pt x="1528519" y="98580"/>
                  </a:lnTo>
                  <a:lnTo>
                    <a:pt x="1521902" y="103588"/>
                  </a:lnTo>
                  <a:lnTo>
                    <a:pt x="1515285" y="108596"/>
                  </a:lnTo>
                  <a:lnTo>
                    <a:pt x="1508669" y="113605"/>
                  </a:lnTo>
                  <a:lnTo>
                    <a:pt x="1502052" y="118614"/>
                  </a:lnTo>
                  <a:lnTo>
                    <a:pt x="1495435" y="123624"/>
                  </a:lnTo>
                  <a:lnTo>
                    <a:pt x="1488818" y="128634"/>
                  </a:lnTo>
                  <a:lnTo>
                    <a:pt x="1482201" y="133645"/>
                  </a:lnTo>
                  <a:lnTo>
                    <a:pt x="1475584" y="138656"/>
                  </a:lnTo>
                  <a:lnTo>
                    <a:pt x="1468967" y="143668"/>
                  </a:lnTo>
                  <a:lnTo>
                    <a:pt x="1462350" y="148680"/>
                  </a:lnTo>
                  <a:lnTo>
                    <a:pt x="1455733" y="153692"/>
                  </a:lnTo>
                  <a:lnTo>
                    <a:pt x="1449116" y="158705"/>
                  </a:lnTo>
                  <a:lnTo>
                    <a:pt x="1442499" y="163718"/>
                  </a:lnTo>
                  <a:lnTo>
                    <a:pt x="1435882" y="168732"/>
                  </a:lnTo>
                  <a:lnTo>
                    <a:pt x="1429265" y="173745"/>
                  </a:lnTo>
                  <a:lnTo>
                    <a:pt x="1422648" y="178759"/>
                  </a:lnTo>
                  <a:lnTo>
                    <a:pt x="1416031" y="183773"/>
                  </a:lnTo>
                  <a:lnTo>
                    <a:pt x="1409414" y="188787"/>
                  </a:lnTo>
                  <a:lnTo>
                    <a:pt x="1402797" y="193802"/>
                  </a:lnTo>
                  <a:lnTo>
                    <a:pt x="1396180" y="198816"/>
                  </a:lnTo>
                  <a:lnTo>
                    <a:pt x="1389563" y="203830"/>
                  </a:lnTo>
                  <a:lnTo>
                    <a:pt x="1382946" y="208844"/>
                  </a:lnTo>
                  <a:lnTo>
                    <a:pt x="1376329" y="213858"/>
                  </a:lnTo>
                  <a:lnTo>
                    <a:pt x="1369712" y="218872"/>
                  </a:lnTo>
                  <a:lnTo>
                    <a:pt x="1363095" y="223886"/>
                  </a:lnTo>
                  <a:lnTo>
                    <a:pt x="1356478" y="228899"/>
                  </a:lnTo>
                  <a:lnTo>
                    <a:pt x="1349861" y="233912"/>
                  </a:lnTo>
                  <a:lnTo>
                    <a:pt x="1343244" y="238924"/>
                  </a:lnTo>
                  <a:lnTo>
                    <a:pt x="1336627" y="243936"/>
                  </a:lnTo>
                  <a:lnTo>
                    <a:pt x="1330010" y="248947"/>
                  </a:lnTo>
                  <a:lnTo>
                    <a:pt x="1323393" y="253957"/>
                  </a:lnTo>
                  <a:lnTo>
                    <a:pt x="1316776" y="258966"/>
                  </a:lnTo>
                  <a:lnTo>
                    <a:pt x="1310159" y="263974"/>
                  </a:lnTo>
                  <a:lnTo>
                    <a:pt x="1303542" y="268981"/>
                  </a:lnTo>
                  <a:lnTo>
                    <a:pt x="1296925" y="273987"/>
                  </a:lnTo>
                  <a:lnTo>
                    <a:pt x="1290309" y="278991"/>
                  </a:lnTo>
                  <a:lnTo>
                    <a:pt x="1283692" y="283993"/>
                  </a:lnTo>
                  <a:lnTo>
                    <a:pt x="1277075" y="288994"/>
                  </a:lnTo>
                  <a:lnTo>
                    <a:pt x="1270458" y="293993"/>
                  </a:lnTo>
                  <a:lnTo>
                    <a:pt x="1263841" y="298989"/>
                  </a:lnTo>
                  <a:lnTo>
                    <a:pt x="1257224" y="303983"/>
                  </a:lnTo>
                  <a:lnTo>
                    <a:pt x="1250607" y="308975"/>
                  </a:lnTo>
                  <a:lnTo>
                    <a:pt x="1243990" y="313964"/>
                  </a:lnTo>
                  <a:lnTo>
                    <a:pt x="1237373" y="318949"/>
                  </a:lnTo>
                  <a:lnTo>
                    <a:pt x="1230756" y="323931"/>
                  </a:lnTo>
                  <a:lnTo>
                    <a:pt x="1224139" y="328910"/>
                  </a:lnTo>
                  <a:lnTo>
                    <a:pt x="1217522" y="333885"/>
                  </a:lnTo>
                  <a:lnTo>
                    <a:pt x="1210905" y="338855"/>
                  </a:lnTo>
                  <a:lnTo>
                    <a:pt x="1204288" y="343820"/>
                  </a:lnTo>
                  <a:lnTo>
                    <a:pt x="1197671" y="348781"/>
                  </a:lnTo>
                  <a:lnTo>
                    <a:pt x="1191054" y="353736"/>
                  </a:lnTo>
                  <a:lnTo>
                    <a:pt x="1184437" y="358685"/>
                  </a:lnTo>
                  <a:lnTo>
                    <a:pt x="1177820" y="363628"/>
                  </a:lnTo>
                  <a:lnTo>
                    <a:pt x="1171203" y="368564"/>
                  </a:lnTo>
                  <a:lnTo>
                    <a:pt x="1164586" y="373493"/>
                  </a:lnTo>
                  <a:lnTo>
                    <a:pt x="1157969" y="378414"/>
                  </a:lnTo>
                  <a:lnTo>
                    <a:pt x="1151352" y="383326"/>
                  </a:lnTo>
                  <a:lnTo>
                    <a:pt x="1144735" y="388229"/>
                  </a:lnTo>
                  <a:lnTo>
                    <a:pt x="1138118" y="393122"/>
                  </a:lnTo>
                  <a:lnTo>
                    <a:pt x="1131501" y="398005"/>
                  </a:lnTo>
                  <a:lnTo>
                    <a:pt x="1124884" y="402876"/>
                  </a:lnTo>
                  <a:lnTo>
                    <a:pt x="1118267" y="407736"/>
                  </a:lnTo>
                  <a:lnTo>
                    <a:pt x="1111650" y="412582"/>
                  </a:lnTo>
                  <a:lnTo>
                    <a:pt x="1105033" y="417414"/>
                  </a:lnTo>
                  <a:lnTo>
                    <a:pt x="1098416" y="422232"/>
                  </a:lnTo>
                  <a:lnTo>
                    <a:pt x="1091799" y="427034"/>
                  </a:lnTo>
                  <a:lnTo>
                    <a:pt x="1085182" y="431818"/>
                  </a:lnTo>
                  <a:lnTo>
                    <a:pt x="1078566" y="436585"/>
                  </a:lnTo>
                  <a:lnTo>
                    <a:pt x="1071949" y="441332"/>
                  </a:lnTo>
                  <a:lnTo>
                    <a:pt x="1065332" y="446059"/>
                  </a:lnTo>
                  <a:lnTo>
                    <a:pt x="1058715" y="450764"/>
                  </a:lnTo>
                  <a:lnTo>
                    <a:pt x="1052098" y="455446"/>
                  </a:lnTo>
                  <a:lnTo>
                    <a:pt x="1045481" y="460103"/>
                  </a:lnTo>
                  <a:lnTo>
                    <a:pt x="1038864" y="464734"/>
                  </a:lnTo>
                  <a:lnTo>
                    <a:pt x="1032247" y="469338"/>
                  </a:lnTo>
                  <a:lnTo>
                    <a:pt x="1025630" y="473913"/>
                  </a:lnTo>
                  <a:lnTo>
                    <a:pt x="1019013" y="478457"/>
                  </a:lnTo>
                  <a:lnTo>
                    <a:pt x="1012396" y="482969"/>
                  </a:lnTo>
                  <a:lnTo>
                    <a:pt x="1005779" y="487448"/>
                  </a:lnTo>
                  <a:lnTo>
                    <a:pt x="999162" y="491891"/>
                  </a:lnTo>
                  <a:lnTo>
                    <a:pt x="992545" y="496298"/>
                  </a:lnTo>
                  <a:lnTo>
                    <a:pt x="985928" y="500667"/>
                  </a:lnTo>
                  <a:lnTo>
                    <a:pt x="979311" y="504996"/>
                  </a:lnTo>
                  <a:lnTo>
                    <a:pt x="972694" y="509285"/>
                  </a:lnTo>
                  <a:lnTo>
                    <a:pt x="966077" y="513533"/>
                  </a:lnTo>
                  <a:lnTo>
                    <a:pt x="959460" y="517738"/>
                  </a:lnTo>
                  <a:lnTo>
                    <a:pt x="952843" y="521899"/>
                  </a:lnTo>
                  <a:lnTo>
                    <a:pt x="946226" y="526018"/>
                  </a:lnTo>
                  <a:lnTo>
                    <a:pt x="939609" y="530092"/>
                  </a:lnTo>
                  <a:lnTo>
                    <a:pt x="932992" y="534123"/>
                  </a:lnTo>
                  <a:lnTo>
                    <a:pt x="926375" y="538110"/>
                  </a:lnTo>
                  <a:lnTo>
                    <a:pt x="919758" y="542055"/>
                  </a:lnTo>
                  <a:lnTo>
                    <a:pt x="913141" y="545958"/>
                  </a:lnTo>
                  <a:lnTo>
                    <a:pt x="906524" y="549822"/>
                  </a:lnTo>
                  <a:lnTo>
                    <a:pt x="899907" y="553648"/>
                  </a:lnTo>
                  <a:lnTo>
                    <a:pt x="893290" y="557439"/>
                  </a:lnTo>
                  <a:lnTo>
                    <a:pt x="886673" y="561198"/>
                  </a:lnTo>
                  <a:lnTo>
                    <a:pt x="880056" y="564927"/>
                  </a:lnTo>
                  <a:lnTo>
                    <a:pt x="873439" y="568631"/>
                  </a:lnTo>
                  <a:lnTo>
                    <a:pt x="866822" y="572313"/>
                  </a:lnTo>
                  <a:lnTo>
                    <a:pt x="860206" y="575977"/>
                  </a:lnTo>
                  <a:lnTo>
                    <a:pt x="853589" y="579629"/>
                  </a:lnTo>
                  <a:lnTo>
                    <a:pt x="846972" y="583273"/>
                  </a:lnTo>
                  <a:lnTo>
                    <a:pt x="840355" y="586914"/>
                  </a:lnTo>
                  <a:lnTo>
                    <a:pt x="833738" y="590556"/>
                  </a:lnTo>
                  <a:lnTo>
                    <a:pt x="827121" y="594205"/>
                  </a:lnTo>
                  <a:lnTo>
                    <a:pt x="820504" y="597865"/>
                  </a:lnTo>
                  <a:lnTo>
                    <a:pt x="813887" y="601542"/>
                  </a:lnTo>
                  <a:lnTo>
                    <a:pt x="807270" y="605240"/>
                  </a:lnTo>
                  <a:lnTo>
                    <a:pt x="800653" y="608962"/>
                  </a:lnTo>
                  <a:lnTo>
                    <a:pt x="794036" y="612714"/>
                  </a:lnTo>
                  <a:lnTo>
                    <a:pt x="787419" y="616498"/>
                  </a:lnTo>
                  <a:lnTo>
                    <a:pt x="780802" y="620318"/>
                  </a:lnTo>
                  <a:lnTo>
                    <a:pt x="774185" y="624177"/>
                  </a:lnTo>
                  <a:lnTo>
                    <a:pt x="767568" y="628078"/>
                  </a:lnTo>
                  <a:lnTo>
                    <a:pt x="760951" y="632021"/>
                  </a:lnTo>
                  <a:lnTo>
                    <a:pt x="754334" y="636009"/>
                  </a:lnTo>
                  <a:lnTo>
                    <a:pt x="747717" y="640044"/>
                  </a:lnTo>
                  <a:lnTo>
                    <a:pt x="741100" y="644125"/>
                  </a:lnTo>
                  <a:lnTo>
                    <a:pt x="734483" y="648253"/>
                  </a:lnTo>
                  <a:lnTo>
                    <a:pt x="727866" y="652429"/>
                  </a:lnTo>
                  <a:lnTo>
                    <a:pt x="721249" y="656651"/>
                  </a:lnTo>
                  <a:lnTo>
                    <a:pt x="714632" y="660921"/>
                  </a:lnTo>
                  <a:lnTo>
                    <a:pt x="708015" y="665236"/>
                  </a:lnTo>
                  <a:lnTo>
                    <a:pt x="701398" y="669596"/>
                  </a:lnTo>
                  <a:lnTo>
                    <a:pt x="694781" y="674001"/>
                  </a:lnTo>
                  <a:lnTo>
                    <a:pt x="688164" y="678448"/>
                  </a:lnTo>
                  <a:lnTo>
                    <a:pt x="681547" y="682936"/>
                  </a:lnTo>
                  <a:lnTo>
                    <a:pt x="674930" y="687464"/>
                  </a:lnTo>
                  <a:lnTo>
                    <a:pt x="668313" y="692031"/>
                  </a:lnTo>
                  <a:lnTo>
                    <a:pt x="661696" y="696634"/>
                  </a:lnTo>
                  <a:lnTo>
                    <a:pt x="655079" y="701273"/>
                  </a:lnTo>
                  <a:lnTo>
                    <a:pt x="648462" y="705946"/>
                  </a:lnTo>
                  <a:lnTo>
                    <a:pt x="641846" y="710650"/>
                  </a:lnTo>
                  <a:lnTo>
                    <a:pt x="635229" y="715386"/>
                  </a:lnTo>
                  <a:lnTo>
                    <a:pt x="628612" y="720151"/>
                  </a:lnTo>
                  <a:lnTo>
                    <a:pt x="621995" y="724943"/>
                  </a:lnTo>
                  <a:lnTo>
                    <a:pt x="615378" y="729762"/>
                  </a:lnTo>
                  <a:lnTo>
                    <a:pt x="608761" y="734605"/>
                  </a:lnTo>
                  <a:lnTo>
                    <a:pt x="602144" y="739473"/>
                  </a:lnTo>
                  <a:lnTo>
                    <a:pt x="595527" y="744362"/>
                  </a:lnTo>
                  <a:lnTo>
                    <a:pt x="588910" y="749273"/>
                  </a:lnTo>
                  <a:lnTo>
                    <a:pt x="582293" y="754203"/>
                  </a:lnTo>
                  <a:lnTo>
                    <a:pt x="575676" y="759153"/>
                  </a:lnTo>
                  <a:lnTo>
                    <a:pt x="569059" y="764120"/>
                  </a:lnTo>
                  <a:lnTo>
                    <a:pt x="562442" y="769105"/>
                  </a:lnTo>
                  <a:lnTo>
                    <a:pt x="555825" y="774105"/>
                  </a:lnTo>
                  <a:lnTo>
                    <a:pt x="549208" y="779120"/>
                  </a:lnTo>
                  <a:lnTo>
                    <a:pt x="542591" y="784150"/>
                  </a:lnTo>
                  <a:lnTo>
                    <a:pt x="535974" y="789193"/>
                  </a:lnTo>
                  <a:lnTo>
                    <a:pt x="529357" y="794249"/>
                  </a:lnTo>
                  <a:lnTo>
                    <a:pt x="522740" y="799317"/>
                  </a:lnTo>
                  <a:lnTo>
                    <a:pt x="516123" y="804396"/>
                  </a:lnTo>
                  <a:lnTo>
                    <a:pt x="509506" y="809486"/>
                  </a:lnTo>
                  <a:lnTo>
                    <a:pt x="502889" y="814586"/>
                  </a:lnTo>
                  <a:lnTo>
                    <a:pt x="496272" y="819696"/>
                  </a:lnTo>
                  <a:lnTo>
                    <a:pt x="489655" y="824815"/>
                  </a:lnTo>
                  <a:lnTo>
                    <a:pt x="483038" y="829943"/>
                  </a:lnTo>
                  <a:lnTo>
                    <a:pt x="476421" y="835079"/>
                  </a:lnTo>
                  <a:lnTo>
                    <a:pt x="469804" y="840223"/>
                  </a:lnTo>
                  <a:lnTo>
                    <a:pt x="463187" y="845374"/>
                  </a:lnTo>
                  <a:lnTo>
                    <a:pt x="456570" y="850532"/>
                  </a:lnTo>
                  <a:lnTo>
                    <a:pt x="449953" y="855697"/>
                  </a:lnTo>
                  <a:lnTo>
                    <a:pt x="443336" y="860869"/>
                  </a:lnTo>
                  <a:lnTo>
                    <a:pt x="436719" y="866047"/>
                  </a:lnTo>
                  <a:lnTo>
                    <a:pt x="430103" y="871230"/>
                  </a:lnTo>
                  <a:lnTo>
                    <a:pt x="423486" y="876419"/>
                  </a:lnTo>
                  <a:lnTo>
                    <a:pt x="416869" y="881614"/>
                  </a:lnTo>
                  <a:lnTo>
                    <a:pt x="410252" y="886813"/>
                  </a:lnTo>
                  <a:lnTo>
                    <a:pt x="403635" y="892017"/>
                  </a:lnTo>
                  <a:lnTo>
                    <a:pt x="397018" y="897226"/>
                  </a:lnTo>
                  <a:lnTo>
                    <a:pt x="390401" y="902440"/>
                  </a:lnTo>
                  <a:lnTo>
                    <a:pt x="383784" y="907658"/>
                  </a:lnTo>
                  <a:lnTo>
                    <a:pt x="377167" y="912879"/>
                  </a:lnTo>
                  <a:lnTo>
                    <a:pt x="370550" y="918105"/>
                  </a:lnTo>
                  <a:lnTo>
                    <a:pt x="363933" y="923335"/>
                  </a:lnTo>
                  <a:lnTo>
                    <a:pt x="357316" y="928568"/>
                  </a:lnTo>
                  <a:lnTo>
                    <a:pt x="350699" y="933805"/>
                  </a:lnTo>
                  <a:lnTo>
                    <a:pt x="344082" y="939045"/>
                  </a:lnTo>
                  <a:lnTo>
                    <a:pt x="337465" y="944288"/>
                  </a:lnTo>
                  <a:lnTo>
                    <a:pt x="330848" y="949535"/>
                  </a:lnTo>
                  <a:lnTo>
                    <a:pt x="324231" y="954785"/>
                  </a:lnTo>
                  <a:lnTo>
                    <a:pt x="317614" y="960037"/>
                  </a:lnTo>
                  <a:lnTo>
                    <a:pt x="310997" y="965293"/>
                  </a:lnTo>
                  <a:lnTo>
                    <a:pt x="304380" y="970551"/>
                  </a:lnTo>
                  <a:lnTo>
                    <a:pt x="297763" y="975812"/>
                  </a:lnTo>
                  <a:lnTo>
                    <a:pt x="291146" y="981075"/>
                  </a:lnTo>
                  <a:lnTo>
                    <a:pt x="284529" y="986341"/>
                  </a:lnTo>
                  <a:lnTo>
                    <a:pt x="277912" y="991610"/>
                  </a:lnTo>
                  <a:lnTo>
                    <a:pt x="271295" y="996881"/>
                  </a:lnTo>
                  <a:lnTo>
                    <a:pt x="264678" y="1002154"/>
                  </a:lnTo>
                  <a:lnTo>
                    <a:pt x="258061" y="1007429"/>
                  </a:lnTo>
                  <a:lnTo>
                    <a:pt x="251444" y="1012707"/>
                  </a:lnTo>
                  <a:lnTo>
                    <a:pt x="244827" y="1017987"/>
                  </a:lnTo>
                  <a:lnTo>
                    <a:pt x="238210" y="1023269"/>
                  </a:lnTo>
                  <a:lnTo>
                    <a:pt x="231593" y="1028553"/>
                  </a:lnTo>
                  <a:lnTo>
                    <a:pt x="224976" y="1033839"/>
                  </a:lnTo>
                  <a:lnTo>
                    <a:pt x="218359" y="1039127"/>
                  </a:lnTo>
                  <a:lnTo>
                    <a:pt x="211743" y="1044417"/>
                  </a:lnTo>
                  <a:lnTo>
                    <a:pt x="205126" y="1049708"/>
                  </a:lnTo>
                  <a:lnTo>
                    <a:pt x="198509" y="1055002"/>
                  </a:lnTo>
                  <a:lnTo>
                    <a:pt x="191892" y="1060298"/>
                  </a:lnTo>
                  <a:lnTo>
                    <a:pt x="185275" y="1065595"/>
                  </a:lnTo>
                  <a:lnTo>
                    <a:pt x="178658" y="1070894"/>
                  </a:lnTo>
                  <a:lnTo>
                    <a:pt x="172041" y="1076194"/>
                  </a:lnTo>
                  <a:lnTo>
                    <a:pt x="165424" y="1081497"/>
                  </a:lnTo>
                  <a:lnTo>
                    <a:pt x="158807" y="1086801"/>
                  </a:lnTo>
                  <a:lnTo>
                    <a:pt x="152190" y="1092106"/>
                  </a:lnTo>
                  <a:lnTo>
                    <a:pt x="145573" y="1097414"/>
                  </a:lnTo>
                  <a:lnTo>
                    <a:pt x="138956" y="1102722"/>
                  </a:lnTo>
                  <a:lnTo>
                    <a:pt x="132339" y="1108033"/>
                  </a:lnTo>
                  <a:lnTo>
                    <a:pt x="125722" y="1113345"/>
                  </a:lnTo>
                  <a:lnTo>
                    <a:pt x="119105" y="1118658"/>
                  </a:lnTo>
                  <a:lnTo>
                    <a:pt x="112488" y="1123973"/>
                  </a:lnTo>
                  <a:lnTo>
                    <a:pt x="105871" y="1129289"/>
                  </a:lnTo>
                  <a:lnTo>
                    <a:pt x="99254" y="1134607"/>
                  </a:lnTo>
                  <a:lnTo>
                    <a:pt x="92637" y="1139926"/>
                  </a:lnTo>
                  <a:lnTo>
                    <a:pt x="86020" y="1145247"/>
                  </a:lnTo>
                  <a:lnTo>
                    <a:pt x="79403" y="1150569"/>
                  </a:lnTo>
                  <a:lnTo>
                    <a:pt x="72786" y="1155892"/>
                  </a:lnTo>
                  <a:lnTo>
                    <a:pt x="66169" y="1161217"/>
                  </a:lnTo>
                  <a:lnTo>
                    <a:pt x="59552" y="1166543"/>
                  </a:lnTo>
                  <a:lnTo>
                    <a:pt x="52935" y="1171870"/>
                  </a:lnTo>
                  <a:lnTo>
                    <a:pt x="46318" y="1177199"/>
                  </a:lnTo>
                  <a:lnTo>
                    <a:pt x="39701" y="1182529"/>
                  </a:lnTo>
                  <a:lnTo>
                    <a:pt x="33084" y="1187860"/>
                  </a:lnTo>
                  <a:lnTo>
                    <a:pt x="26467" y="1193193"/>
                  </a:lnTo>
                  <a:lnTo>
                    <a:pt x="19850" y="1198526"/>
                  </a:lnTo>
                  <a:lnTo>
                    <a:pt x="13233" y="1203861"/>
                  </a:lnTo>
                  <a:lnTo>
                    <a:pt x="6616" y="1209198"/>
                  </a:lnTo>
                  <a:lnTo>
                    <a:pt x="0" y="1214535"/>
                  </a:lnTo>
                  <a:lnTo>
                    <a:pt x="0" y="12145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103690" y="4718086"/>
              <a:ext cx="1569609" cy="1153472"/>
            </a:xfrm>
            <a:custGeom>
              <a:avLst/>
              <a:pathLst>
                <a:path w="1569609" h="1153472">
                  <a:moveTo>
                    <a:pt x="0" y="1153472"/>
                  </a:moveTo>
                  <a:lnTo>
                    <a:pt x="6616" y="1148282"/>
                  </a:lnTo>
                  <a:lnTo>
                    <a:pt x="13233" y="1143092"/>
                  </a:lnTo>
                  <a:lnTo>
                    <a:pt x="19850" y="1137903"/>
                  </a:lnTo>
                  <a:lnTo>
                    <a:pt x="26467" y="1132713"/>
                  </a:lnTo>
                  <a:lnTo>
                    <a:pt x="33084" y="1127524"/>
                  </a:lnTo>
                  <a:lnTo>
                    <a:pt x="39701" y="1122335"/>
                  </a:lnTo>
                  <a:lnTo>
                    <a:pt x="46318" y="1117146"/>
                  </a:lnTo>
                  <a:lnTo>
                    <a:pt x="52935" y="1111957"/>
                  </a:lnTo>
                  <a:lnTo>
                    <a:pt x="59552" y="1106769"/>
                  </a:lnTo>
                  <a:lnTo>
                    <a:pt x="66169" y="1101580"/>
                  </a:lnTo>
                  <a:lnTo>
                    <a:pt x="72786" y="1096392"/>
                  </a:lnTo>
                  <a:lnTo>
                    <a:pt x="79403" y="1091205"/>
                  </a:lnTo>
                  <a:lnTo>
                    <a:pt x="86020" y="1086017"/>
                  </a:lnTo>
                  <a:lnTo>
                    <a:pt x="92637" y="1080830"/>
                  </a:lnTo>
                  <a:lnTo>
                    <a:pt x="99254" y="1075643"/>
                  </a:lnTo>
                  <a:lnTo>
                    <a:pt x="105871" y="1070457"/>
                  </a:lnTo>
                  <a:lnTo>
                    <a:pt x="112488" y="1065270"/>
                  </a:lnTo>
                  <a:lnTo>
                    <a:pt x="119105" y="1060085"/>
                  </a:lnTo>
                  <a:lnTo>
                    <a:pt x="125722" y="1054899"/>
                  </a:lnTo>
                  <a:lnTo>
                    <a:pt x="132339" y="1049714"/>
                  </a:lnTo>
                  <a:lnTo>
                    <a:pt x="138956" y="1044530"/>
                  </a:lnTo>
                  <a:lnTo>
                    <a:pt x="145573" y="1039346"/>
                  </a:lnTo>
                  <a:lnTo>
                    <a:pt x="152190" y="1034162"/>
                  </a:lnTo>
                  <a:lnTo>
                    <a:pt x="158807" y="1028979"/>
                  </a:lnTo>
                  <a:lnTo>
                    <a:pt x="165424" y="1023797"/>
                  </a:lnTo>
                  <a:lnTo>
                    <a:pt x="172041" y="1018615"/>
                  </a:lnTo>
                  <a:lnTo>
                    <a:pt x="178658" y="1013434"/>
                  </a:lnTo>
                  <a:lnTo>
                    <a:pt x="185275" y="1008253"/>
                  </a:lnTo>
                  <a:lnTo>
                    <a:pt x="191892" y="1003073"/>
                  </a:lnTo>
                  <a:lnTo>
                    <a:pt x="198509" y="997894"/>
                  </a:lnTo>
                  <a:lnTo>
                    <a:pt x="205126" y="992716"/>
                  </a:lnTo>
                  <a:lnTo>
                    <a:pt x="211743" y="987539"/>
                  </a:lnTo>
                  <a:lnTo>
                    <a:pt x="218359" y="982363"/>
                  </a:lnTo>
                  <a:lnTo>
                    <a:pt x="224976" y="977188"/>
                  </a:lnTo>
                  <a:lnTo>
                    <a:pt x="231593" y="972013"/>
                  </a:lnTo>
                  <a:lnTo>
                    <a:pt x="238210" y="966840"/>
                  </a:lnTo>
                  <a:lnTo>
                    <a:pt x="244827" y="961669"/>
                  </a:lnTo>
                  <a:lnTo>
                    <a:pt x="251444" y="956498"/>
                  </a:lnTo>
                  <a:lnTo>
                    <a:pt x="258061" y="951329"/>
                  </a:lnTo>
                  <a:lnTo>
                    <a:pt x="264678" y="946161"/>
                  </a:lnTo>
                  <a:lnTo>
                    <a:pt x="271295" y="940995"/>
                  </a:lnTo>
                  <a:lnTo>
                    <a:pt x="277912" y="935830"/>
                  </a:lnTo>
                  <a:lnTo>
                    <a:pt x="284529" y="930668"/>
                  </a:lnTo>
                  <a:lnTo>
                    <a:pt x="291146" y="925507"/>
                  </a:lnTo>
                  <a:lnTo>
                    <a:pt x="297763" y="920348"/>
                  </a:lnTo>
                  <a:lnTo>
                    <a:pt x="304380" y="915191"/>
                  </a:lnTo>
                  <a:lnTo>
                    <a:pt x="310997" y="910037"/>
                  </a:lnTo>
                  <a:lnTo>
                    <a:pt x="317614" y="904885"/>
                  </a:lnTo>
                  <a:lnTo>
                    <a:pt x="324231" y="899735"/>
                  </a:lnTo>
                  <a:lnTo>
                    <a:pt x="330848" y="894589"/>
                  </a:lnTo>
                  <a:lnTo>
                    <a:pt x="337465" y="889445"/>
                  </a:lnTo>
                  <a:lnTo>
                    <a:pt x="344082" y="884304"/>
                  </a:lnTo>
                  <a:lnTo>
                    <a:pt x="350699" y="879167"/>
                  </a:lnTo>
                  <a:lnTo>
                    <a:pt x="357316" y="874033"/>
                  </a:lnTo>
                  <a:lnTo>
                    <a:pt x="363933" y="868903"/>
                  </a:lnTo>
                  <a:lnTo>
                    <a:pt x="370550" y="863777"/>
                  </a:lnTo>
                  <a:lnTo>
                    <a:pt x="377167" y="858655"/>
                  </a:lnTo>
                  <a:lnTo>
                    <a:pt x="383784" y="853538"/>
                  </a:lnTo>
                  <a:lnTo>
                    <a:pt x="390401" y="848425"/>
                  </a:lnTo>
                  <a:lnTo>
                    <a:pt x="397018" y="843318"/>
                  </a:lnTo>
                  <a:lnTo>
                    <a:pt x="403635" y="838216"/>
                  </a:lnTo>
                  <a:lnTo>
                    <a:pt x="410252" y="833120"/>
                  </a:lnTo>
                  <a:lnTo>
                    <a:pt x="416869" y="828031"/>
                  </a:lnTo>
                  <a:lnTo>
                    <a:pt x="423486" y="822948"/>
                  </a:lnTo>
                  <a:lnTo>
                    <a:pt x="430103" y="817872"/>
                  </a:lnTo>
                  <a:lnTo>
                    <a:pt x="436719" y="812804"/>
                  </a:lnTo>
                  <a:lnTo>
                    <a:pt x="443336" y="807744"/>
                  </a:lnTo>
                  <a:lnTo>
                    <a:pt x="449953" y="802693"/>
                  </a:lnTo>
                  <a:lnTo>
                    <a:pt x="456570" y="797651"/>
                  </a:lnTo>
                  <a:lnTo>
                    <a:pt x="463187" y="792619"/>
                  </a:lnTo>
                  <a:lnTo>
                    <a:pt x="469804" y="787597"/>
                  </a:lnTo>
                  <a:lnTo>
                    <a:pt x="476421" y="782587"/>
                  </a:lnTo>
                  <a:lnTo>
                    <a:pt x="483038" y="777588"/>
                  </a:lnTo>
                  <a:lnTo>
                    <a:pt x="489655" y="772603"/>
                  </a:lnTo>
                  <a:lnTo>
                    <a:pt x="496272" y="767630"/>
                  </a:lnTo>
                  <a:lnTo>
                    <a:pt x="502889" y="762673"/>
                  </a:lnTo>
                  <a:lnTo>
                    <a:pt x="509506" y="757730"/>
                  </a:lnTo>
                  <a:lnTo>
                    <a:pt x="516123" y="752805"/>
                  </a:lnTo>
                  <a:lnTo>
                    <a:pt x="522740" y="747896"/>
                  </a:lnTo>
                  <a:lnTo>
                    <a:pt x="529357" y="743006"/>
                  </a:lnTo>
                  <a:lnTo>
                    <a:pt x="535974" y="738136"/>
                  </a:lnTo>
                  <a:lnTo>
                    <a:pt x="542591" y="733287"/>
                  </a:lnTo>
                  <a:lnTo>
                    <a:pt x="549208" y="728461"/>
                  </a:lnTo>
                  <a:lnTo>
                    <a:pt x="555825" y="723657"/>
                  </a:lnTo>
                  <a:lnTo>
                    <a:pt x="562442" y="718879"/>
                  </a:lnTo>
                  <a:lnTo>
                    <a:pt x="569059" y="714128"/>
                  </a:lnTo>
                  <a:lnTo>
                    <a:pt x="575676" y="709404"/>
                  </a:lnTo>
                  <a:lnTo>
                    <a:pt x="582293" y="704710"/>
                  </a:lnTo>
                  <a:lnTo>
                    <a:pt x="588910" y="700047"/>
                  </a:lnTo>
                  <a:lnTo>
                    <a:pt x="595527" y="695416"/>
                  </a:lnTo>
                  <a:lnTo>
                    <a:pt x="602144" y="690820"/>
                  </a:lnTo>
                  <a:lnTo>
                    <a:pt x="608761" y="686260"/>
                  </a:lnTo>
                  <a:lnTo>
                    <a:pt x="615378" y="681737"/>
                  </a:lnTo>
                  <a:lnTo>
                    <a:pt x="621995" y="677253"/>
                  </a:lnTo>
                  <a:lnTo>
                    <a:pt x="628612" y="672809"/>
                  </a:lnTo>
                  <a:lnTo>
                    <a:pt x="635229" y="668408"/>
                  </a:lnTo>
                  <a:lnTo>
                    <a:pt x="641846" y="664049"/>
                  </a:lnTo>
                  <a:lnTo>
                    <a:pt x="648462" y="659734"/>
                  </a:lnTo>
                  <a:lnTo>
                    <a:pt x="655079" y="655464"/>
                  </a:lnTo>
                  <a:lnTo>
                    <a:pt x="661696" y="651240"/>
                  </a:lnTo>
                  <a:lnTo>
                    <a:pt x="668313" y="647063"/>
                  </a:lnTo>
                  <a:lnTo>
                    <a:pt x="674930" y="642931"/>
                  </a:lnTo>
                  <a:lnTo>
                    <a:pt x="681547" y="638846"/>
                  </a:lnTo>
                  <a:lnTo>
                    <a:pt x="688164" y="634806"/>
                  </a:lnTo>
                  <a:lnTo>
                    <a:pt x="694781" y="630812"/>
                  </a:lnTo>
                  <a:lnTo>
                    <a:pt x="701398" y="626860"/>
                  </a:lnTo>
                  <a:lnTo>
                    <a:pt x="708015" y="622951"/>
                  </a:lnTo>
                  <a:lnTo>
                    <a:pt x="714632" y="619081"/>
                  </a:lnTo>
                  <a:lnTo>
                    <a:pt x="721249" y="615249"/>
                  </a:lnTo>
                  <a:lnTo>
                    <a:pt x="727866" y="611450"/>
                  </a:lnTo>
                  <a:lnTo>
                    <a:pt x="734483" y="607683"/>
                  </a:lnTo>
                  <a:lnTo>
                    <a:pt x="741100" y="603942"/>
                  </a:lnTo>
                  <a:lnTo>
                    <a:pt x="747717" y="600224"/>
                  </a:lnTo>
                  <a:lnTo>
                    <a:pt x="754334" y="596524"/>
                  </a:lnTo>
                  <a:lnTo>
                    <a:pt x="760951" y="592838"/>
                  </a:lnTo>
                  <a:lnTo>
                    <a:pt x="767568" y="589160"/>
                  </a:lnTo>
                  <a:lnTo>
                    <a:pt x="774185" y="585487"/>
                  </a:lnTo>
                  <a:lnTo>
                    <a:pt x="780802" y="581811"/>
                  </a:lnTo>
                  <a:lnTo>
                    <a:pt x="787419" y="578130"/>
                  </a:lnTo>
                  <a:lnTo>
                    <a:pt x="794036" y="574437"/>
                  </a:lnTo>
                  <a:lnTo>
                    <a:pt x="800653" y="570727"/>
                  </a:lnTo>
                  <a:lnTo>
                    <a:pt x="807270" y="566997"/>
                  </a:lnTo>
                  <a:lnTo>
                    <a:pt x="813887" y="563242"/>
                  </a:lnTo>
                  <a:lnTo>
                    <a:pt x="820504" y="559457"/>
                  </a:lnTo>
                  <a:lnTo>
                    <a:pt x="827121" y="555640"/>
                  </a:lnTo>
                  <a:lnTo>
                    <a:pt x="833738" y="551788"/>
                  </a:lnTo>
                  <a:lnTo>
                    <a:pt x="840355" y="547896"/>
                  </a:lnTo>
                  <a:lnTo>
                    <a:pt x="846972" y="543964"/>
                  </a:lnTo>
                  <a:lnTo>
                    <a:pt x="853589" y="539988"/>
                  </a:lnTo>
                  <a:lnTo>
                    <a:pt x="860206" y="535969"/>
                  </a:lnTo>
                  <a:lnTo>
                    <a:pt x="866822" y="531904"/>
                  </a:lnTo>
                  <a:lnTo>
                    <a:pt x="873439" y="527793"/>
                  </a:lnTo>
                  <a:lnTo>
                    <a:pt x="880056" y="523636"/>
                  </a:lnTo>
                  <a:lnTo>
                    <a:pt x="886673" y="519433"/>
                  </a:lnTo>
                  <a:lnTo>
                    <a:pt x="893290" y="515183"/>
                  </a:lnTo>
                  <a:lnTo>
                    <a:pt x="899907" y="510888"/>
                  </a:lnTo>
                  <a:lnTo>
                    <a:pt x="906524" y="506549"/>
                  </a:lnTo>
                  <a:lnTo>
                    <a:pt x="913141" y="502166"/>
                  </a:lnTo>
                  <a:lnTo>
                    <a:pt x="919758" y="497741"/>
                  </a:lnTo>
                  <a:lnTo>
                    <a:pt x="926375" y="493275"/>
                  </a:lnTo>
                  <a:lnTo>
                    <a:pt x="932992" y="488769"/>
                  </a:lnTo>
                  <a:lnTo>
                    <a:pt x="939609" y="484225"/>
                  </a:lnTo>
                  <a:lnTo>
                    <a:pt x="946226" y="479645"/>
                  </a:lnTo>
                  <a:lnTo>
                    <a:pt x="952843" y="475029"/>
                  </a:lnTo>
                  <a:lnTo>
                    <a:pt x="959460" y="470380"/>
                  </a:lnTo>
                  <a:lnTo>
                    <a:pt x="966077" y="465700"/>
                  </a:lnTo>
                  <a:lnTo>
                    <a:pt x="972694" y="460989"/>
                  </a:lnTo>
                  <a:lnTo>
                    <a:pt x="979311" y="456250"/>
                  </a:lnTo>
                  <a:lnTo>
                    <a:pt x="985928" y="451483"/>
                  </a:lnTo>
                  <a:lnTo>
                    <a:pt x="992545" y="446691"/>
                  </a:lnTo>
                  <a:lnTo>
                    <a:pt x="999162" y="441875"/>
                  </a:lnTo>
                  <a:lnTo>
                    <a:pt x="1005779" y="437035"/>
                  </a:lnTo>
                  <a:lnTo>
                    <a:pt x="1012396" y="432174"/>
                  </a:lnTo>
                  <a:lnTo>
                    <a:pt x="1019013" y="427293"/>
                  </a:lnTo>
                  <a:lnTo>
                    <a:pt x="1025630" y="422393"/>
                  </a:lnTo>
                  <a:lnTo>
                    <a:pt x="1032247" y="417475"/>
                  </a:lnTo>
                  <a:lnTo>
                    <a:pt x="1038864" y="412540"/>
                  </a:lnTo>
                  <a:lnTo>
                    <a:pt x="1045481" y="407589"/>
                  </a:lnTo>
                  <a:lnTo>
                    <a:pt x="1052098" y="402623"/>
                  </a:lnTo>
                  <a:lnTo>
                    <a:pt x="1058715" y="397643"/>
                  </a:lnTo>
                  <a:lnTo>
                    <a:pt x="1065332" y="392650"/>
                  </a:lnTo>
                  <a:lnTo>
                    <a:pt x="1071949" y="387645"/>
                  </a:lnTo>
                  <a:lnTo>
                    <a:pt x="1078566" y="382628"/>
                  </a:lnTo>
                  <a:lnTo>
                    <a:pt x="1085182" y="377601"/>
                  </a:lnTo>
                  <a:lnTo>
                    <a:pt x="1091799" y="372563"/>
                  </a:lnTo>
                  <a:lnTo>
                    <a:pt x="1098416" y="367516"/>
                  </a:lnTo>
                  <a:lnTo>
                    <a:pt x="1105033" y="362460"/>
                  </a:lnTo>
                  <a:lnTo>
                    <a:pt x="1111650" y="357395"/>
                  </a:lnTo>
                  <a:lnTo>
                    <a:pt x="1118267" y="352323"/>
                  </a:lnTo>
                  <a:lnTo>
                    <a:pt x="1124884" y="347243"/>
                  </a:lnTo>
                  <a:lnTo>
                    <a:pt x="1131501" y="342156"/>
                  </a:lnTo>
                  <a:lnTo>
                    <a:pt x="1138118" y="337063"/>
                  </a:lnTo>
                  <a:lnTo>
                    <a:pt x="1144735" y="331964"/>
                  </a:lnTo>
                  <a:lnTo>
                    <a:pt x="1151352" y="326859"/>
                  </a:lnTo>
                  <a:lnTo>
                    <a:pt x="1157969" y="321749"/>
                  </a:lnTo>
                  <a:lnTo>
                    <a:pt x="1164586" y="316634"/>
                  </a:lnTo>
                  <a:lnTo>
                    <a:pt x="1171203" y="311514"/>
                  </a:lnTo>
                  <a:lnTo>
                    <a:pt x="1177820" y="306390"/>
                  </a:lnTo>
                  <a:lnTo>
                    <a:pt x="1184437" y="301262"/>
                  </a:lnTo>
                  <a:lnTo>
                    <a:pt x="1191054" y="296129"/>
                  </a:lnTo>
                  <a:lnTo>
                    <a:pt x="1197671" y="290994"/>
                  </a:lnTo>
                  <a:lnTo>
                    <a:pt x="1204288" y="285854"/>
                  </a:lnTo>
                  <a:lnTo>
                    <a:pt x="1210905" y="280712"/>
                  </a:lnTo>
                  <a:lnTo>
                    <a:pt x="1217522" y="275566"/>
                  </a:lnTo>
                  <a:lnTo>
                    <a:pt x="1224139" y="270418"/>
                  </a:lnTo>
                  <a:lnTo>
                    <a:pt x="1230756" y="265267"/>
                  </a:lnTo>
                  <a:lnTo>
                    <a:pt x="1237373" y="260114"/>
                  </a:lnTo>
                  <a:lnTo>
                    <a:pt x="1243990" y="254958"/>
                  </a:lnTo>
                  <a:lnTo>
                    <a:pt x="1250607" y="249800"/>
                  </a:lnTo>
                  <a:lnTo>
                    <a:pt x="1257224" y="244640"/>
                  </a:lnTo>
                  <a:lnTo>
                    <a:pt x="1263841" y="239478"/>
                  </a:lnTo>
                  <a:lnTo>
                    <a:pt x="1270458" y="234314"/>
                  </a:lnTo>
                  <a:lnTo>
                    <a:pt x="1277075" y="229149"/>
                  </a:lnTo>
                  <a:lnTo>
                    <a:pt x="1283692" y="223982"/>
                  </a:lnTo>
                  <a:lnTo>
                    <a:pt x="1290309" y="218814"/>
                  </a:lnTo>
                  <a:lnTo>
                    <a:pt x="1296925" y="213644"/>
                  </a:lnTo>
                  <a:lnTo>
                    <a:pt x="1303542" y="208472"/>
                  </a:lnTo>
                  <a:lnTo>
                    <a:pt x="1310159" y="203300"/>
                  </a:lnTo>
                  <a:lnTo>
                    <a:pt x="1316776" y="198126"/>
                  </a:lnTo>
                  <a:lnTo>
                    <a:pt x="1323393" y="192951"/>
                  </a:lnTo>
                  <a:lnTo>
                    <a:pt x="1330010" y="187775"/>
                  </a:lnTo>
                  <a:lnTo>
                    <a:pt x="1336627" y="182599"/>
                  </a:lnTo>
                  <a:lnTo>
                    <a:pt x="1343244" y="177421"/>
                  </a:lnTo>
                  <a:lnTo>
                    <a:pt x="1349861" y="172242"/>
                  </a:lnTo>
                  <a:lnTo>
                    <a:pt x="1356478" y="167063"/>
                  </a:lnTo>
                  <a:lnTo>
                    <a:pt x="1363095" y="161883"/>
                  </a:lnTo>
                  <a:lnTo>
                    <a:pt x="1369712" y="156702"/>
                  </a:lnTo>
                  <a:lnTo>
                    <a:pt x="1376329" y="151520"/>
                  </a:lnTo>
                  <a:lnTo>
                    <a:pt x="1382946" y="146338"/>
                  </a:lnTo>
                  <a:lnTo>
                    <a:pt x="1389563" y="141156"/>
                  </a:lnTo>
                  <a:lnTo>
                    <a:pt x="1396180" y="135972"/>
                  </a:lnTo>
                  <a:lnTo>
                    <a:pt x="1402797" y="130788"/>
                  </a:lnTo>
                  <a:lnTo>
                    <a:pt x="1409414" y="125604"/>
                  </a:lnTo>
                  <a:lnTo>
                    <a:pt x="1416031" y="120419"/>
                  </a:lnTo>
                  <a:lnTo>
                    <a:pt x="1422648" y="115234"/>
                  </a:lnTo>
                  <a:lnTo>
                    <a:pt x="1429265" y="110048"/>
                  </a:lnTo>
                  <a:lnTo>
                    <a:pt x="1435882" y="104862"/>
                  </a:lnTo>
                  <a:lnTo>
                    <a:pt x="1442499" y="99676"/>
                  </a:lnTo>
                  <a:lnTo>
                    <a:pt x="1449116" y="94489"/>
                  </a:lnTo>
                  <a:lnTo>
                    <a:pt x="1455733" y="89302"/>
                  </a:lnTo>
                  <a:lnTo>
                    <a:pt x="1462350" y="84115"/>
                  </a:lnTo>
                  <a:lnTo>
                    <a:pt x="1468967" y="78927"/>
                  </a:lnTo>
                  <a:lnTo>
                    <a:pt x="1475584" y="73739"/>
                  </a:lnTo>
                  <a:lnTo>
                    <a:pt x="1482201" y="68551"/>
                  </a:lnTo>
                  <a:lnTo>
                    <a:pt x="1488818" y="63363"/>
                  </a:lnTo>
                  <a:lnTo>
                    <a:pt x="1495435" y="58174"/>
                  </a:lnTo>
                  <a:lnTo>
                    <a:pt x="1502052" y="52985"/>
                  </a:lnTo>
                  <a:lnTo>
                    <a:pt x="1508669" y="47796"/>
                  </a:lnTo>
                  <a:lnTo>
                    <a:pt x="1515285" y="42607"/>
                  </a:lnTo>
                  <a:lnTo>
                    <a:pt x="1521902" y="37418"/>
                  </a:lnTo>
                  <a:lnTo>
                    <a:pt x="1528519" y="32228"/>
                  </a:lnTo>
                  <a:lnTo>
                    <a:pt x="1535136" y="27039"/>
                  </a:lnTo>
                  <a:lnTo>
                    <a:pt x="1541753" y="21849"/>
                  </a:lnTo>
                  <a:lnTo>
                    <a:pt x="1548370" y="16659"/>
                  </a:lnTo>
                  <a:lnTo>
                    <a:pt x="1554987" y="11469"/>
                  </a:lnTo>
                  <a:lnTo>
                    <a:pt x="1561604" y="6279"/>
                  </a:lnTo>
                  <a:lnTo>
                    <a:pt x="1568221" y="1088"/>
                  </a:lnTo>
                  <a:lnTo>
                    <a:pt x="1569609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085168" y="6054839"/>
              <a:ext cx="63511" cy="635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121637" y="6044989"/>
              <a:ext cx="83211" cy="832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170292" y="6047325"/>
              <a:ext cx="78539" cy="7853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223040" y="6053754"/>
              <a:ext cx="65681" cy="656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66875" y="6051270"/>
              <a:ext cx="70648" cy="7064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36938" y="6075015"/>
              <a:ext cx="23159" cy="231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65328" y="6057085"/>
              <a:ext cx="59018" cy="5901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10624" y="6056063"/>
              <a:ext cx="61063" cy="610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58627" y="5604432"/>
              <a:ext cx="57696" cy="5769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01363" y="5564816"/>
              <a:ext cx="64861" cy="6486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44545" y="5519397"/>
              <a:ext cx="71134" cy="711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97379" y="5546256"/>
              <a:ext cx="58103" cy="5810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638612" y="5371772"/>
              <a:ext cx="68275" cy="6827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688147" y="5329646"/>
              <a:ext cx="61843" cy="6184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21174" y="5300961"/>
              <a:ext cx="88427" cy="8842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764110" y="5265879"/>
              <a:ext cx="95192" cy="951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807608" y="5230853"/>
              <a:ext cx="100834" cy="1008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864518" y="5220470"/>
              <a:ext cx="79651" cy="7965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973095" y="1352506"/>
              <a:ext cx="1712168" cy="1255973"/>
            </a:xfrm>
            <a:custGeom>
              <a:avLst/>
              <a:pathLst>
                <a:path w="1712168" h="1255973">
                  <a:moveTo>
                    <a:pt x="0" y="1127701"/>
                  </a:moveTo>
                  <a:lnTo>
                    <a:pt x="6616" y="1122655"/>
                  </a:lnTo>
                  <a:lnTo>
                    <a:pt x="13233" y="1117608"/>
                  </a:lnTo>
                  <a:lnTo>
                    <a:pt x="19850" y="1112560"/>
                  </a:lnTo>
                  <a:lnTo>
                    <a:pt x="26467" y="1107511"/>
                  </a:lnTo>
                  <a:lnTo>
                    <a:pt x="33084" y="1102461"/>
                  </a:lnTo>
                  <a:lnTo>
                    <a:pt x="39701" y="1097411"/>
                  </a:lnTo>
                  <a:lnTo>
                    <a:pt x="46318" y="1092359"/>
                  </a:lnTo>
                  <a:lnTo>
                    <a:pt x="52935" y="1087307"/>
                  </a:lnTo>
                  <a:lnTo>
                    <a:pt x="59552" y="1082254"/>
                  </a:lnTo>
                  <a:lnTo>
                    <a:pt x="66169" y="1077200"/>
                  </a:lnTo>
                  <a:lnTo>
                    <a:pt x="72786" y="1072145"/>
                  </a:lnTo>
                  <a:lnTo>
                    <a:pt x="79403" y="1067089"/>
                  </a:lnTo>
                  <a:lnTo>
                    <a:pt x="86020" y="1062032"/>
                  </a:lnTo>
                  <a:lnTo>
                    <a:pt x="92637" y="1056975"/>
                  </a:lnTo>
                  <a:lnTo>
                    <a:pt x="99254" y="1051917"/>
                  </a:lnTo>
                  <a:lnTo>
                    <a:pt x="105871" y="1046858"/>
                  </a:lnTo>
                  <a:lnTo>
                    <a:pt x="112488" y="1041798"/>
                  </a:lnTo>
                  <a:lnTo>
                    <a:pt x="119105" y="1036737"/>
                  </a:lnTo>
                  <a:lnTo>
                    <a:pt x="125722" y="1031676"/>
                  </a:lnTo>
                  <a:lnTo>
                    <a:pt x="132339" y="1026614"/>
                  </a:lnTo>
                  <a:lnTo>
                    <a:pt x="138956" y="1021552"/>
                  </a:lnTo>
                  <a:lnTo>
                    <a:pt x="145573" y="1016488"/>
                  </a:lnTo>
                  <a:lnTo>
                    <a:pt x="152190" y="1011425"/>
                  </a:lnTo>
                  <a:lnTo>
                    <a:pt x="158807" y="1006360"/>
                  </a:lnTo>
                  <a:lnTo>
                    <a:pt x="165424" y="1001295"/>
                  </a:lnTo>
                  <a:lnTo>
                    <a:pt x="172041" y="996230"/>
                  </a:lnTo>
                  <a:lnTo>
                    <a:pt x="178658" y="991164"/>
                  </a:lnTo>
                  <a:lnTo>
                    <a:pt x="185275" y="986098"/>
                  </a:lnTo>
                  <a:lnTo>
                    <a:pt x="191892" y="981031"/>
                  </a:lnTo>
                  <a:lnTo>
                    <a:pt x="198509" y="975964"/>
                  </a:lnTo>
                  <a:lnTo>
                    <a:pt x="205126" y="970897"/>
                  </a:lnTo>
                  <a:lnTo>
                    <a:pt x="211743" y="965829"/>
                  </a:lnTo>
                  <a:lnTo>
                    <a:pt x="218359" y="960762"/>
                  </a:lnTo>
                  <a:lnTo>
                    <a:pt x="224976" y="955694"/>
                  </a:lnTo>
                  <a:lnTo>
                    <a:pt x="231593" y="950627"/>
                  </a:lnTo>
                  <a:lnTo>
                    <a:pt x="238210" y="945559"/>
                  </a:lnTo>
                  <a:lnTo>
                    <a:pt x="244827" y="940492"/>
                  </a:lnTo>
                  <a:lnTo>
                    <a:pt x="251444" y="935425"/>
                  </a:lnTo>
                  <a:lnTo>
                    <a:pt x="258061" y="930358"/>
                  </a:lnTo>
                  <a:lnTo>
                    <a:pt x="264678" y="925291"/>
                  </a:lnTo>
                  <a:lnTo>
                    <a:pt x="271295" y="920226"/>
                  </a:lnTo>
                  <a:lnTo>
                    <a:pt x="277912" y="915161"/>
                  </a:lnTo>
                  <a:lnTo>
                    <a:pt x="284529" y="910096"/>
                  </a:lnTo>
                  <a:lnTo>
                    <a:pt x="291146" y="905033"/>
                  </a:lnTo>
                  <a:lnTo>
                    <a:pt x="297763" y="899971"/>
                  </a:lnTo>
                  <a:lnTo>
                    <a:pt x="304380" y="894910"/>
                  </a:lnTo>
                  <a:lnTo>
                    <a:pt x="310997" y="889850"/>
                  </a:lnTo>
                  <a:lnTo>
                    <a:pt x="317614" y="884793"/>
                  </a:lnTo>
                  <a:lnTo>
                    <a:pt x="324231" y="879736"/>
                  </a:lnTo>
                  <a:lnTo>
                    <a:pt x="330848" y="874682"/>
                  </a:lnTo>
                  <a:lnTo>
                    <a:pt x="337465" y="869630"/>
                  </a:lnTo>
                  <a:lnTo>
                    <a:pt x="344082" y="864581"/>
                  </a:lnTo>
                  <a:lnTo>
                    <a:pt x="350699" y="859534"/>
                  </a:lnTo>
                  <a:lnTo>
                    <a:pt x="357316" y="854490"/>
                  </a:lnTo>
                  <a:lnTo>
                    <a:pt x="363933" y="849449"/>
                  </a:lnTo>
                  <a:lnTo>
                    <a:pt x="370550" y="844412"/>
                  </a:lnTo>
                  <a:lnTo>
                    <a:pt x="377167" y="839379"/>
                  </a:lnTo>
                  <a:lnTo>
                    <a:pt x="383784" y="834349"/>
                  </a:lnTo>
                  <a:lnTo>
                    <a:pt x="390401" y="829325"/>
                  </a:lnTo>
                  <a:lnTo>
                    <a:pt x="397018" y="824305"/>
                  </a:lnTo>
                  <a:lnTo>
                    <a:pt x="403635" y="819291"/>
                  </a:lnTo>
                  <a:lnTo>
                    <a:pt x="410252" y="814283"/>
                  </a:lnTo>
                  <a:lnTo>
                    <a:pt x="416869" y="809280"/>
                  </a:lnTo>
                  <a:lnTo>
                    <a:pt x="423486" y="804285"/>
                  </a:lnTo>
                  <a:lnTo>
                    <a:pt x="430103" y="799297"/>
                  </a:lnTo>
                  <a:lnTo>
                    <a:pt x="436719" y="794317"/>
                  </a:lnTo>
                  <a:lnTo>
                    <a:pt x="443336" y="789346"/>
                  </a:lnTo>
                  <a:lnTo>
                    <a:pt x="449953" y="784384"/>
                  </a:lnTo>
                  <a:lnTo>
                    <a:pt x="456570" y="779432"/>
                  </a:lnTo>
                  <a:lnTo>
                    <a:pt x="463187" y="774491"/>
                  </a:lnTo>
                  <a:lnTo>
                    <a:pt x="469804" y="769561"/>
                  </a:lnTo>
                  <a:lnTo>
                    <a:pt x="476421" y="764644"/>
                  </a:lnTo>
                  <a:lnTo>
                    <a:pt x="483038" y="759739"/>
                  </a:lnTo>
                  <a:lnTo>
                    <a:pt x="489655" y="754849"/>
                  </a:lnTo>
                  <a:lnTo>
                    <a:pt x="496272" y="749975"/>
                  </a:lnTo>
                  <a:lnTo>
                    <a:pt x="502889" y="745117"/>
                  </a:lnTo>
                  <a:lnTo>
                    <a:pt x="509506" y="740276"/>
                  </a:lnTo>
                  <a:lnTo>
                    <a:pt x="516123" y="735454"/>
                  </a:lnTo>
                  <a:lnTo>
                    <a:pt x="522740" y="730651"/>
                  </a:lnTo>
                  <a:lnTo>
                    <a:pt x="529357" y="725870"/>
                  </a:lnTo>
                  <a:lnTo>
                    <a:pt x="535974" y="721112"/>
                  </a:lnTo>
                  <a:lnTo>
                    <a:pt x="542591" y="716378"/>
                  </a:lnTo>
                  <a:lnTo>
                    <a:pt x="549208" y="711669"/>
                  </a:lnTo>
                  <a:lnTo>
                    <a:pt x="555825" y="706987"/>
                  </a:lnTo>
                  <a:lnTo>
                    <a:pt x="562442" y="702333"/>
                  </a:lnTo>
                  <a:lnTo>
                    <a:pt x="569059" y="697710"/>
                  </a:lnTo>
                  <a:lnTo>
                    <a:pt x="575676" y="693119"/>
                  </a:lnTo>
                  <a:lnTo>
                    <a:pt x="582293" y="688560"/>
                  </a:lnTo>
                  <a:lnTo>
                    <a:pt x="588910" y="684037"/>
                  </a:lnTo>
                  <a:lnTo>
                    <a:pt x="595527" y="679550"/>
                  </a:lnTo>
                  <a:lnTo>
                    <a:pt x="602144" y="675101"/>
                  </a:lnTo>
                  <a:lnTo>
                    <a:pt x="608761" y="670692"/>
                  </a:lnTo>
                  <a:lnTo>
                    <a:pt x="615378" y="666323"/>
                  </a:lnTo>
                  <a:lnTo>
                    <a:pt x="621995" y="661997"/>
                  </a:lnTo>
                  <a:lnTo>
                    <a:pt x="628612" y="657713"/>
                  </a:lnTo>
                  <a:lnTo>
                    <a:pt x="635229" y="653473"/>
                  </a:lnTo>
                  <a:lnTo>
                    <a:pt x="641846" y="649278"/>
                  </a:lnTo>
                  <a:lnTo>
                    <a:pt x="648462" y="645127"/>
                  </a:lnTo>
                  <a:lnTo>
                    <a:pt x="655079" y="641022"/>
                  </a:lnTo>
                  <a:lnTo>
                    <a:pt x="661696" y="636961"/>
                  </a:lnTo>
                  <a:lnTo>
                    <a:pt x="668313" y="632944"/>
                  </a:lnTo>
                  <a:lnTo>
                    <a:pt x="674930" y="628970"/>
                  </a:lnTo>
                  <a:lnTo>
                    <a:pt x="681547" y="625038"/>
                  </a:lnTo>
                  <a:lnTo>
                    <a:pt x="688164" y="621146"/>
                  </a:lnTo>
                  <a:lnTo>
                    <a:pt x="694781" y="617290"/>
                  </a:lnTo>
                  <a:lnTo>
                    <a:pt x="701398" y="613470"/>
                  </a:lnTo>
                  <a:lnTo>
                    <a:pt x="708015" y="609681"/>
                  </a:lnTo>
                  <a:lnTo>
                    <a:pt x="714632" y="605920"/>
                  </a:lnTo>
                  <a:lnTo>
                    <a:pt x="721249" y="602183"/>
                  </a:lnTo>
                  <a:lnTo>
                    <a:pt x="727866" y="598465"/>
                  </a:lnTo>
                  <a:lnTo>
                    <a:pt x="734483" y="594763"/>
                  </a:lnTo>
                  <a:lnTo>
                    <a:pt x="741100" y="591071"/>
                  </a:lnTo>
                  <a:lnTo>
                    <a:pt x="747717" y="587384"/>
                  </a:lnTo>
                  <a:lnTo>
                    <a:pt x="754334" y="583697"/>
                  </a:lnTo>
                  <a:lnTo>
                    <a:pt x="760951" y="580005"/>
                  </a:lnTo>
                  <a:lnTo>
                    <a:pt x="767568" y="576302"/>
                  </a:lnTo>
                  <a:lnTo>
                    <a:pt x="774185" y="572585"/>
                  </a:lnTo>
                  <a:lnTo>
                    <a:pt x="780802" y="568848"/>
                  </a:lnTo>
                  <a:lnTo>
                    <a:pt x="787419" y="565087"/>
                  </a:lnTo>
                  <a:lnTo>
                    <a:pt x="794036" y="561297"/>
                  </a:lnTo>
                  <a:lnTo>
                    <a:pt x="800653" y="557474"/>
                  </a:lnTo>
                  <a:lnTo>
                    <a:pt x="807270" y="553616"/>
                  </a:lnTo>
                  <a:lnTo>
                    <a:pt x="813887" y="549718"/>
                  </a:lnTo>
                  <a:lnTo>
                    <a:pt x="820504" y="545779"/>
                  </a:lnTo>
                  <a:lnTo>
                    <a:pt x="827121" y="541796"/>
                  </a:lnTo>
                  <a:lnTo>
                    <a:pt x="833738" y="537768"/>
                  </a:lnTo>
                  <a:lnTo>
                    <a:pt x="840355" y="533693"/>
                  </a:lnTo>
                  <a:lnTo>
                    <a:pt x="846972" y="529570"/>
                  </a:lnTo>
                  <a:lnTo>
                    <a:pt x="853589" y="525399"/>
                  </a:lnTo>
                  <a:lnTo>
                    <a:pt x="860206" y="521179"/>
                  </a:lnTo>
                  <a:lnTo>
                    <a:pt x="866822" y="516912"/>
                  </a:lnTo>
                  <a:lnTo>
                    <a:pt x="873439" y="512596"/>
                  </a:lnTo>
                  <a:lnTo>
                    <a:pt x="880056" y="508234"/>
                  </a:lnTo>
                  <a:lnTo>
                    <a:pt x="886673" y="503826"/>
                  </a:lnTo>
                  <a:lnTo>
                    <a:pt x="893290" y="499372"/>
                  </a:lnTo>
                  <a:lnTo>
                    <a:pt x="899907" y="494875"/>
                  </a:lnTo>
                  <a:lnTo>
                    <a:pt x="906524" y="490336"/>
                  </a:lnTo>
                  <a:lnTo>
                    <a:pt x="913141" y="485756"/>
                  </a:lnTo>
                  <a:lnTo>
                    <a:pt x="919758" y="481137"/>
                  </a:lnTo>
                  <a:lnTo>
                    <a:pt x="926375" y="476480"/>
                  </a:lnTo>
                  <a:lnTo>
                    <a:pt x="932992" y="471787"/>
                  </a:lnTo>
                  <a:lnTo>
                    <a:pt x="939609" y="467060"/>
                  </a:lnTo>
                  <a:lnTo>
                    <a:pt x="946226" y="462300"/>
                  </a:lnTo>
                  <a:lnTo>
                    <a:pt x="952843" y="457509"/>
                  </a:lnTo>
                  <a:lnTo>
                    <a:pt x="959460" y="452688"/>
                  </a:lnTo>
                  <a:lnTo>
                    <a:pt x="966077" y="447840"/>
                  </a:lnTo>
                  <a:lnTo>
                    <a:pt x="972694" y="442964"/>
                  </a:lnTo>
                  <a:lnTo>
                    <a:pt x="979311" y="438064"/>
                  </a:lnTo>
                  <a:lnTo>
                    <a:pt x="985928" y="433139"/>
                  </a:lnTo>
                  <a:lnTo>
                    <a:pt x="992545" y="428192"/>
                  </a:lnTo>
                  <a:lnTo>
                    <a:pt x="999162" y="423224"/>
                  </a:lnTo>
                  <a:lnTo>
                    <a:pt x="1005779" y="418236"/>
                  </a:lnTo>
                  <a:lnTo>
                    <a:pt x="1012396" y="413229"/>
                  </a:lnTo>
                  <a:lnTo>
                    <a:pt x="1019013" y="408204"/>
                  </a:lnTo>
                  <a:lnTo>
                    <a:pt x="1025630" y="403162"/>
                  </a:lnTo>
                  <a:lnTo>
                    <a:pt x="1032247" y="398105"/>
                  </a:lnTo>
                  <a:lnTo>
                    <a:pt x="1038864" y="393032"/>
                  </a:lnTo>
                  <a:lnTo>
                    <a:pt x="1045481" y="387945"/>
                  </a:lnTo>
                  <a:lnTo>
                    <a:pt x="1052098" y="382845"/>
                  </a:lnTo>
                  <a:lnTo>
                    <a:pt x="1058715" y="377732"/>
                  </a:lnTo>
                  <a:lnTo>
                    <a:pt x="1065332" y="372608"/>
                  </a:lnTo>
                  <a:lnTo>
                    <a:pt x="1071949" y="367472"/>
                  </a:lnTo>
                  <a:lnTo>
                    <a:pt x="1078566" y="362325"/>
                  </a:lnTo>
                  <a:lnTo>
                    <a:pt x="1085182" y="357169"/>
                  </a:lnTo>
                  <a:lnTo>
                    <a:pt x="1091799" y="352003"/>
                  </a:lnTo>
                  <a:lnTo>
                    <a:pt x="1098416" y="346828"/>
                  </a:lnTo>
                  <a:lnTo>
                    <a:pt x="1105033" y="341645"/>
                  </a:lnTo>
                  <a:lnTo>
                    <a:pt x="1111650" y="336454"/>
                  </a:lnTo>
                  <a:lnTo>
                    <a:pt x="1118267" y="331255"/>
                  </a:lnTo>
                  <a:lnTo>
                    <a:pt x="1124884" y="326049"/>
                  </a:lnTo>
                  <a:lnTo>
                    <a:pt x="1131501" y="320837"/>
                  </a:lnTo>
                  <a:lnTo>
                    <a:pt x="1138118" y="315617"/>
                  </a:lnTo>
                  <a:lnTo>
                    <a:pt x="1144735" y="310392"/>
                  </a:lnTo>
                  <a:lnTo>
                    <a:pt x="1151352" y="305161"/>
                  </a:lnTo>
                  <a:lnTo>
                    <a:pt x="1157969" y="299924"/>
                  </a:lnTo>
                  <a:lnTo>
                    <a:pt x="1164586" y="294683"/>
                  </a:lnTo>
                  <a:lnTo>
                    <a:pt x="1171203" y="289436"/>
                  </a:lnTo>
                  <a:lnTo>
                    <a:pt x="1177820" y="284184"/>
                  </a:lnTo>
                  <a:lnTo>
                    <a:pt x="1184437" y="278928"/>
                  </a:lnTo>
                  <a:lnTo>
                    <a:pt x="1191054" y="273667"/>
                  </a:lnTo>
                  <a:lnTo>
                    <a:pt x="1197671" y="268403"/>
                  </a:lnTo>
                  <a:lnTo>
                    <a:pt x="1204288" y="263134"/>
                  </a:lnTo>
                  <a:lnTo>
                    <a:pt x="1210905" y="257862"/>
                  </a:lnTo>
                  <a:lnTo>
                    <a:pt x="1217522" y="252586"/>
                  </a:lnTo>
                  <a:lnTo>
                    <a:pt x="1224139" y="247307"/>
                  </a:lnTo>
                  <a:lnTo>
                    <a:pt x="1230756" y="242024"/>
                  </a:lnTo>
                  <a:lnTo>
                    <a:pt x="1237373" y="236738"/>
                  </a:lnTo>
                  <a:lnTo>
                    <a:pt x="1243990" y="231449"/>
                  </a:lnTo>
                  <a:lnTo>
                    <a:pt x="1250607" y="226157"/>
                  </a:lnTo>
                  <a:lnTo>
                    <a:pt x="1257224" y="220863"/>
                  </a:lnTo>
                  <a:lnTo>
                    <a:pt x="1263841" y="215565"/>
                  </a:lnTo>
                  <a:lnTo>
                    <a:pt x="1270458" y="210265"/>
                  </a:lnTo>
                  <a:lnTo>
                    <a:pt x="1277075" y="204963"/>
                  </a:lnTo>
                  <a:lnTo>
                    <a:pt x="1283692" y="199658"/>
                  </a:lnTo>
                  <a:lnTo>
                    <a:pt x="1290309" y="194351"/>
                  </a:lnTo>
                  <a:lnTo>
                    <a:pt x="1296925" y="189041"/>
                  </a:lnTo>
                  <a:lnTo>
                    <a:pt x="1303542" y="183730"/>
                  </a:lnTo>
                  <a:lnTo>
                    <a:pt x="1310159" y="178416"/>
                  </a:lnTo>
                  <a:lnTo>
                    <a:pt x="1316776" y="173100"/>
                  </a:lnTo>
                  <a:lnTo>
                    <a:pt x="1323393" y="167782"/>
                  </a:lnTo>
                  <a:lnTo>
                    <a:pt x="1330010" y="162463"/>
                  </a:lnTo>
                  <a:lnTo>
                    <a:pt x="1336627" y="157141"/>
                  </a:lnTo>
                  <a:lnTo>
                    <a:pt x="1343244" y="151818"/>
                  </a:lnTo>
                  <a:lnTo>
                    <a:pt x="1349861" y="146493"/>
                  </a:lnTo>
                  <a:lnTo>
                    <a:pt x="1356478" y="141166"/>
                  </a:lnTo>
                  <a:lnTo>
                    <a:pt x="1363095" y="135837"/>
                  </a:lnTo>
                  <a:lnTo>
                    <a:pt x="1369712" y="130507"/>
                  </a:lnTo>
                  <a:lnTo>
                    <a:pt x="1376329" y="125175"/>
                  </a:lnTo>
                  <a:lnTo>
                    <a:pt x="1382946" y="119842"/>
                  </a:lnTo>
                  <a:lnTo>
                    <a:pt x="1389563" y="114507"/>
                  </a:lnTo>
                  <a:lnTo>
                    <a:pt x="1396180" y="109171"/>
                  </a:lnTo>
                  <a:lnTo>
                    <a:pt x="1402797" y="103833"/>
                  </a:lnTo>
                  <a:lnTo>
                    <a:pt x="1409414" y="98494"/>
                  </a:lnTo>
                  <a:lnTo>
                    <a:pt x="1416031" y="93154"/>
                  </a:lnTo>
                  <a:lnTo>
                    <a:pt x="1422648" y="87812"/>
                  </a:lnTo>
                  <a:lnTo>
                    <a:pt x="1429265" y="82469"/>
                  </a:lnTo>
                  <a:lnTo>
                    <a:pt x="1435882" y="77124"/>
                  </a:lnTo>
                  <a:lnTo>
                    <a:pt x="1442499" y="71779"/>
                  </a:lnTo>
                  <a:lnTo>
                    <a:pt x="1449116" y="66432"/>
                  </a:lnTo>
                  <a:lnTo>
                    <a:pt x="1455733" y="61083"/>
                  </a:lnTo>
                  <a:lnTo>
                    <a:pt x="1462350" y="55734"/>
                  </a:lnTo>
                  <a:lnTo>
                    <a:pt x="1468967" y="50384"/>
                  </a:lnTo>
                  <a:lnTo>
                    <a:pt x="1475584" y="45032"/>
                  </a:lnTo>
                  <a:lnTo>
                    <a:pt x="1482201" y="39679"/>
                  </a:lnTo>
                  <a:lnTo>
                    <a:pt x="1488818" y="34325"/>
                  </a:lnTo>
                  <a:lnTo>
                    <a:pt x="1495435" y="28970"/>
                  </a:lnTo>
                  <a:lnTo>
                    <a:pt x="1502052" y="23614"/>
                  </a:lnTo>
                  <a:lnTo>
                    <a:pt x="1508669" y="18257"/>
                  </a:lnTo>
                  <a:lnTo>
                    <a:pt x="1515285" y="12898"/>
                  </a:lnTo>
                  <a:lnTo>
                    <a:pt x="1521902" y="7539"/>
                  </a:lnTo>
                  <a:lnTo>
                    <a:pt x="1528519" y="2179"/>
                  </a:lnTo>
                  <a:lnTo>
                    <a:pt x="1531209" y="0"/>
                  </a:lnTo>
                  <a:lnTo>
                    <a:pt x="1712168" y="0"/>
                  </a:lnTo>
                  <a:lnTo>
                    <a:pt x="1707178" y="3768"/>
                  </a:lnTo>
                  <a:lnTo>
                    <a:pt x="1700561" y="8767"/>
                  </a:lnTo>
                  <a:lnTo>
                    <a:pt x="1693944" y="13766"/>
                  </a:lnTo>
                  <a:lnTo>
                    <a:pt x="1687327" y="18765"/>
                  </a:lnTo>
                  <a:lnTo>
                    <a:pt x="1680710" y="23765"/>
                  </a:lnTo>
                  <a:lnTo>
                    <a:pt x="1674093" y="28766"/>
                  </a:lnTo>
                  <a:lnTo>
                    <a:pt x="1667476" y="33767"/>
                  </a:lnTo>
                  <a:lnTo>
                    <a:pt x="1660859" y="38769"/>
                  </a:lnTo>
                  <a:lnTo>
                    <a:pt x="1654242" y="43772"/>
                  </a:lnTo>
                  <a:lnTo>
                    <a:pt x="1647625" y="48775"/>
                  </a:lnTo>
                  <a:lnTo>
                    <a:pt x="1641008" y="53779"/>
                  </a:lnTo>
                  <a:lnTo>
                    <a:pt x="1634391" y="58783"/>
                  </a:lnTo>
                  <a:lnTo>
                    <a:pt x="1627774" y="63788"/>
                  </a:lnTo>
                  <a:lnTo>
                    <a:pt x="1621157" y="68794"/>
                  </a:lnTo>
                  <a:lnTo>
                    <a:pt x="1614540" y="73800"/>
                  </a:lnTo>
                  <a:lnTo>
                    <a:pt x="1607923" y="78807"/>
                  </a:lnTo>
                  <a:lnTo>
                    <a:pt x="1601306" y="83814"/>
                  </a:lnTo>
                  <a:lnTo>
                    <a:pt x="1594689" y="88822"/>
                  </a:lnTo>
                  <a:lnTo>
                    <a:pt x="1588072" y="93831"/>
                  </a:lnTo>
                  <a:lnTo>
                    <a:pt x="1581455" y="98840"/>
                  </a:lnTo>
                  <a:lnTo>
                    <a:pt x="1574838" y="103849"/>
                  </a:lnTo>
                  <a:lnTo>
                    <a:pt x="1568221" y="108859"/>
                  </a:lnTo>
                  <a:lnTo>
                    <a:pt x="1561604" y="113870"/>
                  </a:lnTo>
                  <a:lnTo>
                    <a:pt x="1554987" y="118881"/>
                  </a:lnTo>
                  <a:lnTo>
                    <a:pt x="1548370" y="123893"/>
                  </a:lnTo>
                  <a:lnTo>
                    <a:pt x="1541753" y="128905"/>
                  </a:lnTo>
                  <a:lnTo>
                    <a:pt x="1535136" y="133917"/>
                  </a:lnTo>
                  <a:lnTo>
                    <a:pt x="1528519" y="138930"/>
                  </a:lnTo>
                  <a:lnTo>
                    <a:pt x="1521902" y="143943"/>
                  </a:lnTo>
                  <a:lnTo>
                    <a:pt x="1515285" y="148956"/>
                  </a:lnTo>
                  <a:lnTo>
                    <a:pt x="1508669" y="153970"/>
                  </a:lnTo>
                  <a:lnTo>
                    <a:pt x="1502052" y="158985"/>
                  </a:lnTo>
                  <a:lnTo>
                    <a:pt x="1495435" y="163999"/>
                  </a:lnTo>
                  <a:lnTo>
                    <a:pt x="1488818" y="169014"/>
                  </a:lnTo>
                  <a:lnTo>
                    <a:pt x="1482201" y="174029"/>
                  </a:lnTo>
                  <a:lnTo>
                    <a:pt x="1475584" y="179044"/>
                  </a:lnTo>
                  <a:lnTo>
                    <a:pt x="1468967" y="184059"/>
                  </a:lnTo>
                  <a:lnTo>
                    <a:pt x="1462350" y="189074"/>
                  </a:lnTo>
                  <a:lnTo>
                    <a:pt x="1455733" y="194089"/>
                  </a:lnTo>
                  <a:lnTo>
                    <a:pt x="1449116" y="199105"/>
                  </a:lnTo>
                  <a:lnTo>
                    <a:pt x="1442499" y="204120"/>
                  </a:lnTo>
                  <a:lnTo>
                    <a:pt x="1435882" y="209135"/>
                  </a:lnTo>
                  <a:lnTo>
                    <a:pt x="1429265" y="214150"/>
                  </a:lnTo>
                  <a:lnTo>
                    <a:pt x="1422648" y="219165"/>
                  </a:lnTo>
                  <a:lnTo>
                    <a:pt x="1416031" y="224179"/>
                  </a:lnTo>
                  <a:lnTo>
                    <a:pt x="1409414" y="229193"/>
                  </a:lnTo>
                  <a:lnTo>
                    <a:pt x="1402797" y="234206"/>
                  </a:lnTo>
                  <a:lnTo>
                    <a:pt x="1396180" y="239219"/>
                  </a:lnTo>
                  <a:lnTo>
                    <a:pt x="1389563" y="244231"/>
                  </a:lnTo>
                  <a:lnTo>
                    <a:pt x="1382946" y="249243"/>
                  </a:lnTo>
                  <a:lnTo>
                    <a:pt x="1376329" y="254253"/>
                  </a:lnTo>
                  <a:lnTo>
                    <a:pt x="1369712" y="259263"/>
                  </a:lnTo>
                  <a:lnTo>
                    <a:pt x="1363095" y="264271"/>
                  </a:lnTo>
                  <a:lnTo>
                    <a:pt x="1356478" y="269278"/>
                  </a:lnTo>
                  <a:lnTo>
                    <a:pt x="1349861" y="274284"/>
                  </a:lnTo>
                  <a:lnTo>
                    <a:pt x="1343244" y="279288"/>
                  </a:lnTo>
                  <a:lnTo>
                    <a:pt x="1336627" y="284291"/>
                  </a:lnTo>
                  <a:lnTo>
                    <a:pt x="1330010" y="289291"/>
                  </a:lnTo>
                  <a:lnTo>
                    <a:pt x="1323393" y="294290"/>
                  </a:lnTo>
                  <a:lnTo>
                    <a:pt x="1316776" y="299286"/>
                  </a:lnTo>
                  <a:lnTo>
                    <a:pt x="1310159" y="304280"/>
                  </a:lnTo>
                  <a:lnTo>
                    <a:pt x="1303542" y="309271"/>
                  </a:lnTo>
                  <a:lnTo>
                    <a:pt x="1296925" y="314259"/>
                  </a:lnTo>
                  <a:lnTo>
                    <a:pt x="1290309" y="319244"/>
                  </a:lnTo>
                  <a:lnTo>
                    <a:pt x="1283692" y="324226"/>
                  </a:lnTo>
                  <a:lnTo>
                    <a:pt x="1277075" y="329204"/>
                  </a:lnTo>
                  <a:lnTo>
                    <a:pt x="1270458" y="334177"/>
                  </a:lnTo>
                  <a:lnTo>
                    <a:pt x="1263841" y="339147"/>
                  </a:lnTo>
                  <a:lnTo>
                    <a:pt x="1257224" y="344111"/>
                  </a:lnTo>
                  <a:lnTo>
                    <a:pt x="1250607" y="349071"/>
                  </a:lnTo>
                  <a:lnTo>
                    <a:pt x="1243990" y="354025"/>
                  </a:lnTo>
                  <a:lnTo>
                    <a:pt x="1237373" y="358973"/>
                  </a:lnTo>
                  <a:lnTo>
                    <a:pt x="1230756" y="363914"/>
                  </a:lnTo>
                  <a:lnTo>
                    <a:pt x="1224139" y="368849"/>
                  </a:lnTo>
                  <a:lnTo>
                    <a:pt x="1217522" y="373776"/>
                  </a:lnTo>
                  <a:lnTo>
                    <a:pt x="1210905" y="378695"/>
                  </a:lnTo>
                  <a:lnTo>
                    <a:pt x="1204288" y="383605"/>
                  </a:lnTo>
                  <a:lnTo>
                    <a:pt x="1197671" y="388506"/>
                  </a:lnTo>
                  <a:lnTo>
                    <a:pt x="1191054" y="393398"/>
                  </a:lnTo>
                  <a:lnTo>
                    <a:pt x="1184437" y="398278"/>
                  </a:lnTo>
                  <a:lnTo>
                    <a:pt x="1177820" y="403147"/>
                  </a:lnTo>
                  <a:lnTo>
                    <a:pt x="1171203" y="408004"/>
                  </a:lnTo>
                  <a:lnTo>
                    <a:pt x="1164586" y="412848"/>
                  </a:lnTo>
                  <a:lnTo>
                    <a:pt x="1157969" y="417678"/>
                  </a:lnTo>
                  <a:lnTo>
                    <a:pt x="1151352" y="422493"/>
                  </a:lnTo>
                  <a:lnTo>
                    <a:pt x="1144735" y="427292"/>
                  </a:lnTo>
                  <a:lnTo>
                    <a:pt x="1138118" y="432073"/>
                  </a:lnTo>
                  <a:lnTo>
                    <a:pt x="1131501" y="436837"/>
                  </a:lnTo>
                  <a:lnTo>
                    <a:pt x="1124884" y="441581"/>
                  </a:lnTo>
                  <a:lnTo>
                    <a:pt x="1118267" y="446304"/>
                  </a:lnTo>
                  <a:lnTo>
                    <a:pt x="1111650" y="451006"/>
                  </a:lnTo>
                  <a:lnTo>
                    <a:pt x="1105033" y="455684"/>
                  </a:lnTo>
                  <a:lnTo>
                    <a:pt x="1098416" y="460338"/>
                  </a:lnTo>
                  <a:lnTo>
                    <a:pt x="1091799" y="464965"/>
                  </a:lnTo>
                  <a:lnTo>
                    <a:pt x="1085182" y="469565"/>
                  </a:lnTo>
                  <a:lnTo>
                    <a:pt x="1078566" y="474135"/>
                  </a:lnTo>
                  <a:lnTo>
                    <a:pt x="1071949" y="478675"/>
                  </a:lnTo>
                  <a:lnTo>
                    <a:pt x="1065332" y="483183"/>
                  </a:lnTo>
                  <a:lnTo>
                    <a:pt x="1058715" y="487657"/>
                  </a:lnTo>
                  <a:lnTo>
                    <a:pt x="1052098" y="492096"/>
                  </a:lnTo>
                  <a:lnTo>
                    <a:pt x="1045481" y="496498"/>
                  </a:lnTo>
                  <a:lnTo>
                    <a:pt x="1038864" y="500862"/>
                  </a:lnTo>
                  <a:lnTo>
                    <a:pt x="1032247" y="505187"/>
                  </a:lnTo>
                  <a:lnTo>
                    <a:pt x="1025630" y="509471"/>
                  </a:lnTo>
                  <a:lnTo>
                    <a:pt x="1019013" y="513713"/>
                  </a:lnTo>
                  <a:lnTo>
                    <a:pt x="1012396" y="517913"/>
                  </a:lnTo>
                  <a:lnTo>
                    <a:pt x="1005779" y="522070"/>
                  </a:lnTo>
                  <a:lnTo>
                    <a:pt x="999162" y="526183"/>
                  </a:lnTo>
                  <a:lnTo>
                    <a:pt x="992545" y="530252"/>
                  </a:lnTo>
                  <a:lnTo>
                    <a:pt x="985928" y="534277"/>
                  </a:lnTo>
                  <a:lnTo>
                    <a:pt x="979311" y="538260"/>
                  </a:lnTo>
                  <a:lnTo>
                    <a:pt x="972694" y="542199"/>
                  </a:lnTo>
                  <a:lnTo>
                    <a:pt x="966077" y="546098"/>
                  </a:lnTo>
                  <a:lnTo>
                    <a:pt x="959460" y="549957"/>
                  </a:lnTo>
                  <a:lnTo>
                    <a:pt x="952843" y="553778"/>
                  </a:lnTo>
                  <a:lnTo>
                    <a:pt x="946226" y="557564"/>
                  </a:lnTo>
                  <a:lnTo>
                    <a:pt x="939609" y="561318"/>
                  </a:lnTo>
                  <a:lnTo>
                    <a:pt x="932992" y="565043"/>
                  </a:lnTo>
                  <a:lnTo>
                    <a:pt x="926375" y="568742"/>
                  </a:lnTo>
                  <a:lnTo>
                    <a:pt x="919758" y="572420"/>
                  </a:lnTo>
                  <a:lnTo>
                    <a:pt x="913141" y="576080"/>
                  </a:lnTo>
                  <a:lnTo>
                    <a:pt x="906524" y="579728"/>
                  </a:lnTo>
                  <a:lnTo>
                    <a:pt x="899907" y="583367"/>
                  </a:lnTo>
                  <a:lnTo>
                    <a:pt x="893290" y="587004"/>
                  </a:lnTo>
                  <a:lnTo>
                    <a:pt x="886673" y="590642"/>
                  </a:lnTo>
                  <a:lnTo>
                    <a:pt x="880056" y="594287"/>
                  </a:lnTo>
                  <a:lnTo>
                    <a:pt x="873439" y="597943"/>
                  </a:lnTo>
                  <a:lnTo>
                    <a:pt x="866822" y="601616"/>
                  </a:lnTo>
                  <a:lnTo>
                    <a:pt x="860206" y="605310"/>
                  </a:lnTo>
                  <a:lnTo>
                    <a:pt x="853589" y="609028"/>
                  </a:lnTo>
                  <a:lnTo>
                    <a:pt x="846972" y="612775"/>
                  </a:lnTo>
                  <a:lnTo>
                    <a:pt x="840355" y="616556"/>
                  </a:lnTo>
                  <a:lnTo>
                    <a:pt x="833738" y="620371"/>
                  </a:lnTo>
                  <a:lnTo>
                    <a:pt x="827121" y="624226"/>
                  </a:lnTo>
                  <a:lnTo>
                    <a:pt x="820504" y="628121"/>
                  </a:lnTo>
                  <a:lnTo>
                    <a:pt x="813887" y="632060"/>
                  </a:lnTo>
                  <a:lnTo>
                    <a:pt x="807270" y="636043"/>
                  </a:lnTo>
                  <a:lnTo>
                    <a:pt x="800653" y="640072"/>
                  </a:lnTo>
                  <a:lnTo>
                    <a:pt x="794036" y="644148"/>
                  </a:lnTo>
                  <a:lnTo>
                    <a:pt x="787419" y="648270"/>
                  </a:lnTo>
                  <a:lnTo>
                    <a:pt x="780802" y="652440"/>
                  </a:lnTo>
                  <a:lnTo>
                    <a:pt x="774185" y="656657"/>
                  </a:lnTo>
                  <a:lnTo>
                    <a:pt x="767568" y="660920"/>
                  </a:lnTo>
                  <a:lnTo>
                    <a:pt x="760951" y="665229"/>
                  </a:lnTo>
                  <a:lnTo>
                    <a:pt x="754334" y="669582"/>
                  </a:lnTo>
                  <a:lnTo>
                    <a:pt x="747717" y="673979"/>
                  </a:lnTo>
                  <a:lnTo>
                    <a:pt x="741100" y="678419"/>
                  </a:lnTo>
                  <a:lnTo>
                    <a:pt x="734483" y="682900"/>
                  </a:lnTo>
                  <a:lnTo>
                    <a:pt x="727866" y="687421"/>
                  </a:lnTo>
                  <a:lnTo>
                    <a:pt x="721249" y="691980"/>
                  </a:lnTo>
                  <a:lnTo>
                    <a:pt x="714632" y="696575"/>
                  </a:lnTo>
                  <a:lnTo>
                    <a:pt x="708015" y="701206"/>
                  </a:lnTo>
                  <a:lnTo>
                    <a:pt x="701398" y="705871"/>
                  </a:lnTo>
                  <a:lnTo>
                    <a:pt x="694781" y="710567"/>
                  </a:lnTo>
                  <a:lnTo>
                    <a:pt x="688164" y="715294"/>
                  </a:lnTo>
                  <a:lnTo>
                    <a:pt x="681547" y="720050"/>
                  </a:lnTo>
                  <a:lnTo>
                    <a:pt x="674930" y="724833"/>
                  </a:lnTo>
                  <a:lnTo>
                    <a:pt x="668313" y="729643"/>
                  </a:lnTo>
                  <a:lnTo>
                    <a:pt x="661696" y="734477"/>
                  </a:lnTo>
                  <a:lnTo>
                    <a:pt x="655079" y="739335"/>
                  </a:lnTo>
                  <a:lnTo>
                    <a:pt x="648462" y="744216"/>
                  </a:lnTo>
                  <a:lnTo>
                    <a:pt x="641846" y="749117"/>
                  </a:lnTo>
                  <a:lnTo>
                    <a:pt x="635229" y="754038"/>
                  </a:lnTo>
                  <a:lnTo>
                    <a:pt x="628612" y="758978"/>
                  </a:lnTo>
                  <a:lnTo>
                    <a:pt x="621995" y="763935"/>
                  </a:lnTo>
                  <a:lnTo>
                    <a:pt x="615378" y="768910"/>
                  </a:lnTo>
                  <a:lnTo>
                    <a:pt x="608761" y="773900"/>
                  </a:lnTo>
                  <a:lnTo>
                    <a:pt x="602144" y="778905"/>
                  </a:lnTo>
                  <a:lnTo>
                    <a:pt x="595527" y="783924"/>
                  </a:lnTo>
                  <a:lnTo>
                    <a:pt x="588910" y="788957"/>
                  </a:lnTo>
                  <a:lnTo>
                    <a:pt x="582293" y="794003"/>
                  </a:lnTo>
                  <a:lnTo>
                    <a:pt x="575676" y="799060"/>
                  </a:lnTo>
                  <a:lnTo>
                    <a:pt x="569059" y="804129"/>
                  </a:lnTo>
                  <a:lnTo>
                    <a:pt x="562442" y="809208"/>
                  </a:lnTo>
                  <a:lnTo>
                    <a:pt x="555825" y="814297"/>
                  </a:lnTo>
                  <a:lnTo>
                    <a:pt x="549208" y="819397"/>
                  </a:lnTo>
                  <a:lnTo>
                    <a:pt x="542591" y="824505"/>
                  </a:lnTo>
                  <a:lnTo>
                    <a:pt x="535974" y="829622"/>
                  </a:lnTo>
                  <a:lnTo>
                    <a:pt x="529357" y="834747"/>
                  </a:lnTo>
                  <a:lnTo>
                    <a:pt x="522740" y="839880"/>
                  </a:lnTo>
                  <a:lnTo>
                    <a:pt x="516123" y="845020"/>
                  </a:lnTo>
                  <a:lnTo>
                    <a:pt x="509506" y="850167"/>
                  </a:lnTo>
                  <a:lnTo>
                    <a:pt x="502889" y="855321"/>
                  </a:lnTo>
                  <a:lnTo>
                    <a:pt x="496272" y="860481"/>
                  </a:lnTo>
                  <a:lnTo>
                    <a:pt x="489655" y="865648"/>
                  </a:lnTo>
                  <a:lnTo>
                    <a:pt x="483038" y="870820"/>
                  </a:lnTo>
                  <a:lnTo>
                    <a:pt x="476421" y="875997"/>
                  </a:lnTo>
                  <a:lnTo>
                    <a:pt x="469804" y="881180"/>
                  </a:lnTo>
                  <a:lnTo>
                    <a:pt x="463187" y="886368"/>
                  </a:lnTo>
                  <a:lnTo>
                    <a:pt x="456570" y="891561"/>
                  </a:lnTo>
                  <a:lnTo>
                    <a:pt x="449953" y="896758"/>
                  </a:lnTo>
                  <a:lnTo>
                    <a:pt x="443336" y="901960"/>
                  </a:lnTo>
                  <a:lnTo>
                    <a:pt x="436719" y="907166"/>
                  </a:lnTo>
                  <a:lnTo>
                    <a:pt x="430103" y="912376"/>
                  </a:lnTo>
                  <a:lnTo>
                    <a:pt x="423486" y="917590"/>
                  </a:lnTo>
                  <a:lnTo>
                    <a:pt x="416869" y="922808"/>
                  </a:lnTo>
                  <a:lnTo>
                    <a:pt x="410252" y="928029"/>
                  </a:lnTo>
                  <a:lnTo>
                    <a:pt x="403635" y="933254"/>
                  </a:lnTo>
                  <a:lnTo>
                    <a:pt x="397018" y="938482"/>
                  </a:lnTo>
                  <a:lnTo>
                    <a:pt x="390401" y="943714"/>
                  </a:lnTo>
                  <a:lnTo>
                    <a:pt x="383784" y="948948"/>
                  </a:lnTo>
                  <a:lnTo>
                    <a:pt x="377167" y="954186"/>
                  </a:lnTo>
                  <a:lnTo>
                    <a:pt x="370550" y="959426"/>
                  </a:lnTo>
                  <a:lnTo>
                    <a:pt x="363933" y="964670"/>
                  </a:lnTo>
                  <a:lnTo>
                    <a:pt x="357316" y="969916"/>
                  </a:lnTo>
                  <a:lnTo>
                    <a:pt x="350699" y="975164"/>
                  </a:lnTo>
                  <a:lnTo>
                    <a:pt x="344082" y="980416"/>
                  </a:lnTo>
                  <a:lnTo>
                    <a:pt x="337465" y="985669"/>
                  </a:lnTo>
                  <a:lnTo>
                    <a:pt x="330848" y="990926"/>
                  </a:lnTo>
                  <a:lnTo>
                    <a:pt x="324231" y="996184"/>
                  </a:lnTo>
                  <a:lnTo>
                    <a:pt x="317614" y="1001445"/>
                  </a:lnTo>
                  <a:lnTo>
                    <a:pt x="310997" y="1006708"/>
                  </a:lnTo>
                  <a:lnTo>
                    <a:pt x="304380" y="1011974"/>
                  </a:lnTo>
                  <a:lnTo>
                    <a:pt x="297763" y="1017241"/>
                  </a:lnTo>
                  <a:lnTo>
                    <a:pt x="291146" y="1022511"/>
                  </a:lnTo>
                  <a:lnTo>
                    <a:pt x="284529" y="1027782"/>
                  </a:lnTo>
                  <a:lnTo>
                    <a:pt x="277912" y="1033056"/>
                  </a:lnTo>
                  <a:lnTo>
                    <a:pt x="271295" y="1038331"/>
                  </a:lnTo>
                  <a:lnTo>
                    <a:pt x="264678" y="1043609"/>
                  </a:lnTo>
                  <a:lnTo>
                    <a:pt x="258061" y="1048888"/>
                  </a:lnTo>
                  <a:lnTo>
                    <a:pt x="251444" y="1054169"/>
                  </a:lnTo>
                  <a:lnTo>
                    <a:pt x="244827" y="1059452"/>
                  </a:lnTo>
                  <a:lnTo>
                    <a:pt x="238210" y="1064737"/>
                  </a:lnTo>
                  <a:lnTo>
                    <a:pt x="231593" y="1070024"/>
                  </a:lnTo>
                  <a:lnTo>
                    <a:pt x="224976" y="1075312"/>
                  </a:lnTo>
                  <a:lnTo>
                    <a:pt x="218359" y="1080602"/>
                  </a:lnTo>
                  <a:lnTo>
                    <a:pt x="211743" y="1085893"/>
                  </a:lnTo>
                  <a:lnTo>
                    <a:pt x="205126" y="1091186"/>
                  </a:lnTo>
                  <a:lnTo>
                    <a:pt x="198509" y="1096481"/>
                  </a:lnTo>
                  <a:lnTo>
                    <a:pt x="191892" y="1101777"/>
                  </a:lnTo>
                  <a:lnTo>
                    <a:pt x="185275" y="1107075"/>
                  </a:lnTo>
                  <a:lnTo>
                    <a:pt x="178658" y="1112375"/>
                  </a:lnTo>
                  <a:lnTo>
                    <a:pt x="172041" y="1117676"/>
                  </a:lnTo>
                  <a:lnTo>
                    <a:pt x="165424" y="1122978"/>
                  </a:lnTo>
                  <a:lnTo>
                    <a:pt x="158807" y="1128282"/>
                  </a:lnTo>
                  <a:lnTo>
                    <a:pt x="152190" y="1133587"/>
                  </a:lnTo>
                  <a:lnTo>
                    <a:pt x="145573" y="1138894"/>
                  </a:lnTo>
                  <a:lnTo>
                    <a:pt x="138956" y="1144202"/>
                  </a:lnTo>
                  <a:lnTo>
                    <a:pt x="132339" y="1149512"/>
                  </a:lnTo>
                  <a:lnTo>
                    <a:pt x="125722" y="1154822"/>
                  </a:lnTo>
                  <a:lnTo>
                    <a:pt x="119105" y="1160135"/>
                  </a:lnTo>
                  <a:lnTo>
                    <a:pt x="112488" y="1165448"/>
                  </a:lnTo>
                  <a:lnTo>
                    <a:pt x="105871" y="1170763"/>
                  </a:lnTo>
                  <a:lnTo>
                    <a:pt x="99254" y="1176080"/>
                  </a:lnTo>
                  <a:lnTo>
                    <a:pt x="92637" y="1181397"/>
                  </a:lnTo>
                  <a:lnTo>
                    <a:pt x="86020" y="1186716"/>
                  </a:lnTo>
                  <a:lnTo>
                    <a:pt x="79403" y="1192036"/>
                  </a:lnTo>
                  <a:lnTo>
                    <a:pt x="72786" y="1197358"/>
                  </a:lnTo>
                  <a:lnTo>
                    <a:pt x="66169" y="1202680"/>
                  </a:lnTo>
                  <a:lnTo>
                    <a:pt x="59552" y="1208004"/>
                  </a:lnTo>
                  <a:lnTo>
                    <a:pt x="52935" y="1213329"/>
                  </a:lnTo>
                  <a:lnTo>
                    <a:pt x="46318" y="1218656"/>
                  </a:lnTo>
                  <a:lnTo>
                    <a:pt x="39701" y="1223983"/>
                  </a:lnTo>
                  <a:lnTo>
                    <a:pt x="33084" y="1229312"/>
                  </a:lnTo>
                  <a:lnTo>
                    <a:pt x="26467" y="1234642"/>
                  </a:lnTo>
                  <a:lnTo>
                    <a:pt x="19850" y="1239973"/>
                  </a:lnTo>
                  <a:lnTo>
                    <a:pt x="13233" y="1245305"/>
                  </a:lnTo>
                  <a:lnTo>
                    <a:pt x="6616" y="1250639"/>
                  </a:lnTo>
                  <a:lnTo>
                    <a:pt x="0" y="1255973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973095" y="1352506"/>
              <a:ext cx="1531209" cy="1127701"/>
            </a:xfrm>
            <a:custGeom>
              <a:avLst/>
              <a:pathLst>
                <a:path w="1531209" h="1127701">
                  <a:moveTo>
                    <a:pt x="0" y="1127701"/>
                  </a:moveTo>
                  <a:lnTo>
                    <a:pt x="6616" y="1122655"/>
                  </a:lnTo>
                  <a:lnTo>
                    <a:pt x="13233" y="1117608"/>
                  </a:lnTo>
                  <a:lnTo>
                    <a:pt x="19850" y="1112560"/>
                  </a:lnTo>
                  <a:lnTo>
                    <a:pt x="26467" y="1107511"/>
                  </a:lnTo>
                  <a:lnTo>
                    <a:pt x="33084" y="1102461"/>
                  </a:lnTo>
                  <a:lnTo>
                    <a:pt x="39701" y="1097411"/>
                  </a:lnTo>
                  <a:lnTo>
                    <a:pt x="46318" y="1092359"/>
                  </a:lnTo>
                  <a:lnTo>
                    <a:pt x="52935" y="1087307"/>
                  </a:lnTo>
                  <a:lnTo>
                    <a:pt x="59552" y="1082254"/>
                  </a:lnTo>
                  <a:lnTo>
                    <a:pt x="66169" y="1077200"/>
                  </a:lnTo>
                  <a:lnTo>
                    <a:pt x="72786" y="1072145"/>
                  </a:lnTo>
                  <a:lnTo>
                    <a:pt x="79403" y="1067089"/>
                  </a:lnTo>
                  <a:lnTo>
                    <a:pt x="86020" y="1062032"/>
                  </a:lnTo>
                  <a:lnTo>
                    <a:pt x="92637" y="1056975"/>
                  </a:lnTo>
                  <a:lnTo>
                    <a:pt x="99254" y="1051917"/>
                  </a:lnTo>
                  <a:lnTo>
                    <a:pt x="105871" y="1046858"/>
                  </a:lnTo>
                  <a:lnTo>
                    <a:pt x="112488" y="1041798"/>
                  </a:lnTo>
                  <a:lnTo>
                    <a:pt x="119105" y="1036737"/>
                  </a:lnTo>
                  <a:lnTo>
                    <a:pt x="125722" y="1031676"/>
                  </a:lnTo>
                  <a:lnTo>
                    <a:pt x="132339" y="1026614"/>
                  </a:lnTo>
                  <a:lnTo>
                    <a:pt x="138956" y="1021552"/>
                  </a:lnTo>
                  <a:lnTo>
                    <a:pt x="145573" y="1016488"/>
                  </a:lnTo>
                  <a:lnTo>
                    <a:pt x="152190" y="1011425"/>
                  </a:lnTo>
                  <a:lnTo>
                    <a:pt x="158807" y="1006360"/>
                  </a:lnTo>
                  <a:lnTo>
                    <a:pt x="165424" y="1001295"/>
                  </a:lnTo>
                  <a:lnTo>
                    <a:pt x="172041" y="996230"/>
                  </a:lnTo>
                  <a:lnTo>
                    <a:pt x="178658" y="991164"/>
                  </a:lnTo>
                  <a:lnTo>
                    <a:pt x="185275" y="986098"/>
                  </a:lnTo>
                  <a:lnTo>
                    <a:pt x="191892" y="981031"/>
                  </a:lnTo>
                  <a:lnTo>
                    <a:pt x="198509" y="975964"/>
                  </a:lnTo>
                  <a:lnTo>
                    <a:pt x="205126" y="970897"/>
                  </a:lnTo>
                  <a:lnTo>
                    <a:pt x="211743" y="965829"/>
                  </a:lnTo>
                  <a:lnTo>
                    <a:pt x="218359" y="960762"/>
                  </a:lnTo>
                  <a:lnTo>
                    <a:pt x="224976" y="955694"/>
                  </a:lnTo>
                  <a:lnTo>
                    <a:pt x="231593" y="950627"/>
                  </a:lnTo>
                  <a:lnTo>
                    <a:pt x="238210" y="945559"/>
                  </a:lnTo>
                  <a:lnTo>
                    <a:pt x="244827" y="940492"/>
                  </a:lnTo>
                  <a:lnTo>
                    <a:pt x="251444" y="935425"/>
                  </a:lnTo>
                  <a:lnTo>
                    <a:pt x="258061" y="930358"/>
                  </a:lnTo>
                  <a:lnTo>
                    <a:pt x="264678" y="925291"/>
                  </a:lnTo>
                  <a:lnTo>
                    <a:pt x="271295" y="920226"/>
                  </a:lnTo>
                  <a:lnTo>
                    <a:pt x="277912" y="915161"/>
                  </a:lnTo>
                  <a:lnTo>
                    <a:pt x="284529" y="910096"/>
                  </a:lnTo>
                  <a:lnTo>
                    <a:pt x="291146" y="905033"/>
                  </a:lnTo>
                  <a:lnTo>
                    <a:pt x="297763" y="899971"/>
                  </a:lnTo>
                  <a:lnTo>
                    <a:pt x="304380" y="894910"/>
                  </a:lnTo>
                  <a:lnTo>
                    <a:pt x="310997" y="889850"/>
                  </a:lnTo>
                  <a:lnTo>
                    <a:pt x="317614" y="884793"/>
                  </a:lnTo>
                  <a:lnTo>
                    <a:pt x="324231" y="879736"/>
                  </a:lnTo>
                  <a:lnTo>
                    <a:pt x="330848" y="874682"/>
                  </a:lnTo>
                  <a:lnTo>
                    <a:pt x="337465" y="869630"/>
                  </a:lnTo>
                  <a:lnTo>
                    <a:pt x="344082" y="864581"/>
                  </a:lnTo>
                  <a:lnTo>
                    <a:pt x="350699" y="859534"/>
                  </a:lnTo>
                  <a:lnTo>
                    <a:pt x="357316" y="854490"/>
                  </a:lnTo>
                  <a:lnTo>
                    <a:pt x="363933" y="849449"/>
                  </a:lnTo>
                  <a:lnTo>
                    <a:pt x="370550" y="844412"/>
                  </a:lnTo>
                  <a:lnTo>
                    <a:pt x="377167" y="839379"/>
                  </a:lnTo>
                  <a:lnTo>
                    <a:pt x="383784" y="834349"/>
                  </a:lnTo>
                  <a:lnTo>
                    <a:pt x="390401" y="829325"/>
                  </a:lnTo>
                  <a:lnTo>
                    <a:pt x="397018" y="824305"/>
                  </a:lnTo>
                  <a:lnTo>
                    <a:pt x="403635" y="819291"/>
                  </a:lnTo>
                  <a:lnTo>
                    <a:pt x="410252" y="814283"/>
                  </a:lnTo>
                  <a:lnTo>
                    <a:pt x="416869" y="809280"/>
                  </a:lnTo>
                  <a:lnTo>
                    <a:pt x="423486" y="804285"/>
                  </a:lnTo>
                  <a:lnTo>
                    <a:pt x="430103" y="799297"/>
                  </a:lnTo>
                  <a:lnTo>
                    <a:pt x="436719" y="794317"/>
                  </a:lnTo>
                  <a:lnTo>
                    <a:pt x="443336" y="789346"/>
                  </a:lnTo>
                  <a:lnTo>
                    <a:pt x="449953" y="784384"/>
                  </a:lnTo>
                  <a:lnTo>
                    <a:pt x="456570" y="779432"/>
                  </a:lnTo>
                  <a:lnTo>
                    <a:pt x="463187" y="774491"/>
                  </a:lnTo>
                  <a:lnTo>
                    <a:pt x="469804" y="769561"/>
                  </a:lnTo>
                  <a:lnTo>
                    <a:pt x="476421" y="764644"/>
                  </a:lnTo>
                  <a:lnTo>
                    <a:pt x="483038" y="759739"/>
                  </a:lnTo>
                  <a:lnTo>
                    <a:pt x="489655" y="754849"/>
                  </a:lnTo>
                  <a:lnTo>
                    <a:pt x="496272" y="749975"/>
                  </a:lnTo>
                  <a:lnTo>
                    <a:pt x="502889" y="745117"/>
                  </a:lnTo>
                  <a:lnTo>
                    <a:pt x="509506" y="740276"/>
                  </a:lnTo>
                  <a:lnTo>
                    <a:pt x="516123" y="735454"/>
                  </a:lnTo>
                  <a:lnTo>
                    <a:pt x="522740" y="730651"/>
                  </a:lnTo>
                  <a:lnTo>
                    <a:pt x="529357" y="725870"/>
                  </a:lnTo>
                  <a:lnTo>
                    <a:pt x="535974" y="721112"/>
                  </a:lnTo>
                  <a:lnTo>
                    <a:pt x="542591" y="716378"/>
                  </a:lnTo>
                  <a:lnTo>
                    <a:pt x="549208" y="711669"/>
                  </a:lnTo>
                  <a:lnTo>
                    <a:pt x="555825" y="706987"/>
                  </a:lnTo>
                  <a:lnTo>
                    <a:pt x="562442" y="702333"/>
                  </a:lnTo>
                  <a:lnTo>
                    <a:pt x="569059" y="697710"/>
                  </a:lnTo>
                  <a:lnTo>
                    <a:pt x="575676" y="693119"/>
                  </a:lnTo>
                  <a:lnTo>
                    <a:pt x="582293" y="688560"/>
                  </a:lnTo>
                  <a:lnTo>
                    <a:pt x="588910" y="684037"/>
                  </a:lnTo>
                  <a:lnTo>
                    <a:pt x="595527" y="679550"/>
                  </a:lnTo>
                  <a:lnTo>
                    <a:pt x="602144" y="675101"/>
                  </a:lnTo>
                  <a:lnTo>
                    <a:pt x="608761" y="670692"/>
                  </a:lnTo>
                  <a:lnTo>
                    <a:pt x="615378" y="666323"/>
                  </a:lnTo>
                  <a:lnTo>
                    <a:pt x="621995" y="661997"/>
                  </a:lnTo>
                  <a:lnTo>
                    <a:pt x="628612" y="657713"/>
                  </a:lnTo>
                  <a:lnTo>
                    <a:pt x="635229" y="653473"/>
                  </a:lnTo>
                  <a:lnTo>
                    <a:pt x="641846" y="649278"/>
                  </a:lnTo>
                  <a:lnTo>
                    <a:pt x="648462" y="645127"/>
                  </a:lnTo>
                  <a:lnTo>
                    <a:pt x="655079" y="641022"/>
                  </a:lnTo>
                  <a:lnTo>
                    <a:pt x="661696" y="636961"/>
                  </a:lnTo>
                  <a:lnTo>
                    <a:pt x="668313" y="632944"/>
                  </a:lnTo>
                  <a:lnTo>
                    <a:pt x="674930" y="628970"/>
                  </a:lnTo>
                  <a:lnTo>
                    <a:pt x="681547" y="625038"/>
                  </a:lnTo>
                  <a:lnTo>
                    <a:pt x="688164" y="621146"/>
                  </a:lnTo>
                  <a:lnTo>
                    <a:pt x="694781" y="617290"/>
                  </a:lnTo>
                  <a:lnTo>
                    <a:pt x="701398" y="613470"/>
                  </a:lnTo>
                  <a:lnTo>
                    <a:pt x="708015" y="609681"/>
                  </a:lnTo>
                  <a:lnTo>
                    <a:pt x="714632" y="605920"/>
                  </a:lnTo>
                  <a:lnTo>
                    <a:pt x="721249" y="602183"/>
                  </a:lnTo>
                  <a:lnTo>
                    <a:pt x="727866" y="598465"/>
                  </a:lnTo>
                  <a:lnTo>
                    <a:pt x="734483" y="594763"/>
                  </a:lnTo>
                  <a:lnTo>
                    <a:pt x="741100" y="591071"/>
                  </a:lnTo>
                  <a:lnTo>
                    <a:pt x="747717" y="587384"/>
                  </a:lnTo>
                  <a:lnTo>
                    <a:pt x="754334" y="583697"/>
                  </a:lnTo>
                  <a:lnTo>
                    <a:pt x="760951" y="580005"/>
                  </a:lnTo>
                  <a:lnTo>
                    <a:pt x="767568" y="576302"/>
                  </a:lnTo>
                  <a:lnTo>
                    <a:pt x="774185" y="572585"/>
                  </a:lnTo>
                  <a:lnTo>
                    <a:pt x="780802" y="568848"/>
                  </a:lnTo>
                  <a:lnTo>
                    <a:pt x="787419" y="565087"/>
                  </a:lnTo>
                  <a:lnTo>
                    <a:pt x="794036" y="561297"/>
                  </a:lnTo>
                  <a:lnTo>
                    <a:pt x="800653" y="557474"/>
                  </a:lnTo>
                  <a:lnTo>
                    <a:pt x="807270" y="553616"/>
                  </a:lnTo>
                  <a:lnTo>
                    <a:pt x="813887" y="549718"/>
                  </a:lnTo>
                  <a:lnTo>
                    <a:pt x="820504" y="545779"/>
                  </a:lnTo>
                  <a:lnTo>
                    <a:pt x="827121" y="541796"/>
                  </a:lnTo>
                  <a:lnTo>
                    <a:pt x="833738" y="537768"/>
                  </a:lnTo>
                  <a:lnTo>
                    <a:pt x="840355" y="533693"/>
                  </a:lnTo>
                  <a:lnTo>
                    <a:pt x="846972" y="529570"/>
                  </a:lnTo>
                  <a:lnTo>
                    <a:pt x="853589" y="525399"/>
                  </a:lnTo>
                  <a:lnTo>
                    <a:pt x="860206" y="521179"/>
                  </a:lnTo>
                  <a:lnTo>
                    <a:pt x="866822" y="516912"/>
                  </a:lnTo>
                  <a:lnTo>
                    <a:pt x="873439" y="512596"/>
                  </a:lnTo>
                  <a:lnTo>
                    <a:pt x="880056" y="508234"/>
                  </a:lnTo>
                  <a:lnTo>
                    <a:pt x="886673" y="503826"/>
                  </a:lnTo>
                  <a:lnTo>
                    <a:pt x="893290" y="499372"/>
                  </a:lnTo>
                  <a:lnTo>
                    <a:pt x="899907" y="494875"/>
                  </a:lnTo>
                  <a:lnTo>
                    <a:pt x="906524" y="490336"/>
                  </a:lnTo>
                  <a:lnTo>
                    <a:pt x="913141" y="485756"/>
                  </a:lnTo>
                  <a:lnTo>
                    <a:pt x="919758" y="481137"/>
                  </a:lnTo>
                  <a:lnTo>
                    <a:pt x="926375" y="476480"/>
                  </a:lnTo>
                  <a:lnTo>
                    <a:pt x="932992" y="471787"/>
                  </a:lnTo>
                  <a:lnTo>
                    <a:pt x="939609" y="467060"/>
                  </a:lnTo>
                  <a:lnTo>
                    <a:pt x="946226" y="462300"/>
                  </a:lnTo>
                  <a:lnTo>
                    <a:pt x="952843" y="457509"/>
                  </a:lnTo>
                  <a:lnTo>
                    <a:pt x="959460" y="452688"/>
                  </a:lnTo>
                  <a:lnTo>
                    <a:pt x="966077" y="447840"/>
                  </a:lnTo>
                  <a:lnTo>
                    <a:pt x="972694" y="442964"/>
                  </a:lnTo>
                  <a:lnTo>
                    <a:pt x="979311" y="438064"/>
                  </a:lnTo>
                  <a:lnTo>
                    <a:pt x="985928" y="433139"/>
                  </a:lnTo>
                  <a:lnTo>
                    <a:pt x="992545" y="428192"/>
                  </a:lnTo>
                  <a:lnTo>
                    <a:pt x="999162" y="423224"/>
                  </a:lnTo>
                  <a:lnTo>
                    <a:pt x="1005779" y="418236"/>
                  </a:lnTo>
                  <a:lnTo>
                    <a:pt x="1012396" y="413229"/>
                  </a:lnTo>
                  <a:lnTo>
                    <a:pt x="1019013" y="408204"/>
                  </a:lnTo>
                  <a:lnTo>
                    <a:pt x="1025630" y="403162"/>
                  </a:lnTo>
                  <a:lnTo>
                    <a:pt x="1032247" y="398105"/>
                  </a:lnTo>
                  <a:lnTo>
                    <a:pt x="1038864" y="393032"/>
                  </a:lnTo>
                  <a:lnTo>
                    <a:pt x="1045481" y="387945"/>
                  </a:lnTo>
                  <a:lnTo>
                    <a:pt x="1052098" y="382845"/>
                  </a:lnTo>
                  <a:lnTo>
                    <a:pt x="1058715" y="377732"/>
                  </a:lnTo>
                  <a:lnTo>
                    <a:pt x="1065332" y="372608"/>
                  </a:lnTo>
                  <a:lnTo>
                    <a:pt x="1071949" y="367472"/>
                  </a:lnTo>
                  <a:lnTo>
                    <a:pt x="1078566" y="362325"/>
                  </a:lnTo>
                  <a:lnTo>
                    <a:pt x="1085182" y="357169"/>
                  </a:lnTo>
                  <a:lnTo>
                    <a:pt x="1091799" y="352003"/>
                  </a:lnTo>
                  <a:lnTo>
                    <a:pt x="1098416" y="346828"/>
                  </a:lnTo>
                  <a:lnTo>
                    <a:pt x="1105033" y="341645"/>
                  </a:lnTo>
                  <a:lnTo>
                    <a:pt x="1111650" y="336454"/>
                  </a:lnTo>
                  <a:lnTo>
                    <a:pt x="1118267" y="331255"/>
                  </a:lnTo>
                  <a:lnTo>
                    <a:pt x="1124884" y="326049"/>
                  </a:lnTo>
                  <a:lnTo>
                    <a:pt x="1131501" y="320837"/>
                  </a:lnTo>
                  <a:lnTo>
                    <a:pt x="1138118" y="315617"/>
                  </a:lnTo>
                  <a:lnTo>
                    <a:pt x="1144735" y="310392"/>
                  </a:lnTo>
                  <a:lnTo>
                    <a:pt x="1151352" y="305161"/>
                  </a:lnTo>
                  <a:lnTo>
                    <a:pt x="1157969" y="299924"/>
                  </a:lnTo>
                  <a:lnTo>
                    <a:pt x="1164586" y="294683"/>
                  </a:lnTo>
                  <a:lnTo>
                    <a:pt x="1171203" y="289436"/>
                  </a:lnTo>
                  <a:lnTo>
                    <a:pt x="1177820" y="284184"/>
                  </a:lnTo>
                  <a:lnTo>
                    <a:pt x="1184437" y="278928"/>
                  </a:lnTo>
                  <a:lnTo>
                    <a:pt x="1191054" y="273667"/>
                  </a:lnTo>
                  <a:lnTo>
                    <a:pt x="1197671" y="268403"/>
                  </a:lnTo>
                  <a:lnTo>
                    <a:pt x="1204288" y="263134"/>
                  </a:lnTo>
                  <a:lnTo>
                    <a:pt x="1210905" y="257862"/>
                  </a:lnTo>
                  <a:lnTo>
                    <a:pt x="1217522" y="252586"/>
                  </a:lnTo>
                  <a:lnTo>
                    <a:pt x="1224139" y="247307"/>
                  </a:lnTo>
                  <a:lnTo>
                    <a:pt x="1230756" y="242024"/>
                  </a:lnTo>
                  <a:lnTo>
                    <a:pt x="1237373" y="236738"/>
                  </a:lnTo>
                  <a:lnTo>
                    <a:pt x="1243990" y="231449"/>
                  </a:lnTo>
                  <a:lnTo>
                    <a:pt x="1250607" y="226157"/>
                  </a:lnTo>
                  <a:lnTo>
                    <a:pt x="1257224" y="220863"/>
                  </a:lnTo>
                  <a:lnTo>
                    <a:pt x="1263841" y="215565"/>
                  </a:lnTo>
                  <a:lnTo>
                    <a:pt x="1270458" y="210265"/>
                  </a:lnTo>
                  <a:lnTo>
                    <a:pt x="1277075" y="204963"/>
                  </a:lnTo>
                  <a:lnTo>
                    <a:pt x="1283692" y="199658"/>
                  </a:lnTo>
                  <a:lnTo>
                    <a:pt x="1290309" y="194351"/>
                  </a:lnTo>
                  <a:lnTo>
                    <a:pt x="1296925" y="189041"/>
                  </a:lnTo>
                  <a:lnTo>
                    <a:pt x="1303542" y="183730"/>
                  </a:lnTo>
                  <a:lnTo>
                    <a:pt x="1310159" y="178416"/>
                  </a:lnTo>
                  <a:lnTo>
                    <a:pt x="1316776" y="173100"/>
                  </a:lnTo>
                  <a:lnTo>
                    <a:pt x="1323393" y="167782"/>
                  </a:lnTo>
                  <a:lnTo>
                    <a:pt x="1330010" y="162463"/>
                  </a:lnTo>
                  <a:lnTo>
                    <a:pt x="1336627" y="157141"/>
                  </a:lnTo>
                  <a:lnTo>
                    <a:pt x="1343244" y="151818"/>
                  </a:lnTo>
                  <a:lnTo>
                    <a:pt x="1349861" y="146493"/>
                  </a:lnTo>
                  <a:lnTo>
                    <a:pt x="1356478" y="141166"/>
                  </a:lnTo>
                  <a:lnTo>
                    <a:pt x="1363095" y="135837"/>
                  </a:lnTo>
                  <a:lnTo>
                    <a:pt x="1369712" y="130507"/>
                  </a:lnTo>
                  <a:lnTo>
                    <a:pt x="1376329" y="125175"/>
                  </a:lnTo>
                  <a:lnTo>
                    <a:pt x="1382946" y="119842"/>
                  </a:lnTo>
                  <a:lnTo>
                    <a:pt x="1389563" y="114507"/>
                  </a:lnTo>
                  <a:lnTo>
                    <a:pt x="1396180" y="109171"/>
                  </a:lnTo>
                  <a:lnTo>
                    <a:pt x="1402797" y="103833"/>
                  </a:lnTo>
                  <a:lnTo>
                    <a:pt x="1409414" y="98494"/>
                  </a:lnTo>
                  <a:lnTo>
                    <a:pt x="1416031" y="93154"/>
                  </a:lnTo>
                  <a:lnTo>
                    <a:pt x="1422648" y="87812"/>
                  </a:lnTo>
                  <a:lnTo>
                    <a:pt x="1429265" y="82469"/>
                  </a:lnTo>
                  <a:lnTo>
                    <a:pt x="1435882" y="77124"/>
                  </a:lnTo>
                  <a:lnTo>
                    <a:pt x="1442499" y="71779"/>
                  </a:lnTo>
                  <a:lnTo>
                    <a:pt x="1449116" y="66432"/>
                  </a:lnTo>
                  <a:lnTo>
                    <a:pt x="1455733" y="61083"/>
                  </a:lnTo>
                  <a:lnTo>
                    <a:pt x="1462350" y="55734"/>
                  </a:lnTo>
                  <a:lnTo>
                    <a:pt x="1468967" y="50384"/>
                  </a:lnTo>
                  <a:lnTo>
                    <a:pt x="1475584" y="45032"/>
                  </a:lnTo>
                  <a:lnTo>
                    <a:pt x="1482201" y="39679"/>
                  </a:lnTo>
                  <a:lnTo>
                    <a:pt x="1488818" y="34325"/>
                  </a:lnTo>
                  <a:lnTo>
                    <a:pt x="1495435" y="28970"/>
                  </a:lnTo>
                  <a:lnTo>
                    <a:pt x="1502052" y="23614"/>
                  </a:lnTo>
                  <a:lnTo>
                    <a:pt x="1508669" y="18257"/>
                  </a:lnTo>
                  <a:lnTo>
                    <a:pt x="1515285" y="12898"/>
                  </a:lnTo>
                  <a:lnTo>
                    <a:pt x="1521902" y="7539"/>
                  </a:lnTo>
                  <a:lnTo>
                    <a:pt x="1528519" y="2179"/>
                  </a:lnTo>
                  <a:lnTo>
                    <a:pt x="15312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973095" y="1352506"/>
              <a:ext cx="1712168" cy="1255973"/>
            </a:xfrm>
            <a:custGeom>
              <a:avLst/>
              <a:pathLst>
                <a:path w="1712168" h="1255973">
                  <a:moveTo>
                    <a:pt x="1712168" y="0"/>
                  </a:moveTo>
                  <a:lnTo>
                    <a:pt x="1707178" y="3768"/>
                  </a:lnTo>
                  <a:lnTo>
                    <a:pt x="1700561" y="8767"/>
                  </a:lnTo>
                  <a:lnTo>
                    <a:pt x="1693944" y="13766"/>
                  </a:lnTo>
                  <a:lnTo>
                    <a:pt x="1687327" y="18765"/>
                  </a:lnTo>
                  <a:lnTo>
                    <a:pt x="1680710" y="23765"/>
                  </a:lnTo>
                  <a:lnTo>
                    <a:pt x="1674093" y="28766"/>
                  </a:lnTo>
                  <a:lnTo>
                    <a:pt x="1667476" y="33767"/>
                  </a:lnTo>
                  <a:lnTo>
                    <a:pt x="1660859" y="38769"/>
                  </a:lnTo>
                  <a:lnTo>
                    <a:pt x="1654242" y="43772"/>
                  </a:lnTo>
                  <a:lnTo>
                    <a:pt x="1647625" y="48775"/>
                  </a:lnTo>
                  <a:lnTo>
                    <a:pt x="1641008" y="53779"/>
                  </a:lnTo>
                  <a:lnTo>
                    <a:pt x="1634391" y="58783"/>
                  </a:lnTo>
                  <a:lnTo>
                    <a:pt x="1627774" y="63788"/>
                  </a:lnTo>
                  <a:lnTo>
                    <a:pt x="1621157" y="68794"/>
                  </a:lnTo>
                  <a:lnTo>
                    <a:pt x="1614540" y="73800"/>
                  </a:lnTo>
                  <a:lnTo>
                    <a:pt x="1607923" y="78807"/>
                  </a:lnTo>
                  <a:lnTo>
                    <a:pt x="1601306" y="83814"/>
                  </a:lnTo>
                  <a:lnTo>
                    <a:pt x="1594689" y="88822"/>
                  </a:lnTo>
                  <a:lnTo>
                    <a:pt x="1588072" y="93831"/>
                  </a:lnTo>
                  <a:lnTo>
                    <a:pt x="1581455" y="98840"/>
                  </a:lnTo>
                  <a:lnTo>
                    <a:pt x="1574838" y="103849"/>
                  </a:lnTo>
                  <a:lnTo>
                    <a:pt x="1568221" y="108859"/>
                  </a:lnTo>
                  <a:lnTo>
                    <a:pt x="1561604" y="113870"/>
                  </a:lnTo>
                  <a:lnTo>
                    <a:pt x="1554987" y="118881"/>
                  </a:lnTo>
                  <a:lnTo>
                    <a:pt x="1548370" y="123893"/>
                  </a:lnTo>
                  <a:lnTo>
                    <a:pt x="1541753" y="128905"/>
                  </a:lnTo>
                  <a:lnTo>
                    <a:pt x="1535136" y="133917"/>
                  </a:lnTo>
                  <a:lnTo>
                    <a:pt x="1528519" y="138930"/>
                  </a:lnTo>
                  <a:lnTo>
                    <a:pt x="1521902" y="143943"/>
                  </a:lnTo>
                  <a:lnTo>
                    <a:pt x="1515285" y="148956"/>
                  </a:lnTo>
                  <a:lnTo>
                    <a:pt x="1508669" y="153970"/>
                  </a:lnTo>
                  <a:lnTo>
                    <a:pt x="1502052" y="158985"/>
                  </a:lnTo>
                  <a:lnTo>
                    <a:pt x="1495435" y="163999"/>
                  </a:lnTo>
                  <a:lnTo>
                    <a:pt x="1488818" y="169014"/>
                  </a:lnTo>
                  <a:lnTo>
                    <a:pt x="1482201" y="174029"/>
                  </a:lnTo>
                  <a:lnTo>
                    <a:pt x="1475584" y="179044"/>
                  </a:lnTo>
                  <a:lnTo>
                    <a:pt x="1468967" y="184059"/>
                  </a:lnTo>
                  <a:lnTo>
                    <a:pt x="1462350" y="189074"/>
                  </a:lnTo>
                  <a:lnTo>
                    <a:pt x="1455733" y="194089"/>
                  </a:lnTo>
                  <a:lnTo>
                    <a:pt x="1449116" y="199105"/>
                  </a:lnTo>
                  <a:lnTo>
                    <a:pt x="1442499" y="204120"/>
                  </a:lnTo>
                  <a:lnTo>
                    <a:pt x="1435882" y="209135"/>
                  </a:lnTo>
                  <a:lnTo>
                    <a:pt x="1429265" y="214150"/>
                  </a:lnTo>
                  <a:lnTo>
                    <a:pt x="1422648" y="219165"/>
                  </a:lnTo>
                  <a:lnTo>
                    <a:pt x="1416031" y="224179"/>
                  </a:lnTo>
                  <a:lnTo>
                    <a:pt x="1409414" y="229193"/>
                  </a:lnTo>
                  <a:lnTo>
                    <a:pt x="1402797" y="234206"/>
                  </a:lnTo>
                  <a:lnTo>
                    <a:pt x="1396180" y="239219"/>
                  </a:lnTo>
                  <a:lnTo>
                    <a:pt x="1389563" y="244231"/>
                  </a:lnTo>
                  <a:lnTo>
                    <a:pt x="1382946" y="249243"/>
                  </a:lnTo>
                  <a:lnTo>
                    <a:pt x="1376329" y="254253"/>
                  </a:lnTo>
                  <a:lnTo>
                    <a:pt x="1369712" y="259263"/>
                  </a:lnTo>
                  <a:lnTo>
                    <a:pt x="1363095" y="264271"/>
                  </a:lnTo>
                  <a:lnTo>
                    <a:pt x="1356478" y="269278"/>
                  </a:lnTo>
                  <a:lnTo>
                    <a:pt x="1349861" y="274284"/>
                  </a:lnTo>
                  <a:lnTo>
                    <a:pt x="1343244" y="279288"/>
                  </a:lnTo>
                  <a:lnTo>
                    <a:pt x="1336627" y="284291"/>
                  </a:lnTo>
                  <a:lnTo>
                    <a:pt x="1330010" y="289291"/>
                  </a:lnTo>
                  <a:lnTo>
                    <a:pt x="1323393" y="294290"/>
                  </a:lnTo>
                  <a:lnTo>
                    <a:pt x="1316776" y="299286"/>
                  </a:lnTo>
                  <a:lnTo>
                    <a:pt x="1310159" y="304280"/>
                  </a:lnTo>
                  <a:lnTo>
                    <a:pt x="1303542" y="309271"/>
                  </a:lnTo>
                  <a:lnTo>
                    <a:pt x="1296925" y="314259"/>
                  </a:lnTo>
                  <a:lnTo>
                    <a:pt x="1290309" y="319244"/>
                  </a:lnTo>
                  <a:lnTo>
                    <a:pt x="1283692" y="324226"/>
                  </a:lnTo>
                  <a:lnTo>
                    <a:pt x="1277075" y="329204"/>
                  </a:lnTo>
                  <a:lnTo>
                    <a:pt x="1270458" y="334177"/>
                  </a:lnTo>
                  <a:lnTo>
                    <a:pt x="1263841" y="339147"/>
                  </a:lnTo>
                  <a:lnTo>
                    <a:pt x="1257224" y="344111"/>
                  </a:lnTo>
                  <a:lnTo>
                    <a:pt x="1250607" y="349071"/>
                  </a:lnTo>
                  <a:lnTo>
                    <a:pt x="1243990" y="354025"/>
                  </a:lnTo>
                  <a:lnTo>
                    <a:pt x="1237373" y="358973"/>
                  </a:lnTo>
                  <a:lnTo>
                    <a:pt x="1230756" y="363914"/>
                  </a:lnTo>
                  <a:lnTo>
                    <a:pt x="1224139" y="368849"/>
                  </a:lnTo>
                  <a:lnTo>
                    <a:pt x="1217522" y="373776"/>
                  </a:lnTo>
                  <a:lnTo>
                    <a:pt x="1210905" y="378695"/>
                  </a:lnTo>
                  <a:lnTo>
                    <a:pt x="1204288" y="383605"/>
                  </a:lnTo>
                  <a:lnTo>
                    <a:pt x="1197671" y="388506"/>
                  </a:lnTo>
                  <a:lnTo>
                    <a:pt x="1191054" y="393398"/>
                  </a:lnTo>
                  <a:lnTo>
                    <a:pt x="1184437" y="398278"/>
                  </a:lnTo>
                  <a:lnTo>
                    <a:pt x="1177820" y="403147"/>
                  </a:lnTo>
                  <a:lnTo>
                    <a:pt x="1171203" y="408004"/>
                  </a:lnTo>
                  <a:lnTo>
                    <a:pt x="1164586" y="412848"/>
                  </a:lnTo>
                  <a:lnTo>
                    <a:pt x="1157969" y="417678"/>
                  </a:lnTo>
                  <a:lnTo>
                    <a:pt x="1151352" y="422493"/>
                  </a:lnTo>
                  <a:lnTo>
                    <a:pt x="1144735" y="427292"/>
                  </a:lnTo>
                  <a:lnTo>
                    <a:pt x="1138118" y="432073"/>
                  </a:lnTo>
                  <a:lnTo>
                    <a:pt x="1131501" y="436837"/>
                  </a:lnTo>
                  <a:lnTo>
                    <a:pt x="1124884" y="441581"/>
                  </a:lnTo>
                  <a:lnTo>
                    <a:pt x="1118267" y="446304"/>
                  </a:lnTo>
                  <a:lnTo>
                    <a:pt x="1111650" y="451006"/>
                  </a:lnTo>
                  <a:lnTo>
                    <a:pt x="1105033" y="455684"/>
                  </a:lnTo>
                  <a:lnTo>
                    <a:pt x="1098416" y="460338"/>
                  </a:lnTo>
                  <a:lnTo>
                    <a:pt x="1091799" y="464965"/>
                  </a:lnTo>
                  <a:lnTo>
                    <a:pt x="1085182" y="469565"/>
                  </a:lnTo>
                  <a:lnTo>
                    <a:pt x="1078566" y="474135"/>
                  </a:lnTo>
                  <a:lnTo>
                    <a:pt x="1071949" y="478675"/>
                  </a:lnTo>
                  <a:lnTo>
                    <a:pt x="1065332" y="483183"/>
                  </a:lnTo>
                  <a:lnTo>
                    <a:pt x="1058715" y="487657"/>
                  </a:lnTo>
                  <a:lnTo>
                    <a:pt x="1052098" y="492096"/>
                  </a:lnTo>
                  <a:lnTo>
                    <a:pt x="1045481" y="496498"/>
                  </a:lnTo>
                  <a:lnTo>
                    <a:pt x="1038864" y="500862"/>
                  </a:lnTo>
                  <a:lnTo>
                    <a:pt x="1032247" y="505187"/>
                  </a:lnTo>
                  <a:lnTo>
                    <a:pt x="1025630" y="509471"/>
                  </a:lnTo>
                  <a:lnTo>
                    <a:pt x="1019013" y="513713"/>
                  </a:lnTo>
                  <a:lnTo>
                    <a:pt x="1012396" y="517913"/>
                  </a:lnTo>
                  <a:lnTo>
                    <a:pt x="1005779" y="522070"/>
                  </a:lnTo>
                  <a:lnTo>
                    <a:pt x="999162" y="526183"/>
                  </a:lnTo>
                  <a:lnTo>
                    <a:pt x="992545" y="530252"/>
                  </a:lnTo>
                  <a:lnTo>
                    <a:pt x="985928" y="534277"/>
                  </a:lnTo>
                  <a:lnTo>
                    <a:pt x="979311" y="538260"/>
                  </a:lnTo>
                  <a:lnTo>
                    <a:pt x="972694" y="542199"/>
                  </a:lnTo>
                  <a:lnTo>
                    <a:pt x="966077" y="546098"/>
                  </a:lnTo>
                  <a:lnTo>
                    <a:pt x="959460" y="549957"/>
                  </a:lnTo>
                  <a:lnTo>
                    <a:pt x="952843" y="553778"/>
                  </a:lnTo>
                  <a:lnTo>
                    <a:pt x="946226" y="557564"/>
                  </a:lnTo>
                  <a:lnTo>
                    <a:pt x="939609" y="561318"/>
                  </a:lnTo>
                  <a:lnTo>
                    <a:pt x="932992" y="565043"/>
                  </a:lnTo>
                  <a:lnTo>
                    <a:pt x="926375" y="568742"/>
                  </a:lnTo>
                  <a:lnTo>
                    <a:pt x="919758" y="572420"/>
                  </a:lnTo>
                  <a:lnTo>
                    <a:pt x="913141" y="576080"/>
                  </a:lnTo>
                  <a:lnTo>
                    <a:pt x="906524" y="579728"/>
                  </a:lnTo>
                  <a:lnTo>
                    <a:pt x="899907" y="583367"/>
                  </a:lnTo>
                  <a:lnTo>
                    <a:pt x="893290" y="587004"/>
                  </a:lnTo>
                  <a:lnTo>
                    <a:pt x="886673" y="590642"/>
                  </a:lnTo>
                  <a:lnTo>
                    <a:pt x="880056" y="594287"/>
                  </a:lnTo>
                  <a:lnTo>
                    <a:pt x="873439" y="597943"/>
                  </a:lnTo>
                  <a:lnTo>
                    <a:pt x="866822" y="601616"/>
                  </a:lnTo>
                  <a:lnTo>
                    <a:pt x="860206" y="605310"/>
                  </a:lnTo>
                  <a:lnTo>
                    <a:pt x="853589" y="609028"/>
                  </a:lnTo>
                  <a:lnTo>
                    <a:pt x="846972" y="612775"/>
                  </a:lnTo>
                  <a:lnTo>
                    <a:pt x="840355" y="616556"/>
                  </a:lnTo>
                  <a:lnTo>
                    <a:pt x="833738" y="620371"/>
                  </a:lnTo>
                  <a:lnTo>
                    <a:pt x="827121" y="624226"/>
                  </a:lnTo>
                  <a:lnTo>
                    <a:pt x="820504" y="628121"/>
                  </a:lnTo>
                  <a:lnTo>
                    <a:pt x="813887" y="632060"/>
                  </a:lnTo>
                  <a:lnTo>
                    <a:pt x="807270" y="636043"/>
                  </a:lnTo>
                  <a:lnTo>
                    <a:pt x="800653" y="640072"/>
                  </a:lnTo>
                  <a:lnTo>
                    <a:pt x="794036" y="644148"/>
                  </a:lnTo>
                  <a:lnTo>
                    <a:pt x="787419" y="648270"/>
                  </a:lnTo>
                  <a:lnTo>
                    <a:pt x="780802" y="652440"/>
                  </a:lnTo>
                  <a:lnTo>
                    <a:pt x="774185" y="656657"/>
                  </a:lnTo>
                  <a:lnTo>
                    <a:pt x="767568" y="660920"/>
                  </a:lnTo>
                  <a:lnTo>
                    <a:pt x="760951" y="665229"/>
                  </a:lnTo>
                  <a:lnTo>
                    <a:pt x="754334" y="669582"/>
                  </a:lnTo>
                  <a:lnTo>
                    <a:pt x="747717" y="673979"/>
                  </a:lnTo>
                  <a:lnTo>
                    <a:pt x="741100" y="678419"/>
                  </a:lnTo>
                  <a:lnTo>
                    <a:pt x="734483" y="682900"/>
                  </a:lnTo>
                  <a:lnTo>
                    <a:pt x="727866" y="687421"/>
                  </a:lnTo>
                  <a:lnTo>
                    <a:pt x="721249" y="691980"/>
                  </a:lnTo>
                  <a:lnTo>
                    <a:pt x="714632" y="696575"/>
                  </a:lnTo>
                  <a:lnTo>
                    <a:pt x="708015" y="701206"/>
                  </a:lnTo>
                  <a:lnTo>
                    <a:pt x="701398" y="705871"/>
                  </a:lnTo>
                  <a:lnTo>
                    <a:pt x="694781" y="710567"/>
                  </a:lnTo>
                  <a:lnTo>
                    <a:pt x="688164" y="715294"/>
                  </a:lnTo>
                  <a:lnTo>
                    <a:pt x="681547" y="720050"/>
                  </a:lnTo>
                  <a:lnTo>
                    <a:pt x="674930" y="724833"/>
                  </a:lnTo>
                  <a:lnTo>
                    <a:pt x="668313" y="729643"/>
                  </a:lnTo>
                  <a:lnTo>
                    <a:pt x="661696" y="734477"/>
                  </a:lnTo>
                  <a:lnTo>
                    <a:pt x="655079" y="739335"/>
                  </a:lnTo>
                  <a:lnTo>
                    <a:pt x="648462" y="744216"/>
                  </a:lnTo>
                  <a:lnTo>
                    <a:pt x="641846" y="749117"/>
                  </a:lnTo>
                  <a:lnTo>
                    <a:pt x="635229" y="754038"/>
                  </a:lnTo>
                  <a:lnTo>
                    <a:pt x="628612" y="758978"/>
                  </a:lnTo>
                  <a:lnTo>
                    <a:pt x="621995" y="763935"/>
                  </a:lnTo>
                  <a:lnTo>
                    <a:pt x="615378" y="768910"/>
                  </a:lnTo>
                  <a:lnTo>
                    <a:pt x="608761" y="773900"/>
                  </a:lnTo>
                  <a:lnTo>
                    <a:pt x="602144" y="778905"/>
                  </a:lnTo>
                  <a:lnTo>
                    <a:pt x="595527" y="783924"/>
                  </a:lnTo>
                  <a:lnTo>
                    <a:pt x="588910" y="788957"/>
                  </a:lnTo>
                  <a:lnTo>
                    <a:pt x="582293" y="794003"/>
                  </a:lnTo>
                  <a:lnTo>
                    <a:pt x="575676" y="799060"/>
                  </a:lnTo>
                  <a:lnTo>
                    <a:pt x="569059" y="804129"/>
                  </a:lnTo>
                  <a:lnTo>
                    <a:pt x="562442" y="809208"/>
                  </a:lnTo>
                  <a:lnTo>
                    <a:pt x="555825" y="814297"/>
                  </a:lnTo>
                  <a:lnTo>
                    <a:pt x="549208" y="819397"/>
                  </a:lnTo>
                  <a:lnTo>
                    <a:pt x="542591" y="824505"/>
                  </a:lnTo>
                  <a:lnTo>
                    <a:pt x="535974" y="829622"/>
                  </a:lnTo>
                  <a:lnTo>
                    <a:pt x="529357" y="834747"/>
                  </a:lnTo>
                  <a:lnTo>
                    <a:pt x="522740" y="839880"/>
                  </a:lnTo>
                  <a:lnTo>
                    <a:pt x="516123" y="845020"/>
                  </a:lnTo>
                  <a:lnTo>
                    <a:pt x="509506" y="850167"/>
                  </a:lnTo>
                  <a:lnTo>
                    <a:pt x="502889" y="855321"/>
                  </a:lnTo>
                  <a:lnTo>
                    <a:pt x="496272" y="860481"/>
                  </a:lnTo>
                  <a:lnTo>
                    <a:pt x="489655" y="865648"/>
                  </a:lnTo>
                  <a:lnTo>
                    <a:pt x="483038" y="870820"/>
                  </a:lnTo>
                  <a:lnTo>
                    <a:pt x="476421" y="875997"/>
                  </a:lnTo>
                  <a:lnTo>
                    <a:pt x="469804" y="881180"/>
                  </a:lnTo>
                  <a:lnTo>
                    <a:pt x="463187" y="886368"/>
                  </a:lnTo>
                  <a:lnTo>
                    <a:pt x="456570" y="891561"/>
                  </a:lnTo>
                  <a:lnTo>
                    <a:pt x="449953" y="896758"/>
                  </a:lnTo>
                  <a:lnTo>
                    <a:pt x="443336" y="901960"/>
                  </a:lnTo>
                  <a:lnTo>
                    <a:pt x="436719" y="907166"/>
                  </a:lnTo>
                  <a:lnTo>
                    <a:pt x="430103" y="912376"/>
                  </a:lnTo>
                  <a:lnTo>
                    <a:pt x="423486" y="917590"/>
                  </a:lnTo>
                  <a:lnTo>
                    <a:pt x="416869" y="922808"/>
                  </a:lnTo>
                  <a:lnTo>
                    <a:pt x="410252" y="928029"/>
                  </a:lnTo>
                  <a:lnTo>
                    <a:pt x="403635" y="933254"/>
                  </a:lnTo>
                  <a:lnTo>
                    <a:pt x="397018" y="938482"/>
                  </a:lnTo>
                  <a:lnTo>
                    <a:pt x="390401" y="943714"/>
                  </a:lnTo>
                  <a:lnTo>
                    <a:pt x="383784" y="948948"/>
                  </a:lnTo>
                  <a:lnTo>
                    <a:pt x="377167" y="954186"/>
                  </a:lnTo>
                  <a:lnTo>
                    <a:pt x="370550" y="959426"/>
                  </a:lnTo>
                  <a:lnTo>
                    <a:pt x="363933" y="964670"/>
                  </a:lnTo>
                  <a:lnTo>
                    <a:pt x="357316" y="969916"/>
                  </a:lnTo>
                  <a:lnTo>
                    <a:pt x="350699" y="975164"/>
                  </a:lnTo>
                  <a:lnTo>
                    <a:pt x="344082" y="980416"/>
                  </a:lnTo>
                  <a:lnTo>
                    <a:pt x="337465" y="985669"/>
                  </a:lnTo>
                  <a:lnTo>
                    <a:pt x="330848" y="990926"/>
                  </a:lnTo>
                  <a:lnTo>
                    <a:pt x="324231" y="996184"/>
                  </a:lnTo>
                  <a:lnTo>
                    <a:pt x="317614" y="1001445"/>
                  </a:lnTo>
                  <a:lnTo>
                    <a:pt x="310997" y="1006708"/>
                  </a:lnTo>
                  <a:lnTo>
                    <a:pt x="304380" y="1011974"/>
                  </a:lnTo>
                  <a:lnTo>
                    <a:pt x="297763" y="1017241"/>
                  </a:lnTo>
                  <a:lnTo>
                    <a:pt x="291146" y="1022511"/>
                  </a:lnTo>
                  <a:lnTo>
                    <a:pt x="284529" y="1027782"/>
                  </a:lnTo>
                  <a:lnTo>
                    <a:pt x="277912" y="1033056"/>
                  </a:lnTo>
                  <a:lnTo>
                    <a:pt x="271295" y="1038331"/>
                  </a:lnTo>
                  <a:lnTo>
                    <a:pt x="264678" y="1043609"/>
                  </a:lnTo>
                  <a:lnTo>
                    <a:pt x="258061" y="1048888"/>
                  </a:lnTo>
                  <a:lnTo>
                    <a:pt x="251444" y="1054169"/>
                  </a:lnTo>
                  <a:lnTo>
                    <a:pt x="244827" y="1059452"/>
                  </a:lnTo>
                  <a:lnTo>
                    <a:pt x="238210" y="1064737"/>
                  </a:lnTo>
                  <a:lnTo>
                    <a:pt x="231593" y="1070024"/>
                  </a:lnTo>
                  <a:lnTo>
                    <a:pt x="224976" y="1075312"/>
                  </a:lnTo>
                  <a:lnTo>
                    <a:pt x="218359" y="1080602"/>
                  </a:lnTo>
                  <a:lnTo>
                    <a:pt x="211743" y="1085893"/>
                  </a:lnTo>
                  <a:lnTo>
                    <a:pt x="205126" y="1091186"/>
                  </a:lnTo>
                  <a:lnTo>
                    <a:pt x="198509" y="1096481"/>
                  </a:lnTo>
                  <a:lnTo>
                    <a:pt x="191892" y="1101777"/>
                  </a:lnTo>
                  <a:lnTo>
                    <a:pt x="185275" y="1107075"/>
                  </a:lnTo>
                  <a:lnTo>
                    <a:pt x="178658" y="1112375"/>
                  </a:lnTo>
                  <a:lnTo>
                    <a:pt x="172041" y="1117676"/>
                  </a:lnTo>
                  <a:lnTo>
                    <a:pt x="165424" y="1122978"/>
                  </a:lnTo>
                  <a:lnTo>
                    <a:pt x="158807" y="1128282"/>
                  </a:lnTo>
                  <a:lnTo>
                    <a:pt x="152190" y="1133587"/>
                  </a:lnTo>
                  <a:lnTo>
                    <a:pt x="145573" y="1138894"/>
                  </a:lnTo>
                  <a:lnTo>
                    <a:pt x="138956" y="1144202"/>
                  </a:lnTo>
                  <a:lnTo>
                    <a:pt x="132339" y="1149512"/>
                  </a:lnTo>
                  <a:lnTo>
                    <a:pt x="125722" y="1154822"/>
                  </a:lnTo>
                  <a:lnTo>
                    <a:pt x="119105" y="1160135"/>
                  </a:lnTo>
                  <a:lnTo>
                    <a:pt x="112488" y="1165448"/>
                  </a:lnTo>
                  <a:lnTo>
                    <a:pt x="105871" y="1170763"/>
                  </a:lnTo>
                  <a:lnTo>
                    <a:pt x="99254" y="1176080"/>
                  </a:lnTo>
                  <a:lnTo>
                    <a:pt x="92637" y="1181397"/>
                  </a:lnTo>
                  <a:lnTo>
                    <a:pt x="86020" y="1186716"/>
                  </a:lnTo>
                  <a:lnTo>
                    <a:pt x="79403" y="1192036"/>
                  </a:lnTo>
                  <a:lnTo>
                    <a:pt x="72786" y="1197358"/>
                  </a:lnTo>
                  <a:lnTo>
                    <a:pt x="66169" y="1202680"/>
                  </a:lnTo>
                  <a:lnTo>
                    <a:pt x="59552" y="1208004"/>
                  </a:lnTo>
                  <a:lnTo>
                    <a:pt x="52935" y="1213329"/>
                  </a:lnTo>
                  <a:lnTo>
                    <a:pt x="46318" y="1218656"/>
                  </a:lnTo>
                  <a:lnTo>
                    <a:pt x="39701" y="1223983"/>
                  </a:lnTo>
                  <a:lnTo>
                    <a:pt x="33084" y="1229312"/>
                  </a:lnTo>
                  <a:lnTo>
                    <a:pt x="26467" y="1234642"/>
                  </a:lnTo>
                  <a:lnTo>
                    <a:pt x="19850" y="1239973"/>
                  </a:lnTo>
                  <a:lnTo>
                    <a:pt x="13233" y="1245305"/>
                  </a:lnTo>
                  <a:lnTo>
                    <a:pt x="6616" y="1250639"/>
                  </a:lnTo>
                  <a:lnTo>
                    <a:pt x="0" y="1255973"/>
                  </a:lnTo>
                  <a:lnTo>
                    <a:pt x="0" y="12559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973095" y="1352506"/>
              <a:ext cx="1618511" cy="1191830"/>
            </a:xfrm>
            <a:custGeom>
              <a:avLst/>
              <a:pathLst>
                <a:path w="1618511" h="1191830">
                  <a:moveTo>
                    <a:pt x="0" y="1191830"/>
                  </a:moveTo>
                  <a:lnTo>
                    <a:pt x="6616" y="1186640"/>
                  </a:lnTo>
                  <a:lnTo>
                    <a:pt x="13233" y="1181449"/>
                  </a:lnTo>
                  <a:lnTo>
                    <a:pt x="19850" y="1176258"/>
                  </a:lnTo>
                  <a:lnTo>
                    <a:pt x="26467" y="1171068"/>
                  </a:lnTo>
                  <a:lnTo>
                    <a:pt x="33084" y="1165878"/>
                  </a:lnTo>
                  <a:lnTo>
                    <a:pt x="39701" y="1160688"/>
                  </a:lnTo>
                  <a:lnTo>
                    <a:pt x="46318" y="1155497"/>
                  </a:lnTo>
                  <a:lnTo>
                    <a:pt x="52935" y="1150308"/>
                  </a:lnTo>
                  <a:lnTo>
                    <a:pt x="59552" y="1145118"/>
                  </a:lnTo>
                  <a:lnTo>
                    <a:pt x="66169" y="1139928"/>
                  </a:lnTo>
                  <a:lnTo>
                    <a:pt x="72786" y="1134739"/>
                  </a:lnTo>
                  <a:lnTo>
                    <a:pt x="79403" y="1129549"/>
                  </a:lnTo>
                  <a:lnTo>
                    <a:pt x="86020" y="1124360"/>
                  </a:lnTo>
                  <a:lnTo>
                    <a:pt x="92637" y="1119171"/>
                  </a:lnTo>
                  <a:lnTo>
                    <a:pt x="99254" y="1113982"/>
                  </a:lnTo>
                  <a:lnTo>
                    <a:pt x="105871" y="1108794"/>
                  </a:lnTo>
                  <a:lnTo>
                    <a:pt x="112488" y="1103605"/>
                  </a:lnTo>
                  <a:lnTo>
                    <a:pt x="119105" y="1098417"/>
                  </a:lnTo>
                  <a:lnTo>
                    <a:pt x="125722" y="1093229"/>
                  </a:lnTo>
                  <a:lnTo>
                    <a:pt x="132339" y="1088042"/>
                  </a:lnTo>
                  <a:lnTo>
                    <a:pt x="138956" y="1082855"/>
                  </a:lnTo>
                  <a:lnTo>
                    <a:pt x="145573" y="1077668"/>
                  </a:lnTo>
                  <a:lnTo>
                    <a:pt x="152190" y="1072481"/>
                  </a:lnTo>
                  <a:lnTo>
                    <a:pt x="158807" y="1067295"/>
                  </a:lnTo>
                  <a:lnTo>
                    <a:pt x="165424" y="1062109"/>
                  </a:lnTo>
                  <a:lnTo>
                    <a:pt x="172041" y="1056923"/>
                  </a:lnTo>
                  <a:lnTo>
                    <a:pt x="178658" y="1051738"/>
                  </a:lnTo>
                  <a:lnTo>
                    <a:pt x="185275" y="1046553"/>
                  </a:lnTo>
                  <a:lnTo>
                    <a:pt x="191892" y="1041369"/>
                  </a:lnTo>
                  <a:lnTo>
                    <a:pt x="198509" y="1036185"/>
                  </a:lnTo>
                  <a:lnTo>
                    <a:pt x="205126" y="1031002"/>
                  </a:lnTo>
                  <a:lnTo>
                    <a:pt x="211743" y="1025819"/>
                  </a:lnTo>
                  <a:lnTo>
                    <a:pt x="218359" y="1020637"/>
                  </a:lnTo>
                  <a:lnTo>
                    <a:pt x="224976" y="1015456"/>
                  </a:lnTo>
                  <a:lnTo>
                    <a:pt x="231593" y="1010275"/>
                  </a:lnTo>
                  <a:lnTo>
                    <a:pt x="238210" y="1005095"/>
                  </a:lnTo>
                  <a:lnTo>
                    <a:pt x="244827" y="999916"/>
                  </a:lnTo>
                  <a:lnTo>
                    <a:pt x="251444" y="994737"/>
                  </a:lnTo>
                  <a:lnTo>
                    <a:pt x="258061" y="989560"/>
                  </a:lnTo>
                  <a:lnTo>
                    <a:pt x="264678" y="984383"/>
                  </a:lnTo>
                  <a:lnTo>
                    <a:pt x="271295" y="979208"/>
                  </a:lnTo>
                  <a:lnTo>
                    <a:pt x="277912" y="974033"/>
                  </a:lnTo>
                  <a:lnTo>
                    <a:pt x="284529" y="968859"/>
                  </a:lnTo>
                  <a:lnTo>
                    <a:pt x="291146" y="963687"/>
                  </a:lnTo>
                  <a:lnTo>
                    <a:pt x="297763" y="958516"/>
                  </a:lnTo>
                  <a:lnTo>
                    <a:pt x="304380" y="953346"/>
                  </a:lnTo>
                  <a:lnTo>
                    <a:pt x="310997" y="948178"/>
                  </a:lnTo>
                  <a:lnTo>
                    <a:pt x="317614" y="943011"/>
                  </a:lnTo>
                  <a:lnTo>
                    <a:pt x="324231" y="937846"/>
                  </a:lnTo>
                  <a:lnTo>
                    <a:pt x="330848" y="932683"/>
                  </a:lnTo>
                  <a:lnTo>
                    <a:pt x="337465" y="927521"/>
                  </a:lnTo>
                  <a:lnTo>
                    <a:pt x="344082" y="922361"/>
                  </a:lnTo>
                  <a:lnTo>
                    <a:pt x="350699" y="917204"/>
                  </a:lnTo>
                  <a:lnTo>
                    <a:pt x="357316" y="912048"/>
                  </a:lnTo>
                  <a:lnTo>
                    <a:pt x="363933" y="906895"/>
                  </a:lnTo>
                  <a:lnTo>
                    <a:pt x="370550" y="901745"/>
                  </a:lnTo>
                  <a:lnTo>
                    <a:pt x="377167" y="896597"/>
                  </a:lnTo>
                  <a:lnTo>
                    <a:pt x="383784" y="891452"/>
                  </a:lnTo>
                  <a:lnTo>
                    <a:pt x="390401" y="886310"/>
                  </a:lnTo>
                  <a:lnTo>
                    <a:pt x="397018" y="881172"/>
                  </a:lnTo>
                  <a:lnTo>
                    <a:pt x="403635" y="876036"/>
                  </a:lnTo>
                  <a:lnTo>
                    <a:pt x="410252" y="870905"/>
                  </a:lnTo>
                  <a:lnTo>
                    <a:pt x="416869" y="865777"/>
                  </a:lnTo>
                  <a:lnTo>
                    <a:pt x="423486" y="860653"/>
                  </a:lnTo>
                  <a:lnTo>
                    <a:pt x="430103" y="855534"/>
                  </a:lnTo>
                  <a:lnTo>
                    <a:pt x="436719" y="850420"/>
                  </a:lnTo>
                  <a:lnTo>
                    <a:pt x="443336" y="845311"/>
                  </a:lnTo>
                  <a:lnTo>
                    <a:pt x="449953" y="840207"/>
                  </a:lnTo>
                  <a:lnTo>
                    <a:pt x="456570" y="835109"/>
                  </a:lnTo>
                  <a:lnTo>
                    <a:pt x="463187" y="830017"/>
                  </a:lnTo>
                  <a:lnTo>
                    <a:pt x="469804" y="824931"/>
                  </a:lnTo>
                  <a:lnTo>
                    <a:pt x="476421" y="819853"/>
                  </a:lnTo>
                  <a:lnTo>
                    <a:pt x="483038" y="814782"/>
                  </a:lnTo>
                  <a:lnTo>
                    <a:pt x="489655" y="809718"/>
                  </a:lnTo>
                  <a:lnTo>
                    <a:pt x="496272" y="804664"/>
                  </a:lnTo>
                  <a:lnTo>
                    <a:pt x="502889" y="799618"/>
                  </a:lnTo>
                  <a:lnTo>
                    <a:pt x="509506" y="794582"/>
                  </a:lnTo>
                  <a:lnTo>
                    <a:pt x="516123" y="789556"/>
                  </a:lnTo>
                  <a:lnTo>
                    <a:pt x="522740" y="784541"/>
                  </a:lnTo>
                  <a:lnTo>
                    <a:pt x="529357" y="779538"/>
                  </a:lnTo>
                  <a:lnTo>
                    <a:pt x="535974" y="774547"/>
                  </a:lnTo>
                  <a:lnTo>
                    <a:pt x="542591" y="769569"/>
                  </a:lnTo>
                  <a:lnTo>
                    <a:pt x="549208" y="764606"/>
                  </a:lnTo>
                  <a:lnTo>
                    <a:pt x="555825" y="759658"/>
                  </a:lnTo>
                  <a:lnTo>
                    <a:pt x="562442" y="754725"/>
                  </a:lnTo>
                  <a:lnTo>
                    <a:pt x="569059" y="749810"/>
                  </a:lnTo>
                  <a:lnTo>
                    <a:pt x="575676" y="744913"/>
                  </a:lnTo>
                  <a:lnTo>
                    <a:pt x="582293" y="740035"/>
                  </a:lnTo>
                  <a:lnTo>
                    <a:pt x="588910" y="735177"/>
                  </a:lnTo>
                  <a:lnTo>
                    <a:pt x="595527" y="730342"/>
                  </a:lnTo>
                  <a:lnTo>
                    <a:pt x="602144" y="725529"/>
                  </a:lnTo>
                  <a:lnTo>
                    <a:pt x="608761" y="720741"/>
                  </a:lnTo>
                  <a:lnTo>
                    <a:pt x="615378" y="715979"/>
                  </a:lnTo>
                  <a:lnTo>
                    <a:pt x="621995" y="711244"/>
                  </a:lnTo>
                  <a:lnTo>
                    <a:pt x="628612" y="706539"/>
                  </a:lnTo>
                  <a:lnTo>
                    <a:pt x="635229" y="701863"/>
                  </a:lnTo>
                  <a:lnTo>
                    <a:pt x="641846" y="697220"/>
                  </a:lnTo>
                  <a:lnTo>
                    <a:pt x="648462" y="692610"/>
                  </a:lnTo>
                  <a:lnTo>
                    <a:pt x="655079" y="688035"/>
                  </a:lnTo>
                  <a:lnTo>
                    <a:pt x="661696" y="683498"/>
                  </a:lnTo>
                  <a:lnTo>
                    <a:pt x="668313" y="678998"/>
                  </a:lnTo>
                  <a:lnTo>
                    <a:pt x="674930" y="674539"/>
                  </a:lnTo>
                  <a:lnTo>
                    <a:pt x="681547" y="670121"/>
                  </a:lnTo>
                  <a:lnTo>
                    <a:pt x="688164" y="665745"/>
                  </a:lnTo>
                  <a:lnTo>
                    <a:pt x="694781" y="661413"/>
                  </a:lnTo>
                  <a:lnTo>
                    <a:pt x="701398" y="657125"/>
                  </a:lnTo>
                  <a:lnTo>
                    <a:pt x="708015" y="652884"/>
                  </a:lnTo>
                  <a:lnTo>
                    <a:pt x="714632" y="648688"/>
                  </a:lnTo>
                  <a:lnTo>
                    <a:pt x="721249" y="644538"/>
                  </a:lnTo>
                  <a:lnTo>
                    <a:pt x="727866" y="640435"/>
                  </a:lnTo>
                  <a:lnTo>
                    <a:pt x="734483" y="636378"/>
                  </a:lnTo>
                  <a:lnTo>
                    <a:pt x="741100" y="632366"/>
                  </a:lnTo>
                  <a:lnTo>
                    <a:pt x="747717" y="628397"/>
                  </a:lnTo>
                  <a:lnTo>
                    <a:pt x="754334" y="624472"/>
                  </a:lnTo>
                  <a:lnTo>
                    <a:pt x="760951" y="620587"/>
                  </a:lnTo>
                  <a:lnTo>
                    <a:pt x="767568" y="616740"/>
                  </a:lnTo>
                  <a:lnTo>
                    <a:pt x="774185" y="612929"/>
                  </a:lnTo>
                  <a:lnTo>
                    <a:pt x="780802" y="609150"/>
                  </a:lnTo>
                  <a:lnTo>
                    <a:pt x="787419" y="605399"/>
                  </a:lnTo>
                  <a:lnTo>
                    <a:pt x="794036" y="601672"/>
                  </a:lnTo>
                  <a:lnTo>
                    <a:pt x="800653" y="597966"/>
                  </a:lnTo>
                  <a:lnTo>
                    <a:pt x="807270" y="594275"/>
                  </a:lnTo>
                  <a:lnTo>
                    <a:pt x="813887" y="590595"/>
                  </a:lnTo>
                  <a:lnTo>
                    <a:pt x="820504" y="586920"/>
                  </a:lnTo>
                  <a:lnTo>
                    <a:pt x="827121" y="583246"/>
                  </a:lnTo>
                  <a:lnTo>
                    <a:pt x="833738" y="579568"/>
                  </a:lnTo>
                  <a:lnTo>
                    <a:pt x="840355" y="575880"/>
                  </a:lnTo>
                  <a:lnTo>
                    <a:pt x="846972" y="572177"/>
                  </a:lnTo>
                  <a:lnTo>
                    <a:pt x="853589" y="568456"/>
                  </a:lnTo>
                  <a:lnTo>
                    <a:pt x="860206" y="564711"/>
                  </a:lnTo>
                  <a:lnTo>
                    <a:pt x="866822" y="560938"/>
                  </a:lnTo>
                  <a:lnTo>
                    <a:pt x="873439" y="557134"/>
                  </a:lnTo>
                  <a:lnTo>
                    <a:pt x="880056" y="553296"/>
                  </a:lnTo>
                  <a:lnTo>
                    <a:pt x="886673" y="549420"/>
                  </a:lnTo>
                  <a:lnTo>
                    <a:pt x="893290" y="545504"/>
                  </a:lnTo>
                  <a:lnTo>
                    <a:pt x="899907" y="541545"/>
                  </a:lnTo>
                  <a:lnTo>
                    <a:pt x="906524" y="537543"/>
                  </a:lnTo>
                  <a:lnTo>
                    <a:pt x="913141" y="533496"/>
                  </a:lnTo>
                  <a:lnTo>
                    <a:pt x="919758" y="529403"/>
                  </a:lnTo>
                  <a:lnTo>
                    <a:pt x="926375" y="525264"/>
                  </a:lnTo>
                  <a:lnTo>
                    <a:pt x="932992" y="521079"/>
                  </a:lnTo>
                  <a:lnTo>
                    <a:pt x="939609" y="516847"/>
                  </a:lnTo>
                  <a:lnTo>
                    <a:pt x="946226" y="512570"/>
                  </a:lnTo>
                  <a:lnTo>
                    <a:pt x="952843" y="508248"/>
                  </a:lnTo>
                  <a:lnTo>
                    <a:pt x="959460" y="503882"/>
                  </a:lnTo>
                  <a:lnTo>
                    <a:pt x="966077" y="499473"/>
                  </a:lnTo>
                  <a:lnTo>
                    <a:pt x="972694" y="495023"/>
                  </a:lnTo>
                  <a:lnTo>
                    <a:pt x="979311" y="490532"/>
                  </a:lnTo>
                  <a:lnTo>
                    <a:pt x="985928" y="486003"/>
                  </a:lnTo>
                  <a:lnTo>
                    <a:pt x="992545" y="481437"/>
                  </a:lnTo>
                  <a:lnTo>
                    <a:pt x="999162" y="476835"/>
                  </a:lnTo>
                  <a:lnTo>
                    <a:pt x="1005779" y="472199"/>
                  </a:lnTo>
                  <a:lnTo>
                    <a:pt x="1012396" y="467530"/>
                  </a:lnTo>
                  <a:lnTo>
                    <a:pt x="1019013" y="462831"/>
                  </a:lnTo>
                  <a:lnTo>
                    <a:pt x="1025630" y="458103"/>
                  </a:lnTo>
                  <a:lnTo>
                    <a:pt x="1032247" y="453347"/>
                  </a:lnTo>
                  <a:lnTo>
                    <a:pt x="1038864" y="448564"/>
                  </a:lnTo>
                  <a:lnTo>
                    <a:pt x="1045481" y="443757"/>
                  </a:lnTo>
                  <a:lnTo>
                    <a:pt x="1052098" y="438927"/>
                  </a:lnTo>
                  <a:lnTo>
                    <a:pt x="1058715" y="434074"/>
                  </a:lnTo>
                  <a:lnTo>
                    <a:pt x="1065332" y="429201"/>
                  </a:lnTo>
                  <a:lnTo>
                    <a:pt x="1071949" y="424308"/>
                  </a:lnTo>
                  <a:lnTo>
                    <a:pt x="1078566" y="419397"/>
                  </a:lnTo>
                  <a:lnTo>
                    <a:pt x="1085182" y="414468"/>
                  </a:lnTo>
                  <a:lnTo>
                    <a:pt x="1091799" y="409523"/>
                  </a:lnTo>
                  <a:lnTo>
                    <a:pt x="1098416" y="404563"/>
                  </a:lnTo>
                  <a:lnTo>
                    <a:pt x="1105033" y="399588"/>
                  </a:lnTo>
                  <a:lnTo>
                    <a:pt x="1111650" y="394601"/>
                  </a:lnTo>
                  <a:lnTo>
                    <a:pt x="1118267" y="389600"/>
                  </a:lnTo>
                  <a:lnTo>
                    <a:pt x="1124884" y="384588"/>
                  </a:lnTo>
                  <a:lnTo>
                    <a:pt x="1131501" y="379564"/>
                  </a:lnTo>
                  <a:lnTo>
                    <a:pt x="1138118" y="374530"/>
                  </a:lnTo>
                  <a:lnTo>
                    <a:pt x="1144735" y="369487"/>
                  </a:lnTo>
                  <a:lnTo>
                    <a:pt x="1151352" y="364434"/>
                  </a:lnTo>
                  <a:lnTo>
                    <a:pt x="1157969" y="359373"/>
                  </a:lnTo>
                  <a:lnTo>
                    <a:pt x="1164586" y="354303"/>
                  </a:lnTo>
                  <a:lnTo>
                    <a:pt x="1171203" y="349226"/>
                  </a:lnTo>
                  <a:lnTo>
                    <a:pt x="1177820" y="344142"/>
                  </a:lnTo>
                  <a:lnTo>
                    <a:pt x="1184437" y="339052"/>
                  </a:lnTo>
                  <a:lnTo>
                    <a:pt x="1191054" y="333955"/>
                  </a:lnTo>
                  <a:lnTo>
                    <a:pt x="1197671" y="328852"/>
                  </a:lnTo>
                  <a:lnTo>
                    <a:pt x="1204288" y="323744"/>
                  </a:lnTo>
                  <a:lnTo>
                    <a:pt x="1210905" y="318631"/>
                  </a:lnTo>
                  <a:lnTo>
                    <a:pt x="1217522" y="313513"/>
                  </a:lnTo>
                  <a:lnTo>
                    <a:pt x="1224139" y="308391"/>
                  </a:lnTo>
                  <a:lnTo>
                    <a:pt x="1230756" y="303264"/>
                  </a:lnTo>
                  <a:lnTo>
                    <a:pt x="1237373" y="298133"/>
                  </a:lnTo>
                  <a:lnTo>
                    <a:pt x="1243990" y="292999"/>
                  </a:lnTo>
                  <a:lnTo>
                    <a:pt x="1250607" y="287861"/>
                  </a:lnTo>
                  <a:lnTo>
                    <a:pt x="1257224" y="282719"/>
                  </a:lnTo>
                  <a:lnTo>
                    <a:pt x="1263841" y="277575"/>
                  </a:lnTo>
                  <a:lnTo>
                    <a:pt x="1270458" y="272428"/>
                  </a:lnTo>
                  <a:lnTo>
                    <a:pt x="1277075" y="267278"/>
                  </a:lnTo>
                  <a:lnTo>
                    <a:pt x="1283692" y="262126"/>
                  </a:lnTo>
                  <a:lnTo>
                    <a:pt x="1290309" y="256971"/>
                  </a:lnTo>
                  <a:lnTo>
                    <a:pt x="1296925" y="251814"/>
                  </a:lnTo>
                  <a:lnTo>
                    <a:pt x="1303542" y="246654"/>
                  </a:lnTo>
                  <a:lnTo>
                    <a:pt x="1310159" y="241493"/>
                  </a:lnTo>
                  <a:lnTo>
                    <a:pt x="1316776" y="236330"/>
                  </a:lnTo>
                  <a:lnTo>
                    <a:pt x="1323393" y="231165"/>
                  </a:lnTo>
                  <a:lnTo>
                    <a:pt x="1330010" y="225999"/>
                  </a:lnTo>
                  <a:lnTo>
                    <a:pt x="1336627" y="220831"/>
                  </a:lnTo>
                  <a:lnTo>
                    <a:pt x="1343244" y="215662"/>
                  </a:lnTo>
                  <a:lnTo>
                    <a:pt x="1349861" y="210491"/>
                  </a:lnTo>
                  <a:lnTo>
                    <a:pt x="1356478" y="205319"/>
                  </a:lnTo>
                  <a:lnTo>
                    <a:pt x="1363095" y="200146"/>
                  </a:lnTo>
                  <a:lnTo>
                    <a:pt x="1369712" y="194971"/>
                  </a:lnTo>
                  <a:lnTo>
                    <a:pt x="1376329" y="189796"/>
                  </a:lnTo>
                  <a:lnTo>
                    <a:pt x="1382946" y="184619"/>
                  </a:lnTo>
                  <a:lnTo>
                    <a:pt x="1389563" y="179442"/>
                  </a:lnTo>
                  <a:lnTo>
                    <a:pt x="1396180" y="174264"/>
                  </a:lnTo>
                  <a:lnTo>
                    <a:pt x="1402797" y="169085"/>
                  </a:lnTo>
                  <a:lnTo>
                    <a:pt x="1409414" y="163905"/>
                  </a:lnTo>
                  <a:lnTo>
                    <a:pt x="1416031" y="158724"/>
                  </a:lnTo>
                  <a:lnTo>
                    <a:pt x="1422648" y="153543"/>
                  </a:lnTo>
                  <a:lnTo>
                    <a:pt x="1429265" y="148361"/>
                  </a:lnTo>
                  <a:lnTo>
                    <a:pt x="1435882" y="143179"/>
                  </a:lnTo>
                  <a:lnTo>
                    <a:pt x="1442499" y="137995"/>
                  </a:lnTo>
                  <a:lnTo>
                    <a:pt x="1449116" y="132812"/>
                  </a:lnTo>
                  <a:lnTo>
                    <a:pt x="1455733" y="127628"/>
                  </a:lnTo>
                  <a:lnTo>
                    <a:pt x="1462350" y="122443"/>
                  </a:lnTo>
                  <a:lnTo>
                    <a:pt x="1468967" y="117258"/>
                  </a:lnTo>
                  <a:lnTo>
                    <a:pt x="1475584" y="112072"/>
                  </a:lnTo>
                  <a:lnTo>
                    <a:pt x="1482201" y="106887"/>
                  </a:lnTo>
                  <a:lnTo>
                    <a:pt x="1488818" y="101700"/>
                  </a:lnTo>
                  <a:lnTo>
                    <a:pt x="1495435" y="96514"/>
                  </a:lnTo>
                  <a:lnTo>
                    <a:pt x="1502052" y="91327"/>
                  </a:lnTo>
                  <a:lnTo>
                    <a:pt x="1508669" y="86140"/>
                  </a:lnTo>
                  <a:lnTo>
                    <a:pt x="1515285" y="80952"/>
                  </a:lnTo>
                  <a:lnTo>
                    <a:pt x="1521902" y="75764"/>
                  </a:lnTo>
                  <a:lnTo>
                    <a:pt x="1528519" y="70576"/>
                  </a:lnTo>
                  <a:lnTo>
                    <a:pt x="1535136" y="65388"/>
                  </a:lnTo>
                  <a:lnTo>
                    <a:pt x="1541753" y="60199"/>
                  </a:lnTo>
                  <a:lnTo>
                    <a:pt x="1548370" y="55011"/>
                  </a:lnTo>
                  <a:lnTo>
                    <a:pt x="1554987" y="49822"/>
                  </a:lnTo>
                  <a:lnTo>
                    <a:pt x="1561604" y="44633"/>
                  </a:lnTo>
                  <a:lnTo>
                    <a:pt x="1568221" y="39443"/>
                  </a:lnTo>
                  <a:lnTo>
                    <a:pt x="1574838" y="34254"/>
                  </a:lnTo>
                  <a:lnTo>
                    <a:pt x="1581455" y="29064"/>
                  </a:lnTo>
                  <a:lnTo>
                    <a:pt x="1588072" y="23875"/>
                  </a:lnTo>
                  <a:lnTo>
                    <a:pt x="1594689" y="18685"/>
                  </a:lnTo>
                  <a:lnTo>
                    <a:pt x="1601306" y="13495"/>
                  </a:lnTo>
                  <a:lnTo>
                    <a:pt x="1607923" y="8304"/>
                  </a:lnTo>
                  <a:lnTo>
                    <a:pt x="1614540" y="3114"/>
                  </a:lnTo>
                  <a:lnTo>
                    <a:pt x="1618511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60220" y="2694905"/>
              <a:ext cx="52218" cy="522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02523" y="2690890"/>
              <a:ext cx="60249" cy="602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50541" y="2692589"/>
              <a:ext cx="56851" cy="5685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05288" y="2701017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45591" y="2695002"/>
              <a:ext cx="52025" cy="5202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99230" y="2702321"/>
              <a:ext cx="37386" cy="373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35325" y="2692098"/>
              <a:ext cx="57832" cy="5783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88751" y="2699205"/>
              <a:ext cx="43618" cy="436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336882" y="2701017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384219" y="2155443"/>
              <a:ext cx="37957" cy="3795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428855" y="2121946"/>
              <a:ext cx="41323" cy="4132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465534" y="1971810"/>
              <a:ext cx="60602" cy="6060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505356" y="2033501"/>
              <a:ext cx="73596" cy="7359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54141" y="2031387"/>
              <a:ext cx="68664" cy="6866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602790" y="2004030"/>
              <a:ext cx="64004" cy="6400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651227" y="1961362"/>
              <a:ext cx="59767" cy="5976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692794" y="1953915"/>
              <a:ext cx="69271" cy="6927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737844" y="1943785"/>
              <a:ext cx="71809" cy="7180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973095" y="3035296"/>
              <a:ext cx="1736591" cy="1274607"/>
            </a:xfrm>
            <a:custGeom>
              <a:avLst/>
              <a:pathLst>
                <a:path w="1736591" h="1274607">
                  <a:moveTo>
                    <a:pt x="0" y="1161101"/>
                  </a:moveTo>
                  <a:lnTo>
                    <a:pt x="6616" y="1156079"/>
                  </a:lnTo>
                  <a:lnTo>
                    <a:pt x="13233" y="1151055"/>
                  </a:lnTo>
                  <a:lnTo>
                    <a:pt x="19850" y="1146031"/>
                  </a:lnTo>
                  <a:lnTo>
                    <a:pt x="26467" y="1141005"/>
                  </a:lnTo>
                  <a:lnTo>
                    <a:pt x="33084" y="1135979"/>
                  </a:lnTo>
                  <a:lnTo>
                    <a:pt x="39701" y="1130951"/>
                  </a:lnTo>
                  <a:lnTo>
                    <a:pt x="46318" y="1125923"/>
                  </a:lnTo>
                  <a:lnTo>
                    <a:pt x="52935" y="1120893"/>
                  </a:lnTo>
                  <a:lnTo>
                    <a:pt x="59552" y="1115863"/>
                  </a:lnTo>
                  <a:lnTo>
                    <a:pt x="66169" y="1110832"/>
                  </a:lnTo>
                  <a:lnTo>
                    <a:pt x="72786" y="1105799"/>
                  </a:lnTo>
                  <a:lnTo>
                    <a:pt x="79403" y="1100766"/>
                  </a:lnTo>
                  <a:lnTo>
                    <a:pt x="86020" y="1095732"/>
                  </a:lnTo>
                  <a:lnTo>
                    <a:pt x="92637" y="1090696"/>
                  </a:lnTo>
                  <a:lnTo>
                    <a:pt x="99254" y="1085660"/>
                  </a:lnTo>
                  <a:lnTo>
                    <a:pt x="105871" y="1080623"/>
                  </a:lnTo>
                  <a:lnTo>
                    <a:pt x="112488" y="1075584"/>
                  </a:lnTo>
                  <a:lnTo>
                    <a:pt x="119105" y="1070545"/>
                  </a:lnTo>
                  <a:lnTo>
                    <a:pt x="125722" y="1065505"/>
                  </a:lnTo>
                  <a:lnTo>
                    <a:pt x="132339" y="1060464"/>
                  </a:lnTo>
                  <a:lnTo>
                    <a:pt x="138956" y="1055422"/>
                  </a:lnTo>
                  <a:lnTo>
                    <a:pt x="145573" y="1050379"/>
                  </a:lnTo>
                  <a:lnTo>
                    <a:pt x="152190" y="1045335"/>
                  </a:lnTo>
                  <a:lnTo>
                    <a:pt x="158807" y="1040291"/>
                  </a:lnTo>
                  <a:lnTo>
                    <a:pt x="165424" y="1035245"/>
                  </a:lnTo>
                  <a:lnTo>
                    <a:pt x="172041" y="1030199"/>
                  </a:lnTo>
                  <a:lnTo>
                    <a:pt x="178658" y="1025152"/>
                  </a:lnTo>
                  <a:lnTo>
                    <a:pt x="185275" y="1020104"/>
                  </a:lnTo>
                  <a:lnTo>
                    <a:pt x="191892" y="1015055"/>
                  </a:lnTo>
                  <a:lnTo>
                    <a:pt x="198509" y="1010005"/>
                  </a:lnTo>
                  <a:lnTo>
                    <a:pt x="205126" y="1004955"/>
                  </a:lnTo>
                  <a:lnTo>
                    <a:pt x="211743" y="999904"/>
                  </a:lnTo>
                  <a:lnTo>
                    <a:pt x="218359" y="994853"/>
                  </a:lnTo>
                  <a:lnTo>
                    <a:pt x="224976" y="989801"/>
                  </a:lnTo>
                  <a:lnTo>
                    <a:pt x="231593" y="984748"/>
                  </a:lnTo>
                  <a:lnTo>
                    <a:pt x="238210" y="979695"/>
                  </a:lnTo>
                  <a:lnTo>
                    <a:pt x="244827" y="974641"/>
                  </a:lnTo>
                  <a:lnTo>
                    <a:pt x="251444" y="969587"/>
                  </a:lnTo>
                  <a:lnTo>
                    <a:pt x="258061" y="964532"/>
                  </a:lnTo>
                  <a:lnTo>
                    <a:pt x="264678" y="959478"/>
                  </a:lnTo>
                  <a:lnTo>
                    <a:pt x="271295" y="954423"/>
                  </a:lnTo>
                  <a:lnTo>
                    <a:pt x="277912" y="949367"/>
                  </a:lnTo>
                  <a:lnTo>
                    <a:pt x="284529" y="944312"/>
                  </a:lnTo>
                  <a:lnTo>
                    <a:pt x="291146" y="939257"/>
                  </a:lnTo>
                  <a:lnTo>
                    <a:pt x="297763" y="934202"/>
                  </a:lnTo>
                  <a:lnTo>
                    <a:pt x="304380" y="929147"/>
                  </a:lnTo>
                  <a:lnTo>
                    <a:pt x="310997" y="924092"/>
                  </a:lnTo>
                  <a:lnTo>
                    <a:pt x="317614" y="919038"/>
                  </a:lnTo>
                  <a:lnTo>
                    <a:pt x="324231" y="913984"/>
                  </a:lnTo>
                  <a:lnTo>
                    <a:pt x="330848" y="908931"/>
                  </a:lnTo>
                  <a:lnTo>
                    <a:pt x="337465" y="903878"/>
                  </a:lnTo>
                  <a:lnTo>
                    <a:pt x="344082" y="898827"/>
                  </a:lnTo>
                  <a:lnTo>
                    <a:pt x="350699" y="893776"/>
                  </a:lnTo>
                  <a:lnTo>
                    <a:pt x="357316" y="888727"/>
                  </a:lnTo>
                  <a:lnTo>
                    <a:pt x="363933" y="883679"/>
                  </a:lnTo>
                  <a:lnTo>
                    <a:pt x="370550" y="878633"/>
                  </a:lnTo>
                  <a:lnTo>
                    <a:pt x="377167" y="873588"/>
                  </a:lnTo>
                  <a:lnTo>
                    <a:pt x="383784" y="868546"/>
                  </a:lnTo>
                  <a:lnTo>
                    <a:pt x="390401" y="863505"/>
                  </a:lnTo>
                  <a:lnTo>
                    <a:pt x="397018" y="858467"/>
                  </a:lnTo>
                  <a:lnTo>
                    <a:pt x="403635" y="853432"/>
                  </a:lnTo>
                  <a:lnTo>
                    <a:pt x="410252" y="848400"/>
                  </a:lnTo>
                  <a:lnTo>
                    <a:pt x="416869" y="843372"/>
                  </a:lnTo>
                  <a:lnTo>
                    <a:pt x="423486" y="838347"/>
                  </a:lnTo>
                  <a:lnTo>
                    <a:pt x="430103" y="833325"/>
                  </a:lnTo>
                  <a:lnTo>
                    <a:pt x="436719" y="828309"/>
                  </a:lnTo>
                  <a:lnTo>
                    <a:pt x="443336" y="823297"/>
                  </a:lnTo>
                  <a:lnTo>
                    <a:pt x="449953" y="818290"/>
                  </a:lnTo>
                  <a:lnTo>
                    <a:pt x="456570" y="813289"/>
                  </a:lnTo>
                  <a:lnTo>
                    <a:pt x="463187" y="808294"/>
                  </a:lnTo>
                  <a:lnTo>
                    <a:pt x="469804" y="803306"/>
                  </a:lnTo>
                  <a:lnTo>
                    <a:pt x="476421" y="798325"/>
                  </a:lnTo>
                  <a:lnTo>
                    <a:pt x="483038" y="793351"/>
                  </a:lnTo>
                  <a:lnTo>
                    <a:pt x="489655" y="788387"/>
                  </a:lnTo>
                  <a:lnTo>
                    <a:pt x="496272" y="783431"/>
                  </a:lnTo>
                  <a:lnTo>
                    <a:pt x="502889" y="778485"/>
                  </a:lnTo>
                  <a:lnTo>
                    <a:pt x="509506" y="773549"/>
                  </a:lnTo>
                  <a:lnTo>
                    <a:pt x="516123" y="768625"/>
                  </a:lnTo>
                  <a:lnTo>
                    <a:pt x="522740" y="763714"/>
                  </a:lnTo>
                  <a:lnTo>
                    <a:pt x="529357" y="758815"/>
                  </a:lnTo>
                  <a:lnTo>
                    <a:pt x="535974" y="753931"/>
                  </a:lnTo>
                  <a:lnTo>
                    <a:pt x="542591" y="749062"/>
                  </a:lnTo>
                  <a:lnTo>
                    <a:pt x="549208" y="744208"/>
                  </a:lnTo>
                  <a:lnTo>
                    <a:pt x="555825" y="739373"/>
                  </a:lnTo>
                  <a:lnTo>
                    <a:pt x="562442" y="734556"/>
                  </a:lnTo>
                  <a:lnTo>
                    <a:pt x="569059" y="729759"/>
                  </a:lnTo>
                  <a:lnTo>
                    <a:pt x="575676" y="724983"/>
                  </a:lnTo>
                  <a:lnTo>
                    <a:pt x="582293" y="720229"/>
                  </a:lnTo>
                  <a:lnTo>
                    <a:pt x="588910" y="715500"/>
                  </a:lnTo>
                  <a:lnTo>
                    <a:pt x="595527" y="710796"/>
                  </a:lnTo>
                  <a:lnTo>
                    <a:pt x="602144" y="706119"/>
                  </a:lnTo>
                  <a:lnTo>
                    <a:pt x="608761" y="701470"/>
                  </a:lnTo>
                  <a:lnTo>
                    <a:pt x="615378" y="696852"/>
                  </a:lnTo>
                  <a:lnTo>
                    <a:pt x="621995" y="692266"/>
                  </a:lnTo>
                  <a:lnTo>
                    <a:pt x="628612" y="687712"/>
                  </a:lnTo>
                  <a:lnTo>
                    <a:pt x="635229" y="683194"/>
                  </a:lnTo>
                  <a:lnTo>
                    <a:pt x="641846" y="678712"/>
                  </a:lnTo>
                  <a:lnTo>
                    <a:pt x="648462" y="674269"/>
                  </a:lnTo>
                  <a:lnTo>
                    <a:pt x="655079" y="669865"/>
                  </a:lnTo>
                  <a:lnTo>
                    <a:pt x="661696" y="665501"/>
                  </a:lnTo>
                  <a:lnTo>
                    <a:pt x="668313" y="661180"/>
                  </a:lnTo>
                  <a:lnTo>
                    <a:pt x="674930" y="656901"/>
                  </a:lnTo>
                  <a:lnTo>
                    <a:pt x="681547" y="652667"/>
                  </a:lnTo>
                  <a:lnTo>
                    <a:pt x="688164" y="648476"/>
                  </a:lnTo>
                  <a:lnTo>
                    <a:pt x="694781" y="644331"/>
                  </a:lnTo>
                  <a:lnTo>
                    <a:pt x="701398" y="640230"/>
                  </a:lnTo>
                  <a:lnTo>
                    <a:pt x="708015" y="636174"/>
                  </a:lnTo>
                  <a:lnTo>
                    <a:pt x="714632" y="632161"/>
                  </a:lnTo>
                  <a:lnTo>
                    <a:pt x="721249" y="628191"/>
                  </a:lnTo>
                  <a:lnTo>
                    <a:pt x="727866" y="624262"/>
                  </a:lnTo>
                  <a:lnTo>
                    <a:pt x="734483" y="620372"/>
                  </a:lnTo>
                  <a:lnTo>
                    <a:pt x="741100" y="616519"/>
                  </a:lnTo>
                  <a:lnTo>
                    <a:pt x="747717" y="612700"/>
                  </a:lnTo>
                  <a:lnTo>
                    <a:pt x="754334" y="608911"/>
                  </a:lnTo>
                  <a:lnTo>
                    <a:pt x="760951" y="605150"/>
                  </a:lnTo>
                  <a:lnTo>
                    <a:pt x="767568" y="601411"/>
                  </a:lnTo>
                  <a:lnTo>
                    <a:pt x="774185" y="597691"/>
                  </a:lnTo>
                  <a:lnTo>
                    <a:pt x="780802" y="593985"/>
                  </a:lnTo>
                  <a:lnTo>
                    <a:pt x="787419" y="590288"/>
                  </a:lnTo>
                  <a:lnTo>
                    <a:pt x="794036" y="586595"/>
                  </a:lnTo>
                  <a:lnTo>
                    <a:pt x="800653" y="582900"/>
                  </a:lnTo>
                  <a:lnTo>
                    <a:pt x="807270" y="579200"/>
                  </a:lnTo>
                  <a:lnTo>
                    <a:pt x="813887" y="575487"/>
                  </a:lnTo>
                  <a:lnTo>
                    <a:pt x="820504" y="571758"/>
                  </a:lnTo>
                  <a:lnTo>
                    <a:pt x="827121" y="568009"/>
                  </a:lnTo>
                  <a:lnTo>
                    <a:pt x="833738" y="564233"/>
                  </a:lnTo>
                  <a:lnTo>
                    <a:pt x="840355" y="560428"/>
                  </a:lnTo>
                  <a:lnTo>
                    <a:pt x="846972" y="556588"/>
                  </a:lnTo>
                  <a:lnTo>
                    <a:pt x="853589" y="552712"/>
                  </a:lnTo>
                  <a:lnTo>
                    <a:pt x="860206" y="548796"/>
                  </a:lnTo>
                  <a:lnTo>
                    <a:pt x="866822" y="544838"/>
                  </a:lnTo>
                  <a:lnTo>
                    <a:pt x="873439" y="540834"/>
                  </a:lnTo>
                  <a:lnTo>
                    <a:pt x="880056" y="536785"/>
                  </a:lnTo>
                  <a:lnTo>
                    <a:pt x="886673" y="532687"/>
                  </a:lnTo>
                  <a:lnTo>
                    <a:pt x="893290" y="528542"/>
                  </a:lnTo>
                  <a:lnTo>
                    <a:pt x="899907" y="524348"/>
                  </a:lnTo>
                  <a:lnTo>
                    <a:pt x="906524" y="520105"/>
                  </a:lnTo>
                  <a:lnTo>
                    <a:pt x="913141" y="515813"/>
                  </a:lnTo>
                  <a:lnTo>
                    <a:pt x="919758" y="511474"/>
                  </a:lnTo>
                  <a:lnTo>
                    <a:pt x="926375" y="507087"/>
                  </a:lnTo>
                  <a:lnTo>
                    <a:pt x="932992" y="502654"/>
                  </a:lnTo>
                  <a:lnTo>
                    <a:pt x="939609" y="498176"/>
                  </a:lnTo>
                  <a:lnTo>
                    <a:pt x="946226" y="493654"/>
                  </a:lnTo>
                  <a:lnTo>
                    <a:pt x="952843" y="489090"/>
                  </a:lnTo>
                  <a:lnTo>
                    <a:pt x="959460" y="484485"/>
                  </a:lnTo>
                  <a:lnTo>
                    <a:pt x="966077" y="479841"/>
                  </a:lnTo>
                  <a:lnTo>
                    <a:pt x="972694" y="475159"/>
                  </a:lnTo>
                  <a:lnTo>
                    <a:pt x="979311" y="470441"/>
                  </a:lnTo>
                  <a:lnTo>
                    <a:pt x="985928" y="465689"/>
                  </a:lnTo>
                  <a:lnTo>
                    <a:pt x="992545" y="460904"/>
                  </a:lnTo>
                  <a:lnTo>
                    <a:pt x="999162" y="456088"/>
                  </a:lnTo>
                  <a:lnTo>
                    <a:pt x="1005779" y="451243"/>
                  </a:lnTo>
                  <a:lnTo>
                    <a:pt x="1012396" y="446370"/>
                  </a:lnTo>
                  <a:lnTo>
                    <a:pt x="1019013" y="441470"/>
                  </a:lnTo>
                  <a:lnTo>
                    <a:pt x="1025630" y="436545"/>
                  </a:lnTo>
                  <a:lnTo>
                    <a:pt x="1032247" y="431596"/>
                  </a:lnTo>
                  <a:lnTo>
                    <a:pt x="1038864" y="426625"/>
                  </a:lnTo>
                  <a:lnTo>
                    <a:pt x="1045481" y="421632"/>
                  </a:lnTo>
                  <a:lnTo>
                    <a:pt x="1052098" y="416620"/>
                  </a:lnTo>
                  <a:lnTo>
                    <a:pt x="1058715" y="411589"/>
                  </a:lnTo>
                  <a:lnTo>
                    <a:pt x="1065332" y="406540"/>
                  </a:lnTo>
                  <a:lnTo>
                    <a:pt x="1071949" y="401474"/>
                  </a:lnTo>
                  <a:lnTo>
                    <a:pt x="1078566" y="396392"/>
                  </a:lnTo>
                  <a:lnTo>
                    <a:pt x="1085182" y="391296"/>
                  </a:lnTo>
                  <a:lnTo>
                    <a:pt x="1091799" y="386185"/>
                  </a:lnTo>
                  <a:lnTo>
                    <a:pt x="1098416" y="381061"/>
                  </a:lnTo>
                  <a:lnTo>
                    <a:pt x="1105033" y="375924"/>
                  </a:lnTo>
                  <a:lnTo>
                    <a:pt x="1111650" y="370776"/>
                  </a:lnTo>
                  <a:lnTo>
                    <a:pt x="1118267" y="365616"/>
                  </a:lnTo>
                  <a:lnTo>
                    <a:pt x="1124884" y="360446"/>
                  </a:lnTo>
                  <a:lnTo>
                    <a:pt x="1131501" y="355265"/>
                  </a:lnTo>
                  <a:lnTo>
                    <a:pt x="1138118" y="350076"/>
                  </a:lnTo>
                  <a:lnTo>
                    <a:pt x="1144735" y="344877"/>
                  </a:lnTo>
                  <a:lnTo>
                    <a:pt x="1151352" y="339670"/>
                  </a:lnTo>
                  <a:lnTo>
                    <a:pt x="1157969" y="334455"/>
                  </a:lnTo>
                  <a:lnTo>
                    <a:pt x="1164586" y="329232"/>
                  </a:lnTo>
                  <a:lnTo>
                    <a:pt x="1171203" y="324002"/>
                  </a:lnTo>
                  <a:lnTo>
                    <a:pt x="1177820" y="318765"/>
                  </a:lnTo>
                  <a:lnTo>
                    <a:pt x="1184437" y="313522"/>
                  </a:lnTo>
                  <a:lnTo>
                    <a:pt x="1191054" y="308273"/>
                  </a:lnTo>
                  <a:lnTo>
                    <a:pt x="1197671" y="303018"/>
                  </a:lnTo>
                  <a:lnTo>
                    <a:pt x="1204288" y="297757"/>
                  </a:lnTo>
                  <a:lnTo>
                    <a:pt x="1210905" y="292491"/>
                  </a:lnTo>
                  <a:lnTo>
                    <a:pt x="1217522" y="287220"/>
                  </a:lnTo>
                  <a:lnTo>
                    <a:pt x="1224139" y="281944"/>
                  </a:lnTo>
                  <a:lnTo>
                    <a:pt x="1230756" y="276664"/>
                  </a:lnTo>
                  <a:lnTo>
                    <a:pt x="1237373" y="271379"/>
                  </a:lnTo>
                  <a:lnTo>
                    <a:pt x="1243990" y="266091"/>
                  </a:lnTo>
                  <a:lnTo>
                    <a:pt x="1250607" y="260798"/>
                  </a:lnTo>
                  <a:lnTo>
                    <a:pt x="1257224" y="255501"/>
                  </a:lnTo>
                  <a:lnTo>
                    <a:pt x="1263841" y="250201"/>
                  </a:lnTo>
                  <a:lnTo>
                    <a:pt x="1270458" y="244897"/>
                  </a:lnTo>
                  <a:lnTo>
                    <a:pt x="1277075" y="239590"/>
                  </a:lnTo>
                  <a:lnTo>
                    <a:pt x="1283692" y="234280"/>
                  </a:lnTo>
                  <a:lnTo>
                    <a:pt x="1290309" y="228967"/>
                  </a:lnTo>
                  <a:lnTo>
                    <a:pt x="1296925" y="223651"/>
                  </a:lnTo>
                  <a:lnTo>
                    <a:pt x="1303542" y="218332"/>
                  </a:lnTo>
                  <a:lnTo>
                    <a:pt x="1310159" y="213010"/>
                  </a:lnTo>
                  <a:lnTo>
                    <a:pt x="1316776" y="207685"/>
                  </a:lnTo>
                  <a:lnTo>
                    <a:pt x="1323393" y="202359"/>
                  </a:lnTo>
                  <a:lnTo>
                    <a:pt x="1330010" y="197029"/>
                  </a:lnTo>
                  <a:lnTo>
                    <a:pt x="1336627" y="191698"/>
                  </a:lnTo>
                  <a:lnTo>
                    <a:pt x="1343244" y="186364"/>
                  </a:lnTo>
                  <a:lnTo>
                    <a:pt x="1349861" y="181027"/>
                  </a:lnTo>
                  <a:lnTo>
                    <a:pt x="1356478" y="175689"/>
                  </a:lnTo>
                  <a:lnTo>
                    <a:pt x="1363095" y="170349"/>
                  </a:lnTo>
                  <a:lnTo>
                    <a:pt x="1369712" y="165007"/>
                  </a:lnTo>
                  <a:lnTo>
                    <a:pt x="1376329" y="159662"/>
                  </a:lnTo>
                  <a:lnTo>
                    <a:pt x="1382946" y="154316"/>
                  </a:lnTo>
                  <a:lnTo>
                    <a:pt x="1389563" y="148969"/>
                  </a:lnTo>
                  <a:lnTo>
                    <a:pt x="1396180" y="143619"/>
                  </a:lnTo>
                  <a:lnTo>
                    <a:pt x="1402797" y="138268"/>
                  </a:lnTo>
                  <a:lnTo>
                    <a:pt x="1409414" y="132915"/>
                  </a:lnTo>
                  <a:lnTo>
                    <a:pt x="1416031" y="127560"/>
                  </a:lnTo>
                  <a:lnTo>
                    <a:pt x="1422648" y="122204"/>
                  </a:lnTo>
                  <a:lnTo>
                    <a:pt x="1429265" y="116846"/>
                  </a:lnTo>
                  <a:lnTo>
                    <a:pt x="1435882" y="111487"/>
                  </a:lnTo>
                  <a:lnTo>
                    <a:pt x="1442499" y="106126"/>
                  </a:lnTo>
                  <a:lnTo>
                    <a:pt x="1449116" y="100764"/>
                  </a:lnTo>
                  <a:lnTo>
                    <a:pt x="1455733" y="95401"/>
                  </a:lnTo>
                  <a:lnTo>
                    <a:pt x="1462350" y="90036"/>
                  </a:lnTo>
                  <a:lnTo>
                    <a:pt x="1468967" y="84670"/>
                  </a:lnTo>
                  <a:lnTo>
                    <a:pt x="1475584" y="79302"/>
                  </a:lnTo>
                  <a:lnTo>
                    <a:pt x="1482201" y="73934"/>
                  </a:lnTo>
                  <a:lnTo>
                    <a:pt x="1488818" y="68564"/>
                  </a:lnTo>
                  <a:lnTo>
                    <a:pt x="1495435" y="63192"/>
                  </a:lnTo>
                  <a:lnTo>
                    <a:pt x="1502052" y="57820"/>
                  </a:lnTo>
                  <a:lnTo>
                    <a:pt x="1508669" y="52447"/>
                  </a:lnTo>
                  <a:lnTo>
                    <a:pt x="1515285" y="47072"/>
                  </a:lnTo>
                  <a:lnTo>
                    <a:pt x="1521902" y="41696"/>
                  </a:lnTo>
                  <a:lnTo>
                    <a:pt x="1528519" y="36319"/>
                  </a:lnTo>
                  <a:lnTo>
                    <a:pt x="1535136" y="30941"/>
                  </a:lnTo>
                  <a:lnTo>
                    <a:pt x="1541753" y="25562"/>
                  </a:lnTo>
                  <a:lnTo>
                    <a:pt x="1548370" y="20182"/>
                  </a:lnTo>
                  <a:lnTo>
                    <a:pt x="1554987" y="14801"/>
                  </a:lnTo>
                  <a:lnTo>
                    <a:pt x="1561604" y="9419"/>
                  </a:lnTo>
                  <a:lnTo>
                    <a:pt x="1568221" y="4036"/>
                  </a:lnTo>
                  <a:lnTo>
                    <a:pt x="1573181" y="0"/>
                  </a:lnTo>
                  <a:lnTo>
                    <a:pt x="1736591" y="0"/>
                  </a:lnTo>
                  <a:lnTo>
                    <a:pt x="1733645" y="2215"/>
                  </a:lnTo>
                  <a:lnTo>
                    <a:pt x="1727029" y="7193"/>
                  </a:lnTo>
                  <a:lnTo>
                    <a:pt x="1720412" y="12172"/>
                  </a:lnTo>
                  <a:lnTo>
                    <a:pt x="1713795" y="17151"/>
                  </a:lnTo>
                  <a:lnTo>
                    <a:pt x="1707178" y="22131"/>
                  </a:lnTo>
                  <a:lnTo>
                    <a:pt x="1700561" y="27112"/>
                  </a:lnTo>
                  <a:lnTo>
                    <a:pt x="1693944" y="32093"/>
                  </a:lnTo>
                  <a:lnTo>
                    <a:pt x="1687327" y="37074"/>
                  </a:lnTo>
                  <a:lnTo>
                    <a:pt x="1680710" y="42057"/>
                  </a:lnTo>
                  <a:lnTo>
                    <a:pt x="1674093" y="47039"/>
                  </a:lnTo>
                  <a:lnTo>
                    <a:pt x="1667476" y="52023"/>
                  </a:lnTo>
                  <a:lnTo>
                    <a:pt x="1660859" y="57007"/>
                  </a:lnTo>
                  <a:lnTo>
                    <a:pt x="1654242" y="61991"/>
                  </a:lnTo>
                  <a:lnTo>
                    <a:pt x="1647625" y="66976"/>
                  </a:lnTo>
                  <a:lnTo>
                    <a:pt x="1641008" y="71962"/>
                  </a:lnTo>
                  <a:lnTo>
                    <a:pt x="1634391" y="76948"/>
                  </a:lnTo>
                  <a:lnTo>
                    <a:pt x="1627774" y="81934"/>
                  </a:lnTo>
                  <a:lnTo>
                    <a:pt x="1621157" y="86922"/>
                  </a:lnTo>
                  <a:lnTo>
                    <a:pt x="1614540" y="91909"/>
                  </a:lnTo>
                  <a:lnTo>
                    <a:pt x="1607923" y="96898"/>
                  </a:lnTo>
                  <a:lnTo>
                    <a:pt x="1601306" y="101886"/>
                  </a:lnTo>
                  <a:lnTo>
                    <a:pt x="1594689" y="106876"/>
                  </a:lnTo>
                  <a:lnTo>
                    <a:pt x="1588072" y="111865"/>
                  </a:lnTo>
                  <a:lnTo>
                    <a:pt x="1581455" y="116856"/>
                  </a:lnTo>
                  <a:lnTo>
                    <a:pt x="1574838" y="121846"/>
                  </a:lnTo>
                  <a:lnTo>
                    <a:pt x="1568221" y="126837"/>
                  </a:lnTo>
                  <a:lnTo>
                    <a:pt x="1561604" y="131829"/>
                  </a:lnTo>
                  <a:lnTo>
                    <a:pt x="1554987" y="136821"/>
                  </a:lnTo>
                  <a:lnTo>
                    <a:pt x="1548370" y="141813"/>
                  </a:lnTo>
                  <a:lnTo>
                    <a:pt x="1541753" y="146806"/>
                  </a:lnTo>
                  <a:lnTo>
                    <a:pt x="1535136" y="151799"/>
                  </a:lnTo>
                  <a:lnTo>
                    <a:pt x="1528519" y="156792"/>
                  </a:lnTo>
                  <a:lnTo>
                    <a:pt x="1521902" y="161786"/>
                  </a:lnTo>
                  <a:lnTo>
                    <a:pt x="1515285" y="166780"/>
                  </a:lnTo>
                  <a:lnTo>
                    <a:pt x="1508669" y="171774"/>
                  </a:lnTo>
                  <a:lnTo>
                    <a:pt x="1502052" y="176768"/>
                  </a:lnTo>
                  <a:lnTo>
                    <a:pt x="1495435" y="181763"/>
                  </a:lnTo>
                  <a:lnTo>
                    <a:pt x="1488818" y="186757"/>
                  </a:lnTo>
                  <a:lnTo>
                    <a:pt x="1482201" y="191752"/>
                  </a:lnTo>
                  <a:lnTo>
                    <a:pt x="1475584" y="196747"/>
                  </a:lnTo>
                  <a:lnTo>
                    <a:pt x="1468967" y="201741"/>
                  </a:lnTo>
                  <a:lnTo>
                    <a:pt x="1462350" y="206736"/>
                  </a:lnTo>
                  <a:lnTo>
                    <a:pt x="1455733" y="211730"/>
                  </a:lnTo>
                  <a:lnTo>
                    <a:pt x="1449116" y="216725"/>
                  </a:lnTo>
                  <a:lnTo>
                    <a:pt x="1442499" y="221719"/>
                  </a:lnTo>
                  <a:lnTo>
                    <a:pt x="1435882" y="226712"/>
                  </a:lnTo>
                  <a:lnTo>
                    <a:pt x="1429265" y="231705"/>
                  </a:lnTo>
                  <a:lnTo>
                    <a:pt x="1422648" y="236698"/>
                  </a:lnTo>
                  <a:lnTo>
                    <a:pt x="1416031" y="241690"/>
                  </a:lnTo>
                  <a:lnTo>
                    <a:pt x="1409414" y="246682"/>
                  </a:lnTo>
                  <a:lnTo>
                    <a:pt x="1402797" y="251672"/>
                  </a:lnTo>
                  <a:lnTo>
                    <a:pt x="1396180" y="256662"/>
                  </a:lnTo>
                  <a:lnTo>
                    <a:pt x="1389563" y="261651"/>
                  </a:lnTo>
                  <a:lnTo>
                    <a:pt x="1382946" y="266638"/>
                  </a:lnTo>
                  <a:lnTo>
                    <a:pt x="1376329" y="271625"/>
                  </a:lnTo>
                  <a:lnTo>
                    <a:pt x="1369712" y="276610"/>
                  </a:lnTo>
                  <a:lnTo>
                    <a:pt x="1363095" y="281593"/>
                  </a:lnTo>
                  <a:lnTo>
                    <a:pt x="1356478" y="286575"/>
                  </a:lnTo>
                  <a:lnTo>
                    <a:pt x="1349861" y="291555"/>
                  </a:lnTo>
                  <a:lnTo>
                    <a:pt x="1343244" y="296532"/>
                  </a:lnTo>
                  <a:lnTo>
                    <a:pt x="1336627" y="301508"/>
                  </a:lnTo>
                  <a:lnTo>
                    <a:pt x="1330010" y="306481"/>
                  </a:lnTo>
                  <a:lnTo>
                    <a:pt x="1323393" y="311451"/>
                  </a:lnTo>
                  <a:lnTo>
                    <a:pt x="1316776" y="316418"/>
                  </a:lnTo>
                  <a:lnTo>
                    <a:pt x="1310159" y="321383"/>
                  </a:lnTo>
                  <a:lnTo>
                    <a:pt x="1303542" y="326343"/>
                  </a:lnTo>
                  <a:lnTo>
                    <a:pt x="1296925" y="331300"/>
                  </a:lnTo>
                  <a:lnTo>
                    <a:pt x="1290309" y="336253"/>
                  </a:lnTo>
                  <a:lnTo>
                    <a:pt x="1283692" y="341201"/>
                  </a:lnTo>
                  <a:lnTo>
                    <a:pt x="1277075" y="346145"/>
                  </a:lnTo>
                  <a:lnTo>
                    <a:pt x="1270458" y="351083"/>
                  </a:lnTo>
                  <a:lnTo>
                    <a:pt x="1263841" y="356016"/>
                  </a:lnTo>
                  <a:lnTo>
                    <a:pt x="1257224" y="360943"/>
                  </a:lnTo>
                  <a:lnTo>
                    <a:pt x="1250607" y="365863"/>
                  </a:lnTo>
                  <a:lnTo>
                    <a:pt x="1243990" y="370777"/>
                  </a:lnTo>
                  <a:lnTo>
                    <a:pt x="1237373" y="375683"/>
                  </a:lnTo>
                  <a:lnTo>
                    <a:pt x="1230756" y="380581"/>
                  </a:lnTo>
                  <a:lnTo>
                    <a:pt x="1224139" y="385470"/>
                  </a:lnTo>
                  <a:lnTo>
                    <a:pt x="1217522" y="390349"/>
                  </a:lnTo>
                  <a:lnTo>
                    <a:pt x="1210905" y="395219"/>
                  </a:lnTo>
                  <a:lnTo>
                    <a:pt x="1204288" y="400078"/>
                  </a:lnTo>
                  <a:lnTo>
                    <a:pt x="1197671" y="404926"/>
                  </a:lnTo>
                  <a:lnTo>
                    <a:pt x="1191054" y="409761"/>
                  </a:lnTo>
                  <a:lnTo>
                    <a:pt x="1184437" y="414583"/>
                  </a:lnTo>
                  <a:lnTo>
                    <a:pt x="1177820" y="419391"/>
                  </a:lnTo>
                  <a:lnTo>
                    <a:pt x="1171203" y="424184"/>
                  </a:lnTo>
                  <a:lnTo>
                    <a:pt x="1164586" y="428960"/>
                  </a:lnTo>
                  <a:lnTo>
                    <a:pt x="1157969" y="433720"/>
                  </a:lnTo>
                  <a:lnTo>
                    <a:pt x="1151352" y="438461"/>
                  </a:lnTo>
                  <a:lnTo>
                    <a:pt x="1144735" y="443182"/>
                  </a:lnTo>
                  <a:lnTo>
                    <a:pt x="1138118" y="447883"/>
                  </a:lnTo>
                  <a:lnTo>
                    <a:pt x="1131501" y="452562"/>
                  </a:lnTo>
                  <a:lnTo>
                    <a:pt x="1124884" y="457217"/>
                  </a:lnTo>
                  <a:lnTo>
                    <a:pt x="1118267" y="461847"/>
                  </a:lnTo>
                  <a:lnTo>
                    <a:pt x="1111650" y="466451"/>
                  </a:lnTo>
                  <a:lnTo>
                    <a:pt x="1105033" y="471027"/>
                  </a:lnTo>
                  <a:lnTo>
                    <a:pt x="1098416" y="475574"/>
                  </a:lnTo>
                  <a:lnTo>
                    <a:pt x="1091799" y="480091"/>
                  </a:lnTo>
                  <a:lnTo>
                    <a:pt x="1085182" y="484575"/>
                  </a:lnTo>
                  <a:lnTo>
                    <a:pt x="1078566" y="489025"/>
                  </a:lnTo>
                  <a:lnTo>
                    <a:pt x="1071949" y="493439"/>
                  </a:lnTo>
                  <a:lnTo>
                    <a:pt x="1065332" y="497818"/>
                  </a:lnTo>
                  <a:lnTo>
                    <a:pt x="1058715" y="502158"/>
                  </a:lnTo>
                  <a:lnTo>
                    <a:pt x="1052098" y="506458"/>
                  </a:lnTo>
                  <a:lnTo>
                    <a:pt x="1045481" y="510718"/>
                  </a:lnTo>
                  <a:lnTo>
                    <a:pt x="1038864" y="514937"/>
                  </a:lnTo>
                  <a:lnTo>
                    <a:pt x="1032247" y="519113"/>
                  </a:lnTo>
                  <a:lnTo>
                    <a:pt x="1025630" y="523247"/>
                  </a:lnTo>
                  <a:lnTo>
                    <a:pt x="1019013" y="527337"/>
                  </a:lnTo>
                  <a:lnTo>
                    <a:pt x="1012396" y="531383"/>
                  </a:lnTo>
                  <a:lnTo>
                    <a:pt x="1005779" y="535386"/>
                  </a:lnTo>
                  <a:lnTo>
                    <a:pt x="999162" y="539347"/>
                  </a:lnTo>
                  <a:lnTo>
                    <a:pt x="992545" y="543266"/>
                  </a:lnTo>
                  <a:lnTo>
                    <a:pt x="985928" y="547145"/>
                  </a:lnTo>
                  <a:lnTo>
                    <a:pt x="979311" y="550984"/>
                  </a:lnTo>
                  <a:lnTo>
                    <a:pt x="972694" y="554787"/>
                  </a:lnTo>
                  <a:lnTo>
                    <a:pt x="966077" y="558556"/>
                  </a:lnTo>
                  <a:lnTo>
                    <a:pt x="959460" y="562294"/>
                  </a:lnTo>
                  <a:lnTo>
                    <a:pt x="952843" y="566004"/>
                  </a:lnTo>
                  <a:lnTo>
                    <a:pt x="946226" y="569689"/>
                  </a:lnTo>
                  <a:lnTo>
                    <a:pt x="939609" y="573355"/>
                  </a:lnTo>
                  <a:lnTo>
                    <a:pt x="932992" y="577004"/>
                  </a:lnTo>
                  <a:lnTo>
                    <a:pt x="926375" y="580643"/>
                  </a:lnTo>
                  <a:lnTo>
                    <a:pt x="919758" y="584274"/>
                  </a:lnTo>
                  <a:lnTo>
                    <a:pt x="913141" y="587904"/>
                  </a:lnTo>
                  <a:lnTo>
                    <a:pt x="906524" y="591537"/>
                  </a:lnTo>
                  <a:lnTo>
                    <a:pt x="899907" y="595178"/>
                  </a:lnTo>
                  <a:lnTo>
                    <a:pt x="893290" y="598832"/>
                  </a:lnTo>
                  <a:lnTo>
                    <a:pt x="886673" y="602504"/>
                  </a:lnTo>
                  <a:lnTo>
                    <a:pt x="880056" y="606197"/>
                  </a:lnTo>
                  <a:lnTo>
                    <a:pt x="873439" y="609917"/>
                  </a:lnTo>
                  <a:lnTo>
                    <a:pt x="866822" y="613666"/>
                  </a:lnTo>
                  <a:lnTo>
                    <a:pt x="860206" y="617449"/>
                  </a:lnTo>
                  <a:lnTo>
                    <a:pt x="853589" y="621269"/>
                  </a:lnTo>
                  <a:lnTo>
                    <a:pt x="846972" y="625128"/>
                  </a:lnTo>
                  <a:lnTo>
                    <a:pt x="840355" y="629029"/>
                  </a:lnTo>
                  <a:lnTo>
                    <a:pt x="833738" y="632973"/>
                  </a:lnTo>
                  <a:lnTo>
                    <a:pt x="827121" y="636963"/>
                  </a:lnTo>
                  <a:lnTo>
                    <a:pt x="820504" y="640998"/>
                  </a:lnTo>
                  <a:lnTo>
                    <a:pt x="813887" y="645080"/>
                  </a:lnTo>
                  <a:lnTo>
                    <a:pt x="807270" y="649210"/>
                  </a:lnTo>
                  <a:lnTo>
                    <a:pt x="800653" y="653387"/>
                  </a:lnTo>
                  <a:lnTo>
                    <a:pt x="794036" y="657611"/>
                  </a:lnTo>
                  <a:lnTo>
                    <a:pt x="787419" y="661881"/>
                  </a:lnTo>
                  <a:lnTo>
                    <a:pt x="780802" y="666197"/>
                  </a:lnTo>
                  <a:lnTo>
                    <a:pt x="774185" y="670558"/>
                  </a:lnTo>
                  <a:lnTo>
                    <a:pt x="767568" y="674963"/>
                  </a:lnTo>
                  <a:lnTo>
                    <a:pt x="760951" y="679410"/>
                  </a:lnTo>
                  <a:lnTo>
                    <a:pt x="754334" y="683898"/>
                  </a:lnTo>
                  <a:lnTo>
                    <a:pt x="747717" y="688425"/>
                  </a:lnTo>
                  <a:lnTo>
                    <a:pt x="741100" y="692991"/>
                  </a:lnTo>
                  <a:lnTo>
                    <a:pt x="734483" y="697594"/>
                  </a:lnTo>
                  <a:lnTo>
                    <a:pt x="727866" y="702231"/>
                  </a:lnTo>
                  <a:lnTo>
                    <a:pt x="721249" y="706902"/>
                  </a:lnTo>
                  <a:lnTo>
                    <a:pt x="714632" y="711605"/>
                  </a:lnTo>
                  <a:lnTo>
                    <a:pt x="708015" y="716339"/>
                  </a:lnTo>
                  <a:lnTo>
                    <a:pt x="701398" y="721101"/>
                  </a:lnTo>
                  <a:lnTo>
                    <a:pt x="694781" y="725891"/>
                  </a:lnTo>
                  <a:lnTo>
                    <a:pt x="688164" y="730708"/>
                  </a:lnTo>
                  <a:lnTo>
                    <a:pt x="681547" y="735549"/>
                  </a:lnTo>
                  <a:lnTo>
                    <a:pt x="674930" y="740413"/>
                  </a:lnTo>
                  <a:lnTo>
                    <a:pt x="668313" y="745300"/>
                  </a:lnTo>
                  <a:lnTo>
                    <a:pt x="661696" y="750208"/>
                  </a:lnTo>
                  <a:lnTo>
                    <a:pt x="655079" y="755136"/>
                  </a:lnTo>
                  <a:lnTo>
                    <a:pt x="648462" y="760082"/>
                  </a:lnTo>
                  <a:lnTo>
                    <a:pt x="641846" y="765047"/>
                  </a:lnTo>
                  <a:lnTo>
                    <a:pt x="635229" y="770028"/>
                  </a:lnTo>
                  <a:lnTo>
                    <a:pt x="628612" y="775026"/>
                  </a:lnTo>
                  <a:lnTo>
                    <a:pt x="621995" y="780038"/>
                  </a:lnTo>
                  <a:lnTo>
                    <a:pt x="615378" y="785065"/>
                  </a:lnTo>
                  <a:lnTo>
                    <a:pt x="608761" y="790105"/>
                  </a:lnTo>
                  <a:lnTo>
                    <a:pt x="602144" y="795158"/>
                  </a:lnTo>
                  <a:lnTo>
                    <a:pt x="595527" y="800224"/>
                  </a:lnTo>
                  <a:lnTo>
                    <a:pt x="588910" y="805300"/>
                  </a:lnTo>
                  <a:lnTo>
                    <a:pt x="582293" y="810388"/>
                  </a:lnTo>
                  <a:lnTo>
                    <a:pt x="575676" y="815486"/>
                  </a:lnTo>
                  <a:lnTo>
                    <a:pt x="569059" y="820594"/>
                  </a:lnTo>
                  <a:lnTo>
                    <a:pt x="562442" y="825711"/>
                  </a:lnTo>
                  <a:lnTo>
                    <a:pt x="555825" y="830837"/>
                  </a:lnTo>
                  <a:lnTo>
                    <a:pt x="549208" y="835971"/>
                  </a:lnTo>
                  <a:lnTo>
                    <a:pt x="542591" y="841113"/>
                  </a:lnTo>
                  <a:lnTo>
                    <a:pt x="535974" y="846263"/>
                  </a:lnTo>
                  <a:lnTo>
                    <a:pt x="529357" y="851420"/>
                  </a:lnTo>
                  <a:lnTo>
                    <a:pt x="522740" y="856584"/>
                  </a:lnTo>
                  <a:lnTo>
                    <a:pt x="516123" y="861755"/>
                  </a:lnTo>
                  <a:lnTo>
                    <a:pt x="509506" y="866932"/>
                  </a:lnTo>
                  <a:lnTo>
                    <a:pt x="502889" y="872115"/>
                  </a:lnTo>
                  <a:lnTo>
                    <a:pt x="496272" y="877303"/>
                  </a:lnTo>
                  <a:lnTo>
                    <a:pt x="489655" y="882497"/>
                  </a:lnTo>
                  <a:lnTo>
                    <a:pt x="483038" y="887697"/>
                  </a:lnTo>
                  <a:lnTo>
                    <a:pt x="476421" y="892901"/>
                  </a:lnTo>
                  <a:lnTo>
                    <a:pt x="469804" y="898110"/>
                  </a:lnTo>
                  <a:lnTo>
                    <a:pt x="463187" y="903324"/>
                  </a:lnTo>
                  <a:lnTo>
                    <a:pt x="456570" y="908543"/>
                  </a:lnTo>
                  <a:lnTo>
                    <a:pt x="449953" y="913765"/>
                  </a:lnTo>
                  <a:lnTo>
                    <a:pt x="443336" y="918992"/>
                  </a:lnTo>
                  <a:lnTo>
                    <a:pt x="436719" y="924223"/>
                  </a:lnTo>
                  <a:lnTo>
                    <a:pt x="430103" y="929457"/>
                  </a:lnTo>
                  <a:lnTo>
                    <a:pt x="423486" y="934695"/>
                  </a:lnTo>
                  <a:lnTo>
                    <a:pt x="416869" y="939937"/>
                  </a:lnTo>
                  <a:lnTo>
                    <a:pt x="410252" y="945183"/>
                  </a:lnTo>
                  <a:lnTo>
                    <a:pt x="403635" y="950431"/>
                  </a:lnTo>
                  <a:lnTo>
                    <a:pt x="397018" y="955683"/>
                  </a:lnTo>
                  <a:lnTo>
                    <a:pt x="390401" y="960938"/>
                  </a:lnTo>
                  <a:lnTo>
                    <a:pt x="383784" y="966196"/>
                  </a:lnTo>
                  <a:lnTo>
                    <a:pt x="377167" y="971457"/>
                  </a:lnTo>
                  <a:lnTo>
                    <a:pt x="370550" y="976721"/>
                  </a:lnTo>
                  <a:lnTo>
                    <a:pt x="363933" y="981987"/>
                  </a:lnTo>
                  <a:lnTo>
                    <a:pt x="357316" y="987256"/>
                  </a:lnTo>
                  <a:lnTo>
                    <a:pt x="350699" y="992528"/>
                  </a:lnTo>
                  <a:lnTo>
                    <a:pt x="344082" y="997803"/>
                  </a:lnTo>
                  <a:lnTo>
                    <a:pt x="337465" y="1003080"/>
                  </a:lnTo>
                  <a:lnTo>
                    <a:pt x="330848" y="1008359"/>
                  </a:lnTo>
                  <a:lnTo>
                    <a:pt x="324231" y="1013641"/>
                  </a:lnTo>
                  <a:lnTo>
                    <a:pt x="317614" y="1018925"/>
                  </a:lnTo>
                  <a:lnTo>
                    <a:pt x="310997" y="1024211"/>
                  </a:lnTo>
                  <a:lnTo>
                    <a:pt x="304380" y="1029499"/>
                  </a:lnTo>
                  <a:lnTo>
                    <a:pt x="297763" y="1034790"/>
                  </a:lnTo>
                  <a:lnTo>
                    <a:pt x="291146" y="1040083"/>
                  </a:lnTo>
                  <a:lnTo>
                    <a:pt x="284529" y="1045378"/>
                  </a:lnTo>
                  <a:lnTo>
                    <a:pt x="277912" y="1050675"/>
                  </a:lnTo>
                  <a:lnTo>
                    <a:pt x="271295" y="1055973"/>
                  </a:lnTo>
                  <a:lnTo>
                    <a:pt x="264678" y="1061274"/>
                  </a:lnTo>
                  <a:lnTo>
                    <a:pt x="258061" y="1066577"/>
                  </a:lnTo>
                  <a:lnTo>
                    <a:pt x="251444" y="1071882"/>
                  </a:lnTo>
                  <a:lnTo>
                    <a:pt x="244827" y="1077188"/>
                  </a:lnTo>
                  <a:lnTo>
                    <a:pt x="238210" y="1082496"/>
                  </a:lnTo>
                  <a:lnTo>
                    <a:pt x="231593" y="1087807"/>
                  </a:lnTo>
                  <a:lnTo>
                    <a:pt x="224976" y="1093118"/>
                  </a:lnTo>
                  <a:lnTo>
                    <a:pt x="218359" y="1098432"/>
                  </a:lnTo>
                  <a:lnTo>
                    <a:pt x="211743" y="1103747"/>
                  </a:lnTo>
                  <a:lnTo>
                    <a:pt x="205126" y="1109064"/>
                  </a:lnTo>
                  <a:lnTo>
                    <a:pt x="198509" y="1114383"/>
                  </a:lnTo>
                  <a:lnTo>
                    <a:pt x="191892" y="1119703"/>
                  </a:lnTo>
                  <a:lnTo>
                    <a:pt x="185275" y="1125025"/>
                  </a:lnTo>
                  <a:lnTo>
                    <a:pt x="178658" y="1130348"/>
                  </a:lnTo>
                  <a:lnTo>
                    <a:pt x="172041" y="1135673"/>
                  </a:lnTo>
                  <a:lnTo>
                    <a:pt x="165424" y="1141000"/>
                  </a:lnTo>
                  <a:lnTo>
                    <a:pt x="158807" y="1146328"/>
                  </a:lnTo>
                  <a:lnTo>
                    <a:pt x="152190" y="1151657"/>
                  </a:lnTo>
                  <a:lnTo>
                    <a:pt x="145573" y="1156988"/>
                  </a:lnTo>
                  <a:lnTo>
                    <a:pt x="138956" y="1162320"/>
                  </a:lnTo>
                  <a:lnTo>
                    <a:pt x="132339" y="1167654"/>
                  </a:lnTo>
                  <a:lnTo>
                    <a:pt x="125722" y="1172989"/>
                  </a:lnTo>
                  <a:lnTo>
                    <a:pt x="119105" y="1178326"/>
                  </a:lnTo>
                  <a:lnTo>
                    <a:pt x="112488" y="1183664"/>
                  </a:lnTo>
                  <a:lnTo>
                    <a:pt x="105871" y="1189003"/>
                  </a:lnTo>
                  <a:lnTo>
                    <a:pt x="99254" y="1194344"/>
                  </a:lnTo>
                  <a:lnTo>
                    <a:pt x="92637" y="1199686"/>
                  </a:lnTo>
                  <a:lnTo>
                    <a:pt x="86020" y="1205030"/>
                  </a:lnTo>
                  <a:lnTo>
                    <a:pt x="79403" y="1210374"/>
                  </a:lnTo>
                  <a:lnTo>
                    <a:pt x="72786" y="1215720"/>
                  </a:lnTo>
                  <a:lnTo>
                    <a:pt x="66169" y="1221067"/>
                  </a:lnTo>
                  <a:lnTo>
                    <a:pt x="59552" y="1226416"/>
                  </a:lnTo>
                  <a:lnTo>
                    <a:pt x="52935" y="1231766"/>
                  </a:lnTo>
                  <a:lnTo>
                    <a:pt x="46318" y="1237117"/>
                  </a:lnTo>
                  <a:lnTo>
                    <a:pt x="39701" y="1242469"/>
                  </a:lnTo>
                  <a:lnTo>
                    <a:pt x="33084" y="1247822"/>
                  </a:lnTo>
                  <a:lnTo>
                    <a:pt x="26467" y="1253177"/>
                  </a:lnTo>
                  <a:lnTo>
                    <a:pt x="19850" y="1258533"/>
                  </a:lnTo>
                  <a:lnTo>
                    <a:pt x="13233" y="1263889"/>
                  </a:lnTo>
                  <a:lnTo>
                    <a:pt x="6616" y="1269248"/>
                  </a:lnTo>
                  <a:lnTo>
                    <a:pt x="0" y="1274607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973095" y="3035296"/>
              <a:ext cx="1573181" cy="1161101"/>
            </a:xfrm>
            <a:custGeom>
              <a:avLst/>
              <a:pathLst>
                <a:path w="1573181" h="1161101">
                  <a:moveTo>
                    <a:pt x="0" y="1161101"/>
                  </a:moveTo>
                  <a:lnTo>
                    <a:pt x="6616" y="1156079"/>
                  </a:lnTo>
                  <a:lnTo>
                    <a:pt x="13233" y="1151055"/>
                  </a:lnTo>
                  <a:lnTo>
                    <a:pt x="19850" y="1146031"/>
                  </a:lnTo>
                  <a:lnTo>
                    <a:pt x="26467" y="1141005"/>
                  </a:lnTo>
                  <a:lnTo>
                    <a:pt x="33084" y="1135979"/>
                  </a:lnTo>
                  <a:lnTo>
                    <a:pt x="39701" y="1130951"/>
                  </a:lnTo>
                  <a:lnTo>
                    <a:pt x="46318" y="1125923"/>
                  </a:lnTo>
                  <a:lnTo>
                    <a:pt x="52935" y="1120893"/>
                  </a:lnTo>
                  <a:lnTo>
                    <a:pt x="59552" y="1115863"/>
                  </a:lnTo>
                  <a:lnTo>
                    <a:pt x="66169" y="1110832"/>
                  </a:lnTo>
                  <a:lnTo>
                    <a:pt x="72786" y="1105799"/>
                  </a:lnTo>
                  <a:lnTo>
                    <a:pt x="79403" y="1100766"/>
                  </a:lnTo>
                  <a:lnTo>
                    <a:pt x="86020" y="1095732"/>
                  </a:lnTo>
                  <a:lnTo>
                    <a:pt x="92637" y="1090696"/>
                  </a:lnTo>
                  <a:lnTo>
                    <a:pt x="99254" y="1085660"/>
                  </a:lnTo>
                  <a:lnTo>
                    <a:pt x="105871" y="1080623"/>
                  </a:lnTo>
                  <a:lnTo>
                    <a:pt x="112488" y="1075584"/>
                  </a:lnTo>
                  <a:lnTo>
                    <a:pt x="119105" y="1070545"/>
                  </a:lnTo>
                  <a:lnTo>
                    <a:pt x="125722" y="1065505"/>
                  </a:lnTo>
                  <a:lnTo>
                    <a:pt x="132339" y="1060464"/>
                  </a:lnTo>
                  <a:lnTo>
                    <a:pt x="138956" y="1055422"/>
                  </a:lnTo>
                  <a:lnTo>
                    <a:pt x="145573" y="1050379"/>
                  </a:lnTo>
                  <a:lnTo>
                    <a:pt x="152190" y="1045335"/>
                  </a:lnTo>
                  <a:lnTo>
                    <a:pt x="158807" y="1040291"/>
                  </a:lnTo>
                  <a:lnTo>
                    <a:pt x="165424" y="1035245"/>
                  </a:lnTo>
                  <a:lnTo>
                    <a:pt x="172041" y="1030199"/>
                  </a:lnTo>
                  <a:lnTo>
                    <a:pt x="178658" y="1025152"/>
                  </a:lnTo>
                  <a:lnTo>
                    <a:pt x="185275" y="1020104"/>
                  </a:lnTo>
                  <a:lnTo>
                    <a:pt x="191892" y="1015055"/>
                  </a:lnTo>
                  <a:lnTo>
                    <a:pt x="198509" y="1010005"/>
                  </a:lnTo>
                  <a:lnTo>
                    <a:pt x="205126" y="1004955"/>
                  </a:lnTo>
                  <a:lnTo>
                    <a:pt x="211743" y="999904"/>
                  </a:lnTo>
                  <a:lnTo>
                    <a:pt x="218359" y="994853"/>
                  </a:lnTo>
                  <a:lnTo>
                    <a:pt x="224976" y="989801"/>
                  </a:lnTo>
                  <a:lnTo>
                    <a:pt x="231593" y="984748"/>
                  </a:lnTo>
                  <a:lnTo>
                    <a:pt x="238210" y="979695"/>
                  </a:lnTo>
                  <a:lnTo>
                    <a:pt x="244827" y="974641"/>
                  </a:lnTo>
                  <a:lnTo>
                    <a:pt x="251444" y="969587"/>
                  </a:lnTo>
                  <a:lnTo>
                    <a:pt x="258061" y="964532"/>
                  </a:lnTo>
                  <a:lnTo>
                    <a:pt x="264678" y="959478"/>
                  </a:lnTo>
                  <a:lnTo>
                    <a:pt x="271295" y="954423"/>
                  </a:lnTo>
                  <a:lnTo>
                    <a:pt x="277912" y="949367"/>
                  </a:lnTo>
                  <a:lnTo>
                    <a:pt x="284529" y="944312"/>
                  </a:lnTo>
                  <a:lnTo>
                    <a:pt x="291146" y="939257"/>
                  </a:lnTo>
                  <a:lnTo>
                    <a:pt x="297763" y="934202"/>
                  </a:lnTo>
                  <a:lnTo>
                    <a:pt x="304380" y="929147"/>
                  </a:lnTo>
                  <a:lnTo>
                    <a:pt x="310997" y="924092"/>
                  </a:lnTo>
                  <a:lnTo>
                    <a:pt x="317614" y="919038"/>
                  </a:lnTo>
                  <a:lnTo>
                    <a:pt x="324231" y="913984"/>
                  </a:lnTo>
                  <a:lnTo>
                    <a:pt x="330848" y="908931"/>
                  </a:lnTo>
                  <a:lnTo>
                    <a:pt x="337465" y="903878"/>
                  </a:lnTo>
                  <a:lnTo>
                    <a:pt x="344082" y="898827"/>
                  </a:lnTo>
                  <a:lnTo>
                    <a:pt x="350699" y="893776"/>
                  </a:lnTo>
                  <a:lnTo>
                    <a:pt x="357316" y="888727"/>
                  </a:lnTo>
                  <a:lnTo>
                    <a:pt x="363933" y="883679"/>
                  </a:lnTo>
                  <a:lnTo>
                    <a:pt x="370550" y="878633"/>
                  </a:lnTo>
                  <a:lnTo>
                    <a:pt x="377167" y="873588"/>
                  </a:lnTo>
                  <a:lnTo>
                    <a:pt x="383784" y="868546"/>
                  </a:lnTo>
                  <a:lnTo>
                    <a:pt x="390401" y="863505"/>
                  </a:lnTo>
                  <a:lnTo>
                    <a:pt x="397018" y="858467"/>
                  </a:lnTo>
                  <a:lnTo>
                    <a:pt x="403635" y="853432"/>
                  </a:lnTo>
                  <a:lnTo>
                    <a:pt x="410252" y="848400"/>
                  </a:lnTo>
                  <a:lnTo>
                    <a:pt x="416869" y="843372"/>
                  </a:lnTo>
                  <a:lnTo>
                    <a:pt x="423486" y="838347"/>
                  </a:lnTo>
                  <a:lnTo>
                    <a:pt x="430103" y="833325"/>
                  </a:lnTo>
                  <a:lnTo>
                    <a:pt x="436719" y="828309"/>
                  </a:lnTo>
                  <a:lnTo>
                    <a:pt x="443336" y="823297"/>
                  </a:lnTo>
                  <a:lnTo>
                    <a:pt x="449953" y="818290"/>
                  </a:lnTo>
                  <a:lnTo>
                    <a:pt x="456570" y="813289"/>
                  </a:lnTo>
                  <a:lnTo>
                    <a:pt x="463187" y="808294"/>
                  </a:lnTo>
                  <a:lnTo>
                    <a:pt x="469804" y="803306"/>
                  </a:lnTo>
                  <a:lnTo>
                    <a:pt x="476421" y="798325"/>
                  </a:lnTo>
                  <a:lnTo>
                    <a:pt x="483038" y="793351"/>
                  </a:lnTo>
                  <a:lnTo>
                    <a:pt x="489655" y="788387"/>
                  </a:lnTo>
                  <a:lnTo>
                    <a:pt x="496272" y="783431"/>
                  </a:lnTo>
                  <a:lnTo>
                    <a:pt x="502889" y="778485"/>
                  </a:lnTo>
                  <a:lnTo>
                    <a:pt x="509506" y="773549"/>
                  </a:lnTo>
                  <a:lnTo>
                    <a:pt x="516123" y="768625"/>
                  </a:lnTo>
                  <a:lnTo>
                    <a:pt x="522740" y="763714"/>
                  </a:lnTo>
                  <a:lnTo>
                    <a:pt x="529357" y="758815"/>
                  </a:lnTo>
                  <a:lnTo>
                    <a:pt x="535974" y="753931"/>
                  </a:lnTo>
                  <a:lnTo>
                    <a:pt x="542591" y="749062"/>
                  </a:lnTo>
                  <a:lnTo>
                    <a:pt x="549208" y="744208"/>
                  </a:lnTo>
                  <a:lnTo>
                    <a:pt x="555825" y="739373"/>
                  </a:lnTo>
                  <a:lnTo>
                    <a:pt x="562442" y="734556"/>
                  </a:lnTo>
                  <a:lnTo>
                    <a:pt x="569059" y="729759"/>
                  </a:lnTo>
                  <a:lnTo>
                    <a:pt x="575676" y="724983"/>
                  </a:lnTo>
                  <a:lnTo>
                    <a:pt x="582293" y="720229"/>
                  </a:lnTo>
                  <a:lnTo>
                    <a:pt x="588910" y="715500"/>
                  </a:lnTo>
                  <a:lnTo>
                    <a:pt x="595527" y="710796"/>
                  </a:lnTo>
                  <a:lnTo>
                    <a:pt x="602144" y="706119"/>
                  </a:lnTo>
                  <a:lnTo>
                    <a:pt x="608761" y="701470"/>
                  </a:lnTo>
                  <a:lnTo>
                    <a:pt x="615378" y="696852"/>
                  </a:lnTo>
                  <a:lnTo>
                    <a:pt x="621995" y="692266"/>
                  </a:lnTo>
                  <a:lnTo>
                    <a:pt x="628612" y="687712"/>
                  </a:lnTo>
                  <a:lnTo>
                    <a:pt x="635229" y="683194"/>
                  </a:lnTo>
                  <a:lnTo>
                    <a:pt x="641846" y="678712"/>
                  </a:lnTo>
                  <a:lnTo>
                    <a:pt x="648462" y="674269"/>
                  </a:lnTo>
                  <a:lnTo>
                    <a:pt x="655079" y="669865"/>
                  </a:lnTo>
                  <a:lnTo>
                    <a:pt x="661696" y="665501"/>
                  </a:lnTo>
                  <a:lnTo>
                    <a:pt x="668313" y="661180"/>
                  </a:lnTo>
                  <a:lnTo>
                    <a:pt x="674930" y="656901"/>
                  </a:lnTo>
                  <a:lnTo>
                    <a:pt x="681547" y="652667"/>
                  </a:lnTo>
                  <a:lnTo>
                    <a:pt x="688164" y="648476"/>
                  </a:lnTo>
                  <a:lnTo>
                    <a:pt x="694781" y="644331"/>
                  </a:lnTo>
                  <a:lnTo>
                    <a:pt x="701398" y="640230"/>
                  </a:lnTo>
                  <a:lnTo>
                    <a:pt x="708015" y="636174"/>
                  </a:lnTo>
                  <a:lnTo>
                    <a:pt x="714632" y="632161"/>
                  </a:lnTo>
                  <a:lnTo>
                    <a:pt x="721249" y="628191"/>
                  </a:lnTo>
                  <a:lnTo>
                    <a:pt x="727866" y="624262"/>
                  </a:lnTo>
                  <a:lnTo>
                    <a:pt x="734483" y="620372"/>
                  </a:lnTo>
                  <a:lnTo>
                    <a:pt x="741100" y="616519"/>
                  </a:lnTo>
                  <a:lnTo>
                    <a:pt x="747717" y="612700"/>
                  </a:lnTo>
                  <a:lnTo>
                    <a:pt x="754334" y="608911"/>
                  </a:lnTo>
                  <a:lnTo>
                    <a:pt x="760951" y="605150"/>
                  </a:lnTo>
                  <a:lnTo>
                    <a:pt x="767568" y="601411"/>
                  </a:lnTo>
                  <a:lnTo>
                    <a:pt x="774185" y="597691"/>
                  </a:lnTo>
                  <a:lnTo>
                    <a:pt x="780802" y="593985"/>
                  </a:lnTo>
                  <a:lnTo>
                    <a:pt x="787419" y="590288"/>
                  </a:lnTo>
                  <a:lnTo>
                    <a:pt x="794036" y="586595"/>
                  </a:lnTo>
                  <a:lnTo>
                    <a:pt x="800653" y="582900"/>
                  </a:lnTo>
                  <a:lnTo>
                    <a:pt x="807270" y="579200"/>
                  </a:lnTo>
                  <a:lnTo>
                    <a:pt x="813887" y="575487"/>
                  </a:lnTo>
                  <a:lnTo>
                    <a:pt x="820504" y="571758"/>
                  </a:lnTo>
                  <a:lnTo>
                    <a:pt x="827121" y="568009"/>
                  </a:lnTo>
                  <a:lnTo>
                    <a:pt x="833738" y="564233"/>
                  </a:lnTo>
                  <a:lnTo>
                    <a:pt x="840355" y="560428"/>
                  </a:lnTo>
                  <a:lnTo>
                    <a:pt x="846972" y="556588"/>
                  </a:lnTo>
                  <a:lnTo>
                    <a:pt x="853589" y="552712"/>
                  </a:lnTo>
                  <a:lnTo>
                    <a:pt x="860206" y="548796"/>
                  </a:lnTo>
                  <a:lnTo>
                    <a:pt x="866822" y="544838"/>
                  </a:lnTo>
                  <a:lnTo>
                    <a:pt x="873439" y="540834"/>
                  </a:lnTo>
                  <a:lnTo>
                    <a:pt x="880056" y="536785"/>
                  </a:lnTo>
                  <a:lnTo>
                    <a:pt x="886673" y="532687"/>
                  </a:lnTo>
                  <a:lnTo>
                    <a:pt x="893290" y="528542"/>
                  </a:lnTo>
                  <a:lnTo>
                    <a:pt x="899907" y="524348"/>
                  </a:lnTo>
                  <a:lnTo>
                    <a:pt x="906524" y="520105"/>
                  </a:lnTo>
                  <a:lnTo>
                    <a:pt x="913141" y="515813"/>
                  </a:lnTo>
                  <a:lnTo>
                    <a:pt x="919758" y="511474"/>
                  </a:lnTo>
                  <a:lnTo>
                    <a:pt x="926375" y="507087"/>
                  </a:lnTo>
                  <a:lnTo>
                    <a:pt x="932992" y="502654"/>
                  </a:lnTo>
                  <a:lnTo>
                    <a:pt x="939609" y="498176"/>
                  </a:lnTo>
                  <a:lnTo>
                    <a:pt x="946226" y="493654"/>
                  </a:lnTo>
                  <a:lnTo>
                    <a:pt x="952843" y="489090"/>
                  </a:lnTo>
                  <a:lnTo>
                    <a:pt x="959460" y="484485"/>
                  </a:lnTo>
                  <a:lnTo>
                    <a:pt x="966077" y="479841"/>
                  </a:lnTo>
                  <a:lnTo>
                    <a:pt x="972694" y="475159"/>
                  </a:lnTo>
                  <a:lnTo>
                    <a:pt x="979311" y="470441"/>
                  </a:lnTo>
                  <a:lnTo>
                    <a:pt x="985928" y="465689"/>
                  </a:lnTo>
                  <a:lnTo>
                    <a:pt x="992545" y="460904"/>
                  </a:lnTo>
                  <a:lnTo>
                    <a:pt x="999162" y="456088"/>
                  </a:lnTo>
                  <a:lnTo>
                    <a:pt x="1005779" y="451243"/>
                  </a:lnTo>
                  <a:lnTo>
                    <a:pt x="1012396" y="446370"/>
                  </a:lnTo>
                  <a:lnTo>
                    <a:pt x="1019013" y="441470"/>
                  </a:lnTo>
                  <a:lnTo>
                    <a:pt x="1025630" y="436545"/>
                  </a:lnTo>
                  <a:lnTo>
                    <a:pt x="1032247" y="431596"/>
                  </a:lnTo>
                  <a:lnTo>
                    <a:pt x="1038864" y="426625"/>
                  </a:lnTo>
                  <a:lnTo>
                    <a:pt x="1045481" y="421632"/>
                  </a:lnTo>
                  <a:lnTo>
                    <a:pt x="1052098" y="416620"/>
                  </a:lnTo>
                  <a:lnTo>
                    <a:pt x="1058715" y="411589"/>
                  </a:lnTo>
                  <a:lnTo>
                    <a:pt x="1065332" y="406540"/>
                  </a:lnTo>
                  <a:lnTo>
                    <a:pt x="1071949" y="401474"/>
                  </a:lnTo>
                  <a:lnTo>
                    <a:pt x="1078566" y="396392"/>
                  </a:lnTo>
                  <a:lnTo>
                    <a:pt x="1085182" y="391296"/>
                  </a:lnTo>
                  <a:lnTo>
                    <a:pt x="1091799" y="386185"/>
                  </a:lnTo>
                  <a:lnTo>
                    <a:pt x="1098416" y="381061"/>
                  </a:lnTo>
                  <a:lnTo>
                    <a:pt x="1105033" y="375924"/>
                  </a:lnTo>
                  <a:lnTo>
                    <a:pt x="1111650" y="370776"/>
                  </a:lnTo>
                  <a:lnTo>
                    <a:pt x="1118267" y="365616"/>
                  </a:lnTo>
                  <a:lnTo>
                    <a:pt x="1124884" y="360446"/>
                  </a:lnTo>
                  <a:lnTo>
                    <a:pt x="1131501" y="355265"/>
                  </a:lnTo>
                  <a:lnTo>
                    <a:pt x="1138118" y="350076"/>
                  </a:lnTo>
                  <a:lnTo>
                    <a:pt x="1144735" y="344877"/>
                  </a:lnTo>
                  <a:lnTo>
                    <a:pt x="1151352" y="339670"/>
                  </a:lnTo>
                  <a:lnTo>
                    <a:pt x="1157969" y="334455"/>
                  </a:lnTo>
                  <a:lnTo>
                    <a:pt x="1164586" y="329232"/>
                  </a:lnTo>
                  <a:lnTo>
                    <a:pt x="1171203" y="324002"/>
                  </a:lnTo>
                  <a:lnTo>
                    <a:pt x="1177820" y="318765"/>
                  </a:lnTo>
                  <a:lnTo>
                    <a:pt x="1184437" y="313522"/>
                  </a:lnTo>
                  <a:lnTo>
                    <a:pt x="1191054" y="308273"/>
                  </a:lnTo>
                  <a:lnTo>
                    <a:pt x="1197671" y="303018"/>
                  </a:lnTo>
                  <a:lnTo>
                    <a:pt x="1204288" y="297757"/>
                  </a:lnTo>
                  <a:lnTo>
                    <a:pt x="1210905" y="292491"/>
                  </a:lnTo>
                  <a:lnTo>
                    <a:pt x="1217522" y="287220"/>
                  </a:lnTo>
                  <a:lnTo>
                    <a:pt x="1224139" y="281944"/>
                  </a:lnTo>
                  <a:lnTo>
                    <a:pt x="1230756" y="276664"/>
                  </a:lnTo>
                  <a:lnTo>
                    <a:pt x="1237373" y="271379"/>
                  </a:lnTo>
                  <a:lnTo>
                    <a:pt x="1243990" y="266091"/>
                  </a:lnTo>
                  <a:lnTo>
                    <a:pt x="1250607" y="260798"/>
                  </a:lnTo>
                  <a:lnTo>
                    <a:pt x="1257224" y="255501"/>
                  </a:lnTo>
                  <a:lnTo>
                    <a:pt x="1263841" y="250201"/>
                  </a:lnTo>
                  <a:lnTo>
                    <a:pt x="1270458" y="244897"/>
                  </a:lnTo>
                  <a:lnTo>
                    <a:pt x="1277075" y="239590"/>
                  </a:lnTo>
                  <a:lnTo>
                    <a:pt x="1283692" y="234280"/>
                  </a:lnTo>
                  <a:lnTo>
                    <a:pt x="1290309" y="228967"/>
                  </a:lnTo>
                  <a:lnTo>
                    <a:pt x="1296925" y="223651"/>
                  </a:lnTo>
                  <a:lnTo>
                    <a:pt x="1303542" y="218332"/>
                  </a:lnTo>
                  <a:lnTo>
                    <a:pt x="1310159" y="213010"/>
                  </a:lnTo>
                  <a:lnTo>
                    <a:pt x="1316776" y="207685"/>
                  </a:lnTo>
                  <a:lnTo>
                    <a:pt x="1323393" y="202359"/>
                  </a:lnTo>
                  <a:lnTo>
                    <a:pt x="1330010" y="197029"/>
                  </a:lnTo>
                  <a:lnTo>
                    <a:pt x="1336627" y="191698"/>
                  </a:lnTo>
                  <a:lnTo>
                    <a:pt x="1343244" y="186364"/>
                  </a:lnTo>
                  <a:lnTo>
                    <a:pt x="1349861" y="181027"/>
                  </a:lnTo>
                  <a:lnTo>
                    <a:pt x="1356478" y="175689"/>
                  </a:lnTo>
                  <a:lnTo>
                    <a:pt x="1363095" y="170349"/>
                  </a:lnTo>
                  <a:lnTo>
                    <a:pt x="1369712" y="165007"/>
                  </a:lnTo>
                  <a:lnTo>
                    <a:pt x="1376329" y="159662"/>
                  </a:lnTo>
                  <a:lnTo>
                    <a:pt x="1382946" y="154316"/>
                  </a:lnTo>
                  <a:lnTo>
                    <a:pt x="1389563" y="148969"/>
                  </a:lnTo>
                  <a:lnTo>
                    <a:pt x="1396180" y="143619"/>
                  </a:lnTo>
                  <a:lnTo>
                    <a:pt x="1402797" y="138268"/>
                  </a:lnTo>
                  <a:lnTo>
                    <a:pt x="1409414" y="132915"/>
                  </a:lnTo>
                  <a:lnTo>
                    <a:pt x="1416031" y="127560"/>
                  </a:lnTo>
                  <a:lnTo>
                    <a:pt x="1422648" y="122204"/>
                  </a:lnTo>
                  <a:lnTo>
                    <a:pt x="1429265" y="116846"/>
                  </a:lnTo>
                  <a:lnTo>
                    <a:pt x="1435882" y="111487"/>
                  </a:lnTo>
                  <a:lnTo>
                    <a:pt x="1442499" y="106126"/>
                  </a:lnTo>
                  <a:lnTo>
                    <a:pt x="1449116" y="100764"/>
                  </a:lnTo>
                  <a:lnTo>
                    <a:pt x="1455733" y="95401"/>
                  </a:lnTo>
                  <a:lnTo>
                    <a:pt x="1462350" y="90036"/>
                  </a:lnTo>
                  <a:lnTo>
                    <a:pt x="1468967" y="84670"/>
                  </a:lnTo>
                  <a:lnTo>
                    <a:pt x="1475584" y="79302"/>
                  </a:lnTo>
                  <a:lnTo>
                    <a:pt x="1482201" y="73934"/>
                  </a:lnTo>
                  <a:lnTo>
                    <a:pt x="1488818" y="68564"/>
                  </a:lnTo>
                  <a:lnTo>
                    <a:pt x="1495435" y="63192"/>
                  </a:lnTo>
                  <a:lnTo>
                    <a:pt x="1502052" y="57820"/>
                  </a:lnTo>
                  <a:lnTo>
                    <a:pt x="1508669" y="52447"/>
                  </a:lnTo>
                  <a:lnTo>
                    <a:pt x="1515285" y="47072"/>
                  </a:lnTo>
                  <a:lnTo>
                    <a:pt x="1521902" y="41696"/>
                  </a:lnTo>
                  <a:lnTo>
                    <a:pt x="1528519" y="36319"/>
                  </a:lnTo>
                  <a:lnTo>
                    <a:pt x="1535136" y="30941"/>
                  </a:lnTo>
                  <a:lnTo>
                    <a:pt x="1541753" y="25562"/>
                  </a:lnTo>
                  <a:lnTo>
                    <a:pt x="1548370" y="20182"/>
                  </a:lnTo>
                  <a:lnTo>
                    <a:pt x="1554987" y="14801"/>
                  </a:lnTo>
                  <a:lnTo>
                    <a:pt x="1561604" y="9419"/>
                  </a:lnTo>
                  <a:lnTo>
                    <a:pt x="1568221" y="4036"/>
                  </a:lnTo>
                  <a:lnTo>
                    <a:pt x="15731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973095" y="3035296"/>
              <a:ext cx="1736591" cy="1274607"/>
            </a:xfrm>
            <a:custGeom>
              <a:avLst/>
              <a:pathLst>
                <a:path w="1736591" h="1274607">
                  <a:moveTo>
                    <a:pt x="1736591" y="0"/>
                  </a:moveTo>
                  <a:lnTo>
                    <a:pt x="1733645" y="2215"/>
                  </a:lnTo>
                  <a:lnTo>
                    <a:pt x="1727029" y="7193"/>
                  </a:lnTo>
                  <a:lnTo>
                    <a:pt x="1720412" y="12172"/>
                  </a:lnTo>
                  <a:lnTo>
                    <a:pt x="1713795" y="17151"/>
                  </a:lnTo>
                  <a:lnTo>
                    <a:pt x="1707178" y="22131"/>
                  </a:lnTo>
                  <a:lnTo>
                    <a:pt x="1700561" y="27112"/>
                  </a:lnTo>
                  <a:lnTo>
                    <a:pt x="1693944" y="32093"/>
                  </a:lnTo>
                  <a:lnTo>
                    <a:pt x="1687327" y="37074"/>
                  </a:lnTo>
                  <a:lnTo>
                    <a:pt x="1680710" y="42057"/>
                  </a:lnTo>
                  <a:lnTo>
                    <a:pt x="1674093" y="47039"/>
                  </a:lnTo>
                  <a:lnTo>
                    <a:pt x="1667476" y="52023"/>
                  </a:lnTo>
                  <a:lnTo>
                    <a:pt x="1660859" y="57007"/>
                  </a:lnTo>
                  <a:lnTo>
                    <a:pt x="1654242" y="61991"/>
                  </a:lnTo>
                  <a:lnTo>
                    <a:pt x="1647625" y="66976"/>
                  </a:lnTo>
                  <a:lnTo>
                    <a:pt x="1641008" y="71962"/>
                  </a:lnTo>
                  <a:lnTo>
                    <a:pt x="1634391" y="76948"/>
                  </a:lnTo>
                  <a:lnTo>
                    <a:pt x="1627774" y="81934"/>
                  </a:lnTo>
                  <a:lnTo>
                    <a:pt x="1621157" y="86922"/>
                  </a:lnTo>
                  <a:lnTo>
                    <a:pt x="1614540" y="91909"/>
                  </a:lnTo>
                  <a:lnTo>
                    <a:pt x="1607923" y="96898"/>
                  </a:lnTo>
                  <a:lnTo>
                    <a:pt x="1601306" y="101886"/>
                  </a:lnTo>
                  <a:lnTo>
                    <a:pt x="1594689" y="106876"/>
                  </a:lnTo>
                  <a:lnTo>
                    <a:pt x="1588072" y="111865"/>
                  </a:lnTo>
                  <a:lnTo>
                    <a:pt x="1581455" y="116856"/>
                  </a:lnTo>
                  <a:lnTo>
                    <a:pt x="1574838" y="121846"/>
                  </a:lnTo>
                  <a:lnTo>
                    <a:pt x="1568221" y="126837"/>
                  </a:lnTo>
                  <a:lnTo>
                    <a:pt x="1561604" y="131829"/>
                  </a:lnTo>
                  <a:lnTo>
                    <a:pt x="1554987" y="136821"/>
                  </a:lnTo>
                  <a:lnTo>
                    <a:pt x="1548370" y="141813"/>
                  </a:lnTo>
                  <a:lnTo>
                    <a:pt x="1541753" y="146806"/>
                  </a:lnTo>
                  <a:lnTo>
                    <a:pt x="1535136" y="151799"/>
                  </a:lnTo>
                  <a:lnTo>
                    <a:pt x="1528519" y="156792"/>
                  </a:lnTo>
                  <a:lnTo>
                    <a:pt x="1521902" y="161786"/>
                  </a:lnTo>
                  <a:lnTo>
                    <a:pt x="1515285" y="166780"/>
                  </a:lnTo>
                  <a:lnTo>
                    <a:pt x="1508669" y="171774"/>
                  </a:lnTo>
                  <a:lnTo>
                    <a:pt x="1502052" y="176768"/>
                  </a:lnTo>
                  <a:lnTo>
                    <a:pt x="1495435" y="181763"/>
                  </a:lnTo>
                  <a:lnTo>
                    <a:pt x="1488818" y="186757"/>
                  </a:lnTo>
                  <a:lnTo>
                    <a:pt x="1482201" y="191752"/>
                  </a:lnTo>
                  <a:lnTo>
                    <a:pt x="1475584" y="196747"/>
                  </a:lnTo>
                  <a:lnTo>
                    <a:pt x="1468967" y="201741"/>
                  </a:lnTo>
                  <a:lnTo>
                    <a:pt x="1462350" y="206736"/>
                  </a:lnTo>
                  <a:lnTo>
                    <a:pt x="1455733" y="211730"/>
                  </a:lnTo>
                  <a:lnTo>
                    <a:pt x="1449116" y="216725"/>
                  </a:lnTo>
                  <a:lnTo>
                    <a:pt x="1442499" y="221719"/>
                  </a:lnTo>
                  <a:lnTo>
                    <a:pt x="1435882" y="226712"/>
                  </a:lnTo>
                  <a:lnTo>
                    <a:pt x="1429265" y="231705"/>
                  </a:lnTo>
                  <a:lnTo>
                    <a:pt x="1422648" y="236698"/>
                  </a:lnTo>
                  <a:lnTo>
                    <a:pt x="1416031" y="241690"/>
                  </a:lnTo>
                  <a:lnTo>
                    <a:pt x="1409414" y="246682"/>
                  </a:lnTo>
                  <a:lnTo>
                    <a:pt x="1402797" y="251672"/>
                  </a:lnTo>
                  <a:lnTo>
                    <a:pt x="1396180" y="256662"/>
                  </a:lnTo>
                  <a:lnTo>
                    <a:pt x="1389563" y="261651"/>
                  </a:lnTo>
                  <a:lnTo>
                    <a:pt x="1382946" y="266638"/>
                  </a:lnTo>
                  <a:lnTo>
                    <a:pt x="1376329" y="271625"/>
                  </a:lnTo>
                  <a:lnTo>
                    <a:pt x="1369712" y="276610"/>
                  </a:lnTo>
                  <a:lnTo>
                    <a:pt x="1363095" y="281593"/>
                  </a:lnTo>
                  <a:lnTo>
                    <a:pt x="1356478" y="286575"/>
                  </a:lnTo>
                  <a:lnTo>
                    <a:pt x="1349861" y="291555"/>
                  </a:lnTo>
                  <a:lnTo>
                    <a:pt x="1343244" y="296532"/>
                  </a:lnTo>
                  <a:lnTo>
                    <a:pt x="1336627" y="301508"/>
                  </a:lnTo>
                  <a:lnTo>
                    <a:pt x="1330010" y="306481"/>
                  </a:lnTo>
                  <a:lnTo>
                    <a:pt x="1323393" y="311451"/>
                  </a:lnTo>
                  <a:lnTo>
                    <a:pt x="1316776" y="316418"/>
                  </a:lnTo>
                  <a:lnTo>
                    <a:pt x="1310159" y="321383"/>
                  </a:lnTo>
                  <a:lnTo>
                    <a:pt x="1303542" y="326343"/>
                  </a:lnTo>
                  <a:lnTo>
                    <a:pt x="1296925" y="331300"/>
                  </a:lnTo>
                  <a:lnTo>
                    <a:pt x="1290309" y="336253"/>
                  </a:lnTo>
                  <a:lnTo>
                    <a:pt x="1283692" y="341201"/>
                  </a:lnTo>
                  <a:lnTo>
                    <a:pt x="1277075" y="346145"/>
                  </a:lnTo>
                  <a:lnTo>
                    <a:pt x="1270458" y="351083"/>
                  </a:lnTo>
                  <a:lnTo>
                    <a:pt x="1263841" y="356016"/>
                  </a:lnTo>
                  <a:lnTo>
                    <a:pt x="1257224" y="360943"/>
                  </a:lnTo>
                  <a:lnTo>
                    <a:pt x="1250607" y="365863"/>
                  </a:lnTo>
                  <a:lnTo>
                    <a:pt x="1243990" y="370777"/>
                  </a:lnTo>
                  <a:lnTo>
                    <a:pt x="1237373" y="375683"/>
                  </a:lnTo>
                  <a:lnTo>
                    <a:pt x="1230756" y="380581"/>
                  </a:lnTo>
                  <a:lnTo>
                    <a:pt x="1224139" y="385470"/>
                  </a:lnTo>
                  <a:lnTo>
                    <a:pt x="1217522" y="390349"/>
                  </a:lnTo>
                  <a:lnTo>
                    <a:pt x="1210905" y="395219"/>
                  </a:lnTo>
                  <a:lnTo>
                    <a:pt x="1204288" y="400078"/>
                  </a:lnTo>
                  <a:lnTo>
                    <a:pt x="1197671" y="404926"/>
                  </a:lnTo>
                  <a:lnTo>
                    <a:pt x="1191054" y="409761"/>
                  </a:lnTo>
                  <a:lnTo>
                    <a:pt x="1184437" y="414583"/>
                  </a:lnTo>
                  <a:lnTo>
                    <a:pt x="1177820" y="419391"/>
                  </a:lnTo>
                  <a:lnTo>
                    <a:pt x="1171203" y="424184"/>
                  </a:lnTo>
                  <a:lnTo>
                    <a:pt x="1164586" y="428960"/>
                  </a:lnTo>
                  <a:lnTo>
                    <a:pt x="1157969" y="433720"/>
                  </a:lnTo>
                  <a:lnTo>
                    <a:pt x="1151352" y="438461"/>
                  </a:lnTo>
                  <a:lnTo>
                    <a:pt x="1144735" y="443182"/>
                  </a:lnTo>
                  <a:lnTo>
                    <a:pt x="1138118" y="447883"/>
                  </a:lnTo>
                  <a:lnTo>
                    <a:pt x="1131501" y="452562"/>
                  </a:lnTo>
                  <a:lnTo>
                    <a:pt x="1124884" y="457217"/>
                  </a:lnTo>
                  <a:lnTo>
                    <a:pt x="1118267" y="461847"/>
                  </a:lnTo>
                  <a:lnTo>
                    <a:pt x="1111650" y="466451"/>
                  </a:lnTo>
                  <a:lnTo>
                    <a:pt x="1105033" y="471027"/>
                  </a:lnTo>
                  <a:lnTo>
                    <a:pt x="1098416" y="475574"/>
                  </a:lnTo>
                  <a:lnTo>
                    <a:pt x="1091799" y="480091"/>
                  </a:lnTo>
                  <a:lnTo>
                    <a:pt x="1085182" y="484575"/>
                  </a:lnTo>
                  <a:lnTo>
                    <a:pt x="1078566" y="489025"/>
                  </a:lnTo>
                  <a:lnTo>
                    <a:pt x="1071949" y="493439"/>
                  </a:lnTo>
                  <a:lnTo>
                    <a:pt x="1065332" y="497818"/>
                  </a:lnTo>
                  <a:lnTo>
                    <a:pt x="1058715" y="502158"/>
                  </a:lnTo>
                  <a:lnTo>
                    <a:pt x="1052098" y="506458"/>
                  </a:lnTo>
                  <a:lnTo>
                    <a:pt x="1045481" y="510718"/>
                  </a:lnTo>
                  <a:lnTo>
                    <a:pt x="1038864" y="514937"/>
                  </a:lnTo>
                  <a:lnTo>
                    <a:pt x="1032247" y="519113"/>
                  </a:lnTo>
                  <a:lnTo>
                    <a:pt x="1025630" y="523247"/>
                  </a:lnTo>
                  <a:lnTo>
                    <a:pt x="1019013" y="527337"/>
                  </a:lnTo>
                  <a:lnTo>
                    <a:pt x="1012396" y="531383"/>
                  </a:lnTo>
                  <a:lnTo>
                    <a:pt x="1005779" y="535386"/>
                  </a:lnTo>
                  <a:lnTo>
                    <a:pt x="999162" y="539347"/>
                  </a:lnTo>
                  <a:lnTo>
                    <a:pt x="992545" y="543266"/>
                  </a:lnTo>
                  <a:lnTo>
                    <a:pt x="985928" y="547145"/>
                  </a:lnTo>
                  <a:lnTo>
                    <a:pt x="979311" y="550984"/>
                  </a:lnTo>
                  <a:lnTo>
                    <a:pt x="972694" y="554787"/>
                  </a:lnTo>
                  <a:lnTo>
                    <a:pt x="966077" y="558556"/>
                  </a:lnTo>
                  <a:lnTo>
                    <a:pt x="959460" y="562294"/>
                  </a:lnTo>
                  <a:lnTo>
                    <a:pt x="952843" y="566004"/>
                  </a:lnTo>
                  <a:lnTo>
                    <a:pt x="946226" y="569689"/>
                  </a:lnTo>
                  <a:lnTo>
                    <a:pt x="939609" y="573355"/>
                  </a:lnTo>
                  <a:lnTo>
                    <a:pt x="932992" y="577004"/>
                  </a:lnTo>
                  <a:lnTo>
                    <a:pt x="926375" y="580643"/>
                  </a:lnTo>
                  <a:lnTo>
                    <a:pt x="919758" y="584274"/>
                  </a:lnTo>
                  <a:lnTo>
                    <a:pt x="913141" y="587904"/>
                  </a:lnTo>
                  <a:lnTo>
                    <a:pt x="906524" y="591537"/>
                  </a:lnTo>
                  <a:lnTo>
                    <a:pt x="899907" y="595178"/>
                  </a:lnTo>
                  <a:lnTo>
                    <a:pt x="893290" y="598832"/>
                  </a:lnTo>
                  <a:lnTo>
                    <a:pt x="886673" y="602504"/>
                  </a:lnTo>
                  <a:lnTo>
                    <a:pt x="880056" y="606197"/>
                  </a:lnTo>
                  <a:lnTo>
                    <a:pt x="873439" y="609917"/>
                  </a:lnTo>
                  <a:lnTo>
                    <a:pt x="866822" y="613666"/>
                  </a:lnTo>
                  <a:lnTo>
                    <a:pt x="860206" y="617449"/>
                  </a:lnTo>
                  <a:lnTo>
                    <a:pt x="853589" y="621269"/>
                  </a:lnTo>
                  <a:lnTo>
                    <a:pt x="846972" y="625128"/>
                  </a:lnTo>
                  <a:lnTo>
                    <a:pt x="840355" y="629029"/>
                  </a:lnTo>
                  <a:lnTo>
                    <a:pt x="833738" y="632973"/>
                  </a:lnTo>
                  <a:lnTo>
                    <a:pt x="827121" y="636963"/>
                  </a:lnTo>
                  <a:lnTo>
                    <a:pt x="820504" y="640998"/>
                  </a:lnTo>
                  <a:lnTo>
                    <a:pt x="813887" y="645080"/>
                  </a:lnTo>
                  <a:lnTo>
                    <a:pt x="807270" y="649210"/>
                  </a:lnTo>
                  <a:lnTo>
                    <a:pt x="800653" y="653387"/>
                  </a:lnTo>
                  <a:lnTo>
                    <a:pt x="794036" y="657611"/>
                  </a:lnTo>
                  <a:lnTo>
                    <a:pt x="787419" y="661881"/>
                  </a:lnTo>
                  <a:lnTo>
                    <a:pt x="780802" y="666197"/>
                  </a:lnTo>
                  <a:lnTo>
                    <a:pt x="774185" y="670558"/>
                  </a:lnTo>
                  <a:lnTo>
                    <a:pt x="767568" y="674963"/>
                  </a:lnTo>
                  <a:lnTo>
                    <a:pt x="760951" y="679410"/>
                  </a:lnTo>
                  <a:lnTo>
                    <a:pt x="754334" y="683898"/>
                  </a:lnTo>
                  <a:lnTo>
                    <a:pt x="747717" y="688425"/>
                  </a:lnTo>
                  <a:lnTo>
                    <a:pt x="741100" y="692991"/>
                  </a:lnTo>
                  <a:lnTo>
                    <a:pt x="734483" y="697594"/>
                  </a:lnTo>
                  <a:lnTo>
                    <a:pt x="727866" y="702231"/>
                  </a:lnTo>
                  <a:lnTo>
                    <a:pt x="721249" y="706902"/>
                  </a:lnTo>
                  <a:lnTo>
                    <a:pt x="714632" y="711605"/>
                  </a:lnTo>
                  <a:lnTo>
                    <a:pt x="708015" y="716339"/>
                  </a:lnTo>
                  <a:lnTo>
                    <a:pt x="701398" y="721101"/>
                  </a:lnTo>
                  <a:lnTo>
                    <a:pt x="694781" y="725891"/>
                  </a:lnTo>
                  <a:lnTo>
                    <a:pt x="688164" y="730708"/>
                  </a:lnTo>
                  <a:lnTo>
                    <a:pt x="681547" y="735549"/>
                  </a:lnTo>
                  <a:lnTo>
                    <a:pt x="674930" y="740413"/>
                  </a:lnTo>
                  <a:lnTo>
                    <a:pt x="668313" y="745300"/>
                  </a:lnTo>
                  <a:lnTo>
                    <a:pt x="661696" y="750208"/>
                  </a:lnTo>
                  <a:lnTo>
                    <a:pt x="655079" y="755136"/>
                  </a:lnTo>
                  <a:lnTo>
                    <a:pt x="648462" y="760082"/>
                  </a:lnTo>
                  <a:lnTo>
                    <a:pt x="641846" y="765047"/>
                  </a:lnTo>
                  <a:lnTo>
                    <a:pt x="635229" y="770028"/>
                  </a:lnTo>
                  <a:lnTo>
                    <a:pt x="628612" y="775026"/>
                  </a:lnTo>
                  <a:lnTo>
                    <a:pt x="621995" y="780038"/>
                  </a:lnTo>
                  <a:lnTo>
                    <a:pt x="615378" y="785065"/>
                  </a:lnTo>
                  <a:lnTo>
                    <a:pt x="608761" y="790105"/>
                  </a:lnTo>
                  <a:lnTo>
                    <a:pt x="602144" y="795158"/>
                  </a:lnTo>
                  <a:lnTo>
                    <a:pt x="595527" y="800224"/>
                  </a:lnTo>
                  <a:lnTo>
                    <a:pt x="588910" y="805300"/>
                  </a:lnTo>
                  <a:lnTo>
                    <a:pt x="582293" y="810388"/>
                  </a:lnTo>
                  <a:lnTo>
                    <a:pt x="575676" y="815486"/>
                  </a:lnTo>
                  <a:lnTo>
                    <a:pt x="569059" y="820594"/>
                  </a:lnTo>
                  <a:lnTo>
                    <a:pt x="562442" y="825711"/>
                  </a:lnTo>
                  <a:lnTo>
                    <a:pt x="555825" y="830837"/>
                  </a:lnTo>
                  <a:lnTo>
                    <a:pt x="549208" y="835971"/>
                  </a:lnTo>
                  <a:lnTo>
                    <a:pt x="542591" y="841113"/>
                  </a:lnTo>
                  <a:lnTo>
                    <a:pt x="535974" y="846263"/>
                  </a:lnTo>
                  <a:lnTo>
                    <a:pt x="529357" y="851420"/>
                  </a:lnTo>
                  <a:lnTo>
                    <a:pt x="522740" y="856584"/>
                  </a:lnTo>
                  <a:lnTo>
                    <a:pt x="516123" y="861755"/>
                  </a:lnTo>
                  <a:lnTo>
                    <a:pt x="509506" y="866932"/>
                  </a:lnTo>
                  <a:lnTo>
                    <a:pt x="502889" y="872115"/>
                  </a:lnTo>
                  <a:lnTo>
                    <a:pt x="496272" y="877303"/>
                  </a:lnTo>
                  <a:lnTo>
                    <a:pt x="489655" y="882497"/>
                  </a:lnTo>
                  <a:lnTo>
                    <a:pt x="483038" y="887697"/>
                  </a:lnTo>
                  <a:lnTo>
                    <a:pt x="476421" y="892901"/>
                  </a:lnTo>
                  <a:lnTo>
                    <a:pt x="469804" y="898110"/>
                  </a:lnTo>
                  <a:lnTo>
                    <a:pt x="463187" y="903324"/>
                  </a:lnTo>
                  <a:lnTo>
                    <a:pt x="456570" y="908543"/>
                  </a:lnTo>
                  <a:lnTo>
                    <a:pt x="449953" y="913765"/>
                  </a:lnTo>
                  <a:lnTo>
                    <a:pt x="443336" y="918992"/>
                  </a:lnTo>
                  <a:lnTo>
                    <a:pt x="436719" y="924223"/>
                  </a:lnTo>
                  <a:lnTo>
                    <a:pt x="430103" y="929457"/>
                  </a:lnTo>
                  <a:lnTo>
                    <a:pt x="423486" y="934695"/>
                  </a:lnTo>
                  <a:lnTo>
                    <a:pt x="416869" y="939937"/>
                  </a:lnTo>
                  <a:lnTo>
                    <a:pt x="410252" y="945183"/>
                  </a:lnTo>
                  <a:lnTo>
                    <a:pt x="403635" y="950431"/>
                  </a:lnTo>
                  <a:lnTo>
                    <a:pt x="397018" y="955683"/>
                  </a:lnTo>
                  <a:lnTo>
                    <a:pt x="390401" y="960938"/>
                  </a:lnTo>
                  <a:lnTo>
                    <a:pt x="383784" y="966196"/>
                  </a:lnTo>
                  <a:lnTo>
                    <a:pt x="377167" y="971457"/>
                  </a:lnTo>
                  <a:lnTo>
                    <a:pt x="370550" y="976721"/>
                  </a:lnTo>
                  <a:lnTo>
                    <a:pt x="363933" y="981987"/>
                  </a:lnTo>
                  <a:lnTo>
                    <a:pt x="357316" y="987256"/>
                  </a:lnTo>
                  <a:lnTo>
                    <a:pt x="350699" y="992528"/>
                  </a:lnTo>
                  <a:lnTo>
                    <a:pt x="344082" y="997803"/>
                  </a:lnTo>
                  <a:lnTo>
                    <a:pt x="337465" y="1003080"/>
                  </a:lnTo>
                  <a:lnTo>
                    <a:pt x="330848" y="1008359"/>
                  </a:lnTo>
                  <a:lnTo>
                    <a:pt x="324231" y="1013641"/>
                  </a:lnTo>
                  <a:lnTo>
                    <a:pt x="317614" y="1018925"/>
                  </a:lnTo>
                  <a:lnTo>
                    <a:pt x="310997" y="1024211"/>
                  </a:lnTo>
                  <a:lnTo>
                    <a:pt x="304380" y="1029499"/>
                  </a:lnTo>
                  <a:lnTo>
                    <a:pt x="297763" y="1034790"/>
                  </a:lnTo>
                  <a:lnTo>
                    <a:pt x="291146" y="1040083"/>
                  </a:lnTo>
                  <a:lnTo>
                    <a:pt x="284529" y="1045378"/>
                  </a:lnTo>
                  <a:lnTo>
                    <a:pt x="277912" y="1050675"/>
                  </a:lnTo>
                  <a:lnTo>
                    <a:pt x="271295" y="1055973"/>
                  </a:lnTo>
                  <a:lnTo>
                    <a:pt x="264678" y="1061274"/>
                  </a:lnTo>
                  <a:lnTo>
                    <a:pt x="258061" y="1066577"/>
                  </a:lnTo>
                  <a:lnTo>
                    <a:pt x="251444" y="1071882"/>
                  </a:lnTo>
                  <a:lnTo>
                    <a:pt x="244827" y="1077188"/>
                  </a:lnTo>
                  <a:lnTo>
                    <a:pt x="238210" y="1082496"/>
                  </a:lnTo>
                  <a:lnTo>
                    <a:pt x="231593" y="1087807"/>
                  </a:lnTo>
                  <a:lnTo>
                    <a:pt x="224976" y="1093118"/>
                  </a:lnTo>
                  <a:lnTo>
                    <a:pt x="218359" y="1098432"/>
                  </a:lnTo>
                  <a:lnTo>
                    <a:pt x="211743" y="1103747"/>
                  </a:lnTo>
                  <a:lnTo>
                    <a:pt x="205126" y="1109064"/>
                  </a:lnTo>
                  <a:lnTo>
                    <a:pt x="198509" y="1114383"/>
                  </a:lnTo>
                  <a:lnTo>
                    <a:pt x="191892" y="1119703"/>
                  </a:lnTo>
                  <a:lnTo>
                    <a:pt x="185275" y="1125025"/>
                  </a:lnTo>
                  <a:lnTo>
                    <a:pt x="178658" y="1130348"/>
                  </a:lnTo>
                  <a:lnTo>
                    <a:pt x="172041" y="1135673"/>
                  </a:lnTo>
                  <a:lnTo>
                    <a:pt x="165424" y="1141000"/>
                  </a:lnTo>
                  <a:lnTo>
                    <a:pt x="158807" y="1146328"/>
                  </a:lnTo>
                  <a:lnTo>
                    <a:pt x="152190" y="1151657"/>
                  </a:lnTo>
                  <a:lnTo>
                    <a:pt x="145573" y="1156988"/>
                  </a:lnTo>
                  <a:lnTo>
                    <a:pt x="138956" y="1162320"/>
                  </a:lnTo>
                  <a:lnTo>
                    <a:pt x="132339" y="1167654"/>
                  </a:lnTo>
                  <a:lnTo>
                    <a:pt x="125722" y="1172989"/>
                  </a:lnTo>
                  <a:lnTo>
                    <a:pt x="119105" y="1178326"/>
                  </a:lnTo>
                  <a:lnTo>
                    <a:pt x="112488" y="1183664"/>
                  </a:lnTo>
                  <a:lnTo>
                    <a:pt x="105871" y="1189003"/>
                  </a:lnTo>
                  <a:lnTo>
                    <a:pt x="99254" y="1194344"/>
                  </a:lnTo>
                  <a:lnTo>
                    <a:pt x="92637" y="1199686"/>
                  </a:lnTo>
                  <a:lnTo>
                    <a:pt x="86020" y="1205030"/>
                  </a:lnTo>
                  <a:lnTo>
                    <a:pt x="79403" y="1210374"/>
                  </a:lnTo>
                  <a:lnTo>
                    <a:pt x="72786" y="1215720"/>
                  </a:lnTo>
                  <a:lnTo>
                    <a:pt x="66169" y="1221067"/>
                  </a:lnTo>
                  <a:lnTo>
                    <a:pt x="59552" y="1226416"/>
                  </a:lnTo>
                  <a:lnTo>
                    <a:pt x="52935" y="1231766"/>
                  </a:lnTo>
                  <a:lnTo>
                    <a:pt x="46318" y="1237117"/>
                  </a:lnTo>
                  <a:lnTo>
                    <a:pt x="39701" y="1242469"/>
                  </a:lnTo>
                  <a:lnTo>
                    <a:pt x="33084" y="1247822"/>
                  </a:lnTo>
                  <a:lnTo>
                    <a:pt x="26467" y="1253177"/>
                  </a:lnTo>
                  <a:lnTo>
                    <a:pt x="19850" y="1258533"/>
                  </a:lnTo>
                  <a:lnTo>
                    <a:pt x="13233" y="1263889"/>
                  </a:lnTo>
                  <a:lnTo>
                    <a:pt x="6616" y="1269248"/>
                  </a:lnTo>
                  <a:lnTo>
                    <a:pt x="0" y="1274607"/>
                  </a:lnTo>
                  <a:lnTo>
                    <a:pt x="0" y="12746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973095" y="3035296"/>
              <a:ext cx="1651679" cy="1217850"/>
            </a:xfrm>
            <a:custGeom>
              <a:avLst/>
              <a:pathLst>
                <a:path w="1651679" h="1217850">
                  <a:moveTo>
                    <a:pt x="0" y="1217850"/>
                  </a:moveTo>
                  <a:lnTo>
                    <a:pt x="6616" y="1212659"/>
                  </a:lnTo>
                  <a:lnTo>
                    <a:pt x="13233" y="1207468"/>
                  </a:lnTo>
                  <a:lnTo>
                    <a:pt x="19850" y="1202277"/>
                  </a:lnTo>
                  <a:lnTo>
                    <a:pt x="26467" y="1197086"/>
                  </a:lnTo>
                  <a:lnTo>
                    <a:pt x="33084" y="1191895"/>
                  </a:lnTo>
                  <a:lnTo>
                    <a:pt x="39701" y="1186705"/>
                  </a:lnTo>
                  <a:lnTo>
                    <a:pt x="46318" y="1181514"/>
                  </a:lnTo>
                  <a:lnTo>
                    <a:pt x="52935" y="1176324"/>
                  </a:lnTo>
                  <a:lnTo>
                    <a:pt x="59552" y="1171133"/>
                  </a:lnTo>
                  <a:lnTo>
                    <a:pt x="66169" y="1165943"/>
                  </a:lnTo>
                  <a:lnTo>
                    <a:pt x="72786" y="1160753"/>
                  </a:lnTo>
                  <a:lnTo>
                    <a:pt x="79403" y="1155563"/>
                  </a:lnTo>
                  <a:lnTo>
                    <a:pt x="86020" y="1150373"/>
                  </a:lnTo>
                  <a:lnTo>
                    <a:pt x="92637" y="1145183"/>
                  </a:lnTo>
                  <a:lnTo>
                    <a:pt x="99254" y="1139993"/>
                  </a:lnTo>
                  <a:lnTo>
                    <a:pt x="105871" y="1134804"/>
                  </a:lnTo>
                  <a:lnTo>
                    <a:pt x="112488" y="1129614"/>
                  </a:lnTo>
                  <a:lnTo>
                    <a:pt x="119105" y="1124425"/>
                  </a:lnTo>
                  <a:lnTo>
                    <a:pt x="125722" y="1119236"/>
                  </a:lnTo>
                  <a:lnTo>
                    <a:pt x="132339" y="1114047"/>
                  </a:lnTo>
                  <a:lnTo>
                    <a:pt x="138956" y="1108859"/>
                  </a:lnTo>
                  <a:lnTo>
                    <a:pt x="145573" y="1103671"/>
                  </a:lnTo>
                  <a:lnTo>
                    <a:pt x="152190" y="1098482"/>
                  </a:lnTo>
                  <a:lnTo>
                    <a:pt x="158807" y="1093295"/>
                  </a:lnTo>
                  <a:lnTo>
                    <a:pt x="165424" y="1088107"/>
                  </a:lnTo>
                  <a:lnTo>
                    <a:pt x="172041" y="1082920"/>
                  </a:lnTo>
                  <a:lnTo>
                    <a:pt x="178658" y="1077733"/>
                  </a:lnTo>
                  <a:lnTo>
                    <a:pt x="185275" y="1072546"/>
                  </a:lnTo>
                  <a:lnTo>
                    <a:pt x="191892" y="1067360"/>
                  </a:lnTo>
                  <a:lnTo>
                    <a:pt x="198509" y="1062174"/>
                  </a:lnTo>
                  <a:lnTo>
                    <a:pt x="205126" y="1056988"/>
                  </a:lnTo>
                  <a:lnTo>
                    <a:pt x="211743" y="1051803"/>
                  </a:lnTo>
                  <a:lnTo>
                    <a:pt x="218359" y="1046618"/>
                  </a:lnTo>
                  <a:lnTo>
                    <a:pt x="224976" y="1041434"/>
                  </a:lnTo>
                  <a:lnTo>
                    <a:pt x="231593" y="1036250"/>
                  </a:lnTo>
                  <a:lnTo>
                    <a:pt x="238210" y="1031067"/>
                  </a:lnTo>
                  <a:lnTo>
                    <a:pt x="244827" y="1025884"/>
                  </a:lnTo>
                  <a:lnTo>
                    <a:pt x="251444" y="1020702"/>
                  </a:lnTo>
                  <a:lnTo>
                    <a:pt x="258061" y="1015521"/>
                  </a:lnTo>
                  <a:lnTo>
                    <a:pt x="264678" y="1010340"/>
                  </a:lnTo>
                  <a:lnTo>
                    <a:pt x="271295" y="1005160"/>
                  </a:lnTo>
                  <a:lnTo>
                    <a:pt x="277912" y="999981"/>
                  </a:lnTo>
                  <a:lnTo>
                    <a:pt x="284529" y="994802"/>
                  </a:lnTo>
                  <a:lnTo>
                    <a:pt x="291146" y="989625"/>
                  </a:lnTo>
                  <a:lnTo>
                    <a:pt x="297763" y="984448"/>
                  </a:lnTo>
                  <a:lnTo>
                    <a:pt x="304380" y="979272"/>
                  </a:lnTo>
                  <a:lnTo>
                    <a:pt x="310997" y="974098"/>
                  </a:lnTo>
                  <a:lnTo>
                    <a:pt x="317614" y="968924"/>
                  </a:lnTo>
                  <a:lnTo>
                    <a:pt x="324231" y="963752"/>
                  </a:lnTo>
                  <a:lnTo>
                    <a:pt x="330848" y="958581"/>
                  </a:lnTo>
                  <a:lnTo>
                    <a:pt x="337465" y="953411"/>
                  </a:lnTo>
                  <a:lnTo>
                    <a:pt x="344082" y="948243"/>
                  </a:lnTo>
                  <a:lnTo>
                    <a:pt x="350699" y="943076"/>
                  </a:lnTo>
                  <a:lnTo>
                    <a:pt x="357316" y="937911"/>
                  </a:lnTo>
                  <a:lnTo>
                    <a:pt x="363933" y="932747"/>
                  </a:lnTo>
                  <a:lnTo>
                    <a:pt x="370550" y="927586"/>
                  </a:lnTo>
                  <a:lnTo>
                    <a:pt x="377167" y="922426"/>
                  </a:lnTo>
                  <a:lnTo>
                    <a:pt x="383784" y="917269"/>
                  </a:lnTo>
                  <a:lnTo>
                    <a:pt x="390401" y="912113"/>
                  </a:lnTo>
                  <a:lnTo>
                    <a:pt x="397018" y="906960"/>
                  </a:lnTo>
                  <a:lnTo>
                    <a:pt x="403635" y="901810"/>
                  </a:lnTo>
                  <a:lnTo>
                    <a:pt x="410252" y="896662"/>
                  </a:lnTo>
                  <a:lnTo>
                    <a:pt x="416869" y="891517"/>
                  </a:lnTo>
                  <a:lnTo>
                    <a:pt x="423486" y="886375"/>
                  </a:lnTo>
                  <a:lnTo>
                    <a:pt x="430103" y="881236"/>
                  </a:lnTo>
                  <a:lnTo>
                    <a:pt x="436719" y="876101"/>
                  </a:lnTo>
                  <a:lnTo>
                    <a:pt x="443336" y="870969"/>
                  </a:lnTo>
                  <a:lnTo>
                    <a:pt x="449953" y="865841"/>
                  </a:lnTo>
                  <a:lnTo>
                    <a:pt x="456570" y="860718"/>
                  </a:lnTo>
                  <a:lnTo>
                    <a:pt x="463187" y="855599"/>
                  </a:lnTo>
                  <a:lnTo>
                    <a:pt x="469804" y="850484"/>
                  </a:lnTo>
                  <a:lnTo>
                    <a:pt x="476421" y="845375"/>
                  </a:lnTo>
                  <a:lnTo>
                    <a:pt x="483038" y="840271"/>
                  </a:lnTo>
                  <a:lnTo>
                    <a:pt x="489655" y="835173"/>
                  </a:lnTo>
                  <a:lnTo>
                    <a:pt x="496272" y="830081"/>
                  </a:lnTo>
                  <a:lnTo>
                    <a:pt x="502889" y="824995"/>
                  </a:lnTo>
                  <a:lnTo>
                    <a:pt x="509506" y="819916"/>
                  </a:lnTo>
                  <a:lnTo>
                    <a:pt x="516123" y="814845"/>
                  </a:lnTo>
                  <a:lnTo>
                    <a:pt x="522740" y="809782"/>
                  </a:lnTo>
                  <a:lnTo>
                    <a:pt x="529357" y="804727"/>
                  </a:lnTo>
                  <a:lnTo>
                    <a:pt x="535974" y="799681"/>
                  </a:lnTo>
                  <a:lnTo>
                    <a:pt x="542591" y="794645"/>
                  </a:lnTo>
                  <a:lnTo>
                    <a:pt x="549208" y="789619"/>
                  </a:lnTo>
                  <a:lnTo>
                    <a:pt x="555825" y="784604"/>
                  </a:lnTo>
                  <a:lnTo>
                    <a:pt x="562442" y="779600"/>
                  </a:lnTo>
                  <a:lnTo>
                    <a:pt x="569059" y="774610"/>
                  </a:lnTo>
                  <a:lnTo>
                    <a:pt x="575676" y="769632"/>
                  </a:lnTo>
                  <a:lnTo>
                    <a:pt x="582293" y="764668"/>
                  </a:lnTo>
                  <a:lnTo>
                    <a:pt x="588910" y="759720"/>
                  </a:lnTo>
                  <a:lnTo>
                    <a:pt x="595527" y="754787"/>
                  </a:lnTo>
                  <a:lnTo>
                    <a:pt x="602144" y="749871"/>
                  </a:lnTo>
                  <a:lnTo>
                    <a:pt x="608761" y="744974"/>
                  </a:lnTo>
                  <a:lnTo>
                    <a:pt x="615378" y="740096"/>
                  </a:lnTo>
                  <a:lnTo>
                    <a:pt x="621995" y="735238"/>
                  </a:lnTo>
                  <a:lnTo>
                    <a:pt x="628612" y="730402"/>
                  </a:lnTo>
                  <a:lnTo>
                    <a:pt x="635229" y="725590"/>
                  </a:lnTo>
                  <a:lnTo>
                    <a:pt x="641846" y="720801"/>
                  </a:lnTo>
                  <a:lnTo>
                    <a:pt x="648462" y="716039"/>
                  </a:lnTo>
                  <a:lnTo>
                    <a:pt x="655079" y="711304"/>
                  </a:lnTo>
                  <a:lnTo>
                    <a:pt x="661696" y="706597"/>
                  </a:lnTo>
                  <a:lnTo>
                    <a:pt x="668313" y="701922"/>
                  </a:lnTo>
                  <a:lnTo>
                    <a:pt x="674930" y="697278"/>
                  </a:lnTo>
                  <a:lnTo>
                    <a:pt x="681547" y="692668"/>
                  </a:lnTo>
                  <a:lnTo>
                    <a:pt x="688164" y="688093"/>
                  </a:lnTo>
                  <a:lnTo>
                    <a:pt x="694781" y="683555"/>
                  </a:lnTo>
                  <a:lnTo>
                    <a:pt x="701398" y="679055"/>
                  </a:lnTo>
                  <a:lnTo>
                    <a:pt x="708015" y="674595"/>
                  </a:lnTo>
                  <a:lnTo>
                    <a:pt x="714632" y="670176"/>
                  </a:lnTo>
                  <a:lnTo>
                    <a:pt x="721249" y="665800"/>
                  </a:lnTo>
                  <a:lnTo>
                    <a:pt x="727866" y="661467"/>
                  </a:lnTo>
                  <a:lnTo>
                    <a:pt x="734483" y="657179"/>
                  </a:lnTo>
                  <a:lnTo>
                    <a:pt x="741100" y="652937"/>
                  </a:lnTo>
                  <a:lnTo>
                    <a:pt x="747717" y="648740"/>
                  </a:lnTo>
                  <a:lnTo>
                    <a:pt x="754334" y="644590"/>
                  </a:lnTo>
                  <a:lnTo>
                    <a:pt x="760951" y="640486"/>
                  </a:lnTo>
                  <a:lnTo>
                    <a:pt x="767568" y="636428"/>
                  </a:lnTo>
                  <a:lnTo>
                    <a:pt x="774185" y="632416"/>
                  </a:lnTo>
                  <a:lnTo>
                    <a:pt x="780802" y="628447"/>
                  </a:lnTo>
                  <a:lnTo>
                    <a:pt x="787419" y="624521"/>
                  </a:lnTo>
                  <a:lnTo>
                    <a:pt x="794036" y="620636"/>
                  </a:lnTo>
                  <a:lnTo>
                    <a:pt x="800653" y="616788"/>
                  </a:lnTo>
                  <a:lnTo>
                    <a:pt x="807270" y="612977"/>
                  </a:lnTo>
                  <a:lnTo>
                    <a:pt x="813887" y="609197"/>
                  </a:lnTo>
                  <a:lnTo>
                    <a:pt x="820504" y="605446"/>
                  </a:lnTo>
                  <a:lnTo>
                    <a:pt x="827121" y="601719"/>
                  </a:lnTo>
                  <a:lnTo>
                    <a:pt x="833738" y="598013"/>
                  </a:lnTo>
                  <a:lnTo>
                    <a:pt x="840355" y="594321"/>
                  </a:lnTo>
                  <a:lnTo>
                    <a:pt x="846972" y="590641"/>
                  </a:lnTo>
                  <a:lnTo>
                    <a:pt x="853589" y="586966"/>
                  </a:lnTo>
                  <a:lnTo>
                    <a:pt x="860206" y="583292"/>
                  </a:lnTo>
                  <a:lnTo>
                    <a:pt x="866822" y="579614"/>
                  </a:lnTo>
                  <a:lnTo>
                    <a:pt x="873439" y="575926"/>
                  </a:lnTo>
                  <a:lnTo>
                    <a:pt x="880056" y="572224"/>
                  </a:lnTo>
                  <a:lnTo>
                    <a:pt x="886673" y="568503"/>
                  </a:lnTo>
                  <a:lnTo>
                    <a:pt x="893290" y="564758"/>
                  </a:lnTo>
                  <a:lnTo>
                    <a:pt x="899907" y="560986"/>
                  </a:lnTo>
                  <a:lnTo>
                    <a:pt x="906524" y="557182"/>
                  </a:lnTo>
                  <a:lnTo>
                    <a:pt x="913141" y="553344"/>
                  </a:lnTo>
                  <a:lnTo>
                    <a:pt x="919758" y="549469"/>
                  </a:lnTo>
                  <a:lnTo>
                    <a:pt x="926375" y="545553"/>
                  </a:lnTo>
                  <a:lnTo>
                    <a:pt x="932992" y="541595"/>
                  </a:lnTo>
                  <a:lnTo>
                    <a:pt x="939609" y="537594"/>
                  </a:lnTo>
                  <a:lnTo>
                    <a:pt x="946226" y="533547"/>
                  </a:lnTo>
                  <a:lnTo>
                    <a:pt x="952843" y="529455"/>
                  </a:lnTo>
                  <a:lnTo>
                    <a:pt x="959460" y="525316"/>
                  </a:lnTo>
                  <a:lnTo>
                    <a:pt x="966077" y="521132"/>
                  </a:lnTo>
                  <a:lnTo>
                    <a:pt x="972694" y="516901"/>
                  </a:lnTo>
                  <a:lnTo>
                    <a:pt x="979311" y="512624"/>
                  </a:lnTo>
                  <a:lnTo>
                    <a:pt x="985928" y="508302"/>
                  </a:lnTo>
                  <a:lnTo>
                    <a:pt x="992545" y="503937"/>
                  </a:lnTo>
                  <a:lnTo>
                    <a:pt x="999162" y="499529"/>
                  </a:lnTo>
                  <a:lnTo>
                    <a:pt x="1005779" y="495079"/>
                  </a:lnTo>
                  <a:lnTo>
                    <a:pt x="1012396" y="490589"/>
                  </a:lnTo>
                  <a:lnTo>
                    <a:pt x="1019013" y="486060"/>
                  </a:lnTo>
                  <a:lnTo>
                    <a:pt x="1025630" y="481494"/>
                  </a:lnTo>
                  <a:lnTo>
                    <a:pt x="1032247" y="476893"/>
                  </a:lnTo>
                  <a:lnTo>
                    <a:pt x="1038864" y="472257"/>
                  </a:lnTo>
                  <a:lnTo>
                    <a:pt x="1045481" y="467589"/>
                  </a:lnTo>
                  <a:lnTo>
                    <a:pt x="1052098" y="462890"/>
                  </a:lnTo>
                  <a:lnTo>
                    <a:pt x="1058715" y="458162"/>
                  </a:lnTo>
                  <a:lnTo>
                    <a:pt x="1065332" y="453407"/>
                  </a:lnTo>
                  <a:lnTo>
                    <a:pt x="1071949" y="448625"/>
                  </a:lnTo>
                  <a:lnTo>
                    <a:pt x="1078566" y="443818"/>
                  </a:lnTo>
                  <a:lnTo>
                    <a:pt x="1085182" y="438988"/>
                  </a:lnTo>
                  <a:lnTo>
                    <a:pt x="1091799" y="434135"/>
                  </a:lnTo>
                  <a:lnTo>
                    <a:pt x="1098416" y="429262"/>
                  </a:lnTo>
                  <a:lnTo>
                    <a:pt x="1105033" y="424369"/>
                  </a:lnTo>
                  <a:lnTo>
                    <a:pt x="1111650" y="419458"/>
                  </a:lnTo>
                  <a:lnTo>
                    <a:pt x="1118267" y="414530"/>
                  </a:lnTo>
                  <a:lnTo>
                    <a:pt x="1124884" y="409585"/>
                  </a:lnTo>
                  <a:lnTo>
                    <a:pt x="1131501" y="404625"/>
                  </a:lnTo>
                  <a:lnTo>
                    <a:pt x="1138118" y="399651"/>
                  </a:lnTo>
                  <a:lnTo>
                    <a:pt x="1144735" y="394663"/>
                  </a:lnTo>
                  <a:lnTo>
                    <a:pt x="1151352" y="389663"/>
                  </a:lnTo>
                  <a:lnTo>
                    <a:pt x="1157969" y="384651"/>
                  </a:lnTo>
                  <a:lnTo>
                    <a:pt x="1164586" y="379627"/>
                  </a:lnTo>
                  <a:lnTo>
                    <a:pt x="1171203" y="374594"/>
                  </a:lnTo>
                  <a:lnTo>
                    <a:pt x="1177820" y="369550"/>
                  </a:lnTo>
                  <a:lnTo>
                    <a:pt x="1184437" y="364498"/>
                  </a:lnTo>
                  <a:lnTo>
                    <a:pt x="1191054" y="359436"/>
                  </a:lnTo>
                  <a:lnTo>
                    <a:pt x="1197671" y="354367"/>
                  </a:lnTo>
                  <a:lnTo>
                    <a:pt x="1204288" y="349290"/>
                  </a:lnTo>
                  <a:lnTo>
                    <a:pt x="1210905" y="344206"/>
                  </a:lnTo>
                  <a:lnTo>
                    <a:pt x="1217522" y="339116"/>
                  </a:lnTo>
                  <a:lnTo>
                    <a:pt x="1224139" y="334019"/>
                  </a:lnTo>
                  <a:lnTo>
                    <a:pt x="1230756" y="328917"/>
                  </a:lnTo>
                  <a:lnTo>
                    <a:pt x="1237373" y="323808"/>
                  </a:lnTo>
                  <a:lnTo>
                    <a:pt x="1243990" y="318695"/>
                  </a:lnTo>
                  <a:lnTo>
                    <a:pt x="1250607" y="313577"/>
                  </a:lnTo>
                  <a:lnTo>
                    <a:pt x="1257224" y="308455"/>
                  </a:lnTo>
                  <a:lnTo>
                    <a:pt x="1263841" y="303328"/>
                  </a:lnTo>
                  <a:lnTo>
                    <a:pt x="1270458" y="298197"/>
                  </a:lnTo>
                  <a:lnTo>
                    <a:pt x="1277075" y="293063"/>
                  </a:lnTo>
                  <a:lnTo>
                    <a:pt x="1283692" y="287925"/>
                  </a:lnTo>
                  <a:lnTo>
                    <a:pt x="1290309" y="282784"/>
                  </a:lnTo>
                  <a:lnTo>
                    <a:pt x="1296925" y="277640"/>
                  </a:lnTo>
                  <a:lnTo>
                    <a:pt x="1303542" y="272492"/>
                  </a:lnTo>
                  <a:lnTo>
                    <a:pt x="1310159" y="267343"/>
                  </a:lnTo>
                  <a:lnTo>
                    <a:pt x="1316776" y="262190"/>
                  </a:lnTo>
                  <a:lnTo>
                    <a:pt x="1323393" y="257035"/>
                  </a:lnTo>
                  <a:lnTo>
                    <a:pt x="1330010" y="251878"/>
                  </a:lnTo>
                  <a:lnTo>
                    <a:pt x="1336627" y="246719"/>
                  </a:lnTo>
                  <a:lnTo>
                    <a:pt x="1343244" y="241558"/>
                  </a:lnTo>
                  <a:lnTo>
                    <a:pt x="1349861" y="236395"/>
                  </a:lnTo>
                  <a:lnTo>
                    <a:pt x="1356478" y="231230"/>
                  </a:lnTo>
                  <a:lnTo>
                    <a:pt x="1363095" y="226064"/>
                  </a:lnTo>
                  <a:lnTo>
                    <a:pt x="1369712" y="220896"/>
                  </a:lnTo>
                  <a:lnTo>
                    <a:pt x="1376329" y="215727"/>
                  </a:lnTo>
                  <a:lnTo>
                    <a:pt x="1382946" y="210556"/>
                  </a:lnTo>
                  <a:lnTo>
                    <a:pt x="1389563" y="205384"/>
                  </a:lnTo>
                  <a:lnTo>
                    <a:pt x="1396180" y="200211"/>
                  </a:lnTo>
                  <a:lnTo>
                    <a:pt x="1402797" y="195036"/>
                  </a:lnTo>
                  <a:lnTo>
                    <a:pt x="1409414" y="189861"/>
                  </a:lnTo>
                  <a:lnTo>
                    <a:pt x="1416031" y="184684"/>
                  </a:lnTo>
                  <a:lnTo>
                    <a:pt x="1422648" y="179507"/>
                  </a:lnTo>
                  <a:lnTo>
                    <a:pt x="1429265" y="174329"/>
                  </a:lnTo>
                  <a:lnTo>
                    <a:pt x="1435882" y="169150"/>
                  </a:lnTo>
                  <a:lnTo>
                    <a:pt x="1442499" y="163970"/>
                  </a:lnTo>
                  <a:lnTo>
                    <a:pt x="1449116" y="158789"/>
                  </a:lnTo>
                  <a:lnTo>
                    <a:pt x="1455733" y="153608"/>
                  </a:lnTo>
                  <a:lnTo>
                    <a:pt x="1462350" y="148426"/>
                  </a:lnTo>
                  <a:lnTo>
                    <a:pt x="1468967" y="143244"/>
                  </a:lnTo>
                  <a:lnTo>
                    <a:pt x="1475584" y="138060"/>
                  </a:lnTo>
                  <a:lnTo>
                    <a:pt x="1482201" y="132877"/>
                  </a:lnTo>
                  <a:lnTo>
                    <a:pt x="1488818" y="127693"/>
                  </a:lnTo>
                  <a:lnTo>
                    <a:pt x="1495435" y="122508"/>
                  </a:lnTo>
                  <a:lnTo>
                    <a:pt x="1502052" y="117323"/>
                  </a:lnTo>
                  <a:lnTo>
                    <a:pt x="1508669" y="112138"/>
                  </a:lnTo>
                  <a:lnTo>
                    <a:pt x="1515285" y="106952"/>
                  </a:lnTo>
                  <a:lnTo>
                    <a:pt x="1521902" y="101765"/>
                  </a:lnTo>
                  <a:lnTo>
                    <a:pt x="1528519" y="96579"/>
                  </a:lnTo>
                  <a:lnTo>
                    <a:pt x="1535136" y="91392"/>
                  </a:lnTo>
                  <a:lnTo>
                    <a:pt x="1541753" y="86205"/>
                  </a:lnTo>
                  <a:lnTo>
                    <a:pt x="1548370" y="81017"/>
                  </a:lnTo>
                  <a:lnTo>
                    <a:pt x="1554987" y="75829"/>
                  </a:lnTo>
                  <a:lnTo>
                    <a:pt x="1561604" y="70641"/>
                  </a:lnTo>
                  <a:lnTo>
                    <a:pt x="1568221" y="65453"/>
                  </a:lnTo>
                  <a:lnTo>
                    <a:pt x="1574838" y="60265"/>
                  </a:lnTo>
                  <a:lnTo>
                    <a:pt x="1581455" y="55076"/>
                  </a:lnTo>
                  <a:lnTo>
                    <a:pt x="1588072" y="49887"/>
                  </a:lnTo>
                  <a:lnTo>
                    <a:pt x="1594689" y="44698"/>
                  </a:lnTo>
                  <a:lnTo>
                    <a:pt x="1601306" y="39509"/>
                  </a:lnTo>
                  <a:lnTo>
                    <a:pt x="1607923" y="34319"/>
                  </a:lnTo>
                  <a:lnTo>
                    <a:pt x="1614540" y="29129"/>
                  </a:lnTo>
                  <a:lnTo>
                    <a:pt x="1621157" y="23940"/>
                  </a:lnTo>
                  <a:lnTo>
                    <a:pt x="1627774" y="18750"/>
                  </a:lnTo>
                  <a:lnTo>
                    <a:pt x="1634391" y="13560"/>
                  </a:lnTo>
                  <a:lnTo>
                    <a:pt x="1641008" y="8370"/>
                  </a:lnTo>
                  <a:lnTo>
                    <a:pt x="1647625" y="3179"/>
                  </a:lnTo>
                  <a:lnTo>
                    <a:pt x="1651679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53623" y="4371099"/>
              <a:ext cx="65411" cy="654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985211" y="4356368"/>
              <a:ext cx="94873" cy="9487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35319" y="4360157"/>
              <a:ext cx="87295" cy="8729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88426" y="4366945"/>
              <a:ext cx="73718" cy="7371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134122" y="4366323"/>
              <a:ext cx="74964" cy="7496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195941" y="4381823"/>
              <a:ext cx="43963" cy="439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33266" y="4372829"/>
              <a:ext cx="61952" cy="6195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81115" y="4374359"/>
              <a:ext cx="58890" cy="5889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28975" y="4375900"/>
              <a:ext cx="55809" cy="5580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69921" y="4029437"/>
              <a:ext cx="66555" cy="665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412093" y="3818000"/>
              <a:ext cx="74848" cy="748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464384" y="3800689"/>
              <a:ext cx="62903" cy="6290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05987" y="3764805"/>
              <a:ext cx="72335" cy="72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549032" y="3749664"/>
              <a:ext cx="78883" cy="7888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589024" y="3701715"/>
              <a:ext cx="91535" cy="915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634641" y="3682275"/>
              <a:ext cx="92940" cy="9294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674635" y="3640734"/>
              <a:ext cx="105588" cy="10558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23867" y="3632637"/>
              <a:ext cx="99763" cy="997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973095" y="4718086"/>
              <a:ext cx="1468223" cy="1069987"/>
            </a:xfrm>
            <a:custGeom>
              <a:avLst/>
              <a:pathLst>
                <a:path w="1468223" h="1069987">
                  <a:moveTo>
                    <a:pt x="0" y="981819"/>
                  </a:moveTo>
                  <a:lnTo>
                    <a:pt x="6616" y="976851"/>
                  </a:lnTo>
                  <a:lnTo>
                    <a:pt x="13233" y="971883"/>
                  </a:lnTo>
                  <a:lnTo>
                    <a:pt x="19850" y="966915"/>
                  </a:lnTo>
                  <a:lnTo>
                    <a:pt x="26467" y="961946"/>
                  </a:lnTo>
                  <a:lnTo>
                    <a:pt x="33084" y="956978"/>
                  </a:lnTo>
                  <a:lnTo>
                    <a:pt x="39701" y="952010"/>
                  </a:lnTo>
                  <a:lnTo>
                    <a:pt x="46318" y="947043"/>
                  </a:lnTo>
                  <a:lnTo>
                    <a:pt x="52935" y="942075"/>
                  </a:lnTo>
                  <a:lnTo>
                    <a:pt x="59552" y="937108"/>
                  </a:lnTo>
                  <a:lnTo>
                    <a:pt x="66169" y="932141"/>
                  </a:lnTo>
                  <a:lnTo>
                    <a:pt x="72786" y="927175"/>
                  </a:lnTo>
                  <a:lnTo>
                    <a:pt x="79403" y="922209"/>
                  </a:lnTo>
                  <a:lnTo>
                    <a:pt x="86020" y="917244"/>
                  </a:lnTo>
                  <a:lnTo>
                    <a:pt x="92637" y="912280"/>
                  </a:lnTo>
                  <a:lnTo>
                    <a:pt x="99254" y="907316"/>
                  </a:lnTo>
                  <a:lnTo>
                    <a:pt x="105871" y="902354"/>
                  </a:lnTo>
                  <a:lnTo>
                    <a:pt x="112488" y="897393"/>
                  </a:lnTo>
                  <a:lnTo>
                    <a:pt x="119105" y="892433"/>
                  </a:lnTo>
                  <a:lnTo>
                    <a:pt x="125722" y="887474"/>
                  </a:lnTo>
                  <a:lnTo>
                    <a:pt x="132339" y="882517"/>
                  </a:lnTo>
                  <a:lnTo>
                    <a:pt x="138956" y="877562"/>
                  </a:lnTo>
                  <a:lnTo>
                    <a:pt x="145573" y="872609"/>
                  </a:lnTo>
                  <a:lnTo>
                    <a:pt x="152190" y="867658"/>
                  </a:lnTo>
                  <a:lnTo>
                    <a:pt x="158807" y="862709"/>
                  </a:lnTo>
                  <a:lnTo>
                    <a:pt x="165424" y="857763"/>
                  </a:lnTo>
                  <a:lnTo>
                    <a:pt x="172041" y="852819"/>
                  </a:lnTo>
                  <a:lnTo>
                    <a:pt x="178658" y="847879"/>
                  </a:lnTo>
                  <a:lnTo>
                    <a:pt x="185275" y="842942"/>
                  </a:lnTo>
                  <a:lnTo>
                    <a:pt x="191892" y="838009"/>
                  </a:lnTo>
                  <a:lnTo>
                    <a:pt x="198509" y="833080"/>
                  </a:lnTo>
                  <a:lnTo>
                    <a:pt x="205126" y="828155"/>
                  </a:lnTo>
                  <a:lnTo>
                    <a:pt x="211743" y="823234"/>
                  </a:lnTo>
                  <a:lnTo>
                    <a:pt x="218359" y="818319"/>
                  </a:lnTo>
                  <a:lnTo>
                    <a:pt x="224976" y="813409"/>
                  </a:lnTo>
                  <a:lnTo>
                    <a:pt x="231593" y="808505"/>
                  </a:lnTo>
                  <a:lnTo>
                    <a:pt x="238210" y="803607"/>
                  </a:lnTo>
                  <a:lnTo>
                    <a:pt x="244827" y="798717"/>
                  </a:lnTo>
                  <a:lnTo>
                    <a:pt x="251444" y="793834"/>
                  </a:lnTo>
                  <a:lnTo>
                    <a:pt x="258061" y="788958"/>
                  </a:lnTo>
                  <a:lnTo>
                    <a:pt x="264678" y="784092"/>
                  </a:lnTo>
                  <a:lnTo>
                    <a:pt x="271295" y="779235"/>
                  </a:lnTo>
                  <a:lnTo>
                    <a:pt x="277912" y="774387"/>
                  </a:lnTo>
                  <a:lnTo>
                    <a:pt x="284529" y="769551"/>
                  </a:lnTo>
                  <a:lnTo>
                    <a:pt x="291146" y="764726"/>
                  </a:lnTo>
                  <a:lnTo>
                    <a:pt x="297763" y="759913"/>
                  </a:lnTo>
                  <a:lnTo>
                    <a:pt x="304380" y="755114"/>
                  </a:lnTo>
                  <a:lnTo>
                    <a:pt x="310997" y="750328"/>
                  </a:lnTo>
                  <a:lnTo>
                    <a:pt x="317614" y="745558"/>
                  </a:lnTo>
                  <a:lnTo>
                    <a:pt x="324231" y="740805"/>
                  </a:lnTo>
                  <a:lnTo>
                    <a:pt x="330848" y="736068"/>
                  </a:lnTo>
                  <a:lnTo>
                    <a:pt x="337465" y="731350"/>
                  </a:lnTo>
                  <a:lnTo>
                    <a:pt x="344082" y="726652"/>
                  </a:lnTo>
                  <a:lnTo>
                    <a:pt x="350699" y="721975"/>
                  </a:lnTo>
                  <a:lnTo>
                    <a:pt x="357316" y="717320"/>
                  </a:lnTo>
                  <a:lnTo>
                    <a:pt x="363933" y="712689"/>
                  </a:lnTo>
                  <a:lnTo>
                    <a:pt x="370550" y="708083"/>
                  </a:lnTo>
                  <a:lnTo>
                    <a:pt x="377167" y="703504"/>
                  </a:lnTo>
                  <a:lnTo>
                    <a:pt x="383784" y="698953"/>
                  </a:lnTo>
                  <a:lnTo>
                    <a:pt x="390401" y="694431"/>
                  </a:lnTo>
                  <a:lnTo>
                    <a:pt x="397018" y="689941"/>
                  </a:lnTo>
                  <a:lnTo>
                    <a:pt x="403635" y="685483"/>
                  </a:lnTo>
                  <a:lnTo>
                    <a:pt x="410252" y="681059"/>
                  </a:lnTo>
                  <a:lnTo>
                    <a:pt x="416869" y="676671"/>
                  </a:lnTo>
                  <a:lnTo>
                    <a:pt x="423486" y="672319"/>
                  </a:lnTo>
                  <a:lnTo>
                    <a:pt x="430103" y="668006"/>
                  </a:lnTo>
                  <a:lnTo>
                    <a:pt x="436719" y="663733"/>
                  </a:lnTo>
                  <a:lnTo>
                    <a:pt x="443336" y="659500"/>
                  </a:lnTo>
                  <a:lnTo>
                    <a:pt x="449953" y="655308"/>
                  </a:lnTo>
                  <a:lnTo>
                    <a:pt x="456570" y="651159"/>
                  </a:lnTo>
                  <a:lnTo>
                    <a:pt x="463187" y="647052"/>
                  </a:lnTo>
                  <a:lnTo>
                    <a:pt x="469804" y="642988"/>
                  </a:lnTo>
                  <a:lnTo>
                    <a:pt x="476421" y="638967"/>
                  </a:lnTo>
                  <a:lnTo>
                    <a:pt x="483038" y="634988"/>
                  </a:lnTo>
                  <a:lnTo>
                    <a:pt x="489655" y="631051"/>
                  </a:lnTo>
                  <a:lnTo>
                    <a:pt x="496272" y="627154"/>
                  </a:lnTo>
                  <a:lnTo>
                    <a:pt x="502889" y="623295"/>
                  </a:lnTo>
                  <a:lnTo>
                    <a:pt x="509506" y="619474"/>
                  </a:lnTo>
                  <a:lnTo>
                    <a:pt x="516123" y="615687"/>
                  </a:lnTo>
                  <a:lnTo>
                    <a:pt x="522740" y="611932"/>
                  </a:lnTo>
                  <a:lnTo>
                    <a:pt x="529357" y="608205"/>
                  </a:lnTo>
                  <a:lnTo>
                    <a:pt x="535974" y="604504"/>
                  </a:lnTo>
                  <a:lnTo>
                    <a:pt x="542591" y="600823"/>
                  </a:lnTo>
                  <a:lnTo>
                    <a:pt x="549208" y="597159"/>
                  </a:lnTo>
                  <a:lnTo>
                    <a:pt x="555825" y="593507"/>
                  </a:lnTo>
                  <a:lnTo>
                    <a:pt x="562442" y="589862"/>
                  </a:lnTo>
                  <a:lnTo>
                    <a:pt x="569059" y="586221"/>
                  </a:lnTo>
                  <a:lnTo>
                    <a:pt x="575676" y="582576"/>
                  </a:lnTo>
                  <a:lnTo>
                    <a:pt x="582293" y="578925"/>
                  </a:lnTo>
                  <a:lnTo>
                    <a:pt x="588910" y="575261"/>
                  </a:lnTo>
                  <a:lnTo>
                    <a:pt x="595527" y="571581"/>
                  </a:lnTo>
                  <a:lnTo>
                    <a:pt x="602144" y="567879"/>
                  </a:lnTo>
                  <a:lnTo>
                    <a:pt x="608761" y="564151"/>
                  </a:lnTo>
                  <a:lnTo>
                    <a:pt x="615378" y="560393"/>
                  </a:lnTo>
                  <a:lnTo>
                    <a:pt x="621995" y="556601"/>
                  </a:lnTo>
                  <a:lnTo>
                    <a:pt x="628612" y="552773"/>
                  </a:lnTo>
                  <a:lnTo>
                    <a:pt x="635229" y="548905"/>
                  </a:lnTo>
                  <a:lnTo>
                    <a:pt x="641846" y="544995"/>
                  </a:lnTo>
                  <a:lnTo>
                    <a:pt x="648462" y="541040"/>
                  </a:lnTo>
                  <a:lnTo>
                    <a:pt x="655079" y="537040"/>
                  </a:lnTo>
                  <a:lnTo>
                    <a:pt x="661696" y="532992"/>
                  </a:lnTo>
                  <a:lnTo>
                    <a:pt x="668313" y="528896"/>
                  </a:lnTo>
                  <a:lnTo>
                    <a:pt x="674930" y="524752"/>
                  </a:lnTo>
                  <a:lnTo>
                    <a:pt x="681547" y="520559"/>
                  </a:lnTo>
                  <a:lnTo>
                    <a:pt x="688164" y="516318"/>
                  </a:lnTo>
                  <a:lnTo>
                    <a:pt x="694781" y="512029"/>
                  </a:lnTo>
                  <a:lnTo>
                    <a:pt x="701398" y="507692"/>
                  </a:lnTo>
                  <a:lnTo>
                    <a:pt x="708015" y="503309"/>
                  </a:lnTo>
                  <a:lnTo>
                    <a:pt x="714632" y="498881"/>
                  </a:lnTo>
                  <a:lnTo>
                    <a:pt x="721249" y="494409"/>
                  </a:lnTo>
                  <a:lnTo>
                    <a:pt x="727866" y="489894"/>
                  </a:lnTo>
                  <a:lnTo>
                    <a:pt x="734483" y="485338"/>
                  </a:lnTo>
                  <a:lnTo>
                    <a:pt x="741100" y="480742"/>
                  </a:lnTo>
                  <a:lnTo>
                    <a:pt x="747717" y="476107"/>
                  </a:lnTo>
                  <a:lnTo>
                    <a:pt x="754334" y="471437"/>
                  </a:lnTo>
                  <a:lnTo>
                    <a:pt x="760951" y="466731"/>
                  </a:lnTo>
                  <a:lnTo>
                    <a:pt x="767568" y="461991"/>
                  </a:lnTo>
                  <a:lnTo>
                    <a:pt x="774185" y="457220"/>
                  </a:lnTo>
                  <a:lnTo>
                    <a:pt x="780802" y="452418"/>
                  </a:lnTo>
                  <a:lnTo>
                    <a:pt x="787419" y="447588"/>
                  </a:lnTo>
                  <a:lnTo>
                    <a:pt x="794036" y="442729"/>
                  </a:lnTo>
                  <a:lnTo>
                    <a:pt x="800653" y="437845"/>
                  </a:lnTo>
                  <a:lnTo>
                    <a:pt x="807270" y="432936"/>
                  </a:lnTo>
                  <a:lnTo>
                    <a:pt x="813887" y="428004"/>
                  </a:lnTo>
                  <a:lnTo>
                    <a:pt x="820504" y="423049"/>
                  </a:lnTo>
                  <a:lnTo>
                    <a:pt x="827121" y="418073"/>
                  </a:lnTo>
                  <a:lnTo>
                    <a:pt x="833738" y="413078"/>
                  </a:lnTo>
                  <a:lnTo>
                    <a:pt x="840355" y="408063"/>
                  </a:lnTo>
                  <a:lnTo>
                    <a:pt x="846972" y="403031"/>
                  </a:lnTo>
                  <a:lnTo>
                    <a:pt x="853589" y="397981"/>
                  </a:lnTo>
                  <a:lnTo>
                    <a:pt x="860206" y="392916"/>
                  </a:lnTo>
                  <a:lnTo>
                    <a:pt x="866822" y="387835"/>
                  </a:lnTo>
                  <a:lnTo>
                    <a:pt x="873439" y="382740"/>
                  </a:lnTo>
                  <a:lnTo>
                    <a:pt x="880056" y="377632"/>
                  </a:lnTo>
                  <a:lnTo>
                    <a:pt x="886673" y="372510"/>
                  </a:lnTo>
                  <a:lnTo>
                    <a:pt x="893290" y="367377"/>
                  </a:lnTo>
                  <a:lnTo>
                    <a:pt x="899907" y="362231"/>
                  </a:lnTo>
                  <a:lnTo>
                    <a:pt x="906524" y="357075"/>
                  </a:lnTo>
                  <a:lnTo>
                    <a:pt x="913141" y="351908"/>
                  </a:lnTo>
                  <a:lnTo>
                    <a:pt x="919758" y="346731"/>
                  </a:lnTo>
                  <a:lnTo>
                    <a:pt x="926375" y="341545"/>
                  </a:lnTo>
                  <a:lnTo>
                    <a:pt x="932992" y="336350"/>
                  </a:lnTo>
                  <a:lnTo>
                    <a:pt x="939609" y="331146"/>
                  </a:lnTo>
                  <a:lnTo>
                    <a:pt x="946226" y="325934"/>
                  </a:lnTo>
                  <a:lnTo>
                    <a:pt x="952843" y="320715"/>
                  </a:lnTo>
                  <a:lnTo>
                    <a:pt x="959460" y="315487"/>
                  </a:lnTo>
                  <a:lnTo>
                    <a:pt x="966077" y="310253"/>
                  </a:lnTo>
                  <a:lnTo>
                    <a:pt x="972694" y="305013"/>
                  </a:lnTo>
                  <a:lnTo>
                    <a:pt x="979311" y="299765"/>
                  </a:lnTo>
                  <a:lnTo>
                    <a:pt x="985928" y="294512"/>
                  </a:lnTo>
                  <a:lnTo>
                    <a:pt x="992545" y="289253"/>
                  </a:lnTo>
                  <a:lnTo>
                    <a:pt x="999162" y="283988"/>
                  </a:lnTo>
                  <a:lnTo>
                    <a:pt x="1005779" y="278718"/>
                  </a:lnTo>
                  <a:lnTo>
                    <a:pt x="1012396" y="273442"/>
                  </a:lnTo>
                  <a:lnTo>
                    <a:pt x="1019013" y="268162"/>
                  </a:lnTo>
                  <a:lnTo>
                    <a:pt x="1025630" y="262877"/>
                  </a:lnTo>
                  <a:lnTo>
                    <a:pt x="1032247" y="257587"/>
                  </a:lnTo>
                  <a:lnTo>
                    <a:pt x="1038864" y="252293"/>
                  </a:lnTo>
                  <a:lnTo>
                    <a:pt x="1045481" y="246995"/>
                  </a:lnTo>
                  <a:lnTo>
                    <a:pt x="1052098" y="241693"/>
                  </a:lnTo>
                  <a:lnTo>
                    <a:pt x="1058715" y="236387"/>
                  </a:lnTo>
                  <a:lnTo>
                    <a:pt x="1065332" y="231077"/>
                  </a:lnTo>
                  <a:lnTo>
                    <a:pt x="1071949" y="225764"/>
                  </a:lnTo>
                  <a:lnTo>
                    <a:pt x="1078566" y="220447"/>
                  </a:lnTo>
                  <a:lnTo>
                    <a:pt x="1085182" y="215126"/>
                  </a:lnTo>
                  <a:lnTo>
                    <a:pt x="1091799" y="209803"/>
                  </a:lnTo>
                  <a:lnTo>
                    <a:pt x="1098416" y="204476"/>
                  </a:lnTo>
                  <a:lnTo>
                    <a:pt x="1105033" y="199146"/>
                  </a:lnTo>
                  <a:lnTo>
                    <a:pt x="1111650" y="193814"/>
                  </a:lnTo>
                  <a:lnTo>
                    <a:pt x="1118267" y="188478"/>
                  </a:lnTo>
                  <a:lnTo>
                    <a:pt x="1124884" y="183140"/>
                  </a:lnTo>
                  <a:lnTo>
                    <a:pt x="1131501" y="177799"/>
                  </a:lnTo>
                  <a:lnTo>
                    <a:pt x="1138118" y="172456"/>
                  </a:lnTo>
                  <a:lnTo>
                    <a:pt x="1144735" y="167110"/>
                  </a:lnTo>
                  <a:lnTo>
                    <a:pt x="1151352" y="161761"/>
                  </a:lnTo>
                  <a:lnTo>
                    <a:pt x="1157969" y="156411"/>
                  </a:lnTo>
                  <a:lnTo>
                    <a:pt x="1164586" y="151058"/>
                  </a:lnTo>
                  <a:lnTo>
                    <a:pt x="1171203" y="145702"/>
                  </a:lnTo>
                  <a:lnTo>
                    <a:pt x="1177820" y="140345"/>
                  </a:lnTo>
                  <a:lnTo>
                    <a:pt x="1184437" y="134986"/>
                  </a:lnTo>
                  <a:lnTo>
                    <a:pt x="1191054" y="129624"/>
                  </a:lnTo>
                  <a:lnTo>
                    <a:pt x="1197671" y="124260"/>
                  </a:lnTo>
                  <a:lnTo>
                    <a:pt x="1204288" y="118895"/>
                  </a:lnTo>
                  <a:lnTo>
                    <a:pt x="1210905" y="113527"/>
                  </a:lnTo>
                  <a:lnTo>
                    <a:pt x="1217522" y="108158"/>
                  </a:lnTo>
                  <a:lnTo>
                    <a:pt x="1224139" y="102787"/>
                  </a:lnTo>
                  <a:lnTo>
                    <a:pt x="1230756" y="97414"/>
                  </a:lnTo>
                  <a:lnTo>
                    <a:pt x="1237373" y="92040"/>
                  </a:lnTo>
                  <a:lnTo>
                    <a:pt x="1243990" y="86664"/>
                  </a:lnTo>
                  <a:lnTo>
                    <a:pt x="1250607" y="81286"/>
                  </a:lnTo>
                  <a:lnTo>
                    <a:pt x="1257224" y="75906"/>
                  </a:lnTo>
                  <a:lnTo>
                    <a:pt x="1263841" y="70525"/>
                  </a:lnTo>
                  <a:lnTo>
                    <a:pt x="1270458" y="65143"/>
                  </a:lnTo>
                  <a:lnTo>
                    <a:pt x="1277075" y="59759"/>
                  </a:lnTo>
                  <a:lnTo>
                    <a:pt x="1283692" y="54373"/>
                  </a:lnTo>
                  <a:lnTo>
                    <a:pt x="1290309" y="48986"/>
                  </a:lnTo>
                  <a:lnTo>
                    <a:pt x="1296925" y="43598"/>
                  </a:lnTo>
                  <a:lnTo>
                    <a:pt x="1303542" y="38208"/>
                  </a:lnTo>
                  <a:lnTo>
                    <a:pt x="1310159" y="32817"/>
                  </a:lnTo>
                  <a:lnTo>
                    <a:pt x="1316776" y="27425"/>
                  </a:lnTo>
                  <a:lnTo>
                    <a:pt x="1323393" y="22031"/>
                  </a:lnTo>
                  <a:lnTo>
                    <a:pt x="1330010" y="16636"/>
                  </a:lnTo>
                  <a:lnTo>
                    <a:pt x="1336627" y="11240"/>
                  </a:lnTo>
                  <a:lnTo>
                    <a:pt x="1343244" y="5843"/>
                  </a:lnTo>
                  <a:lnTo>
                    <a:pt x="1349861" y="444"/>
                  </a:lnTo>
                  <a:lnTo>
                    <a:pt x="1350406" y="0"/>
                  </a:lnTo>
                  <a:lnTo>
                    <a:pt x="1468223" y="0"/>
                  </a:lnTo>
                  <a:lnTo>
                    <a:pt x="1462350" y="4407"/>
                  </a:lnTo>
                  <a:lnTo>
                    <a:pt x="1455733" y="9373"/>
                  </a:lnTo>
                  <a:lnTo>
                    <a:pt x="1449116" y="14339"/>
                  </a:lnTo>
                  <a:lnTo>
                    <a:pt x="1442499" y="19307"/>
                  </a:lnTo>
                  <a:lnTo>
                    <a:pt x="1435882" y="24275"/>
                  </a:lnTo>
                  <a:lnTo>
                    <a:pt x="1429265" y="29244"/>
                  </a:lnTo>
                  <a:lnTo>
                    <a:pt x="1422648" y="34214"/>
                  </a:lnTo>
                  <a:lnTo>
                    <a:pt x="1416031" y="39184"/>
                  </a:lnTo>
                  <a:lnTo>
                    <a:pt x="1409414" y="44155"/>
                  </a:lnTo>
                  <a:lnTo>
                    <a:pt x="1402797" y="49127"/>
                  </a:lnTo>
                  <a:lnTo>
                    <a:pt x="1396180" y="54100"/>
                  </a:lnTo>
                  <a:lnTo>
                    <a:pt x="1389563" y="59073"/>
                  </a:lnTo>
                  <a:lnTo>
                    <a:pt x="1382946" y="64048"/>
                  </a:lnTo>
                  <a:lnTo>
                    <a:pt x="1376329" y="69023"/>
                  </a:lnTo>
                  <a:lnTo>
                    <a:pt x="1369712" y="73999"/>
                  </a:lnTo>
                  <a:lnTo>
                    <a:pt x="1363095" y="78975"/>
                  </a:lnTo>
                  <a:lnTo>
                    <a:pt x="1356478" y="83953"/>
                  </a:lnTo>
                  <a:lnTo>
                    <a:pt x="1349861" y="88931"/>
                  </a:lnTo>
                  <a:lnTo>
                    <a:pt x="1343244" y="93910"/>
                  </a:lnTo>
                  <a:lnTo>
                    <a:pt x="1336627" y="98889"/>
                  </a:lnTo>
                  <a:lnTo>
                    <a:pt x="1330010" y="103870"/>
                  </a:lnTo>
                  <a:lnTo>
                    <a:pt x="1323393" y="108851"/>
                  </a:lnTo>
                  <a:lnTo>
                    <a:pt x="1316776" y="113833"/>
                  </a:lnTo>
                  <a:lnTo>
                    <a:pt x="1310159" y="118816"/>
                  </a:lnTo>
                  <a:lnTo>
                    <a:pt x="1303542" y="123800"/>
                  </a:lnTo>
                  <a:lnTo>
                    <a:pt x="1296925" y="128784"/>
                  </a:lnTo>
                  <a:lnTo>
                    <a:pt x="1290309" y="133769"/>
                  </a:lnTo>
                  <a:lnTo>
                    <a:pt x="1283692" y="138755"/>
                  </a:lnTo>
                  <a:lnTo>
                    <a:pt x="1277075" y="143741"/>
                  </a:lnTo>
                  <a:lnTo>
                    <a:pt x="1270458" y="148729"/>
                  </a:lnTo>
                  <a:lnTo>
                    <a:pt x="1263841" y="153716"/>
                  </a:lnTo>
                  <a:lnTo>
                    <a:pt x="1257224" y="158705"/>
                  </a:lnTo>
                  <a:lnTo>
                    <a:pt x="1250607" y="163694"/>
                  </a:lnTo>
                  <a:lnTo>
                    <a:pt x="1243990" y="168684"/>
                  </a:lnTo>
                  <a:lnTo>
                    <a:pt x="1237373" y="173674"/>
                  </a:lnTo>
                  <a:lnTo>
                    <a:pt x="1230756" y="178665"/>
                  </a:lnTo>
                  <a:lnTo>
                    <a:pt x="1224139" y="183657"/>
                  </a:lnTo>
                  <a:lnTo>
                    <a:pt x="1217522" y="188649"/>
                  </a:lnTo>
                  <a:lnTo>
                    <a:pt x="1210905" y="193642"/>
                  </a:lnTo>
                  <a:lnTo>
                    <a:pt x="1204288" y="198635"/>
                  </a:lnTo>
                  <a:lnTo>
                    <a:pt x="1197671" y="203628"/>
                  </a:lnTo>
                  <a:lnTo>
                    <a:pt x="1191054" y="208622"/>
                  </a:lnTo>
                  <a:lnTo>
                    <a:pt x="1184437" y="213616"/>
                  </a:lnTo>
                  <a:lnTo>
                    <a:pt x="1177820" y="218610"/>
                  </a:lnTo>
                  <a:lnTo>
                    <a:pt x="1171203" y="223605"/>
                  </a:lnTo>
                  <a:lnTo>
                    <a:pt x="1164586" y="228599"/>
                  </a:lnTo>
                  <a:lnTo>
                    <a:pt x="1157969" y="233594"/>
                  </a:lnTo>
                  <a:lnTo>
                    <a:pt x="1151352" y="238589"/>
                  </a:lnTo>
                  <a:lnTo>
                    <a:pt x="1144735" y="243583"/>
                  </a:lnTo>
                  <a:lnTo>
                    <a:pt x="1138118" y="248578"/>
                  </a:lnTo>
                  <a:lnTo>
                    <a:pt x="1131501" y="253572"/>
                  </a:lnTo>
                  <a:lnTo>
                    <a:pt x="1124884" y="258566"/>
                  </a:lnTo>
                  <a:lnTo>
                    <a:pt x="1118267" y="263559"/>
                  </a:lnTo>
                  <a:lnTo>
                    <a:pt x="1111650" y="268552"/>
                  </a:lnTo>
                  <a:lnTo>
                    <a:pt x="1105033" y="273544"/>
                  </a:lnTo>
                  <a:lnTo>
                    <a:pt x="1098416" y="278535"/>
                  </a:lnTo>
                  <a:lnTo>
                    <a:pt x="1091799" y="283525"/>
                  </a:lnTo>
                  <a:lnTo>
                    <a:pt x="1085182" y="288514"/>
                  </a:lnTo>
                  <a:lnTo>
                    <a:pt x="1078566" y="293502"/>
                  </a:lnTo>
                  <a:lnTo>
                    <a:pt x="1071949" y="298488"/>
                  </a:lnTo>
                  <a:lnTo>
                    <a:pt x="1065332" y="303473"/>
                  </a:lnTo>
                  <a:lnTo>
                    <a:pt x="1058715" y="308455"/>
                  </a:lnTo>
                  <a:lnTo>
                    <a:pt x="1052098" y="313436"/>
                  </a:lnTo>
                  <a:lnTo>
                    <a:pt x="1045481" y="318414"/>
                  </a:lnTo>
                  <a:lnTo>
                    <a:pt x="1038864" y="323390"/>
                  </a:lnTo>
                  <a:lnTo>
                    <a:pt x="1032247" y="328362"/>
                  </a:lnTo>
                  <a:lnTo>
                    <a:pt x="1025630" y="333332"/>
                  </a:lnTo>
                  <a:lnTo>
                    <a:pt x="1019013" y="338298"/>
                  </a:lnTo>
                  <a:lnTo>
                    <a:pt x="1012396" y="343260"/>
                  </a:lnTo>
                  <a:lnTo>
                    <a:pt x="1005779" y="348218"/>
                  </a:lnTo>
                  <a:lnTo>
                    <a:pt x="999162" y="353172"/>
                  </a:lnTo>
                  <a:lnTo>
                    <a:pt x="992545" y="358120"/>
                  </a:lnTo>
                  <a:lnTo>
                    <a:pt x="985928" y="363063"/>
                  </a:lnTo>
                  <a:lnTo>
                    <a:pt x="979311" y="368000"/>
                  </a:lnTo>
                  <a:lnTo>
                    <a:pt x="972694" y="372931"/>
                  </a:lnTo>
                  <a:lnTo>
                    <a:pt x="966077" y="377854"/>
                  </a:lnTo>
                  <a:lnTo>
                    <a:pt x="959460" y="382770"/>
                  </a:lnTo>
                  <a:lnTo>
                    <a:pt x="952843" y="387678"/>
                  </a:lnTo>
                  <a:lnTo>
                    <a:pt x="946226" y="392577"/>
                  </a:lnTo>
                  <a:lnTo>
                    <a:pt x="939609" y="397467"/>
                  </a:lnTo>
                  <a:lnTo>
                    <a:pt x="932992" y="402346"/>
                  </a:lnTo>
                  <a:lnTo>
                    <a:pt x="926375" y="407214"/>
                  </a:lnTo>
                  <a:lnTo>
                    <a:pt x="919758" y="412070"/>
                  </a:lnTo>
                  <a:lnTo>
                    <a:pt x="913141" y="416913"/>
                  </a:lnTo>
                  <a:lnTo>
                    <a:pt x="906524" y="421742"/>
                  </a:lnTo>
                  <a:lnTo>
                    <a:pt x="899907" y="426556"/>
                  </a:lnTo>
                  <a:lnTo>
                    <a:pt x="893290" y="431355"/>
                  </a:lnTo>
                  <a:lnTo>
                    <a:pt x="886673" y="436136"/>
                  </a:lnTo>
                  <a:lnTo>
                    <a:pt x="880056" y="440899"/>
                  </a:lnTo>
                  <a:lnTo>
                    <a:pt x="873439" y="445643"/>
                  </a:lnTo>
                  <a:lnTo>
                    <a:pt x="866822" y="450365"/>
                  </a:lnTo>
                  <a:lnTo>
                    <a:pt x="860206" y="455066"/>
                  </a:lnTo>
                  <a:lnTo>
                    <a:pt x="853589" y="459743"/>
                  </a:lnTo>
                  <a:lnTo>
                    <a:pt x="846972" y="464395"/>
                  </a:lnTo>
                  <a:lnTo>
                    <a:pt x="840355" y="469020"/>
                  </a:lnTo>
                  <a:lnTo>
                    <a:pt x="833738" y="473617"/>
                  </a:lnTo>
                  <a:lnTo>
                    <a:pt x="827121" y="478184"/>
                  </a:lnTo>
                  <a:lnTo>
                    <a:pt x="820504" y="482720"/>
                  </a:lnTo>
                  <a:lnTo>
                    <a:pt x="813887" y="487224"/>
                  </a:lnTo>
                  <a:lnTo>
                    <a:pt x="807270" y="491692"/>
                  </a:lnTo>
                  <a:lnTo>
                    <a:pt x="800653" y="496125"/>
                  </a:lnTo>
                  <a:lnTo>
                    <a:pt x="794036" y="500521"/>
                  </a:lnTo>
                  <a:lnTo>
                    <a:pt x="787419" y="504878"/>
                  </a:lnTo>
                  <a:lnTo>
                    <a:pt x="780802" y="509195"/>
                  </a:lnTo>
                  <a:lnTo>
                    <a:pt x="774185" y="513471"/>
                  </a:lnTo>
                  <a:lnTo>
                    <a:pt x="767568" y="517705"/>
                  </a:lnTo>
                  <a:lnTo>
                    <a:pt x="760951" y="521896"/>
                  </a:lnTo>
                  <a:lnTo>
                    <a:pt x="754334" y="526043"/>
                  </a:lnTo>
                  <a:lnTo>
                    <a:pt x="747717" y="530147"/>
                  </a:lnTo>
                  <a:lnTo>
                    <a:pt x="741100" y="534208"/>
                  </a:lnTo>
                  <a:lnTo>
                    <a:pt x="734483" y="538226"/>
                  </a:lnTo>
                  <a:lnTo>
                    <a:pt x="727866" y="542202"/>
                  </a:lnTo>
                  <a:lnTo>
                    <a:pt x="721249" y="546136"/>
                  </a:lnTo>
                  <a:lnTo>
                    <a:pt x="714632" y="550032"/>
                  </a:lnTo>
                  <a:lnTo>
                    <a:pt x="708015" y="553890"/>
                  </a:lnTo>
                  <a:lnTo>
                    <a:pt x="701398" y="557713"/>
                  </a:lnTo>
                  <a:lnTo>
                    <a:pt x="694781" y="561504"/>
                  </a:lnTo>
                  <a:lnTo>
                    <a:pt x="688164" y="565266"/>
                  </a:lnTo>
                  <a:lnTo>
                    <a:pt x="681547" y="569004"/>
                  </a:lnTo>
                  <a:lnTo>
                    <a:pt x="674930" y="572721"/>
                  </a:lnTo>
                  <a:lnTo>
                    <a:pt x="668313" y="576422"/>
                  </a:lnTo>
                  <a:lnTo>
                    <a:pt x="661696" y="580111"/>
                  </a:lnTo>
                  <a:lnTo>
                    <a:pt x="655079" y="583793"/>
                  </a:lnTo>
                  <a:lnTo>
                    <a:pt x="648462" y="587473"/>
                  </a:lnTo>
                  <a:lnTo>
                    <a:pt x="641846" y="591157"/>
                  </a:lnTo>
                  <a:lnTo>
                    <a:pt x="635229" y="594849"/>
                  </a:lnTo>
                  <a:lnTo>
                    <a:pt x="628612" y="598555"/>
                  </a:lnTo>
                  <a:lnTo>
                    <a:pt x="621995" y="602279"/>
                  </a:lnTo>
                  <a:lnTo>
                    <a:pt x="615378" y="606025"/>
                  </a:lnTo>
                  <a:lnTo>
                    <a:pt x="608761" y="609800"/>
                  </a:lnTo>
                  <a:lnTo>
                    <a:pt x="602144" y="613606"/>
                  </a:lnTo>
                  <a:lnTo>
                    <a:pt x="595527" y="617447"/>
                  </a:lnTo>
                  <a:lnTo>
                    <a:pt x="588910" y="621326"/>
                  </a:lnTo>
                  <a:lnTo>
                    <a:pt x="582293" y="625247"/>
                  </a:lnTo>
                  <a:lnTo>
                    <a:pt x="575676" y="629211"/>
                  </a:lnTo>
                  <a:lnTo>
                    <a:pt x="569059" y="633221"/>
                  </a:lnTo>
                  <a:lnTo>
                    <a:pt x="562442" y="637278"/>
                  </a:lnTo>
                  <a:lnTo>
                    <a:pt x="555825" y="641384"/>
                  </a:lnTo>
                  <a:lnTo>
                    <a:pt x="549208" y="645538"/>
                  </a:lnTo>
                  <a:lnTo>
                    <a:pt x="542591" y="649743"/>
                  </a:lnTo>
                  <a:lnTo>
                    <a:pt x="535974" y="653996"/>
                  </a:lnTo>
                  <a:lnTo>
                    <a:pt x="529357" y="658299"/>
                  </a:lnTo>
                  <a:lnTo>
                    <a:pt x="522740" y="662650"/>
                  </a:lnTo>
                  <a:lnTo>
                    <a:pt x="516123" y="667049"/>
                  </a:lnTo>
                  <a:lnTo>
                    <a:pt x="509506" y="671495"/>
                  </a:lnTo>
                  <a:lnTo>
                    <a:pt x="502889" y="675986"/>
                  </a:lnTo>
                  <a:lnTo>
                    <a:pt x="496272" y="680521"/>
                  </a:lnTo>
                  <a:lnTo>
                    <a:pt x="489655" y="685099"/>
                  </a:lnTo>
                  <a:lnTo>
                    <a:pt x="483038" y="689718"/>
                  </a:lnTo>
                  <a:lnTo>
                    <a:pt x="476421" y="694377"/>
                  </a:lnTo>
                  <a:lnTo>
                    <a:pt x="469804" y="699074"/>
                  </a:lnTo>
                  <a:lnTo>
                    <a:pt x="463187" y="703806"/>
                  </a:lnTo>
                  <a:lnTo>
                    <a:pt x="456570" y="708574"/>
                  </a:lnTo>
                  <a:lnTo>
                    <a:pt x="449953" y="713375"/>
                  </a:lnTo>
                  <a:lnTo>
                    <a:pt x="443336" y="718207"/>
                  </a:lnTo>
                  <a:lnTo>
                    <a:pt x="436719" y="723069"/>
                  </a:lnTo>
                  <a:lnTo>
                    <a:pt x="430103" y="727959"/>
                  </a:lnTo>
                  <a:lnTo>
                    <a:pt x="423486" y="732877"/>
                  </a:lnTo>
                  <a:lnTo>
                    <a:pt x="416869" y="737820"/>
                  </a:lnTo>
                  <a:lnTo>
                    <a:pt x="410252" y="742786"/>
                  </a:lnTo>
                  <a:lnTo>
                    <a:pt x="403635" y="747776"/>
                  </a:lnTo>
                  <a:lnTo>
                    <a:pt x="397018" y="752788"/>
                  </a:lnTo>
                  <a:lnTo>
                    <a:pt x="390401" y="757819"/>
                  </a:lnTo>
                  <a:lnTo>
                    <a:pt x="383784" y="762870"/>
                  </a:lnTo>
                  <a:lnTo>
                    <a:pt x="377167" y="767939"/>
                  </a:lnTo>
                  <a:lnTo>
                    <a:pt x="370550" y="773026"/>
                  </a:lnTo>
                  <a:lnTo>
                    <a:pt x="363933" y="778128"/>
                  </a:lnTo>
                  <a:lnTo>
                    <a:pt x="357316" y="783246"/>
                  </a:lnTo>
                  <a:lnTo>
                    <a:pt x="350699" y="788379"/>
                  </a:lnTo>
                  <a:lnTo>
                    <a:pt x="344082" y="793525"/>
                  </a:lnTo>
                  <a:lnTo>
                    <a:pt x="337465" y="798684"/>
                  </a:lnTo>
                  <a:lnTo>
                    <a:pt x="330848" y="803855"/>
                  </a:lnTo>
                  <a:lnTo>
                    <a:pt x="324231" y="809038"/>
                  </a:lnTo>
                  <a:lnTo>
                    <a:pt x="317614" y="814232"/>
                  </a:lnTo>
                  <a:lnTo>
                    <a:pt x="310997" y="819437"/>
                  </a:lnTo>
                  <a:lnTo>
                    <a:pt x="304380" y="824651"/>
                  </a:lnTo>
                  <a:lnTo>
                    <a:pt x="297763" y="829874"/>
                  </a:lnTo>
                  <a:lnTo>
                    <a:pt x="291146" y="835106"/>
                  </a:lnTo>
                  <a:lnTo>
                    <a:pt x="284529" y="840347"/>
                  </a:lnTo>
                  <a:lnTo>
                    <a:pt x="277912" y="845595"/>
                  </a:lnTo>
                  <a:lnTo>
                    <a:pt x="271295" y="850851"/>
                  </a:lnTo>
                  <a:lnTo>
                    <a:pt x="264678" y="856114"/>
                  </a:lnTo>
                  <a:lnTo>
                    <a:pt x="258061" y="861384"/>
                  </a:lnTo>
                  <a:lnTo>
                    <a:pt x="251444" y="866661"/>
                  </a:lnTo>
                  <a:lnTo>
                    <a:pt x="244827" y="871943"/>
                  </a:lnTo>
                  <a:lnTo>
                    <a:pt x="238210" y="877231"/>
                  </a:lnTo>
                  <a:lnTo>
                    <a:pt x="231593" y="882525"/>
                  </a:lnTo>
                  <a:lnTo>
                    <a:pt x="224976" y="887825"/>
                  </a:lnTo>
                  <a:lnTo>
                    <a:pt x="218359" y="893129"/>
                  </a:lnTo>
                  <a:lnTo>
                    <a:pt x="211743" y="898438"/>
                  </a:lnTo>
                  <a:lnTo>
                    <a:pt x="205126" y="903752"/>
                  </a:lnTo>
                  <a:lnTo>
                    <a:pt x="198509" y="909070"/>
                  </a:lnTo>
                  <a:lnTo>
                    <a:pt x="191892" y="914392"/>
                  </a:lnTo>
                  <a:lnTo>
                    <a:pt x="185275" y="919718"/>
                  </a:lnTo>
                  <a:lnTo>
                    <a:pt x="178658" y="925048"/>
                  </a:lnTo>
                  <a:lnTo>
                    <a:pt x="172041" y="930382"/>
                  </a:lnTo>
                  <a:lnTo>
                    <a:pt x="165424" y="935720"/>
                  </a:lnTo>
                  <a:lnTo>
                    <a:pt x="158807" y="941060"/>
                  </a:lnTo>
                  <a:lnTo>
                    <a:pt x="152190" y="946404"/>
                  </a:lnTo>
                  <a:lnTo>
                    <a:pt x="145573" y="951752"/>
                  </a:lnTo>
                  <a:lnTo>
                    <a:pt x="138956" y="957102"/>
                  </a:lnTo>
                  <a:lnTo>
                    <a:pt x="132339" y="962455"/>
                  </a:lnTo>
                  <a:lnTo>
                    <a:pt x="125722" y="967810"/>
                  </a:lnTo>
                  <a:lnTo>
                    <a:pt x="119105" y="973169"/>
                  </a:lnTo>
                  <a:lnTo>
                    <a:pt x="112488" y="978530"/>
                  </a:lnTo>
                  <a:lnTo>
                    <a:pt x="105871" y="983893"/>
                  </a:lnTo>
                  <a:lnTo>
                    <a:pt x="99254" y="989259"/>
                  </a:lnTo>
                  <a:lnTo>
                    <a:pt x="92637" y="994628"/>
                  </a:lnTo>
                  <a:lnTo>
                    <a:pt x="86020" y="999998"/>
                  </a:lnTo>
                  <a:lnTo>
                    <a:pt x="79403" y="1005371"/>
                  </a:lnTo>
                  <a:lnTo>
                    <a:pt x="72786" y="1010745"/>
                  </a:lnTo>
                  <a:lnTo>
                    <a:pt x="66169" y="1016122"/>
                  </a:lnTo>
                  <a:lnTo>
                    <a:pt x="59552" y="1021501"/>
                  </a:lnTo>
                  <a:lnTo>
                    <a:pt x="52935" y="1026881"/>
                  </a:lnTo>
                  <a:lnTo>
                    <a:pt x="46318" y="1032263"/>
                  </a:lnTo>
                  <a:lnTo>
                    <a:pt x="39701" y="1037648"/>
                  </a:lnTo>
                  <a:lnTo>
                    <a:pt x="33084" y="1043033"/>
                  </a:lnTo>
                  <a:lnTo>
                    <a:pt x="26467" y="1048421"/>
                  </a:lnTo>
                  <a:lnTo>
                    <a:pt x="19850" y="1053810"/>
                  </a:lnTo>
                  <a:lnTo>
                    <a:pt x="13233" y="1059201"/>
                  </a:lnTo>
                  <a:lnTo>
                    <a:pt x="6616" y="1064593"/>
                  </a:lnTo>
                  <a:lnTo>
                    <a:pt x="0" y="1069987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973095" y="4718086"/>
              <a:ext cx="1350406" cy="981819"/>
            </a:xfrm>
            <a:custGeom>
              <a:avLst/>
              <a:pathLst>
                <a:path w="1350406" h="981819">
                  <a:moveTo>
                    <a:pt x="0" y="981819"/>
                  </a:moveTo>
                  <a:lnTo>
                    <a:pt x="6616" y="976851"/>
                  </a:lnTo>
                  <a:lnTo>
                    <a:pt x="13233" y="971883"/>
                  </a:lnTo>
                  <a:lnTo>
                    <a:pt x="19850" y="966915"/>
                  </a:lnTo>
                  <a:lnTo>
                    <a:pt x="26467" y="961946"/>
                  </a:lnTo>
                  <a:lnTo>
                    <a:pt x="33084" y="956978"/>
                  </a:lnTo>
                  <a:lnTo>
                    <a:pt x="39701" y="952010"/>
                  </a:lnTo>
                  <a:lnTo>
                    <a:pt x="46318" y="947043"/>
                  </a:lnTo>
                  <a:lnTo>
                    <a:pt x="52935" y="942075"/>
                  </a:lnTo>
                  <a:lnTo>
                    <a:pt x="59552" y="937108"/>
                  </a:lnTo>
                  <a:lnTo>
                    <a:pt x="66169" y="932141"/>
                  </a:lnTo>
                  <a:lnTo>
                    <a:pt x="72786" y="927175"/>
                  </a:lnTo>
                  <a:lnTo>
                    <a:pt x="79403" y="922209"/>
                  </a:lnTo>
                  <a:lnTo>
                    <a:pt x="86020" y="917244"/>
                  </a:lnTo>
                  <a:lnTo>
                    <a:pt x="92637" y="912280"/>
                  </a:lnTo>
                  <a:lnTo>
                    <a:pt x="99254" y="907316"/>
                  </a:lnTo>
                  <a:lnTo>
                    <a:pt x="105871" y="902354"/>
                  </a:lnTo>
                  <a:lnTo>
                    <a:pt x="112488" y="897393"/>
                  </a:lnTo>
                  <a:lnTo>
                    <a:pt x="119105" y="892433"/>
                  </a:lnTo>
                  <a:lnTo>
                    <a:pt x="125722" y="887474"/>
                  </a:lnTo>
                  <a:lnTo>
                    <a:pt x="132339" y="882517"/>
                  </a:lnTo>
                  <a:lnTo>
                    <a:pt x="138956" y="877562"/>
                  </a:lnTo>
                  <a:lnTo>
                    <a:pt x="145573" y="872609"/>
                  </a:lnTo>
                  <a:lnTo>
                    <a:pt x="152190" y="867658"/>
                  </a:lnTo>
                  <a:lnTo>
                    <a:pt x="158807" y="862709"/>
                  </a:lnTo>
                  <a:lnTo>
                    <a:pt x="165424" y="857763"/>
                  </a:lnTo>
                  <a:lnTo>
                    <a:pt x="172041" y="852819"/>
                  </a:lnTo>
                  <a:lnTo>
                    <a:pt x="178658" y="847879"/>
                  </a:lnTo>
                  <a:lnTo>
                    <a:pt x="185275" y="842942"/>
                  </a:lnTo>
                  <a:lnTo>
                    <a:pt x="191892" y="838009"/>
                  </a:lnTo>
                  <a:lnTo>
                    <a:pt x="198509" y="833080"/>
                  </a:lnTo>
                  <a:lnTo>
                    <a:pt x="205126" y="828155"/>
                  </a:lnTo>
                  <a:lnTo>
                    <a:pt x="211743" y="823234"/>
                  </a:lnTo>
                  <a:lnTo>
                    <a:pt x="218359" y="818319"/>
                  </a:lnTo>
                  <a:lnTo>
                    <a:pt x="224976" y="813409"/>
                  </a:lnTo>
                  <a:lnTo>
                    <a:pt x="231593" y="808505"/>
                  </a:lnTo>
                  <a:lnTo>
                    <a:pt x="238210" y="803607"/>
                  </a:lnTo>
                  <a:lnTo>
                    <a:pt x="244827" y="798717"/>
                  </a:lnTo>
                  <a:lnTo>
                    <a:pt x="251444" y="793834"/>
                  </a:lnTo>
                  <a:lnTo>
                    <a:pt x="258061" y="788958"/>
                  </a:lnTo>
                  <a:lnTo>
                    <a:pt x="264678" y="784092"/>
                  </a:lnTo>
                  <a:lnTo>
                    <a:pt x="271295" y="779235"/>
                  </a:lnTo>
                  <a:lnTo>
                    <a:pt x="277912" y="774387"/>
                  </a:lnTo>
                  <a:lnTo>
                    <a:pt x="284529" y="769551"/>
                  </a:lnTo>
                  <a:lnTo>
                    <a:pt x="291146" y="764726"/>
                  </a:lnTo>
                  <a:lnTo>
                    <a:pt x="297763" y="759913"/>
                  </a:lnTo>
                  <a:lnTo>
                    <a:pt x="304380" y="755114"/>
                  </a:lnTo>
                  <a:lnTo>
                    <a:pt x="310997" y="750328"/>
                  </a:lnTo>
                  <a:lnTo>
                    <a:pt x="317614" y="745558"/>
                  </a:lnTo>
                  <a:lnTo>
                    <a:pt x="324231" y="740805"/>
                  </a:lnTo>
                  <a:lnTo>
                    <a:pt x="330848" y="736068"/>
                  </a:lnTo>
                  <a:lnTo>
                    <a:pt x="337465" y="731350"/>
                  </a:lnTo>
                  <a:lnTo>
                    <a:pt x="344082" y="726652"/>
                  </a:lnTo>
                  <a:lnTo>
                    <a:pt x="350699" y="721975"/>
                  </a:lnTo>
                  <a:lnTo>
                    <a:pt x="357316" y="717320"/>
                  </a:lnTo>
                  <a:lnTo>
                    <a:pt x="363933" y="712689"/>
                  </a:lnTo>
                  <a:lnTo>
                    <a:pt x="370550" y="708083"/>
                  </a:lnTo>
                  <a:lnTo>
                    <a:pt x="377167" y="703504"/>
                  </a:lnTo>
                  <a:lnTo>
                    <a:pt x="383784" y="698953"/>
                  </a:lnTo>
                  <a:lnTo>
                    <a:pt x="390401" y="694431"/>
                  </a:lnTo>
                  <a:lnTo>
                    <a:pt x="397018" y="689941"/>
                  </a:lnTo>
                  <a:lnTo>
                    <a:pt x="403635" y="685483"/>
                  </a:lnTo>
                  <a:lnTo>
                    <a:pt x="410252" y="681059"/>
                  </a:lnTo>
                  <a:lnTo>
                    <a:pt x="416869" y="676671"/>
                  </a:lnTo>
                  <a:lnTo>
                    <a:pt x="423486" y="672319"/>
                  </a:lnTo>
                  <a:lnTo>
                    <a:pt x="430103" y="668006"/>
                  </a:lnTo>
                  <a:lnTo>
                    <a:pt x="436719" y="663733"/>
                  </a:lnTo>
                  <a:lnTo>
                    <a:pt x="443336" y="659500"/>
                  </a:lnTo>
                  <a:lnTo>
                    <a:pt x="449953" y="655308"/>
                  </a:lnTo>
                  <a:lnTo>
                    <a:pt x="456570" y="651159"/>
                  </a:lnTo>
                  <a:lnTo>
                    <a:pt x="463187" y="647052"/>
                  </a:lnTo>
                  <a:lnTo>
                    <a:pt x="469804" y="642988"/>
                  </a:lnTo>
                  <a:lnTo>
                    <a:pt x="476421" y="638967"/>
                  </a:lnTo>
                  <a:lnTo>
                    <a:pt x="483038" y="634988"/>
                  </a:lnTo>
                  <a:lnTo>
                    <a:pt x="489655" y="631051"/>
                  </a:lnTo>
                  <a:lnTo>
                    <a:pt x="496272" y="627154"/>
                  </a:lnTo>
                  <a:lnTo>
                    <a:pt x="502889" y="623295"/>
                  </a:lnTo>
                  <a:lnTo>
                    <a:pt x="509506" y="619474"/>
                  </a:lnTo>
                  <a:lnTo>
                    <a:pt x="516123" y="615687"/>
                  </a:lnTo>
                  <a:lnTo>
                    <a:pt x="522740" y="611932"/>
                  </a:lnTo>
                  <a:lnTo>
                    <a:pt x="529357" y="608205"/>
                  </a:lnTo>
                  <a:lnTo>
                    <a:pt x="535974" y="604504"/>
                  </a:lnTo>
                  <a:lnTo>
                    <a:pt x="542591" y="600823"/>
                  </a:lnTo>
                  <a:lnTo>
                    <a:pt x="549208" y="597159"/>
                  </a:lnTo>
                  <a:lnTo>
                    <a:pt x="555825" y="593507"/>
                  </a:lnTo>
                  <a:lnTo>
                    <a:pt x="562442" y="589862"/>
                  </a:lnTo>
                  <a:lnTo>
                    <a:pt x="569059" y="586221"/>
                  </a:lnTo>
                  <a:lnTo>
                    <a:pt x="575676" y="582576"/>
                  </a:lnTo>
                  <a:lnTo>
                    <a:pt x="582293" y="578925"/>
                  </a:lnTo>
                  <a:lnTo>
                    <a:pt x="588910" y="575261"/>
                  </a:lnTo>
                  <a:lnTo>
                    <a:pt x="595527" y="571581"/>
                  </a:lnTo>
                  <a:lnTo>
                    <a:pt x="602144" y="567879"/>
                  </a:lnTo>
                  <a:lnTo>
                    <a:pt x="608761" y="564151"/>
                  </a:lnTo>
                  <a:lnTo>
                    <a:pt x="615378" y="560393"/>
                  </a:lnTo>
                  <a:lnTo>
                    <a:pt x="621995" y="556601"/>
                  </a:lnTo>
                  <a:lnTo>
                    <a:pt x="628612" y="552773"/>
                  </a:lnTo>
                  <a:lnTo>
                    <a:pt x="635229" y="548905"/>
                  </a:lnTo>
                  <a:lnTo>
                    <a:pt x="641846" y="544995"/>
                  </a:lnTo>
                  <a:lnTo>
                    <a:pt x="648462" y="541040"/>
                  </a:lnTo>
                  <a:lnTo>
                    <a:pt x="655079" y="537040"/>
                  </a:lnTo>
                  <a:lnTo>
                    <a:pt x="661696" y="532992"/>
                  </a:lnTo>
                  <a:lnTo>
                    <a:pt x="668313" y="528896"/>
                  </a:lnTo>
                  <a:lnTo>
                    <a:pt x="674930" y="524752"/>
                  </a:lnTo>
                  <a:lnTo>
                    <a:pt x="681547" y="520559"/>
                  </a:lnTo>
                  <a:lnTo>
                    <a:pt x="688164" y="516318"/>
                  </a:lnTo>
                  <a:lnTo>
                    <a:pt x="694781" y="512029"/>
                  </a:lnTo>
                  <a:lnTo>
                    <a:pt x="701398" y="507692"/>
                  </a:lnTo>
                  <a:lnTo>
                    <a:pt x="708015" y="503309"/>
                  </a:lnTo>
                  <a:lnTo>
                    <a:pt x="714632" y="498881"/>
                  </a:lnTo>
                  <a:lnTo>
                    <a:pt x="721249" y="494409"/>
                  </a:lnTo>
                  <a:lnTo>
                    <a:pt x="727866" y="489894"/>
                  </a:lnTo>
                  <a:lnTo>
                    <a:pt x="734483" y="485338"/>
                  </a:lnTo>
                  <a:lnTo>
                    <a:pt x="741100" y="480742"/>
                  </a:lnTo>
                  <a:lnTo>
                    <a:pt x="747717" y="476107"/>
                  </a:lnTo>
                  <a:lnTo>
                    <a:pt x="754334" y="471437"/>
                  </a:lnTo>
                  <a:lnTo>
                    <a:pt x="760951" y="466731"/>
                  </a:lnTo>
                  <a:lnTo>
                    <a:pt x="767568" y="461991"/>
                  </a:lnTo>
                  <a:lnTo>
                    <a:pt x="774185" y="457220"/>
                  </a:lnTo>
                  <a:lnTo>
                    <a:pt x="780802" y="452418"/>
                  </a:lnTo>
                  <a:lnTo>
                    <a:pt x="787419" y="447588"/>
                  </a:lnTo>
                  <a:lnTo>
                    <a:pt x="794036" y="442729"/>
                  </a:lnTo>
                  <a:lnTo>
                    <a:pt x="800653" y="437845"/>
                  </a:lnTo>
                  <a:lnTo>
                    <a:pt x="807270" y="432936"/>
                  </a:lnTo>
                  <a:lnTo>
                    <a:pt x="813887" y="428004"/>
                  </a:lnTo>
                  <a:lnTo>
                    <a:pt x="820504" y="423049"/>
                  </a:lnTo>
                  <a:lnTo>
                    <a:pt x="827121" y="418073"/>
                  </a:lnTo>
                  <a:lnTo>
                    <a:pt x="833738" y="413078"/>
                  </a:lnTo>
                  <a:lnTo>
                    <a:pt x="840355" y="408063"/>
                  </a:lnTo>
                  <a:lnTo>
                    <a:pt x="846972" y="403031"/>
                  </a:lnTo>
                  <a:lnTo>
                    <a:pt x="853589" y="397981"/>
                  </a:lnTo>
                  <a:lnTo>
                    <a:pt x="860206" y="392916"/>
                  </a:lnTo>
                  <a:lnTo>
                    <a:pt x="866822" y="387835"/>
                  </a:lnTo>
                  <a:lnTo>
                    <a:pt x="873439" y="382740"/>
                  </a:lnTo>
                  <a:lnTo>
                    <a:pt x="880056" y="377632"/>
                  </a:lnTo>
                  <a:lnTo>
                    <a:pt x="886673" y="372510"/>
                  </a:lnTo>
                  <a:lnTo>
                    <a:pt x="893290" y="367377"/>
                  </a:lnTo>
                  <a:lnTo>
                    <a:pt x="899907" y="362231"/>
                  </a:lnTo>
                  <a:lnTo>
                    <a:pt x="906524" y="357075"/>
                  </a:lnTo>
                  <a:lnTo>
                    <a:pt x="913141" y="351908"/>
                  </a:lnTo>
                  <a:lnTo>
                    <a:pt x="919758" y="346731"/>
                  </a:lnTo>
                  <a:lnTo>
                    <a:pt x="926375" y="341545"/>
                  </a:lnTo>
                  <a:lnTo>
                    <a:pt x="932992" y="336350"/>
                  </a:lnTo>
                  <a:lnTo>
                    <a:pt x="939609" y="331146"/>
                  </a:lnTo>
                  <a:lnTo>
                    <a:pt x="946226" y="325934"/>
                  </a:lnTo>
                  <a:lnTo>
                    <a:pt x="952843" y="320715"/>
                  </a:lnTo>
                  <a:lnTo>
                    <a:pt x="959460" y="315487"/>
                  </a:lnTo>
                  <a:lnTo>
                    <a:pt x="966077" y="310253"/>
                  </a:lnTo>
                  <a:lnTo>
                    <a:pt x="972694" y="305013"/>
                  </a:lnTo>
                  <a:lnTo>
                    <a:pt x="979311" y="299765"/>
                  </a:lnTo>
                  <a:lnTo>
                    <a:pt x="985928" y="294512"/>
                  </a:lnTo>
                  <a:lnTo>
                    <a:pt x="992545" y="289253"/>
                  </a:lnTo>
                  <a:lnTo>
                    <a:pt x="999162" y="283988"/>
                  </a:lnTo>
                  <a:lnTo>
                    <a:pt x="1005779" y="278718"/>
                  </a:lnTo>
                  <a:lnTo>
                    <a:pt x="1012396" y="273442"/>
                  </a:lnTo>
                  <a:lnTo>
                    <a:pt x="1019013" y="268162"/>
                  </a:lnTo>
                  <a:lnTo>
                    <a:pt x="1025630" y="262877"/>
                  </a:lnTo>
                  <a:lnTo>
                    <a:pt x="1032247" y="257587"/>
                  </a:lnTo>
                  <a:lnTo>
                    <a:pt x="1038864" y="252293"/>
                  </a:lnTo>
                  <a:lnTo>
                    <a:pt x="1045481" y="246995"/>
                  </a:lnTo>
                  <a:lnTo>
                    <a:pt x="1052098" y="241693"/>
                  </a:lnTo>
                  <a:lnTo>
                    <a:pt x="1058715" y="236387"/>
                  </a:lnTo>
                  <a:lnTo>
                    <a:pt x="1065332" y="231077"/>
                  </a:lnTo>
                  <a:lnTo>
                    <a:pt x="1071949" y="225764"/>
                  </a:lnTo>
                  <a:lnTo>
                    <a:pt x="1078566" y="220447"/>
                  </a:lnTo>
                  <a:lnTo>
                    <a:pt x="1085182" y="215126"/>
                  </a:lnTo>
                  <a:lnTo>
                    <a:pt x="1091799" y="209803"/>
                  </a:lnTo>
                  <a:lnTo>
                    <a:pt x="1098416" y="204476"/>
                  </a:lnTo>
                  <a:lnTo>
                    <a:pt x="1105033" y="199146"/>
                  </a:lnTo>
                  <a:lnTo>
                    <a:pt x="1111650" y="193814"/>
                  </a:lnTo>
                  <a:lnTo>
                    <a:pt x="1118267" y="188478"/>
                  </a:lnTo>
                  <a:lnTo>
                    <a:pt x="1124884" y="183140"/>
                  </a:lnTo>
                  <a:lnTo>
                    <a:pt x="1131501" y="177799"/>
                  </a:lnTo>
                  <a:lnTo>
                    <a:pt x="1138118" y="172456"/>
                  </a:lnTo>
                  <a:lnTo>
                    <a:pt x="1144735" y="167110"/>
                  </a:lnTo>
                  <a:lnTo>
                    <a:pt x="1151352" y="161761"/>
                  </a:lnTo>
                  <a:lnTo>
                    <a:pt x="1157969" y="156411"/>
                  </a:lnTo>
                  <a:lnTo>
                    <a:pt x="1164586" y="151058"/>
                  </a:lnTo>
                  <a:lnTo>
                    <a:pt x="1171203" y="145702"/>
                  </a:lnTo>
                  <a:lnTo>
                    <a:pt x="1177820" y="140345"/>
                  </a:lnTo>
                  <a:lnTo>
                    <a:pt x="1184437" y="134986"/>
                  </a:lnTo>
                  <a:lnTo>
                    <a:pt x="1191054" y="129624"/>
                  </a:lnTo>
                  <a:lnTo>
                    <a:pt x="1197671" y="124260"/>
                  </a:lnTo>
                  <a:lnTo>
                    <a:pt x="1204288" y="118895"/>
                  </a:lnTo>
                  <a:lnTo>
                    <a:pt x="1210905" y="113527"/>
                  </a:lnTo>
                  <a:lnTo>
                    <a:pt x="1217522" y="108158"/>
                  </a:lnTo>
                  <a:lnTo>
                    <a:pt x="1224139" y="102787"/>
                  </a:lnTo>
                  <a:lnTo>
                    <a:pt x="1230756" y="97414"/>
                  </a:lnTo>
                  <a:lnTo>
                    <a:pt x="1237373" y="92040"/>
                  </a:lnTo>
                  <a:lnTo>
                    <a:pt x="1243990" y="86664"/>
                  </a:lnTo>
                  <a:lnTo>
                    <a:pt x="1250607" y="81286"/>
                  </a:lnTo>
                  <a:lnTo>
                    <a:pt x="1257224" y="75906"/>
                  </a:lnTo>
                  <a:lnTo>
                    <a:pt x="1263841" y="70525"/>
                  </a:lnTo>
                  <a:lnTo>
                    <a:pt x="1270458" y="65143"/>
                  </a:lnTo>
                  <a:lnTo>
                    <a:pt x="1277075" y="59759"/>
                  </a:lnTo>
                  <a:lnTo>
                    <a:pt x="1283692" y="54373"/>
                  </a:lnTo>
                  <a:lnTo>
                    <a:pt x="1290309" y="48986"/>
                  </a:lnTo>
                  <a:lnTo>
                    <a:pt x="1296925" y="43598"/>
                  </a:lnTo>
                  <a:lnTo>
                    <a:pt x="1303542" y="38208"/>
                  </a:lnTo>
                  <a:lnTo>
                    <a:pt x="1310159" y="32817"/>
                  </a:lnTo>
                  <a:lnTo>
                    <a:pt x="1316776" y="27425"/>
                  </a:lnTo>
                  <a:lnTo>
                    <a:pt x="1323393" y="22031"/>
                  </a:lnTo>
                  <a:lnTo>
                    <a:pt x="1330010" y="16636"/>
                  </a:lnTo>
                  <a:lnTo>
                    <a:pt x="1336627" y="11240"/>
                  </a:lnTo>
                  <a:lnTo>
                    <a:pt x="1343244" y="5843"/>
                  </a:lnTo>
                  <a:lnTo>
                    <a:pt x="1349861" y="444"/>
                  </a:lnTo>
                  <a:lnTo>
                    <a:pt x="13504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973095" y="4718086"/>
              <a:ext cx="1468223" cy="1069987"/>
            </a:xfrm>
            <a:custGeom>
              <a:avLst/>
              <a:pathLst>
                <a:path w="1468223" h="1069987">
                  <a:moveTo>
                    <a:pt x="1468223" y="0"/>
                  </a:moveTo>
                  <a:lnTo>
                    <a:pt x="1462350" y="4407"/>
                  </a:lnTo>
                  <a:lnTo>
                    <a:pt x="1455733" y="9373"/>
                  </a:lnTo>
                  <a:lnTo>
                    <a:pt x="1449116" y="14339"/>
                  </a:lnTo>
                  <a:lnTo>
                    <a:pt x="1442499" y="19307"/>
                  </a:lnTo>
                  <a:lnTo>
                    <a:pt x="1435882" y="24275"/>
                  </a:lnTo>
                  <a:lnTo>
                    <a:pt x="1429265" y="29244"/>
                  </a:lnTo>
                  <a:lnTo>
                    <a:pt x="1422648" y="34214"/>
                  </a:lnTo>
                  <a:lnTo>
                    <a:pt x="1416031" y="39184"/>
                  </a:lnTo>
                  <a:lnTo>
                    <a:pt x="1409414" y="44155"/>
                  </a:lnTo>
                  <a:lnTo>
                    <a:pt x="1402797" y="49127"/>
                  </a:lnTo>
                  <a:lnTo>
                    <a:pt x="1396180" y="54100"/>
                  </a:lnTo>
                  <a:lnTo>
                    <a:pt x="1389563" y="59073"/>
                  </a:lnTo>
                  <a:lnTo>
                    <a:pt x="1382946" y="64048"/>
                  </a:lnTo>
                  <a:lnTo>
                    <a:pt x="1376329" y="69023"/>
                  </a:lnTo>
                  <a:lnTo>
                    <a:pt x="1369712" y="73999"/>
                  </a:lnTo>
                  <a:lnTo>
                    <a:pt x="1363095" y="78975"/>
                  </a:lnTo>
                  <a:lnTo>
                    <a:pt x="1356478" y="83953"/>
                  </a:lnTo>
                  <a:lnTo>
                    <a:pt x="1349861" y="88931"/>
                  </a:lnTo>
                  <a:lnTo>
                    <a:pt x="1343244" y="93910"/>
                  </a:lnTo>
                  <a:lnTo>
                    <a:pt x="1336627" y="98889"/>
                  </a:lnTo>
                  <a:lnTo>
                    <a:pt x="1330010" y="103870"/>
                  </a:lnTo>
                  <a:lnTo>
                    <a:pt x="1323393" y="108851"/>
                  </a:lnTo>
                  <a:lnTo>
                    <a:pt x="1316776" y="113833"/>
                  </a:lnTo>
                  <a:lnTo>
                    <a:pt x="1310159" y="118816"/>
                  </a:lnTo>
                  <a:lnTo>
                    <a:pt x="1303542" y="123800"/>
                  </a:lnTo>
                  <a:lnTo>
                    <a:pt x="1296925" y="128784"/>
                  </a:lnTo>
                  <a:lnTo>
                    <a:pt x="1290309" y="133769"/>
                  </a:lnTo>
                  <a:lnTo>
                    <a:pt x="1283692" y="138755"/>
                  </a:lnTo>
                  <a:lnTo>
                    <a:pt x="1277075" y="143741"/>
                  </a:lnTo>
                  <a:lnTo>
                    <a:pt x="1270458" y="148729"/>
                  </a:lnTo>
                  <a:lnTo>
                    <a:pt x="1263841" y="153716"/>
                  </a:lnTo>
                  <a:lnTo>
                    <a:pt x="1257224" y="158705"/>
                  </a:lnTo>
                  <a:lnTo>
                    <a:pt x="1250607" y="163694"/>
                  </a:lnTo>
                  <a:lnTo>
                    <a:pt x="1243990" y="168684"/>
                  </a:lnTo>
                  <a:lnTo>
                    <a:pt x="1237373" y="173674"/>
                  </a:lnTo>
                  <a:lnTo>
                    <a:pt x="1230756" y="178665"/>
                  </a:lnTo>
                  <a:lnTo>
                    <a:pt x="1224139" y="183657"/>
                  </a:lnTo>
                  <a:lnTo>
                    <a:pt x="1217522" y="188649"/>
                  </a:lnTo>
                  <a:lnTo>
                    <a:pt x="1210905" y="193642"/>
                  </a:lnTo>
                  <a:lnTo>
                    <a:pt x="1204288" y="198635"/>
                  </a:lnTo>
                  <a:lnTo>
                    <a:pt x="1197671" y="203628"/>
                  </a:lnTo>
                  <a:lnTo>
                    <a:pt x="1191054" y="208622"/>
                  </a:lnTo>
                  <a:lnTo>
                    <a:pt x="1184437" y="213616"/>
                  </a:lnTo>
                  <a:lnTo>
                    <a:pt x="1177820" y="218610"/>
                  </a:lnTo>
                  <a:lnTo>
                    <a:pt x="1171203" y="223605"/>
                  </a:lnTo>
                  <a:lnTo>
                    <a:pt x="1164586" y="228599"/>
                  </a:lnTo>
                  <a:lnTo>
                    <a:pt x="1157969" y="233594"/>
                  </a:lnTo>
                  <a:lnTo>
                    <a:pt x="1151352" y="238589"/>
                  </a:lnTo>
                  <a:lnTo>
                    <a:pt x="1144735" y="243583"/>
                  </a:lnTo>
                  <a:lnTo>
                    <a:pt x="1138118" y="248578"/>
                  </a:lnTo>
                  <a:lnTo>
                    <a:pt x="1131501" y="253572"/>
                  </a:lnTo>
                  <a:lnTo>
                    <a:pt x="1124884" y="258566"/>
                  </a:lnTo>
                  <a:lnTo>
                    <a:pt x="1118267" y="263559"/>
                  </a:lnTo>
                  <a:lnTo>
                    <a:pt x="1111650" y="268552"/>
                  </a:lnTo>
                  <a:lnTo>
                    <a:pt x="1105033" y="273544"/>
                  </a:lnTo>
                  <a:lnTo>
                    <a:pt x="1098416" y="278535"/>
                  </a:lnTo>
                  <a:lnTo>
                    <a:pt x="1091799" y="283525"/>
                  </a:lnTo>
                  <a:lnTo>
                    <a:pt x="1085182" y="288514"/>
                  </a:lnTo>
                  <a:lnTo>
                    <a:pt x="1078566" y="293502"/>
                  </a:lnTo>
                  <a:lnTo>
                    <a:pt x="1071949" y="298488"/>
                  </a:lnTo>
                  <a:lnTo>
                    <a:pt x="1065332" y="303473"/>
                  </a:lnTo>
                  <a:lnTo>
                    <a:pt x="1058715" y="308455"/>
                  </a:lnTo>
                  <a:lnTo>
                    <a:pt x="1052098" y="313436"/>
                  </a:lnTo>
                  <a:lnTo>
                    <a:pt x="1045481" y="318414"/>
                  </a:lnTo>
                  <a:lnTo>
                    <a:pt x="1038864" y="323390"/>
                  </a:lnTo>
                  <a:lnTo>
                    <a:pt x="1032247" y="328362"/>
                  </a:lnTo>
                  <a:lnTo>
                    <a:pt x="1025630" y="333332"/>
                  </a:lnTo>
                  <a:lnTo>
                    <a:pt x="1019013" y="338298"/>
                  </a:lnTo>
                  <a:lnTo>
                    <a:pt x="1012396" y="343260"/>
                  </a:lnTo>
                  <a:lnTo>
                    <a:pt x="1005779" y="348218"/>
                  </a:lnTo>
                  <a:lnTo>
                    <a:pt x="999162" y="353172"/>
                  </a:lnTo>
                  <a:lnTo>
                    <a:pt x="992545" y="358120"/>
                  </a:lnTo>
                  <a:lnTo>
                    <a:pt x="985928" y="363063"/>
                  </a:lnTo>
                  <a:lnTo>
                    <a:pt x="979311" y="368000"/>
                  </a:lnTo>
                  <a:lnTo>
                    <a:pt x="972694" y="372931"/>
                  </a:lnTo>
                  <a:lnTo>
                    <a:pt x="966077" y="377854"/>
                  </a:lnTo>
                  <a:lnTo>
                    <a:pt x="959460" y="382770"/>
                  </a:lnTo>
                  <a:lnTo>
                    <a:pt x="952843" y="387678"/>
                  </a:lnTo>
                  <a:lnTo>
                    <a:pt x="946226" y="392577"/>
                  </a:lnTo>
                  <a:lnTo>
                    <a:pt x="939609" y="397467"/>
                  </a:lnTo>
                  <a:lnTo>
                    <a:pt x="932992" y="402346"/>
                  </a:lnTo>
                  <a:lnTo>
                    <a:pt x="926375" y="407214"/>
                  </a:lnTo>
                  <a:lnTo>
                    <a:pt x="919758" y="412070"/>
                  </a:lnTo>
                  <a:lnTo>
                    <a:pt x="913141" y="416913"/>
                  </a:lnTo>
                  <a:lnTo>
                    <a:pt x="906524" y="421742"/>
                  </a:lnTo>
                  <a:lnTo>
                    <a:pt x="899907" y="426556"/>
                  </a:lnTo>
                  <a:lnTo>
                    <a:pt x="893290" y="431355"/>
                  </a:lnTo>
                  <a:lnTo>
                    <a:pt x="886673" y="436136"/>
                  </a:lnTo>
                  <a:lnTo>
                    <a:pt x="880056" y="440899"/>
                  </a:lnTo>
                  <a:lnTo>
                    <a:pt x="873439" y="445643"/>
                  </a:lnTo>
                  <a:lnTo>
                    <a:pt x="866822" y="450365"/>
                  </a:lnTo>
                  <a:lnTo>
                    <a:pt x="860206" y="455066"/>
                  </a:lnTo>
                  <a:lnTo>
                    <a:pt x="853589" y="459743"/>
                  </a:lnTo>
                  <a:lnTo>
                    <a:pt x="846972" y="464395"/>
                  </a:lnTo>
                  <a:lnTo>
                    <a:pt x="840355" y="469020"/>
                  </a:lnTo>
                  <a:lnTo>
                    <a:pt x="833738" y="473617"/>
                  </a:lnTo>
                  <a:lnTo>
                    <a:pt x="827121" y="478184"/>
                  </a:lnTo>
                  <a:lnTo>
                    <a:pt x="820504" y="482720"/>
                  </a:lnTo>
                  <a:lnTo>
                    <a:pt x="813887" y="487224"/>
                  </a:lnTo>
                  <a:lnTo>
                    <a:pt x="807270" y="491692"/>
                  </a:lnTo>
                  <a:lnTo>
                    <a:pt x="800653" y="496125"/>
                  </a:lnTo>
                  <a:lnTo>
                    <a:pt x="794036" y="500521"/>
                  </a:lnTo>
                  <a:lnTo>
                    <a:pt x="787419" y="504878"/>
                  </a:lnTo>
                  <a:lnTo>
                    <a:pt x="780802" y="509195"/>
                  </a:lnTo>
                  <a:lnTo>
                    <a:pt x="774185" y="513471"/>
                  </a:lnTo>
                  <a:lnTo>
                    <a:pt x="767568" y="517705"/>
                  </a:lnTo>
                  <a:lnTo>
                    <a:pt x="760951" y="521896"/>
                  </a:lnTo>
                  <a:lnTo>
                    <a:pt x="754334" y="526043"/>
                  </a:lnTo>
                  <a:lnTo>
                    <a:pt x="747717" y="530147"/>
                  </a:lnTo>
                  <a:lnTo>
                    <a:pt x="741100" y="534208"/>
                  </a:lnTo>
                  <a:lnTo>
                    <a:pt x="734483" y="538226"/>
                  </a:lnTo>
                  <a:lnTo>
                    <a:pt x="727866" y="542202"/>
                  </a:lnTo>
                  <a:lnTo>
                    <a:pt x="721249" y="546136"/>
                  </a:lnTo>
                  <a:lnTo>
                    <a:pt x="714632" y="550032"/>
                  </a:lnTo>
                  <a:lnTo>
                    <a:pt x="708015" y="553890"/>
                  </a:lnTo>
                  <a:lnTo>
                    <a:pt x="701398" y="557713"/>
                  </a:lnTo>
                  <a:lnTo>
                    <a:pt x="694781" y="561504"/>
                  </a:lnTo>
                  <a:lnTo>
                    <a:pt x="688164" y="565266"/>
                  </a:lnTo>
                  <a:lnTo>
                    <a:pt x="681547" y="569004"/>
                  </a:lnTo>
                  <a:lnTo>
                    <a:pt x="674930" y="572721"/>
                  </a:lnTo>
                  <a:lnTo>
                    <a:pt x="668313" y="576422"/>
                  </a:lnTo>
                  <a:lnTo>
                    <a:pt x="661696" y="580111"/>
                  </a:lnTo>
                  <a:lnTo>
                    <a:pt x="655079" y="583793"/>
                  </a:lnTo>
                  <a:lnTo>
                    <a:pt x="648462" y="587473"/>
                  </a:lnTo>
                  <a:lnTo>
                    <a:pt x="641846" y="591157"/>
                  </a:lnTo>
                  <a:lnTo>
                    <a:pt x="635229" y="594849"/>
                  </a:lnTo>
                  <a:lnTo>
                    <a:pt x="628612" y="598555"/>
                  </a:lnTo>
                  <a:lnTo>
                    <a:pt x="621995" y="602279"/>
                  </a:lnTo>
                  <a:lnTo>
                    <a:pt x="615378" y="606025"/>
                  </a:lnTo>
                  <a:lnTo>
                    <a:pt x="608761" y="609800"/>
                  </a:lnTo>
                  <a:lnTo>
                    <a:pt x="602144" y="613606"/>
                  </a:lnTo>
                  <a:lnTo>
                    <a:pt x="595527" y="617447"/>
                  </a:lnTo>
                  <a:lnTo>
                    <a:pt x="588910" y="621326"/>
                  </a:lnTo>
                  <a:lnTo>
                    <a:pt x="582293" y="625247"/>
                  </a:lnTo>
                  <a:lnTo>
                    <a:pt x="575676" y="629211"/>
                  </a:lnTo>
                  <a:lnTo>
                    <a:pt x="569059" y="633221"/>
                  </a:lnTo>
                  <a:lnTo>
                    <a:pt x="562442" y="637278"/>
                  </a:lnTo>
                  <a:lnTo>
                    <a:pt x="555825" y="641384"/>
                  </a:lnTo>
                  <a:lnTo>
                    <a:pt x="549208" y="645538"/>
                  </a:lnTo>
                  <a:lnTo>
                    <a:pt x="542591" y="649743"/>
                  </a:lnTo>
                  <a:lnTo>
                    <a:pt x="535974" y="653996"/>
                  </a:lnTo>
                  <a:lnTo>
                    <a:pt x="529357" y="658299"/>
                  </a:lnTo>
                  <a:lnTo>
                    <a:pt x="522740" y="662650"/>
                  </a:lnTo>
                  <a:lnTo>
                    <a:pt x="516123" y="667049"/>
                  </a:lnTo>
                  <a:lnTo>
                    <a:pt x="509506" y="671495"/>
                  </a:lnTo>
                  <a:lnTo>
                    <a:pt x="502889" y="675986"/>
                  </a:lnTo>
                  <a:lnTo>
                    <a:pt x="496272" y="680521"/>
                  </a:lnTo>
                  <a:lnTo>
                    <a:pt x="489655" y="685099"/>
                  </a:lnTo>
                  <a:lnTo>
                    <a:pt x="483038" y="689718"/>
                  </a:lnTo>
                  <a:lnTo>
                    <a:pt x="476421" y="694377"/>
                  </a:lnTo>
                  <a:lnTo>
                    <a:pt x="469804" y="699074"/>
                  </a:lnTo>
                  <a:lnTo>
                    <a:pt x="463187" y="703806"/>
                  </a:lnTo>
                  <a:lnTo>
                    <a:pt x="456570" y="708574"/>
                  </a:lnTo>
                  <a:lnTo>
                    <a:pt x="449953" y="713375"/>
                  </a:lnTo>
                  <a:lnTo>
                    <a:pt x="443336" y="718207"/>
                  </a:lnTo>
                  <a:lnTo>
                    <a:pt x="436719" y="723069"/>
                  </a:lnTo>
                  <a:lnTo>
                    <a:pt x="430103" y="727959"/>
                  </a:lnTo>
                  <a:lnTo>
                    <a:pt x="423486" y="732877"/>
                  </a:lnTo>
                  <a:lnTo>
                    <a:pt x="416869" y="737820"/>
                  </a:lnTo>
                  <a:lnTo>
                    <a:pt x="410252" y="742786"/>
                  </a:lnTo>
                  <a:lnTo>
                    <a:pt x="403635" y="747776"/>
                  </a:lnTo>
                  <a:lnTo>
                    <a:pt x="397018" y="752788"/>
                  </a:lnTo>
                  <a:lnTo>
                    <a:pt x="390401" y="757819"/>
                  </a:lnTo>
                  <a:lnTo>
                    <a:pt x="383784" y="762870"/>
                  </a:lnTo>
                  <a:lnTo>
                    <a:pt x="377167" y="767939"/>
                  </a:lnTo>
                  <a:lnTo>
                    <a:pt x="370550" y="773026"/>
                  </a:lnTo>
                  <a:lnTo>
                    <a:pt x="363933" y="778128"/>
                  </a:lnTo>
                  <a:lnTo>
                    <a:pt x="357316" y="783246"/>
                  </a:lnTo>
                  <a:lnTo>
                    <a:pt x="350699" y="788379"/>
                  </a:lnTo>
                  <a:lnTo>
                    <a:pt x="344082" y="793525"/>
                  </a:lnTo>
                  <a:lnTo>
                    <a:pt x="337465" y="798684"/>
                  </a:lnTo>
                  <a:lnTo>
                    <a:pt x="330848" y="803855"/>
                  </a:lnTo>
                  <a:lnTo>
                    <a:pt x="324231" y="809038"/>
                  </a:lnTo>
                  <a:lnTo>
                    <a:pt x="317614" y="814232"/>
                  </a:lnTo>
                  <a:lnTo>
                    <a:pt x="310997" y="819437"/>
                  </a:lnTo>
                  <a:lnTo>
                    <a:pt x="304380" y="824651"/>
                  </a:lnTo>
                  <a:lnTo>
                    <a:pt x="297763" y="829874"/>
                  </a:lnTo>
                  <a:lnTo>
                    <a:pt x="291146" y="835106"/>
                  </a:lnTo>
                  <a:lnTo>
                    <a:pt x="284529" y="840347"/>
                  </a:lnTo>
                  <a:lnTo>
                    <a:pt x="277912" y="845595"/>
                  </a:lnTo>
                  <a:lnTo>
                    <a:pt x="271295" y="850851"/>
                  </a:lnTo>
                  <a:lnTo>
                    <a:pt x="264678" y="856114"/>
                  </a:lnTo>
                  <a:lnTo>
                    <a:pt x="258061" y="861384"/>
                  </a:lnTo>
                  <a:lnTo>
                    <a:pt x="251444" y="866661"/>
                  </a:lnTo>
                  <a:lnTo>
                    <a:pt x="244827" y="871943"/>
                  </a:lnTo>
                  <a:lnTo>
                    <a:pt x="238210" y="877231"/>
                  </a:lnTo>
                  <a:lnTo>
                    <a:pt x="231593" y="882525"/>
                  </a:lnTo>
                  <a:lnTo>
                    <a:pt x="224976" y="887825"/>
                  </a:lnTo>
                  <a:lnTo>
                    <a:pt x="218359" y="893129"/>
                  </a:lnTo>
                  <a:lnTo>
                    <a:pt x="211743" y="898438"/>
                  </a:lnTo>
                  <a:lnTo>
                    <a:pt x="205126" y="903752"/>
                  </a:lnTo>
                  <a:lnTo>
                    <a:pt x="198509" y="909070"/>
                  </a:lnTo>
                  <a:lnTo>
                    <a:pt x="191892" y="914392"/>
                  </a:lnTo>
                  <a:lnTo>
                    <a:pt x="185275" y="919718"/>
                  </a:lnTo>
                  <a:lnTo>
                    <a:pt x="178658" y="925048"/>
                  </a:lnTo>
                  <a:lnTo>
                    <a:pt x="172041" y="930382"/>
                  </a:lnTo>
                  <a:lnTo>
                    <a:pt x="165424" y="935720"/>
                  </a:lnTo>
                  <a:lnTo>
                    <a:pt x="158807" y="941060"/>
                  </a:lnTo>
                  <a:lnTo>
                    <a:pt x="152190" y="946404"/>
                  </a:lnTo>
                  <a:lnTo>
                    <a:pt x="145573" y="951752"/>
                  </a:lnTo>
                  <a:lnTo>
                    <a:pt x="138956" y="957102"/>
                  </a:lnTo>
                  <a:lnTo>
                    <a:pt x="132339" y="962455"/>
                  </a:lnTo>
                  <a:lnTo>
                    <a:pt x="125722" y="967810"/>
                  </a:lnTo>
                  <a:lnTo>
                    <a:pt x="119105" y="973169"/>
                  </a:lnTo>
                  <a:lnTo>
                    <a:pt x="112488" y="978530"/>
                  </a:lnTo>
                  <a:lnTo>
                    <a:pt x="105871" y="983893"/>
                  </a:lnTo>
                  <a:lnTo>
                    <a:pt x="99254" y="989259"/>
                  </a:lnTo>
                  <a:lnTo>
                    <a:pt x="92637" y="994628"/>
                  </a:lnTo>
                  <a:lnTo>
                    <a:pt x="86020" y="999998"/>
                  </a:lnTo>
                  <a:lnTo>
                    <a:pt x="79403" y="1005371"/>
                  </a:lnTo>
                  <a:lnTo>
                    <a:pt x="72786" y="1010745"/>
                  </a:lnTo>
                  <a:lnTo>
                    <a:pt x="66169" y="1016122"/>
                  </a:lnTo>
                  <a:lnTo>
                    <a:pt x="59552" y="1021501"/>
                  </a:lnTo>
                  <a:lnTo>
                    <a:pt x="52935" y="1026881"/>
                  </a:lnTo>
                  <a:lnTo>
                    <a:pt x="46318" y="1032263"/>
                  </a:lnTo>
                  <a:lnTo>
                    <a:pt x="39701" y="1037648"/>
                  </a:lnTo>
                  <a:lnTo>
                    <a:pt x="33084" y="1043033"/>
                  </a:lnTo>
                  <a:lnTo>
                    <a:pt x="26467" y="1048421"/>
                  </a:lnTo>
                  <a:lnTo>
                    <a:pt x="19850" y="1053810"/>
                  </a:lnTo>
                  <a:lnTo>
                    <a:pt x="13233" y="1059201"/>
                  </a:lnTo>
                  <a:lnTo>
                    <a:pt x="6616" y="1064593"/>
                  </a:lnTo>
                  <a:lnTo>
                    <a:pt x="0" y="1069987"/>
                  </a:lnTo>
                  <a:lnTo>
                    <a:pt x="0" y="10699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5973095" y="4718086"/>
              <a:ext cx="1406846" cy="1025881"/>
            </a:xfrm>
            <a:custGeom>
              <a:avLst/>
              <a:pathLst>
                <a:path w="1406846" h="1025881">
                  <a:moveTo>
                    <a:pt x="0" y="1025881"/>
                  </a:moveTo>
                  <a:lnTo>
                    <a:pt x="6616" y="1020699"/>
                  </a:lnTo>
                  <a:lnTo>
                    <a:pt x="13233" y="1015517"/>
                  </a:lnTo>
                  <a:lnTo>
                    <a:pt x="19850" y="1010336"/>
                  </a:lnTo>
                  <a:lnTo>
                    <a:pt x="26467" y="1005156"/>
                  </a:lnTo>
                  <a:lnTo>
                    <a:pt x="33084" y="999977"/>
                  </a:lnTo>
                  <a:lnTo>
                    <a:pt x="39701" y="994799"/>
                  </a:lnTo>
                  <a:lnTo>
                    <a:pt x="46318" y="989621"/>
                  </a:lnTo>
                  <a:lnTo>
                    <a:pt x="52935" y="984444"/>
                  </a:lnTo>
                  <a:lnTo>
                    <a:pt x="59552" y="979269"/>
                  </a:lnTo>
                  <a:lnTo>
                    <a:pt x="66169" y="974094"/>
                  </a:lnTo>
                  <a:lnTo>
                    <a:pt x="72786" y="968921"/>
                  </a:lnTo>
                  <a:lnTo>
                    <a:pt x="79403" y="963748"/>
                  </a:lnTo>
                  <a:lnTo>
                    <a:pt x="86020" y="958577"/>
                  </a:lnTo>
                  <a:lnTo>
                    <a:pt x="92637" y="953407"/>
                  </a:lnTo>
                  <a:lnTo>
                    <a:pt x="99254" y="948239"/>
                  </a:lnTo>
                  <a:lnTo>
                    <a:pt x="105871" y="943072"/>
                  </a:lnTo>
                  <a:lnTo>
                    <a:pt x="112488" y="937907"/>
                  </a:lnTo>
                  <a:lnTo>
                    <a:pt x="119105" y="932744"/>
                  </a:lnTo>
                  <a:lnTo>
                    <a:pt x="125722" y="927582"/>
                  </a:lnTo>
                  <a:lnTo>
                    <a:pt x="132339" y="922422"/>
                  </a:lnTo>
                  <a:lnTo>
                    <a:pt x="138956" y="917265"/>
                  </a:lnTo>
                  <a:lnTo>
                    <a:pt x="145573" y="912109"/>
                  </a:lnTo>
                  <a:lnTo>
                    <a:pt x="152190" y="906956"/>
                  </a:lnTo>
                  <a:lnTo>
                    <a:pt x="158807" y="901806"/>
                  </a:lnTo>
                  <a:lnTo>
                    <a:pt x="165424" y="896658"/>
                  </a:lnTo>
                  <a:lnTo>
                    <a:pt x="172041" y="891513"/>
                  </a:lnTo>
                  <a:lnTo>
                    <a:pt x="178658" y="886371"/>
                  </a:lnTo>
                  <a:lnTo>
                    <a:pt x="185275" y="881232"/>
                  </a:lnTo>
                  <a:lnTo>
                    <a:pt x="191892" y="876097"/>
                  </a:lnTo>
                  <a:lnTo>
                    <a:pt x="198509" y="870965"/>
                  </a:lnTo>
                  <a:lnTo>
                    <a:pt x="205126" y="865838"/>
                  </a:lnTo>
                  <a:lnTo>
                    <a:pt x="211743" y="860714"/>
                  </a:lnTo>
                  <a:lnTo>
                    <a:pt x="218359" y="855595"/>
                  </a:lnTo>
                  <a:lnTo>
                    <a:pt x="224976" y="850480"/>
                  </a:lnTo>
                  <a:lnTo>
                    <a:pt x="231593" y="845371"/>
                  </a:lnTo>
                  <a:lnTo>
                    <a:pt x="238210" y="840267"/>
                  </a:lnTo>
                  <a:lnTo>
                    <a:pt x="244827" y="835169"/>
                  </a:lnTo>
                  <a:lnTo>
                    <a:pt x="251444" y="830077"/>
                  </a:lnTo>
                  <a:lnTo>
                    <a:pt x="258061" y="824991"/>
                  </a:lnTo>
                  <a:lnTo>
                    <a:pt x="264678" y="819913"/>
                  </a:lnTo>
                  <a:lnTo>
                    <a:pt x="271295" y="814841"/>
                  </a:lnTo>
                  <a:lnTo>
                    <a:pt x="277912" y="809778"/>
                  </a:lnTo>
                  <a:lnTo>
                    <a:pt x="284529" y="804723"/>
                  </a:lnTo>
                  <a:lnTo>
                    <a:pt x="291146" y="799678"/>
                  </a:lnTo>
                  <a:lnTo>
                    <a:pt x="297763" y="794641"/>
                  </a:lnTo>
                  <a:lnTo>
                    <a:pt x="304380" y="789615"/>
                  </a:lnTo>
                  <a:lnTo>
                    <a:pt x="310997" y="784600"/>
                  </a:lnTo>
                  <a:lnTo>
                    <a:pt x="317614" y="779597"/>
                  </a:lnTo>
                  <a:lnTo>
                    <a:pt x="324231" y="774606"/>
                  </a:lnTo>
                  <a:lnTo>
                    <a:pt x="330848" y="769628"/>
                  </a:lnTo>
                  <a:lnTo>
                    <a:pt x="337465" y="764665"/>
                  </a:lnTo>
                  <a:lnTo>
                    <a:pt x="344082" y="759716"/>
                  </a:lnTo>
                  <a:lnTo>
                    <a:pt x="350699" y="754783"/>
                  </a:lnTo>
                  <a:lnTo>
                    <a:pt x="357316" y="749868"/>
                  </a:lnTo>
                  <a:lnTo>
                    <a:pt x="363933" y="744971"/>
                  </a:lnTo>
                  <a:lnTo>
                    <a:pt x="370550" y="740092"/>
                  </a:lnTo>
                  <a:lnTo>
                    <a:pt x="377167" y="735235"/>
                  </a:lnTo>
                  <a:lnTo>
                    <a:pt x="383784" y="730399"/>
                  </a:lnTo>
                  <a:lnTo>
                    <a:pt x="390401" y="725586"/>
                  </a:lnTo>
                  <a:lnTo>
                    <a:pt x="397018" y="720798"/>
                  </a:lnTo>
                  <a:lnTo>
                    <a:pt x="403635" y="716035"/>
                  </a:lnTo>
                  <a:lnTo>
                    <a:pt x="410252" y="711300"/>
                  </a:lnTo>
                  <a:lnTo>
                    <a:pt x="416869" y="706594"/>
                  </a:lnTo>
                  <a:lnTo>
                    <a:pt x="423486" y="701918"/>
                  </a:lnTo>
                  <a:lnTo>
                    <a:pt x="430103" y="697274"/>
                  </a:lnTo>
                  <a:lnTo>
                    <a:pt x="436719" y="692664"/>
                  </a:lnTo>
                  <a:lnTo>
                    <a:pt x="443336" y="688089"/>
                  </a:lnTo>
                  <a:lnTo>
                    <a:pt x="449953" y="683551"/>
                  </a:lnTo>
                  <a:lnTo>
                    <a:pt x="456570" y="679051"/>
                  </a:lnTo>
                  <a:lnTo>
                    <a:pt x="463187" y="674591"/>
                  </a:lnTo>
                  <a:lnTo>
                    <a:pt x="469804" y="670173"/>
                  </a:lnTo>
                  <a:lnTo>
                    <a:pt x="476421" y="665796"/>
                  </a:lnTo>
                  <a:lnTo>
                    <a:pt x="483038" y="661464"/>
                  </a:lnTo>
                  <a:lnTo>
                    <a:pt x="489655" y="657176"/>
                  </a:lnTo>
                  <a:lnTo>
                    <a:pt x="496272" y="652933"/>
                  </a:lnTo>
                  <a:lnTo>
                    <a:pt x="502889" y="648737"/>
                  </a:lnTo>
                  <a:lnTo>
                    <a:pt x="509506" y="644587"/>
                  </a:lnTo>
                  <a:lnTo>
                    <a:pt x="516123" y="640483"/>
                  </a:lnTo>
                  <a:lnTo>
                    <a:pt x="522740" y="636425"/>
                  </a:lnTo>
                  <a:lnTo>
                    <a:pt x="529357" y="632413"/>
                  </a:lnTo>
                  <a:lnTo>
                    <a:pt x="535974" y="628444"/>
                  </a:lnTo>
                  <a:lnTo>
                    <a:pt x="542591" y="624518"/>
                  </a:lnTo>
                  <a:lnTo>
                    <a:pt x="549208" y="620633"/>
                  </a:lnTo>
                  <a:lnTo>
                    <a:pt x="555825" y="616786"/>
                  </a:lnTo>
                  <a:lnTo>
                    <a:pt x="562442" y="612974"/>
                  </a:lnTo>
                  <a:lnTo>
                    <a:pt x="569059" y="609194"/>
                  </a:lnTo>
                  <a:lnTo>
                    <a:pt x="575676" y="605443"/>
                  </a:lnTo>
                  <a:lnTo>
                    <a:pt x="582293" y="601716"/>
                  </a:lnTo>
                  <a:lnTo>
                    <a:pt x="588910" y="598010"/>
                  </a:lnTo>
                  <a:lnTo>
                    <a:pt x="595527" y="594319"/>
                  </a:lnTo>
                  <a:lnTo>
                    <a:pt x="602144" y="590638"/>
                  </a:lnTo>
                  <a:lnTo>
                    <a:pt x="608761" y="586964"/>
                  </a:lnTo>
                  <a:lnTo>
                    <a:pt x="615378" y="583290"/>
                  </a:lnTo>
                  <a:lnTo>
                    <a:pt x="621995" y="579611"/>
                  </a:lnTo>
                  <a:lnTo>
                    <a:pt x="628612" y="575923"/>
                  </a:lnTo>
                  <a:lnTo>
                    <a:pt x="635229" y="572221"/>
                  </a:lnTo>
                  <a:lnTo>
                    <a:pt x="641846" y="568500"/>
                  </a:lnTo>
                  <a:lnTo>
                    <a:pt x="648462" y="564755"/>
                  </a:lnTo>
                  <a:lnTo>
                    <a:pt x="655079" y="560983"/>
                  </a:lnTo>
                  <a:lnTo>
                    <a:pt x="661696" y="557180"/>
                  </a:lnTo>
                  <a:lnTo>
                    <a:pt x="668313" y="553341"/>
                  </a:lnTo>
                  <a:lnTo>
                    <a:pt x="674930" y="549466"/>
                  </a:lnTo>
                  <a:lnTo>
                    <a:pt x="681547" y="545550"/>
                  </a:lnTo>
                  <a:lnTo>
                    <a:pt x="688164" y="541592"/>
                  </a:lnTo>
                  <a:lnTo>
                    <a:pt x="694781" y="537591"/>
                  </a:lnTo>
                  <a:lnTo>
                    <a:pt x="701398" y="533544"/>
                  </a:lnTo>
                  <a:lnTo>
                    <a:pt x="708015" y="529452"/>
                  </a:lnTo>
                  <a:lnTo>
                    <a:pt x="714632" y="525313"/>
                  </a:lnTo>
                  <a:lnTo>
                    <a:pt x="721249" y="521129"/>
                  </a:lnTo>
                  <a:lnTo>
                    <a:pt x="727866" y="516897"/>
                  </a:lnTo>
                  <a:lnTo>
                    <a:pt x="734483" y="512621"/>
                  </a:lnTo>
                  <a:lnTo>
                    <a:pt x="741100" y="508299"/>
                  </a:lnTo>
                  <a:lnTo>
                    <a:pt x="747717" y="503934"/>
                  </a:lnTo>
                  <a:lnTo>
                    <a:pt x="754334" y="499525"/>
                  </a:lnTo>
                  <a:lnTo>
                    <a:pt x="760951" y="495076"/>
                  </a:lnTo>
                  <a:lnTo>
                    <a:pt x="767568" y="490586"/>
                  </a:lnTo>
                  <a:lnTo>
                    <a:pt x="774185" y="486057"/>
                  </a:lnTo>
                  <a:lnTo>
                    <a:pt x="780802" y="481491"/>
                  </a:lnTo>
                  <a:lnTo>
                    <a:pt x="787419" y="476889"/>
                  </a:lnTo>
                  <a:lnTo>
                    <a:pt x="794036" y="472254"/>
                  </a:lnTo>
                  <a:lnTo>
                    <a:pt x="800653" y="467586"/>
                  </a:lnTo>
                  <a:lnTo>
                    <a:pt x="807270" y="462887"/>
                  </a:lnTo>
                  <a:lnTo>
                    <a:pt x="813887" y="458159"/>
                  </a:lnTo>
                  <a:lnTo>
                    <a:pt x="820504" y="453403"/>
                  </a:lnTo>
                  <a:lnTo>
                    <a:pt x="827121" y="448621"/>
                  </a:lnTo>
                  <a:lnTo>
                    <a:pt x="833738" y="443814"/>
                  </a:lnTo>
                  <a:lnTo>
                    <a:pt x="840355" y="438984"/>
                  </a:lnTo>
                  <a:lnTo>
                    <a:pt x="846972" y="434132"/>
                  </a:lnTo>
                  <a:lnTo>
                    <a:pt x="853589" y="429259"/>
                  </a:lnTo>
                  <a:lnTo>
                    <a:pt x="860206" y="424366"/>
                  </a:lnTo>
                  <a:lnTo>
                    <a:pt x="866822" y="419455"/>
                  </a:lnTo>
                  <a:lnTo>
                    <a:pt x="873439" y="414526"/>
                  </a:lnTo>
                  <a:lnTo>
                    <a:pt x="880056" y="409582"/>
                  </a:lnTo>
                  <a:lnTo>
                    <a:pt x="886673" y="404622"/>
                  </a:lnTo>
                  <a:lnTo>
                    <a:pt x="893290" y="399647"/>
                  </a:lnTo>
                  <a:lnTo>
                    <a:pt x="899907" y="394660"/>
                  </a:lnTo>
                  <a:lnTo>
                    <a:pt x="906524" y="389659"/>
                  </a:lnTo>
                  <a:lnTo>
                    <a:pt x="913141" y="384647"/>
                  </a:lnTo>
                  <a:lnTo>
                    <a:pt x="919758" y="379624"/>
                  </a:lnTo>
                  <a:lnTo>
                    <a:pt x="926375" y="374590"/>
                  </a:lnTo>
                  <a:lnTo>
                    <a:pt x="932992" y="369547"/>
                  </a:lnTo>
                  <a:lnTo>
                    <a:pt x="939609" y="364494"/>
                  </a:lnTo>
                  <a:lnTo>
                    <a:pt x="946226" y="359433"/>
                  </a:lnTo>
                  <a:lnTo>
                    <a:pt x="952843" y="354363"/>
                  </a:lnTo>
                  <a:lnTo>
                    <a:pt x="959460" y="349287"/>
                  </a:lnTo>
                  <a:lnTo>
                    <a:pt x="966077" y="344203"/>
                  </a:lnTo>
                  <a:lnTo>
                    <a:pt x="972694" y="339112"/>
                  </a:lnTo>
                  <a:lnTo>
                    <a:pt x="979311" y="334015"/>
                  </a:lnTo>
                  <a:lnTo>
                    <a:pt x="985928" y="328913"/>
                  </a:lnTo>
                  <a:lnTo>
                    <a:pt x="992545" y="323805"/>
                  </a:lnTo>
                  <a:lnTo>
                    <a:pt x="999162" y="318692"/>
                  </a:lnTo>
                  <a:lnTo>
                    <a:pt x="1005779" y="313574"/>
                  </a:lnTo>
                  <a:lnTo>
                    <a:pt x="1012396" y="308451"/>
                  </a:lnTo>
                  <a:lnTo>
                    <a:pt x="1019013" y="303324"/>
                  </a:lnTo>
                  <a:lnTo>
                    <a:pt x="1025630" y="298194"/>
                  </a:lnTo>
                  <a:lnTo>
                    <a:pt x="1032247" y="293059"/>
                  </a:lnTo>
                  <a:lnTo>
                    <a:pt x="1038864" y="287921"/>
                  </a:lnTo>
                  <a:lnTo>
                    <a:pt x="1045481" y="282780"/>
                  </a:lnTo>
                  <a:lnTo>
                    <a:pt x="1052098" y="277636"/>
                  </a:lnTo>
                  <a:lnTo>
                    <a:pt x="1058715" y="272489"/>
                  </a:lnTo>
                  <a:lnTo>
                    <a:pt x="1065332" y="267339"/>
                  </a:lnTo>
                  <a:lnTo>
                    <a:pt x="1071949" y="262186"/>
                  </a:lnTo>
                  <a:lnTo>
                    <a:pt x="1078566" y="257032"/>
                  </a:lnTo>
                  <a:lnTo>
                    <a:pt x="1085182" y="251875"/>
                  </a:lnTo>
                  <a:lnTo>
                    <a:pt x="1091799" y="246715"/>
                  </a:lnTo>
                  <a:lnTo>
                    <a:pt x="1098416" y="241554"/>
                  </a:lnTo>
                  <a:lnTo>
                    <a:pt x="1105033" y="236391"/>
                  </a:lnTo>
                  <a:lnTo>
                    <a:pt x="1111650" y="231227"/>
                  </a:lnTo>
                  <a:lnTo>
                    <a:pt x="1118267" y="226060"/>
                  </a:lnTo>
                  <a:lnTo>
                    <a:pt x="1124884" y="220892"/>
                  </a:lnTo>
                  <a:lnTo>
                    <a:pt x="1131501" y="215723"/>
                  </a:lnTo>
                  <a:lnTo>
                    <a:pt x="1138118" y="210552"/>
                  </a:lnTo>
                  <a:lnTo>
                    <a:pt x="1144735" y="205380"/>
                  </a:lnTo>
                  <a:lnTo>
                    <a:pt x="1151352" y="200207"/>
                  </a:lnTo>
                  <a:lnTo>
                    <a:pt x="1157969" y="195032"/>
                  </a:lnTo>
                  <a:lnTo>
                    <a:pt x="1164586" y="189857"/>
                  </a:lnTo>
                  <a:lnTo>
                    <a:pt x="1171203" y="184681"/>
                  </a:lnTo>
                  <a:lnTo>
                    <a:pt x="1177820" y="179503"/>
                  </a:lnTo>
                  <a:lnTo>
                    <a:pt x="1184437" y="174325"/>
                  </a:lnTo>
                  <a:lnTo>
                    <a:pt x="1191054" y="169146"/>
                  </a:lnTo>
                  <a:lnTo>
                    <a:pt x="1197671" y="163966"/>
                  </a:lnTo>
                  <a:lnTo>
                    <a:pt x="1204288" y="158785"/>
                  </a:lnTo>
                  <a:lnTo>
                    <a:pt x="1210905" y="153604"/>
                  </a:lnTo>
                  <a:lnTo>
                    <a:pt x="1217522" y="148422"/>
                  </a:lnTo>
                  <a:lnTo>
                    <a:pt x="1224139" y="143240"/>
                  </a:lnTo>
                  <a:lnTo>
                    <a:pt x="1230756" y="138057"/>
                  </a:lnTo>
                  <a:lnTo>
                    <a:pt x="1237373" y="132873"/>
                  </a:lnTo>
                  <a:lnTo>
                    <a:pt x="1243990" y="127689"/>
                  </a:lnTo>
                  <a:lnTo>
                    <a:pt x="1250607" y="122504"/>
                  </a:lnTo>
                  <a:lnTo>
                    <a:pt x="1257224" y="117319"/>
                  </a:lnTo>
                  <a:lnTo>
                    <a:pt x="1263841" y="112134"/>
                  </a:lnTo>
                  <a:lnTo>
                    <a:pt x="1270458" y="106948"/>
                  </a:lnTo>
                  <a:lnTo>
                    <a:pt x="1277075" y="101762"/>
                  </a:lnTo>
                  <a:lnTo>
                    <a:pt x="1283692" y="96575"/>
                  </a:lnTo>
                  <a:lnTo>
                    <a:pt x="1290309" y="91388"/>
                  </a:lnTo>
                  <a:lnTo>
                    <a:pt x="1296925" y="86201"/>
                  </a:lnTo>
                  <a:lnTo>
                    <a:pt x="1303542" y="81013"/>
                  </a:lnTo>
                  <a:lnTo>
                    <a:pt x="1310159" y="75826"/>
                  </a:lnTo>
                  <a:lnTo>
                    <a:pt x="1316776" y="70638"/>
                  </a:lnTo>
                  <a:lnTo>
                    <a:pt x="1323393" y="65449"/>
                  </a:lnTo>
                  <a:lnTo>
                    <a:pt x="1330010" y="60261"/>
                  </a:lnTo>
                  <a:lnTo>
                    <a:pt x="1336627" y="55072"/>
                  </a:lnTo>
                  <a:lnTo>
                    <a:pt x="1343244" y="49883"/>
                  </a:lnTo>
                  <a:lnTo>
                    <a:pt x="1349861" y="44694"/>
                  </a:lnTo>
                  <a:lnTo>
                    <a:pt x="1356478" y="39505"/>
                  </a:lnTo>
                  <a:lnTo>
                    <a:pt x="1363095" y="34315"/>
                  </a:lnTo>
                  <a:lnTo>
                    <a:pt x="1369712" y="29126"/>
                  </a:lnTo>
                  <a:lnTo>
                    <a:pt x="1376329" y="23936"/>
                  </a:lnTo>
                  <a:lnTo>
                    <a:pt x="1382946" y="18746"/>
                  </a:lnTo>
                  <a:lnTo>
                    <a:pt x="1389563" y="13556"/>
                  </a:lnTo>
                  <a:lnTo>
                    <a:pt x="1396180" y="8366"/>
                  </a:lnTo>
                  <a:lnTo>
                    <a:pt x="1402797" y="3175"/>
                  </a:lnTo>
                  <a:lnTo>
                    <a:pt x="1406846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56145" y="6056411"/>
              <a:ext cx="60368" cy="6036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00033" y="6053980"/>
              <a:ext cx="65230" cy="6523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046536" y="6054164"/>
              <a:ext cx="64861" cy="64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94641" y="6055950"/>
              <a:ext cx="61289" cy="612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48973" y="6063964"/>
              <a:ext cx="45262" cy="452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99230" y="5515829"/>
              <a:ext cx="37386" cy="3738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241927" y="6064280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286164" y="6062198"/>
              <a:ext cx="48793" cy="4879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334729" y="6064445"/>
              <a:ext cx="44300" cy="443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85462" y="5431600"/>
              <a:ext cx="35473" cy="354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427203" y="5477782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470750" y="5317884"/>
              <a:ext cx="50170" cy="5017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512210" y="5312163"/>
              <a:ext cx="59889" cy="598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556717" y="5252082"/>
              <a:ext cx="63511" cy="6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597082" y="5128911"/>
              <a:ext cx="75421" cy="7542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637890" y="5156954"/>
              <a:ext cx="86441" cy="8644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683334" y="5140680"/>
              <a:ext cx="88190" cy="881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731759" y="5162756"/>
              <a:ext cx="83977" cy="839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tx276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77" name="rc277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81" name="rc281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tx282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83" name="rc283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tx284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85" name="rc285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tx286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87" name="rc287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89" name="rc289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91" name="rc291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2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93" name="pl293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4327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263792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84304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0415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24668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4451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65031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85544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24023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259726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2802387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99413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320265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3401168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619837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818206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30220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50732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71245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91096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11608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31459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5197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72484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20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427172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446666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67179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4863544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5072063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5270572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5489242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5687611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9" name="pl329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617160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637673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5818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678036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69854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718400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738912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759425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6141124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3607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1196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73294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6941468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39977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358647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7557016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355" name="pl355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371" name="pl371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9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387" name="pl387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5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96" name="rc396"/>
            <p:cNvSpPr/>
            <p:nvPr/>
          </p:nvSpPr>
          <p:spPr>
            <a:xfrm>
              <a:off x="7912089" y="3042028"/>
              <a:ext cx="1025003" cy="1355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tx397"/>
            <p:cNvSpPr/>
            <p:nvPr/>
          </p:nvSpPr>
          <p:spPr>
            <a:xfrm>
              <a:off x="7981678" y="3131485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7981678" y="3265716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7981678" y="3432169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400" name="rc400"/>
            <p:cNvSpPr/>
            <p:nvPr/>
          </p:nvSpPr>
          <p:spPr>
            <a:xfrm>
              <a:off x="7981678" y="366911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8074836" y="3762274"/>
              <a:ext cx="33140" cy="33140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8062422" y="3969316"/>
              <a:ext cx="57968" cy="5796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7981678" y="410802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8041857" y="4168207"/>
              <a:ext cx="99098" cy="9909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tx406"/>
            <p:cNvSpPr/>
            <p:nvPr/>
          </p:nvSpPr>
          <p:spPr>
            <a:xfrm>
              <a:off x="8277049" y="373336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8277049" y="417227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2021-02-14T22:00:05Z</dcterms:modified>
</cp:coreProperties>
</file>