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4286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4286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4286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4286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4286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4286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4286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4286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234286" y="1352506"/>
              <a:ext cx="1799815" cy="1224751"/>
            </a:xfrm>
            <a:custGeom>
              <a:avLst/>
              <a:pathLst>
                <a:path w="1799815" h="1224751">
                  <a:moveTo>
                    <a:pt x="0" y="1022890"/>
                  </a:moveTo>
                  <a:lnTo>
                    <a:pt x="6616" y="1018823"/>
                  </a:lnTo>
                  <a:lnTo>
                    <a:pt x="13233" y="1014754"/>
                  </a:lnTo>
                  <a:lnTo>
                    <a:pt x="19850" y="1010685"/>
                  </a:lnTo>
                  <a:lnTo>
                    <a:pt x="26467" y="1006613"/>
                  </a:lnTo>
                  <a:lnTo>
                    <a:pt x="33084" y="1002540"/>
                  </a:lnTo>
                  <a:lnTo>
                    <a:pt x="39701" y="998466"/>
                  </a:lnTo>
                  <a:lnTo>
                    <a:pt x="46318" y="994390"/>
                  </a:lnTo>
                  <a:lnTo>
                    <a:pt x="52935" y="990312"/>
                  </a:lnTo>
                  <a:lnTo>
                    <a:pt x="59552" y="986233"/>
                  </a:lnTo>
                  <a:lnTo>
                    <a:pt x="66169" y="982153"/>
                  </a:lnTo>
                  <a:lnTo>
                    <a:pt x="72786" y="978070"/>
                  </a:lnTo>
                  <a:lnTo>
                    <a:pt x="79403" y="973986"/>
                  </a:lnTo>
                  <a:lnTo>
                    <a:pt x="86020" y="969901"/>
                  </a:lnTo>
                  <a:lnTo>
                    <a:pt x="92637" y="965813"/>
                  </a:lnTo>
                  <a:lnTo>
                    <a:pt x="99254" y="961724"/>
                  </a:lnTo>
                  <a:lnTo>
                    <a:pt x="105871" y="957633"/>
                  </a:lnTo>
                  <a:lnTo>
                    <a:pt x="112488" y="953540"/>
                  </a:lnTo>
                  <a:lnTo>
                    <a:pt x="119105" y="949446"/>
                  </a:lnTo>
                  <a:lnTo>
                    <a:pt x="125722" y="945349"/>
                  </a:lnTo>
                  <a:lnTo>
                    <a:pt x="132339" y="941251"/>
                  </a:lnTo>
                  <a:lnTo>
                    <a:pt x="138956" y="937151"/>
                  </a:lnTo>
                  <a:lnTo>
                    <a:pt x="145573" y="933049"/>
                  </a:lnTo>
                  <a:lnTo>
                    <a:pt x="152190" y="928945"/>
                  </a:lnTo>
                  <a:lnTo>
                    <a:pt x="158807" y="924839"/>
                  </a:lnTo>
                  <a:lnTo>
                    <a:pt x="165424" y="920731"/>
                  </a:lnTo>
                  <a:lnTo>
                    <a:pt x="172041" y="916621"/>
                  </a:lnTo>
                  <a:lnTo>
                    <a:pt x="178658" y="912509"/>
                  </a:lnTo>
                  <a:lnTo>
                    <a:pt x="185275" y="908394"/>
                  </a:lnTo>
                  <a:lnTo>
                    <a:pt x="191892" y="904278"/>
                  </a:lnTo>
                  <a:lnTo>
                    <a:pt x="198509" y="900160"/>
                  </a:lnTo>
                  <a:lnTo>
                    <a:pt x="205126" y="896039"/>
                  </a:lnTo>
                  <a:lnTo>
                    <a:pt x="211743" y="891917"/>
                  </a:lnTo>
                  <a:lnTo>
                    <a:pt x="218359" y="887792"/>
                  </a:lnTo>
                  <a:lnTo>
                    <a:pt x="224976" y="883665"/>
                  </a:lnTo>
                  <a:lnTo>
                    <a:pt x="231593" y="879536"/>
                  </a:lnTo>
                  <a:lnTo>
                    <a:pt x="238210" y="875405"/>
                  </a:lnTo>
                  <a:lnTo>
                    <a:pt x="244827" y="871272"/>
                  </a:lnTo>
                  <a:lnTo>
                    <a:pt x="251444" y="867136"/>
                  </a:lnTo>
                  <a:lnTo>
                    <a:pt x="258061" y="862999"/>
                  </a:lnTo>
                  <a:lnTo>
                    <a:pt x="264678" y="858859"/>
                  </a:lnTo>
                  <a:lnTo>
                    <a:pt x="271295" y="854717"/>
                  </a:lnTo>
                  <a:lnTo>
                    <a:pt x="277912" y="850573"/>
                  </a:lnTo>
                  <a:lnTo>
                    <a:pt x="284529" y="846427"/>
                  </a:lnTo>
                  <a:lnTo>
                    <a:pt x="291146" y="842279"/>
                  </a:lnTo>
                  <a:lnTo>
                    <a:pt x="297763" y="838128"/>
                  </a:lnTo>
                  <a:lnTo>
                    <a:pt x="304380" y="833976"/>
                  </a:lnTo>
                  <a:lnTo>
                    <a:pt x="310997" y="829822"/>
                  </a:lnTo>
                  <a:lnTo>
                    <a:pt x="317614" y="825666"/>
                  </a:lnTo>
                  <a:lnTo>
                    <a:pt x="324231" y="821508"/>
                  </a:lnTo>
                  <a:lnTo>
                    <a:pt x="330848" y="817349"/>
                  </a:lnTo>
                  <a:lnTo>
                    <a:pt x="337465" y="813187"/>
                  </a:lnTo>
                  <a:lnTo>
                    <a:pt x="344082" y="809025"/>
                  </a:lnTo>
                  <a:lnTo>
                    <a:pt x="350699" y="804861"/>
                  </a:lnTo>
                  <a:lnTo>
                    <a:pt x="357316" y="800695"/>
                  </a:lnTo>
                  <a:lnTo>
                    <a:pt x="363933" y="796529"/>
                  </a:lnTo>
                  <a:lnTo>
                    <a:pt x="370550" y="792361"/>
                  </a:lnTo>
                  <a:lnTo>
                    <a:pt x="377167" y="788193"/>
                  </a:lnTo>
                  <a:lnTo>
                    <a:pt x="383784" y="784024"/>
                  </a:lnTo>
                  <a:lnTo>
                    <a:pt x="390401" y="779855"/>
                  </a:lnTo>
                  <a:lnTo>
                    <a:pt x="397018" y="775685"/>
                  </a:lnTo>
                  <a:lnTo>
                    <a:pt x="403635" y="771516"/>
                  </a:lnTo>
                  <a:lnTo>
                    <a:pt x="410252" y="767347"/>
                  </a:lnTo>
                  <a:lnTo>
                    <a:pt x="416869" y="763179"/>
                  </a:lnTo>
                  <a:lnTo>
                    <a:pt x="423486" y="759012"/>
                  </a:lnTo>
                  <a:lnTo>
                    <a:pt x="430103" y="754847"/>
                  </a:lnTo>
                  <a:lnTo>
                    <a:pt x="436719" y="750683"/>
                  </a:lnTo>
                  <a:lnTo>
                    <a:pt x="443336" y="746522"/>
                  </a:lnTo>
                  <a:lnTo>
                    <a:pt x="449953" y="742364"/>
                  </a:lnTo>
                  <a:lnTo>
                    <a:pt x="456570" y="738209"/>
                  </a:lnTo>
                  <a:lnTo>
                    <a:pt x="463187" y="734058"/>
                  </a:lnTo>
                  <a:lnTo>
                    <a:pt x="469804" y="729912"/>
                  </a:lnTo>
                  <a:lnTo>
                    <a:pt x="476421" y="725771"/>
                  </a:lnTo>
                  <a:lnTo>
                    <a:pt x="483038" y="721635"/>
                  </a:lnTo>
                  <a:lnTo>
                    <a:pt x="489655" y="717507"/>
                  </a:lnTo>
                  <a:lnTo>
                    <a:pt x="496272" y="713386"/>
                  </a:lnTo>
                  <a:lnTo>
                    <a:pt x="502889" y="709273"/>
                  </a:lnTo>
                  <a:lnTo>
                    <a:pt x="509506" y="705169"/>
                  </a:lnTo>
                  <a:lnTo>
                    <a:pt x="516123" y="701075"/>
                  </a:lnTo>
                  <a:lnTo>
                    <a:pt x="522740" y="696992"/>
                  </a:lnTo>
                  <a:lnTo>
                    <a:pt x="529357" y="692921"/>
                  </a:lnTo>
                  <a:lnTo>
                    <a:pt x="535974" y="688863"/>
                  </a:lnTo>
                  <a:lnTo>
                    <a:pt x="542591" y="684819"/>
                  </a:lnTo>
                  <a:lnTo>
                    <a:pt x="549208" y="680790"/>
                  </a:lnTo>
                  <a:lnTo>
                    <a:pt x="555825" y="676777"/>
                  </a:lnTo>
                  <a:lnTo>
                    <a:pt x="562442" y="672781"/>
                  </a:lnTo>
                  <a:lnTo>
                    <a:pt x="569059" y="668803"/>
                  </a:lnTo>
                  <a:lnTo>
                    <a:pt x="575676" y="664844"/>
                  </a:lnTo>
                  <a:lnTo>
                    <a:pt x="582293" y="660904"/>
                  </a:lnTo>
                  <a:lnTo>
                    <a:pt x="588910" y="656985"/>
                  </a:lnTo>
                  <a:lnTo>
                    <a:pt x="595527" y="653087"/>
                  </a:lnTo>
                  <a:lnTo>
                    <a:pt x="602144" y="649211"/>
                  </a:lnTo>
                  <a:lnTo>
                    <a:pt x="608761" y="645357"/>
                  </a:lnTo>
                  <a:lnTo>
                    <a:pt x="615378" y="641525"/>
                  </a:lnTo>
                  <a:lnTo>
                    <a:pt x="621995" y="637716"/>
                  </a:lnTo>
                  <a:lnTo>
                    <a:pt x="628612" y="633929"/>
                  </a:lnTo>
                  <a:lnTo>
                    <a:pt x="635229" y="630163"/>
                  </a:lnTo>
                  <a:lnTo>
                    <a:pt x="641846" y="626418"/>
                  </a:lnTo>
                  <a:lnTo>
                    <a:pt x="648462" y="622693"/>
                  </a:lnTo>
                  <a:lnTo>
                    <a:pt x="655079" y="618986"/>
                  </a:lnTo>
                  <a:lnTo>
                    <a:pt x="661696" y="615295"/>
                  </a:lnTo>
                  <a:lnTo>
                    <a:pt x="668313" y="611619"/>
                  </a:lnTo>
                  <a:lnTo>
                    <a:pt x="674930" y="607955"/>
                  </a:lnTo>
                  <a:lnTo>
                    <a:pt x="681547" y="604301"/>
                  </a:lnTo>
                  <a:lnTo>
                    <a:pt x="688164" y="600652"/>
                  </a:lnTo>
                  <a:lnTo>
                    <a:pt x="694781" y="597007"/>
                  </a:lnTo>
                  <a:lnTo>
                    <a:pt x="701398" y="593361"/>
                  </a:lnTo>
                  <a:lnTo>
                    <a:pt x="708015" y="589710"/>
                  </a:lnTo>
                  <a:lnTo>
                    <a:pt x="714632" y="586051"/>
                  </a:lnTo>
                  <a:lnTo>
                    <a:pt x="721249" y="582379"/>
                  </a:lnTo>
                  <a:lnTo>
                    <a:pt x="727866" y="578690"/>
                  </a:lnTo>
                  <a:lnTo>
                    <a:pt x="734483" y="574980"/>
                  </a:lnTo>
                  <a:lnTo>
                    <a:pt x="741100" y="571245"/>
                  </a:lnTo>
                  <a:lnTo>
                    <a:pt x="747717" y="567481"/>
                  </a:lnTo>
                  <a:lnTo>
                    <a:pt x="754334" y="563683"/>
                  </a:lnTo>
                  <a:lnTo>
                    <a:pt x="760951" y="559849"/>
                  </a:lnTo>
                  <a:lnTo>
                    <a:pt x="767568" y="555974"/>
                  </a:lnTo>
                  <a:lnTo>
                    <a:pt x="774185" y="552056"/>
                  </a:lnTo>
                  <a:lnTo>
                    <a:pt x="780802" y="548092"/>
                  </a:lnTo>
                  <a:lnTo>
                    <a:pt x="787419" y="544080"/>
                  </a:lnTo>
                  <a:lnTo>
                    <a:pt x="794036" y="540018"/>
                  </a:lnTo>
                  <a:lnTo>
                    <a:pt x="800653" y="535903"/>
                  </a:lnTo>
                  <a:lnTo>
                    <a:pt x="807270" y="531735"/>
                  </a:lnTo>
                  <a:lnTo>
                    <a:pt x="813887" y="527512"/>
                  </a:lnTo>
                  <a:lnTo>
                    <a:pt x="820504" y="523236"/>
                  </a:lnTo>
                  <a:lnTo>
                    <a:pt x="827121" y="518904"/>
                  </a:lnTo>
                  <a:lnTo>
                    <a:pt x="833738" y="514517"/>
                  </a:lnTo>
                  <a:lnTo>
                    <a:pt x="840355" y="510076"/>
                  </a:lnTo>
                  <a:lnTo>
                    <a:pt x="846972" y="505582"/>
                  </a:lnTo>
                  <a:lnTo>
                    <a:pt x="853589" y="501035"/>
                  </a:lnTo>
                  <a:lnTo>
                    <a:pt x="860206" y="496436"/>
                  </a:lnTo>
                  <a:lnTo>
                    <a:pt x="866822" y="491787"/>
                  </a:lnTo>
                  <a:lnTo>
                    <a:pt x="873439" y="487089"/>
                  </a:lnTo>
                  <a:lnTo>
                    <a:pt x="880056" y="482343"/>
                  </a:lnTo>
                  <a:lnTo>
                    <a:pt x="886673" y="477552"/>
                  </a:lnTo>
                  <a:lnTo>
                    <a:pt x="893290" y="472717"/>
                  </a:lnTo>
                  <a:lnTo>
                    <a:pt x="899907" y="467839"/>
                  </a:lnTo>
                  <a:lnTo>
                    <a:pt x="906524" y="462920"/>
                  </a:lnTo>
                  <a:lnTo>
                    <a:pt x="913141" y="457962"/>
                  </a:lnTo>
                  <a:lnTo>
                    <a:pt x="919758" y="452967"/>
                  </a:lnTo>
                  <a:lnTo>
                    <a:pt x="926375" y="447936"/>
                  </a:lnTo>
                  <a:lnTo>
                    <a:pt x="932992" y="442872"/>
                  </a:lnTo>
                  <a:lnTo>
                    <a:pt x="939609" y="437775"/>
                  </a:lnTo>
                  <a:lnTo>
                    <a:pt x="946226" y="432647"/>
                  </a:lnTo>
                  <a:lnTo>
                    <a:pt x="952843" y="427490"/>
                  </a:lnTo>
                  <a:lnTo>
                    <a:pt x="959460" y="422305"/>
                  </a:lnTo>
                  <a:lnTo>
                    <a:pt x="966077" y="417093"/>
                  </a:lnTo>
                  <a:lnTo>
                    <a:pt x="972694" y="411857"/>
                  </a:lnTo>
                  <a:lnTo>
                    <a:pt x="979311" y="406596"/>
                  </a:lnTo>
                  <a:lnTo>
                    <a:pt x="985928" y="401313"/>
                  </a:lnTo>
                  <a:lnTo>
                    <a:pt x="992545" y="396009"/>
                  </a:lnTo>
                  <a:lnTo>
                    <a:pt x="999162" y="390685"/>
                  </a:lnTo>
                  <a:lnTo>
                    <a:pt x="1005779" y="385341"/>
                  </a:lnTo>
                  <a:lnTo>
                    <a:pt x="1012396" y="379979"/>
                  </a:lnTo>
                  <a:lnTo>
                    <a:pt x="1019013" y="374599"/>
                  </a:lnTo>
                  <a:lnTo>
                    <a:pt x="1025630" y="369204"/>
                  </a:lnTo>
                  <a:lnTo>
                    <a:pt x="1032247" y="363792"/>
                  </a:lnTo>
                  <a:lnTo>
                    <a:pt x="1038864" y="358366"/>
                  </a:lnTo>
                  <a:lnTo>
                    <a:pt x="1045481" y="352926"/>
                  </a:lnTo>
                  <a:lnTo>
                    <a:pt x="1052098" y="347473"/>
                  </a:lnTo>
                  <a:lnTo>
                    <a:pt x="1058715" y="342007"/>
                  </a:lnTo>
                  <a:lnTo>
                    <a:pt x="1065332" y="336529"/>
                  </a:lnTo>
                  <a:lnTo>
                    <a:pt x="1071949" y="331040"/>
                  </a:lnTo>
                  <a:lnTo>
                    <a:pt x="1078566" y="325540"/>
                  </a:lnTo>
                  <a:lnTo>
                    <a:pt x="1085182" y="320030"/>
                  </a:lnTo>
                  <a:lnTo>
                    <a:pt x="1091799" y="314510"/>
                  </a:lnTo>
                  <a:lnTo>
                    <a:pt x="1098416" y="308981"/>
                  </a:lnTo>
                  <a:lnTo>
                    <a:pt x="1105033" y="303443"/>
                  </a:lnTo>
                  <a:lnTo>
                    <a:pt x="1111650" y="297896"/>
                  </a:lnTo>
                  <a:lnTo>
                    <a:pt x="1118267" y="292342"/>
                  </a:lnTo>
                  <a:lnTo>
                    <a:pt x="1124884" y="286780"/>
                  </a:lnTo>
                  <a:lnTo>
                    <a:pt x="1131501" y="281210"/>
                  </a:lnTo>
                  <a:lnTo>
                    <a:pt x="1138118" y="275634"/>
                  </a:lnTo>
                  <a:lnTo>
                    <a:pt x="1144735" y="270051"/>
                  </a:lnTo>
                  <a:lnTo>
                    <a:pt x="1151352" y="264462"/>
                  </a:lnTo>
                  <a:lnTo>
                    <a:pt x="1157969" y="258867"/>
                  </a:lnTo>
                  <a:lnTo>
                    <a:pt x="1164586" y="253266"/>
                  </a:lnTo>
                  <a:lnTo>
                    <a:pt x="1171203" y="247659"/>
                  </a:lnTo>
                  <a:lnTo>
                    <a:pt x="1177820" y="242048"/>
                  </a:lnTo>
                  <a:lnTo>
                    <a:pt x="1184437" y="236431"/>
                  </a:lnTo>
                  <a:lnTo>
                    <a:pt x="1191054" y="230810"/>
                  </a:lnTo>
                  <a:lnTo>
                    <a:pt x="1197671" y="225183"/>
                  </a:lnTo>
                  <a:lnTo>
                    <a:pt x="1204288" y="219553"/>
                  </a:lnTo>
                  <a:lnTo>
                    <a:pt x="1210905" y="213918"/>
                  </a:lnTo>
                  <a:lnTo>
                    <a:pt x="1217522" y="208280"/>
                  </a:lnTo>
                  <a:lnTo>
                    <a:pt x="1224139" y="202637"/>
                  </a:lnTo>
                  <a:lnTo>
                    <a:pt x="1230756" y="196990"/>
                  </a:lnTo>
                  <a:lnTo>
                    <a:pt x="1237373" y="191340"/>
                  </a:lnTo>
                  <a:lnTo>
                    <a:pt x="1243990" y="185687"/>
                  </a:lnTo>
                  <a:lnTo>
                    <a:pt x="1250607" y="180030"/>
                  </a:lnTo>
                  <a:lnTo>
                    <a:pt x="1257224" y="174370"/>
                  </a:lnTo>
                  <a:lnTo>
                    <a:pt x="1263841" y="168707"/>
                  </a:lnTo>
                  <a:lnTo>
                    <a:pt x="1270458" y="163042"/>
                  </a:lnTo>
                  <a:lnTo>
                    <a:pt x="1277075" y="157373"/>
                  </a:lnTo>
                  <a:lnTo>
                    <a:pt x="1283692" y="151701"/>
                  </a:lnTo>
                  <a:lnTo>
                    <a:pt x="1290309" y="146027"/>
                  </a:lnTo>
                  <a:lnTo>
                    <a:pt x="1296925" y="140351"/>
                  </a:lnTo>
                  <a:lnTo>
                    <a:pt x="1303542" y="134671"/>
                  </a:lnTo>
                  <a:lnTo>
                    <a:pt x="1310159" y="128990"/>
                  </a:lnTo>
                  <a:lnTo>
                    <a:pt x="1316776" y="123306"/>
                  </a:lnTo>
                  <a:lnTo>
                    <a:pt x="1323393" y="117620"/>
                  </a:lnTo>
                  <a:lnTo>
                    <a:pt x="1330010" y="111932"/>
                  </a:lnTo>
                  <a:lnTo>
                    <a:pt x="1336627" y="106242"/>
                  </a:lnTo>
                  <a:lnTo>
                    <a:pt x="1343244" y="100550"/>
                  </a:lnTo>
                  <a:lnTo>
                    <a:pt x="1349861" y="94856"/>
                  </a:lnTo>
                  <a:lnTo>
                    <a:pt x="1356478" y="89160"/>
                  </a:lnTo>
                  <a:lnTo>
                    <a:pt x="1363095" y="83462"/>
                  </a:lnTo>
                  <a:lnTo>
                    <a:pt x="1369712" y="77762"/>
                  </a:lnTo>
                  <a:lnTo>
                    <a:pt x="1376329" y="72061"/>
                  </a:lnTo>
                  <a:lnTo>
                    <a:pt x="1382946" y="66358"/>
                  </a:lnTo>
                  <a:lnTo>
                    <a:pt x="1389563" y="60654"/>
                  </a:lnTo>
                  <a:lnTo>
                    <a:pt x="1396180" y="54948"/>
                  </a:lnTo>
                  <a:lnTo>
                    <a:pt x="1402797" y="49240"/>
                  </a:lnTo>
                  <a:lnTo>
                    <a:pt x="1409414" y="43531"/>
                  </a:lnTo>
                  <a:lnTo>
                    <a:pt x="1416031" y="37821"/>
                  </a:lnTo>
                  <a:lnTo>
                    <a:pt x="1422648" y="32109"/>
                  </a:lnTo>
                  <a:lnTo>
                    <a:pt x="1429265" y="26396"/>
                  </a:lnTo>
                  <a:lnTo>
                    <a:pt x="1435882" y="20681"/>
                  </a:lnTo>
                  <a:lnTo>
                    <a:pt x="1442499" y="14965"/>
                  </a:lnTo>
                  <a:lnTo>
                    <a:pt x="1449116" y="9248"/>
                  </a:lnTo>
                  <a:lnTo>
                    <a:pt x="1455733" y="3530"/>
                  </a:lnTo>
                  <a:lnTo>
                    <a:pt x="1459818" y="0"/>
                  </a:lnTo>
                  <a:lnTo>
                    <a:pt x="1799815" y="0"/>
                  </a:lnTo>
                  <a:lnTo>
                    <a:pt x="1799815" y="35756"/>
                  </a:lnTo>
                  <a:lnTo>
                    <a:pt x="1793198" y="39762"/>
                  </a:lnTo>
                  <a:lnTo>
                    <a:pt x="1786581" y="43767"/>
                  </a:lnTo>
                  <a:lnTo>
                    <a:pt x="1779964" y="47773"/>
                  </a:lnTo>
                  <a:lnTo>
                    <a:pt x="1773347" y="51779"/>
                  </a:lnTo>
                  <a:lnTo>
                    <a:pt x="1766730" y="55786"/>
                  </a:lnTo>
                  <a:lnTo>
                    <a:pt x="1760113" y="59793"/>
                  </a:lnTo>
                  <a:lnTo>
                    <a:pt x="1753496" y="63800"/>
                  </a:lnTo>
                  <a:lnTo>
                    <a:pt x="1746879" y="67808"/>
                  </a:lnTo>
                  <a:lnTo>
                    <a:pt x="1740262" y="71815"/>
                  </a:lnTo>
                  <a:lnTo>
                    <a:pt x="1733645" y="75824"/>
                  </a:lnTo>
                  <a:lnTo>
                    <a:pt x="1727029" y="79832"/>
                  </a:lnTo>
                  <a:lnTo>
                    <a:pt x="1720412" y="83841"/>
                  </a:lnTo>
                  <a:lnTo>
                    <a:pt x="1713795" y="87850"/>
                  </a:lnTo>
                  <a:lnTo>
                    <a:pt x="1707178" y="91860"/>
                  </a:lnTo>
                  <a:lnTo>
                    <a:pt x="1700561" y="95869"/>
                  </a:lnTo>
                  <a:lnTo>
                    <a:pt x="1693944" y="99879"/>
                  </a:lnTo>
                  <a:lnTo>
                    <a:pt x="1687327" y="103890"/>
                  </a:lnTo>
                  <a:lnTo>
                    <a:pt x="1680710" y="107901"/>
                  </a:lnTo>
                  <a:lnTo>
                    <a:pt x="1674093" y="111912"/>
                  </a:lnTo>
                  <a:lnTo>
                    <a:pt x="1667476" y="115923"/>
                  </a:lnTo>
                  <a:lnTo>
                    <a:pt x="1660859" y="119935"/>
                  </a:lnTo>
                  <a:lnTo>
                    <a:pt x="1654242" y="123947"/>
                  </a:lnTo>
                  <a:lnTo>
                    <a:pt x="1647625" y="127959"/>
                  </a:lnTo>
                  <a:lnTo>
                    <a:pt x="1641008" y="131972"/>
                  </a:lnTo>
                  <a:lnTo>
                    <a:pt x="1634391" y="135985"/>
                  </a:lnTo>
                  <a:lnTo>
                    <a:pt x="1627774" y="139998"/>
                  </a:lnTo>
                  <a:lnTo>
                    <a:pt x="1621157" y="144012"/>
                  </a:lnTo>
                  <a:lnTo>
                    <a:pt x="1614540" y="148025"/>
                  </a:lnTo>
                  <a:lnTo>
                    <a:pt x="1607923" y="152040"/>
                  </a:lnTo>
                  <a:lnTo>
                    <a:pt x="1601306" y="156054"/>
                  </a:lnTo>
                  <a:lnTo>
                    <a:pt x="1594689" y="160069"/>
                  </a:lnTo>
                  <a:lnTo>
                    <a:pt x="1588072" y="164084"/>
                  </a:lnTo>
                  <a:lnTo>
                    <a:pt x="1581455" y="168099"/>
                  </a:lnTo>
                  <a:lnTo>
                    <a:pt x="1574838" y="172114"/>
                  </a:lnTo>
                  <a:lnTo>
                    <a:pt x="1568221" y="176130"/>
                  </a:lnTo>
                  <a:lnTo>
                    <a:pt x="1561604" y="180146"/>
                  </a:lnTo>
                  <a:lnTo>
                    <a:pt x="1554987" y="184162"/>
                  </a:lnTo>
                  <a:lnTo>
                    <a:pt x="1548370" y="188179"/>
                  </a:lnTo>
                  <a:lnTo>
                    <a:pt x="1541753" y="192195"/>
                  </a:lnTo>
                  <a:lnTo>
                    <a:pt x="1535136" y="196212"/>
                  </a:lnTo>
                  <a:lnTo>
                    <a:pt x="1528519" y="200229"/>
                  </a:lnTo>
                  <a:lnTo>
                    <a:pt x="1521902" y="204246"/>
                  </a:lnTo>
                  <a:lnTo>
                    <a:pt x="1515285" y="208263"/>
                  </a:lnTo>
                  <a:lnTo>
                    <a:pt x="1508669" y="212280"/>
                  </a:lnTo>
                  <a:lnTo>
                    <a:pt x="1502052" y="216298"/>
                  </a:lnTo>
                  <a:lnTo>
                    <a:pt x="1495435" y="220315"/>
                  </a:lnTo>
                  <a:lnTo>
                    <a:pt x="1488818" y="224333"/>
                  </a:lnTo>
                  <a:lnTo>
                    <a:pt x="1482201" y="228350"/>
                  </a:lnTo>
                  <a:lnTo>
                    <a:pt x="1475584" y="232368"/>
                  </a:lnTo>
                  <a:lnTo>
                    <a:pt x="1468967" y="236385"/>
                  </a:lnTo>
                  <a:lnTo>
                    <a:pt x="1462350" y="240403"/>
                  </a:lnTo>
                  <a:lnTo>
                    <a:pt x="1455733" y="244420"/>
                  </a:lnTo>
                  <a:lnTo>
                    <a:pt x="1449116" y="248437"/>
                  </a:lnTo>
                  <a:lnTo>
                    <a:pt x="1442499" y="252454"/>
                  </a:lnTo>
                  <a:lnTo>
                    <a:pt x="1435882" y="256471"/>
                  </a:lnTo>
                  <a:lnTo>
                    <a:pt x="1429265" y="260488"/>
                  </a:lnTo>
                  <a:lnTo>
                    <a:pt x="1422648" y="264504"/>
                  </a:lnTo>
                  <a:lnTo>
                    <a:pt x="1416031" y="268520"/>
                  </a:lnTo>
                  <a:lnTo>
                    <a:pt x="1409414" y="272535"/>
                  </a:lnTo>
                  <a:lnTo>
                    <a:pt x="1402797" y="276550"/>
                  </a:lnTo>
                  <a:lnTo>
                    <a:pt x="1396180" y="280565"/>
                  </a:lnTo>
                  <a:lnTo>
                    <a:pt x="1389563" y="284579"/>
                  </a:lnTo>
                  <a:lnTo>
                    <a:pt x="1382946" y="288592"/>
                  </a:lnTo>
                  <a:lnTo>
                    <a:pt x="1376329" y="292605"/>
                  </a:lnTo>
                  <a:lnTo>
                    <a:pt x="1369712" y="296617"/>
                  </a:lnTo>
                  <a:lnTo>
                    <a:pt x="1363095" y="300628"/>
                  </a:lnTo>
                  <a:lnTo>
                    <a:pt x="1356478" y="304638"/>
                  </a:lnTo>
                  <a:lnTo>
                    <a:pt x="1349861" y="308647"/>
                  </a:lnTo>
                  <a:lnTo>
                    <a:pt x="1343244" y="312655"/>
                  </a:lnTo>
                  <a:lnTo>
                    <a:pt x="1336627" y="316661"/>
                  </a:lnTo>
                  <a:lnTo>
                    <a:pt x="1330010" y="320667"/>
                  </a:lnTo>
                  <a:lnTo>
                    <a:pt x="1323393" y="324671"/>
                  </a:lnTo>
                  <a:lnTo>
                    <a:pt x="1316776" y="328673"/>
                  </a:lnTo>
                  <a:lnTo>
                    <a:pt x="1310159" y="332674"/>
                  </a:lnTo>
                  <a:lnTo>
                    <a:pt x="1303542" y="336672"/>
                  </a:lnTo>
                  <a:lnTo>
                    <a:pt x="1296925" y="340669"/>
                  </a:lnTo>
                  <a:lnTo>
                    <a:pt x="1290309" y="344664"/>
                  </a:lnTo>
                  <a:lnTo>
                    <a:pt x="1283692" y="348656"/>
                  </a:lnTo>
                  <a:lnTo>
                    <a:pt x="1277075" y="352646"/>
                  </a:lnTo>
                  <a:lnTo>
                    <a:pt x="1270458" y="356633"/>
                  </a:lnTo>
                  <a:lnTo>
                    <a:pt x="1263841" y="360618"/>
                  </a:lnTo>
                  <a:lnTo>
                    <a:pt x="1257224" y="364599"/>
                  </a:lnTo>
                  <a:lnTo>
                    <a:pt x="1250607" y="368577"/>
                  </a:lnTo>
                  <a:lnTo>
                    <a:pt x="1243990" y="372552"/>
                  </a:lnTo>
                  <a:lnTo>
                    <a:pt x="1237373" y="376523"/>
                  </a:lnTo>
                  <a:lnTo>
                    <a:pt x="1230756" y="380489"/>
                  </a:lnTo>
                  <a:lnTo>
                    <a:pt x="1224139" y="384452"/>
                  </a:lnTo>
                  <a:lnTo>
                    <a:pt x="1217522" y="388410"/>
                  </a:lnTo>
                  <a:lnTo>
                    <a:pt x="1210905" y="392363"/>
                  </a:lnTo>
                  <a:lnTo>
                    <a:pt x="1204288" y="396312"/>
                  </a:lnTo>
                  <a:lnTo>
                    <a:pt x="1197671" y="400254"/>
                  </a:lnTo>
                  <a:lnTo>
                    <a:pt x="1191054" y="404191"/>
                  </a:lnTo>
                  <a:lnTo>
                    <a:pt x="1184437" y="408121"/>
                  </a:lnTo>
                  <a:lnTo>
                    <a:pt x="1177820" y="412045"/>
                  </a:lnTo>
                  <a:lnTo>
                    <a:pt x="1171203" y="415962"/>
                  </a:lnTo>
                  <a:lnTo>
                    <a:pt x="1164586" y="419871"/>
                  </a:lnTo>
                  <a:lnTo>
                    <a:pt x="1157969" y="423773"/>
                  </a:lnTo>
                  <a:lnTo>
                    <a:pt x="1151352" y="427666"/>
                  </a:lnTo>
                  <a:lnTo>
                    <a:pt x="1144735" y="431550"/>
                  </a:lnTo>
                  <a:lnTo>
                    <a:pt x="1138118" y="435425"/>
                  </a:lnTo>
                  <a:lnTo>
                    <a:pt x="1131501" y="439290"/>
                  </a:lnTo>
                  <a:lnTo>
                    <a:pt x="1124884" y="443144"/>
                  </a:lnTo>
                  <a:lnTo>
                    <a:pt x="1118267" y="446987"/>
                  </a:lnTo>
                  <a:lnTo>
                    <a:pt x="1111650" y="450819"/>
                  </a:lnTo>
                  <a:lnTo>
                    <a:pt x="1105033" y="454638"/>
                  </a:lnTo>
                  <a:lnTo>
                    <a:pt x="1098416" y="458444"/>
                  </a:lnTo>
                  <a:lnTo>
                    <a:pt x="1091799" y="462237"/>
                  </a:lnTo>
                  <a:lnTo>
                    <a:pt x="1085182" y="466015"/>
                  </a:lnTo>
                  <a:lnTo>
                    <a:pt x="1078566" y="469778"/>
                  </a:lnTo>
                  <a:lnTo>
                    <a:pt x="1071949" y="473526"/>
                  </a:lnTo>
                  <a:lnTo>
                    <a:pt x="1065332" y="477257"/>
                  </a:lnTo>
                  <a:lnTo>
                    <a:pt x="1058715" y="480971"/>
                  </a:lnTo>
                  <a:lnTo>
                    <a:pt x="1052098" y="484667"/>
                  </a:lnTo>
                  <a:lnTo>
                    <a:pt x="1045481" y="488345"/>
                  </a:lnTo>
                  <a:lnTo>
                    <a:pt x="1038864" y="492003"/>
                  </a:lnTo>
                  <a:lnTo>
                    <a:pt x="1032247" y="495642"/>
                  </a:lnTo>
                  <a:lnTo>
                    <a:pt x="1025630" y="499260"/>
                  </a:lnTo>
                  <a:lnTo>
                    <a:pt x="1019013" y="502857"/>
                  </a:lnTo>
                  <a:lnTo>
                    <a:pt x="1012396" y="506432"/>
                  </a:lnTo>
                  <a:lnTo>
                    <a:pt x="1005779" y="509985"/>
                  </a:lnTo>
                  <a:lnTo>
                    <a:pt x="999162" y="513515"/>
                  </a:lnTo>
                  <a:lnTo>
                    <a:pt x="992545" y="517023"/>
                  </a:lnTo>
                  <a:lnTo>
                    <a:pt x="985928" y="520507"/>
                  </a:lnTo>
                  <a:lnTo>
                    <a:pt x="979311" y="523968"/>
                  </a:lnTo>
                  <a:lnTo>
                    <a:pt x="972694" y="527405"/>
                  </a:lnTo>
                  <a:lnTo>
                    <a:pt x="966077" y="530819"/>
                  </a:lnTo>
                  <a:lnTo>
                    <a:pt x="959460" y="534210"/>
                  </a:lnTo>
                  <a:lnTo>
                    <a:pt x="952843" y="537579"/>
                  </a:lnTo>
                  <a:lnTo>
                    <a:pt x="946226" y="540924"/>
                  </a:lnTo>
                  <a:lnTo>
                    <a:pt x="939609" y="544249"/>
                  </a:lnTo>
                  <a:lnTo>
                    <a:pt x="932992" y="547553"/>
                  </a:lnTo>
                  <a:lnTo>
                    <a:pt x="926375" y="550837"/>
                  </a:lnTo>
                  <a:lnTo>
                    <a:pt x="919758" y="554103"/>
                  </a:lnTo>
                  <a:lnTo>
                    <a:pt x="913141" y="557353"/>
                  </a:lnTo>
                  <a:lnTo>
                    <a:pt x="906524" y="560587"/>
                  </a:lnTo>
                  <a:lnTo>
                    <a:pt x="899907" y="563808"/>
                  </a:lnTo>
                  <a:lnTo>
                    <a:pt x="893290" y="567018"/>
                  </a:lnTo>
                  <a:lnTo>
                    <a:pt x="886673" y="570219"/>
                  </a:lnTo>
                  <a:lnTo>
                    <a:pt x="880056" y="573414"/>
                  </a:lnTo>
                  <a:lnTo>
                    <a:pt x="873439" y="576605"/>
                  </a:lnTo>
                  <a:lnTo>
                    <a:pt x="866822" y="579794"/>
                  </a:lnTo>
                  <a:lnTo>
                    <a:pt x="860206" y="582986"/>
                  </a:lnTo>
                  <a:lnTo>
                    <a:pt x="853589" y="586183"/>
                  </a:lnTo>
                  <a:lnTo>
                    <a:pt x="846972" y="589387"/>
                  </a:lnTo>
                  <a:lnTo>
                    <a:pt x="840355" y="592602"/>
                  </a:lnTo>
                  <a:lnTo>
                    <a:pt x="833738" y="595831"/>
                  </a:lnTo>
                  <a:lnTo>
                    <a:pt x="827121" y="599077"/>
                  </a:lnTo>
                  <a:lnTo>
                    <a:pt x="820504" y="602344"/>
                  </a:lnTo>
                  <a:lnTo>
                    <a:pt x="813887" y="605633"/>
                  </a:lnTo>
                  <a:lnTo>
                    <a:pt x="807270" y="608949"/>
                  </a:lnTo>
                  <a:lnTo>
                    <a:pt x="800653" y="612293"/>
                  </a:lnTo>
                  <a:lnTo>
                    <a:pt x="794036" y="615669"/>
                  </a:lnTo>
                  <a:lnTo>
                    <a:pt x="787419" y="619079"/>
                  </a:lnTo>
                  <a:lnTo>
                    <a:pt x="780802" y="622525"/>
                  </a:lnTo>
                  <a:lnTo>
                    <a:pt x="774185" y="626010"/>
                  </a:lnTo>
                  <a:lnTo>
                    <a:pt x="767568" y="629535"/>
                  </a:lnTo>
                  <a:lnTo>
                    <a:pt x="760951" y="633103"/>
                  </a:lnTo>
                  <a:lnTo>
                    <a:pt x="754334" y="636714"/>
                  </a:lnTo>
                  <a:lnTo>
                    <a:pt x="747717" y="640370"/>
                  </a:lnTo>
                  <a:lnTo>
                    <a:pt x="741100" y="644072"/>
                  </a:lnTo>
                  <a:lnTo>
                    <a:pt x="734483" y="647821"/>
                  </a:lnTo>
                  <a:lnTo>
                    <a:pt x="727866" y="651618"/>
                  </a:lnTo>
                  <a:lnTo>
                    <a:pt x="721249" y="655463"/>
                  </a:lnTo>
                  <a:lnTo>
                    <a:pt x="714632" y="659356"/>
                  </a:lnTo>
                  <a:lnTo>
                    <a:pt x="708015" y="663298"/>
                  </a:lnTo>
                  <a:lnTo>
                    <a:pt x="701398" y="667289"/>
                  </a:lnTo>
                  <a:lnTo>
                    <a:pt x="694781" y="671328"/>
                  </a:lnTo>
                  <a:lnTo>
                    <a:pt x="688164" y="675415"/>
                  </a:lnTo>
                  <a:lnTo>
                    <a:pt x="681547" y="679550"/>
                  </a:lnTo>
                  <a:lnTo>
                    <a:pt x="674930" y="683732"/>
                  </a:lnTo>
                  <a:lnTo>
                    <a:pt x="668313" y="687961"/>
                  </a:lnTo>
                  <a:lnTo>
                    <a:pt x="661696" y="692235"/>
                  </a:lnTo>
                  <a:lnTo>
                    <a:pt x="655079" y="696555"/>
                  </a:lnTo>
                  <a:lnTo>
                    <a:pt x="648462" y="700919"/>
                  </a:lnTo>
                  <a:lnTo>
                    <a:pt x="641846" y="705326"/>
                  </a:lnTo>
                  <a:lnTo>
                    <a:pt x="635229" y="709775"/>
                  </a:lnTo>
                  <a:lnTo>
                    <a:pt x="628612" y="714266"/>
                  </a:lnTo>
                  <a:lnTo>
                    <a:pt x="621995" y="718798"/>
                  </a:lnTo>
                  <a:lnTo>
                    <a:pt x="615378" y="723369"/>
                  </a:lnTo>
                  <a:lnTo>
                    <a:pt x="608761" y="727978"/>
                  </a:lnTo>
                  <a:lnTo>
                    <a:pt x="602144" y="732624"/>
                  </a:lnTo>
                  <a:lnTo>
                    <a:pt x="595527" y="737307"/>
                  </a:lnTo>
                  <a:lnTo>
                    <a:pt x="588910" y="742025"/>
                  </a:lnTo>
                  <a:lnTo>
                    <a:pt x="582293" y="746778"/>
                  </a:lnTo>
                  <a:lnTo>
                    <a:pt x="575676" y="751563"/>
                  </a:lnTo>
                  <a:lnTo>
                    <a:pt x="569059" y="756381"/>
                  </a:lnTo>
                  <a:lnTo>
                    <a:pt x="562442" y="761230"/>
                  </a:lnTo>
                  <a:lnTo>
                    <a:pt x="555825" y="766110"/>
                  </a:lnTo>
                  <a:lnTo>
                    <a:pt x="549208" y="771018"/>
                  </a:lnTo>
                  <a:lnTo>
                    <a:pt x="542591" y="775955"/>
                  </a:lnTo>
                  <a:lnTo>
                    <a:pt x="535974" y="780920"/>
                  </a:lnTo>
                  <a:lnTo>
                    <a:pt x="529357" y="785911"/>
                  </a:lnTo>
                  <a:lnTo>
                    <a:pt x="522740" y="790927"/>
                  </a:lnTo>
                  <a:lnTo>
                    <a:pt x="516123" y="795968"/>
                  </a:lnTo>
                  <a:lnTo>
                    <a:pt x="509506" y="801033"/>
                  </a:lnTo>
                  <a:lnTo>
                    <a:pt x="502889" y="806122"/>
                  </a:lnTo>
                  <a:lnTo>
                    <a:pt x="496272" y="811232"/>
                  </a:lnTo>
                  <a:lnTo>
                    <a:pt x="489655" y="816364"/>
                  </a:lnTo>
                  <a:lnTo>
                    <a:pt x="483038" y="821517"/>
                  </a:lnTo>
                  <a:lnTo>
                    <a:pt x="476421" y="826690"/>
                  </a:lnTo>
                  <a:lnTo>
                    <a:pt x="469804" y="831882"/>
                  </a:lnTo>
                  <a:lnTo>
                    <a:pt x="463187" y="837093"/>
                  </a:lnTo>
                  <a:lnTo>
                    <a:pt x="456570" y="842322"/>
                  </a:lnTo>
                  <a:lnTo>
                    <a:pt x="449953" y="847568"/>
                  </a:lnTo>
                  <a:lnTo>
                    <a:pt x="443336" y="852831"/>
                  </a:lnTo>
                  <a:lnTo>
                    <a:pt x="436719" y="858111"/>
                  </a:lnTo>
                  <a:lnTo>
                    <a:pt x="430103" y="863405"/>
                  </a:lnTo>
                  <a:lnTo>
                    <a:pt x="423486" y="868715"/>
                  </a:lnTo>
                  <a:lnTo>
                    <a:pt x="416869" y="874039"/>
                  </a:lnTo>
                  <a:lnTo>
                    <a:pt x="410252" y="879377"/>
                  </a:lnTo>
                  <a:lnTo>
                    <a:pt x="403635" y="884729"/>
                  </a:lnTo>
                  <a:lnTo>
                    <a:pt x="397018" y="890093"/>
                  </a:lnTo>
                  <a:lnTo>
                    <a:pt x="390401" y="895470"/>
                  </a:lnTo>
                  <a:lnTo>
                    <a:pt x="383784" y="900859"/>
                  </a:lnTo>
                  <a:lnTo>
                    <a:pt x="377167" y="906260"/>
                  </a:lnTo>
                  <a:lnTo>
                    <a:pt x="370550" y="911671"/>
                  </a:lnTo>
                  <a:lnTo>
                    <a:pt x="363933" y="917094"/>
                  </a:lnTo>
                  <a:lnTo>
                    <a:pt x="357316" y="922527"/>
                  </a:lnTo>
                  <a:lnTo>
                    <a:pt x="350699" y="927970"/>
                  </a:lnTo>
                  <a:lnTo>
                    <a:pt x="344082" y="933423"/>
                  </a:lnTo>
                  <a:lnTo>
                    <a:pt x="337465" y="938885"/>
                  </a:lnTo>
                  <a:lnTo>
                    <a:pt x="330848" y="944356"/>
                  </a:lnTo>
                  <a:lnTo>
                    <a:pt x="324231" y="949835"/>
                  </a:lnTo>
                  <a:lnTo>
                    <a:pt x="317614" y="955323"/>
                  </a:lnTo>
                  <a:lnTo>
                    <a:pt x="310997" y="960820"/>
                  </a:lnTo>
                  <a:lnTo>
                    <a:pt x="304380" y="966323"/>
                  </a:lnTo>
                  <a:lnTo>
                    <a:pt x="297763" y="971835"/>
                  </a:lnTo>
                  <a:lnTo>
                    <a:pt x="291146" y="977354"/>
                  </a:lnTo>
                  <a:lnTo>
                    <a:pt x="284529" y="982879"/>
                  </a:lnTo>
                  <a:lnTo>
                    <a:pt x="277912" y="988412"/>
                  </a:lnTo>
                  <a:lnTo>
                    <a:pt x="271295" y="993951"/>
                  </a:lnTo>
                  <a:lnTo>
                    <a:pt x="264678" y="999496"/>
                  </a:lnTo>
                  <a:lnTo>
                    <a:pt x="258061" y="1005048"/>
                  </a:lnTo>
                  <a:lnTo>
                    <a:pt x="251444" y="1010605"/>
                  </a:lnTo>
                  <a:lnTo>
                    <a:pt x="244827" y="1016168"/>
                  </a:lnTo>
                  <a:lnTo>
                    <a:pt x="238210" y="1021737"/>
                  </a:lnTo>
                  <a:lnTo>
                    <a:pt x="231593" y="1027311"/>
                  </a:lnTo>
                  <a:lnTo>
                    <a:pt x="224976" y="1032890"/>
                  </a:lnTo>
                  <a:lnTo>
                    <a:pt x="218359" y="1038474"/>
                  </a:lnTo>
                  <a:lnTo>
                    <a:pt x="211743" y="1044063"/>
                  </a:lnTo>
                  <a:lnTo>
                    <a:pt x="205126" y="1049657"/>
                  </a:lnTo>
                  <a:lnTo>
                    <a:pt x="198509" y="1055255"/>
                  </a:lnTo>
                  <a:lnTo>
                    <a:pt x="191892" y="1060857"/>
                  </a:lnTo>
                  <a:lnTo>
                    <a:pt x="185275" y="1066464"/>
                  </a:lnTo>
                  <a:lnTo>
                    <a:pt x="178658" y="1072075"/>
                  </a:lnTo>
                  <a:lnTo>
                    <a:pt x="172041" y="1077690"/>
                  </a:lnTo>
                  <a:lnTo>
                    <a:pt x="165424" y="1083309"/>
                  </a:lnTo>
                  <a:lnTo>
                    <a:pt x="158807" y="1088931"/>
                  </a:lnTo>
                  <a:lnTo>
                    <a:pt x="152190" y="1094557"/>
                  </a:lnTo>
                  <a:lnTo>
                    <a:pt x="145573" y="1100187"/>
                  </a:lnTo>
                  <a:lnTo>
                    <a:pt x="138956" y="1105820"/>
                  </a:lnTo>
                  <a:lnTo>
                    <a:pt x="132339" y="1111456"/>
                  </a:lnTo>
                  <a:lnTo>
                    <a:pt x="125722" y="1117096"/>
                  </a:lnTo>
                  <a:lnTo>
                    <a:pt x="119105" y="1122738"/>
                  </a:lnTo>
                  <a:lnTo>
                    <a:pt x="112488" y="1128384"/>
                  </a:lnTo>
                  <a:lnTo>
                    <a:pt x="105871" y="1134033"/>
                  </a:lnTo>
                  <a:lnTo>
                    <a:pt x="99254" y="1139684"/>
                  </a:lnTo>
                  <a:lnTo>
                    <a:pt x="92637" y="1145339"/>
                  </a:lnTo>
                  <a:lnTo>
                    <a:pt x="86020" y="1150996"/>
                  </a:lnTo>
                  <a:lnTo>
                    <a:pt x="79403" y="1156655"/>
                  </a:lnTo>
                  <a:lnTo>
                    <a:pt x="72786" y="1162317"/>
                  </a:lnTo>
                  <a:lnTo>
                    <a:pt x="66169" y="1167982"/>
                  </a:lnTo>
                  <a:lnTo>
                    <a:pt x="59552" y="1173649"/>
                  </a:lnTo>
                  <a:lnTo>
                    <a:pt x="52935" y="1179319"/>
                  </a:lnTo>
                  <a:lnTo>
                    <a:pt x="46318" y="1184990"/>
                  </a:lnTo>
                  <a:lnTo>
                    <a:pt x="39701" y="1190664"/>
                  </a:lnTo>
                  <a:lnTo>
                    <a:pt x="33084" y="1196340"/>
                  </a:lnTo>
                  <a:lnTo>
                    <a:pt x="26467" y="1202018"/>
                  </a:lnTo>
                  <a:lnTo>
                    <a:pt x="19850" y="1207699"/>
                  </a:lnTo>
                  <a:lnTo>
                    <a:pt x="13233" y="1213381"/>
                  </a:lnTo>
                  <a:lnTo>
                    <a:pt x="6616" y="1219065"/>
                  </a:lnTo>
                  <a:lnTo>
                    <a:pt x="0" y="1224751"/>
                  </a:lnTo>
                  <a:close/>
                </a:path>
              </a:pathLst>
            </a:custGeom>
            <a:solidFill>
              <a:srgbClr val="FF008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4286" y="1352506"/>
              <a:ext cx="1459818" cy="1022890"/>
            </a:xfrm>
            <a:custGeom>
              <a:avLst/>
              <a:pathLst>
                <a:path w="1459818" h="1022890">
                  <a:moveTo>
                    <a:pt x="0" y="1022890"/>
                  </a:moveTo>
                  <a:lnTo>
                    <a:pt x="6616" y="1018823"/>
                  </a:lnTo>
                  <a:lnTo>
                    <a:pt x="13233" y="1014754"/>
                  </a:lnTo>
                  <a:lnTo>
                    <a:pt x="19850" y="1010685"/>
                  </a:lnTo>
                  <a:lnTo>
                    <a:pt x="26467" y="1006613"/>
                  </a:lnTo>
                  <a:lnTo>
                    <a:pt x="33084" y="1002540"/>
                  </a:lnTo>
                  <a:lnTo>
                    <a:pt x="39701" y="998466"/>
                  </a:lnTo>
                  <a:lnTo>
                    <a:pt x="46318" y="994390"/>
                  </a:lnTo>
                  <a:lnTo>
                    <a:pt x="52935" y="990312"/>
                  </a:lnTo>
                  <a:lnTo>
                    <a:pt x="59552" y="986233"/>
                  </a:lnTo>
                  <a:lnTo>
                    <a:pt x="66169" y="982153"/>
                  </a:lnTo>
                  <a:lnTo>
                    <a:pt x="72786" y="978070"/>
                  </a:lnTo>
                  <a:lnTo>
                    <a:pt x="79403" y="973986"/>
                  </a:lnTo>
                  <a:lnTo>
                    <a:pt x="86020" y="969901"/>
                  </a:lnTo>
                  <a:lnTo>
                    <a:pt x="92637" y="965813"/>
                  </a:lnTo>
                  <a:lnTo>
                    <a:pt x="99254" y="961724"/>
                  </a:lnTo>
                  <a:lnTo>
                    <a:pt x="105871" y="957633"/>
                  </a:lnTo>
                  <a:lnTo>
                    <a:pt x="112488" y="953540"/>
                  </a:lnTo>
                  <a:lnTo>
                    <a:pt x="119105" y="949446"/>
                  </a:lnTo>
                  <a:lnTo>
                    <a:pt x="125722" y="945349"/>
                  </a:lnTo>
                  <a:lnTo>
                    <a:pt x="132339" y="941251"/>
                  </a:lnTo>
                  <a:lnTo>
                    <a:pt x="138956" y="937151"/>
                  </a:lnTo>
                  <a:lnTo>
                    <a:pt x="145573" y="933049"/>
                  </a:lnTo>
                  <a:lnTo>
                    <a:pt x="152190" y="928945"/>
                  </a:lnTo>
                  <a:lnTo>
                    <a:pt x="158807" y="924839"/>
                  </a:lnTo>
                  <a:lnTo>
                    <a:pt x="165424" y="920731"/>
                  </a:lnTo>
                  <a:lnTo>
                    <a:pt x="172041" y="916621"/>
                  </a:lnTo>
                  <a:lnTo>
                    <a:pt x="178658" y="912509"/>
                  </a:lnTo>
                  <a:lnTo>
                    <a:pt x="185275" y="908394"/>
                  </a:lnTo>
                  <a:lnTo>
                    <a:pt x="191892" y="904278"/>
                  </a:lnTo>
                  <a:lnTo>
                    <a:pt x="198509" y="900160"/>
                  </a:lnTo>
                  <a:lnTo>
                    <a:pt x="205126" y="896039"/>
                  </a:lnTo>
                  <a:lnTo>
                    <a:pt x="211743" y="891917"/>
                  </a:lnTo>
                  <a:lnTo>
                    <a:pt x="218359" y="887792"/>
                  </a:lnTo>
                  <a:lnTo>
                    <a:pt x="224976" y="883665"/>
                  </a:lnTo>
                  <a:lnTo>
                    <a:pt x="231593" y="879536"/>
                  </a:lnTo>
                  <a:lnTo>
                    <a:pt x="238210" y="875405"/>
                  </a:lnTo>
                  <a:lnTo>
                    <a:pt x="244827" y="871272"/>
                  </a:lnTo>
                  <a:lnTo>
                    <a:pt x="251444" y="867136"/>
                  </a:lnTo>
                  <a:lnTo>
                    <a:pt x="258061" y="862999"/>
                  </a:lnTo>
                  <a:lnTo>
                    <a:pt x="264678" y="858859"/>
                  </a:lnTo>
                  <a:lnTo>
                    <a:pt x="271295" y="854717"/>
                  </a:lnTo>
                  <a:lnTo>
                    <a:pt x="277912" y="850573"/>
                  </a:lnTo>
                  <a:lnTo>
                    <a:pt x="284529" y="846427"/>
                  </a:lnTo>
                  <a:lnTo>
                    <a:pt x="291146" y="842279"/>
                  </a:lnTo>
                  <a:lnTo>
                    <a:pt x="297763" y="838128"/>
                  </a:lnTo>
                  <a:lnTo>
                    <a:pt x="304380" y="833976"/>
                  </a:lnTo>
                  <a:lnTo>
                    <a:pt x="310997" y="829822"/>
                  </a:lnTo>
                  <a:lnTo>
                    <a:pt x="317614" y="825666"/>
                  </a:lnTo>
                  <a:lnTo>
                    <a:pt x="324231" y="821508"/>
                  </a:lnTo>
                  <a:lnTo>
                    <a:pt x="330848" y="817349"/>
                  </a:lnTo>
                  <a:lnTo>
                    <a:pt x="337465" y="813187"/>
                  </a:lnTo>
                  <a:lnTo>
                    <a:pt x="344082" y="809025"/>
                  </a:lnTo>
                  <a:lnTo>
                    <a:pt x="350699" y="804861"/>
                  </a:lnTo>
                  <a:lnTo>
                    <a:pt x="357316" y="800695"/>
                  </a:lnTo>
                  <a:lnTo>
                    <a:pt x="363933" y="796529"/>
                  </a:lnTo>
                  <a:lnTo>
                    <a:pt x="370550" y="792361"/>
                  </a:lnTo>
                  <a:lnTo>
                    <a:pt x="377167" y="788193"/>
                  </a:lnTo>
                  <a:lnTo>
                    <a:pt x="383784" y="784024"/>
                  </a:lnTo>
                  <a:lnTo>
                    <a:pt x="390401" y="779855"/>
                  </a:lnTo>
                  <a:lnTo>
                    <a:pt x="397018" y="775685"/>
                  </a:lnTo>
                  <a:lnTo>
                    <a:pt x="403635" y="771516"/>
                  </a:lnTo>
                  <a:lnTo>
                    <a:pt x="410252" y="767347"/>
                  </a:lnTo>
                  <a:lnTo>
                    <a:pt x="416869" y="763179"/>
                  </a:lnTo>
                  <a:lnTo>
                    <a:pt x="423486" y="759012"/>
                  </a:lnTo>
                  <a:lnTo>
                    <a:pt x="430103" y="754847"/>
                  </a:lnTo>
                  <a:lnTo>
                    <a:pt x="436719" y="750683"/>
                  </a:lnTo>
                  <a:lnTo>
                    <a:pt x="443336" y="746522"/>
                  </a:lnTo>
                  <a:lnTo>
                    <a:pt x="449953" y="742364"/>
                  </a:lnTo>
                  <a:lnTo>
                    <a:pt x="456570" y="738209"/>
                  </a:lnTo>
                  <a:lnTo>
                    <a:pt x="463187" y="734058"/>
                  </a:lnTo>
                  <a:lnTo>
                    <a:pt x="469804" y="729912"/>
                  </a:lnTo>
                  <a:lnTo>
                    <a:pt x="476421" y="725771"/>
                  </a:lnTo>
                  <a:lnTo>
                    <a:pt x="483038" y="721635"/>
                  </a:lnTo>
                  <a:lnTo>
                    <a:pt x="489655" y="717507"/>
                  </a:lnTo>
                  <a:lnTo>
                    <a:pt x="496272" y="713386"/>
                  </a:lnTo>
                  <a:lnTo>
                    <a:pt x="502889" y="709273"/>
                  </a:lnTo>
                  <a:lnTo>
                    <a:pt x="509506" y="705169"/>
                  </a:lnTo>
                  <a:lnTo>
                    <a:pt x="516123" y="701075"/>
                  </a:lnTo>
                  <a:lnTo>
                    <a:pt x="522740" y="696992"/>
                  </a:lnTo>
                  <a:lnTo>
                    <a:pt x="529357" y="692921"/>
                  </a:lnTo>
                  <a:lnTo>
                    <a:pt x="535974" y="688863"/>
                  </a:lnTo>
                  <a:lnTo>
                    <a:pt x="542591" y="684819"/>
                  </a:lnTo>
                  <a:lnTo>
                    <a:pt x="549208" y="680790"/>
                  </a:lnTo>
                  <a:lnTo>
                    <a:pt x="555825" y="676777"/>
                  </a:lnTo>
                  <a:lnTo>
                    <a:pt x="562442" y="672781"/>
                  </a:lnTo>
                  <a:lnTo>
                    <a:pt x="569059" y="668803"/>
                  </a:lnTo>
                  <a:lnTo>
                    <a:pt x="575676" y="664844"/>
                  </a:lnTo>
                  <a:lnTo>
                    <a:pt x="582293" y="660904"/>
                  </a:lnTo>
                  <a:lnTo>
                    <a:pt x="588910" y="656985"/>
                  </a:lnTo>
                  <a:lnTo>
                    <a:pt x="595527" y="653087"/>
                  </a:lnTo>
                  <a:lnTo>
                    <a:pt x="602144" y="649211"/>
                  </a:lnTo>
                  <a:lnTo>
                    <a:pt x="608761" y="645357"/>
                  </a:lnTo>
                  <a:lnTo>
                    <a:pt x="615378" y="641525"/>
                  </a:lnTo>
                  <a:lnTo>
                    <a:pt x="621995" y="637716"/>
                  </a:lnTo>
                  <a:lnTo>
                    <a:pt x="628612" y="633929"/>
                  </a:lnTo>
                  <a:lnTo>
                    <a:pt x="635229" y="630163"/>
                  </a:lnTo>
                  <a:lnTo>
                    <a:pt x="641846" y="626418"/>
                  </a:lnTo>
                  <a:lnTo>
                    <a:pt x="648462" y="622693"/>
                  </a:lnTo>
                  <a:lnTo>
                    <a:pt x="655079" y="618986"/>
                  </a:lnTo>
                  <a:lnTo>
                    <a:pt x="661696" y="615295"/>
                  </a:lnTo>
                  <a:lnTo>
                    <a:pt x="668313" y="611619"/>
                  </a:lnTo>
                  <a:lnTo>
                    <a:pt x="674930" y="607955"/>
                  </a:lnTo>
                  <a:lnTo>
                    <a:pt x="681547" y="604301"/>
                  </a:lnTo>
                  <a:lnTo>
                    <a:pt x="688164" y="600652"/>
                  </a:lnTo>
                  <a:lnTo>
                    <a:pt x="694781" y="597007"/>
                  </a:lnTo>
                  <a:lnTo>
                    <a:pt x="701398" y="593361"/>
                  </a:lnTo>
                  <a:lnTo>
                    <a:pt x="708015" y="589710"/>
                  </a:lnTo>
                  <a:lnTo>
                    <a:pt x="714632" y="586051"/>
                  </a:lnTo>
                  <a:lnTo>
                    <a:pt x="721249" y="582379"/>
                  </a:lnTo>
                  <a:lnTo>
                    <a:pt x="727866" y="578690"/>
                  </a:lnTo>
                  <a:lnTo>
                    <a:pt x="734483" y="574980"/>
                  </a:lnTo>
                  <a:lnTo>
                    <a:pt x="741100" y="571245"/>
                  </a:lnTo>
                  <a:lnTo>
                    <a:pt x="747717" y="567481"/>
                  </a:lnTo>
                  <a:lnTo>
                    <a:pt x="754334" y="563683"/>
                  </a:lnTo>
                  <a:lnTo>
                    <a:pt x="760951" y="559849"/>
                  </a:lnTo>
                  <a:lnTo>
                    <a:pt x="767568" y="555974"/>
                  </a:lnTo>
                  <a:lnTo>
                    <a:pt x="774185" y="552056"/>
                  </a:lnTo>
                  <a:lnTo>
                    <a:pt x="780802" y="548092"/>
                  </a:lnTo>
                  <a:lnTo>
                    <a:pt x="787419" y="544080"/>
                  </a:lnTo>
                  <a:lnTo>
                    <a:pt x="794036" y="540018"/>
                  </a:lnTo>
                  <a:lnTo>
                    <a:pt x="800653" y="535903"/>
                  </a:lnTo>
                  <a:lnTo>
                    <a:pt x="807270" y="531735"/>
                  </a:lnTo>
                  <a:lnTo>
                    <a:pt x="813887" y="527512"/>
                  </a:lnTo>
                  <a:lnTo>
                    <a:pt x="820504" y="523236"/>
                  </a:lnTo>
                  <a:lnTo>
                    <a:pt x="827121" y="518904"/>
                  </a:lnTo>
                  <a:lnTo>
                    <a:pt x="833738" y="514517"/>
                  </a:lnTo>
                  <a:lnTo>
                    <a:pt x="840355" y="510076"/>
                  </a:lnTo>
                  <a:lnTo>
                    <a:pt x="846972" y="505582"/>
                  </a:lnTo>
                  <a:lnTo>
                    <a:pt x="853589" y="501035"/>
                  </a:lnTo>
                  <a:lnTo>
                    <a:pt x="860206" y="496436"/>
                  </a:lnTo>
                  <a:lnTo>
                    <a:pt x="866822" y="491787"/>
                  </a:lnTo>
                  <a:lnTo>
                    <a:pt x="873439" y="487089"/>
                  </a:lnTo>
                  <a:lnTo>
                    <a:pt x="880056" y="482343"/>
                  </a:lnTo>
                  <a:lnTo>
                    <a:pt x="886673" y="477552"/>
                  </a:lnTo>
                  <a:lnTo>
                    <a:pt x="893290" y="472717"/>
                  </a:lnTo>
                  <a:lnTo>
                    <a:pt x="899907" y="467839"/>
                  </a:lnTo>
                  <a:lnTo>
                    <a:pt x="906524" y="462920"/>
                  </a:lnTo>
                  <a:lnTo>
                    <a:pt x="913141" y="457962"/>
                  </a:lnTo>
                  <a:lnTo>
                    <a:pt x="919758" y="452967"/>
                  </a:lnTo>
                  <a:lnTo>
                    <a:pt x="926375" y="447936"/>
                  </a:lnTo>
                  <a:lnTo>
                    <a:pt x="932992" y="442872"/>
                  </a:lnTo>
                  <a:lnTo>
                    <a:pt x="939609" y="437775"/>
                  </a:lnTo>
                  <a:lnTo>
                    <a:pt x="946226" y="432647"/>
                  </a:lnTo>
                  <a:lnTo>
                    <a:pt x="952843" y="427490"/>
                  </a:lnTo>
                  <a:lnTo>
                    <a:pt x="959460" y="422305"/>
                  </a:lnTo>
                  <a:lnTo>
                    <a:pt x="966077" y="417093"/>
                  </a:lnTo>
                  <a:lnTo>
                    <a:pt x="972694" y="411857"/>
                  </a:lnTo>
                  <a:lnTo>
                    <a:pt x="979311" y="406596"/>
                  </a:lnTo>
                  <a:lnTo>
                    <a:pt x="985928" y="401313"/>
                  </a:lnTo>
                  <a:lnTo>
                    <a:pt x="992545" y="396009"/>
                  </a:lnTo>
                  <a:lnTo>
                    <a:pt x="999162" y="390685"/>
                  </a:lnTo>
                  <a:lnTo>
                    <a:pt x="1005779" y="385341"/>
                  </a:lnTo>
                  <a:lnTo>
                    <a:pt x="1012396" y="379979"/>
                  </a:lnTo>
                  <a:lnTo>
                    <a:pt x="1019013" y="374599"/>
                  </a:lnTo>
                  <a:lnTo>
                    <a:pt x="1025630" y="369204"/>
                  </a:lnTo>
                  <a:lnTo>
                    <a:pt x="1032247" y="363792"/>
                  </a:lnTo>
                  <a:lnTo>
                    <a:pt x="1038864" y="358366"/>
                  </a:lnTo>
                  <a:lnTo>
                    <a:pt x="1045481" y="352926"/>
                  </a:lnTo>
                  <a:lnTo>
                    <a:pt x="1052098" y="347473"/>
                  </a:lnTo>
                  <a:lnTo>
                    <a:pt x="1058715" y="342007"/>
                  </a:lnTo>
                  <a:lnTo>
                    <a:pt x="1065332" y="336529"/>
                  </a:lnTo>
                  <a:lnTo>
                    <a:pt x="1071949" y="331040"/>
                  </a:lnTo>
                  <a:lnTo>
                    <a:pt x="1078566" y="325540"/>
                  </a:lnTo>
                  <a:lnTo>
                    <a:pt x="1085182" y="320030"/>
                  </a:lnTo>
                  <a:lnTo>
                    <a:pt x="1091799" y="314510"/>
                  </a:lnTo>
                  <a:lnTo>
                    <a:pt x="1098416" y="308981"/>
                  </a:lnTo>
                  <a:lnTo>
                    <a:pt x="1105033" y="303443"/>
                  </a:lnTo>
                  <a:lnTo>
                    <a:pt x="1111650" y="297896"/>
                  </a:lnTo>
                  <a:lnTo>
                    <a:pt x="1118267" y="292342"/>
                  </a:lnTo>
                  <a:lnTo>
                    <a:pt x="1124884" y="286780"/>
                  </a:lnTo>
                  <a:lnTo>
                    <a:pt x="1131501" y="281210"/>
                  </a:lnTo>
                  <a:lnTo>
                    <a:pt x="1138118" y="275634"/>
                  </a:lnTo>
                  <a:lnTo>
                    <a:pt x="1144735" y="270051"/>
                  </a:lnTo>
                  <a:lnTo>
                    <a:pt x="1151352" y="264462"/>
                  </a:lnTo>
                  <a:lnTo>
                    <a:pt x="1157969" y="258867"/>
                  </a:lnTo>
                  <a:lnTo>
                    <a:pt x="1164586" y="253266"/>
                  </a:lnTo>
                  <a:lnTo>
                    <a:pt x="1171203" y="247659"/>
                  </a:lnTo>
                  <a:lnTo>
                    <a:pt x="1177820" y="242048"/>
                  </a:lnTo>
                  <a:lnTo>
                    <a:pt x="1184437" y="236431"/>
                  </a:lnTo>
                  <a:lnTo>
                    <a:pt x="1191054" y="230810"/>
                  </a:lnTo>
                  <a:lnTo>
                    <a:pt x="1197671" y="225183"/>
                  </a:lnTo>
                  <a:lnTo>
                    <a:pt x="1204288" y="219553"/>
                  </a:lnTo>
                  <a:lnTo>
                    <a:pt x="1210905" y="213918"/>
                  </a:lnTo>
                  <a:lnTo>
                    <a:pt x="1217522" y="208280"/>
                  </a:lnTo>
                  <a:lnTo>
                    <a:pt x="1224139" y="202637"/>
                  </a:lnTo>
                  <a:lnTo>
                    <a:pt x="1230756" y="196990"/>
                  </a:lnTo>
                  <a:lnTo>
                    <a:pt x="1237373" y="191340"/>
                  </a:lnTo>
                  <a:lnTo>
                    <a:pt x="1243990" y="185687"/>
                  </a:lnTo>
                  <a:lnTo>
                    <a:pt x="1250607" y="180030"/>
                  </a:lnTo>
                  <a:lnTo>
                    <a:pt x="1257224" y="174370"/>
                  </a:lnTo>
                  <a:lnTo>
                    <a:pt x="1263841" y="168707"/>
                  </a:lnTo>
                  <a:lnTo>
                    <a:pt x="1270458" y="163042"/>
                  </a:lnTo>
                  <a:lnTo>
                    <a:pt x="1277075" y="157373"/>
                  </a:lnTo>
                  <a:lnTo>
                    <a:pt x="1283692" y="151701"/>
                  </a:lnTo>
                  <a:lnTo>
                    <a:pt x="1290309" y="146027"/>
                  </a:lnTo>
                  <a:lnTo>
                    <a:pt x="1296925" y="140351"/>
                  </a:lnTo>
                  <a:lnTo>
                    <a:pt x="1303542" y="134671"/>
                  </a:lnTo>
                  <a:lnTo>
                    <a:pt x="1310159" y="128990"/>
                  </a:lnTo>
                  <a:lnTo>
                    <a:pt x="1316776" y="123306"/>
                  </a:lnTo>
                  <a:lnTo>
                    <a:pt x="1323393" y="117620"/>
                  </a:lnTo>
                  <a:lnTo>
                    <a:pt x="1330010" y="111932"/>
                  </a:lnTo>
                  <a:lnTo>
                    <a:pt x="1336627" y="106242"/>
                  </a:lnTo>
                  <a:lnTo>
                    <a:pt x="1343244" y="100550"/>
                  </a:lnTo>
                  <a:lnTo>
                    <a:pt x="1349861" y="94856"/>
                  </a:lnTo>
                  <a:lnTo>
                    <a:pt x="1356478" y="89160"/>
                  </a:lnTo>
                  <a:lnTo>
                    <a:pt x="1363095" y="83462"/>
                  </a:lnTo>
                  <a:lnTo>
                    <a:pt x="1369712" y="77762"/>
                  </a:lnTo>
                  <a:lnTo>
                    <a:pt x="1376329" y="72061"/>
                  </a:lnTo>
                  <a:lnTo>
                    <a:pt x="1382946" y="66358"/>
                  </a:lnTo>
                  <a:lnTo>
                    <a:pt x="1389563" y="60654"/>
                  </a:lnTo>
                  <a:lnTo>
                    <a:pt x="1396180" y="54948"/>
                  </a:lnTo>
                  <a:lnTo>
                    <a:pt x="1402797" y="49240"/>
                  </a:lnTo>
                  <a:lnTo>
                    <a:pt x="1409414" y="43531"/>
                  </a:lnTo>
                  <a:lnTo>
                    <a:pt x="1416031" y="37821"/>
                  </a:lnTo>
                  <a:lnTo>
                    <a:pt x="1422648" y="32109"/>
                  </a:lnTo>
                  <a:lnTo>
                    <a:pt x="1429265" y="26396"/>
                  </a:lnTo>
                  <a:lnTo>
                    <a:pt x="1435882" y="20681"/>
                  </a:lnTo>
                  <a:lnTo>
                    <a:pt x="1442499" y="14965"/>
                  </a:lnTo>
                  <a:lnTo>
                    <a:pt x="1449116" y="9248"/>
                  </a:lnTo>
                  <a:lnTo>
                    <a:pt x="1455733" y="3530"/>
                  </a:lnTo>
                  <a:lnTo>
                    <a:pt x="14598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4286" y="1388263"/>
              <a:ext cx="1799815" cy="1188994"/>
            </a:xfrm>
            <a:custGeom>
              <a:avLst/>
              <a:pathLst>
                <a:path w="1799815" h="1188994">
                  <a:moveTo>
                    <a:pt x="1799815" y="0"/>
                  </a:moveTo>
                  <a:lnTo>
                    <a:pt x="1799815" y="0"/>
                  </a:lnTo>
                  <a:lnTo>
                    <a:pt x="1793198" y="4005"/>
                  </a:lnTo>
                  <a:lnTo>
                    <a:pt x="1786581" y="8010"/>
                  </a:lnTo>
                  <a:lnTo>
                    <a:pt x="1779964" y="12016"/>
                  </a:lnTo>
                  <a:lnTo>
                    <a:pt x="1773347" y="16023"/>
                  </a:lnTo>
                  <a:lnTo>
                    <a:pt x="1766730" y="20029"/>
                  </a:lnTo>
                  <a:lnTo>
                    <a:pt x="1760113" y="24036"/>
                  </a:lnTo>
                  <a:lnTo>
                    <a:pt x="1753496" y="28043"/>
                  </a:lnTo>
                  <a:lnTo>
                    <a:pt x="1746879" y="32051"/>
                  </a:lnTo>
                  <a:lnTo>
                    <a:pt x="1740262" y="36059"/>
                  </a:lnTo>
                  <a:lnTo>
                    <a:pt x="1733645" y="40067"/>
                  </a:lnTo>
                  <a:lnTo>
                    <a:pt x="1727029" y="44075"/>
                  </a:lnTo>
                  <a:lnTo>
                    <a:pt x="1720412" y="48084"/>
                  </a:lnTo>
                  <a:lnTo>
                    <a:pt x="1713795" y="52093"/>
                  </a:lnTo>
                  <a:lnTo>
                    <a:pt x="1707178" y="56103"/>
                  </a:lnTo>
                  <a:lnTo>
                    <a:pt x="1700561" y="60113"/>
                  </a:lnTo>
                  <a:lnTo>
                    <a:pt x="1693944" y="64123"/>
                  </a:lnTo>
                  <a:lnTo>
                    <a:pt x="1687327" y="68133"/>
                  </a:lnTo>
                  <a:lnTo>
                    <a:pt x="1680710" y="72144"/>
                  </a:lnTo>
                  <a:lnTo>
                    <a:pt x="1674093" y="76155"/>
                  </a:lnTo>
                  <a:lnTo>
                    <a:pt x="1667476" y="80166"/>
                  </a:lnTo>
                  <a:lnTo>
                    <a:pt x="1660859" y="84178"/>
                  </a:lnTo>
                  <a:lnTo>
                    <a:pt x="1654242" y="88190"/>
                  </a:lnTo>
                  <a:lnTo>
                    <a:pt x="1647625" y="92202"/>
                  </a:lnTo>
                  <a:lnTo>
                    <a:pt x="1641008" y="96215"/>
                  </a:lnTo>
                  <a:lnTo>
                    <a:pt x="1634391" y="100228"/>
                  </a:lnTo>
                  <a:lnTo>
                    <a:pt x="1627774" y="104241"/>
                  </a:lnTo>
                  <a:lnTo>
                    <a:pt x="1621157" y="108255"/>
                  </a:lnTo>
                  <a:lnTo>
                    <a:pt x="1614540" y="112269"/>
                  </a:lnTo>
                  <a:lnTo>
                    <a:pt x="1607923" y="116283"/>
                  </a:lnTo>
                  <a:lnTo>
                    <a:pt x="1601306" y="120297"/>
                  </a:lnTo>
                  <a:lnTo>
                    <a:pt x="1594689" y="124312"/>
                  </a:lnTo>
                  <a:lnTo>
                    <a:pt x="1588072" y="128327"/>
                  </a:lnTo>
                  <a:lnTo>
                    <a:pt x="1581455" y="132342"/>
                  </a:lnTo>
                  <a:lnTo>
                    <a:pt x="1574838" y="136358"/>
                  </a:lnTo>
                  <a:lnTo>
                    <a:pt x="1568221" y="140373"/>
                  </a:lnTo>
                  <a:lnTo>
                    <a:pt x="1561604" y="144389"/>
                  </a:lnTo>
                  <a:lnTo>
                    <a:pt x="1554987" y="148405"/>
                  </a:lnTo>
                  <a:lnTo>
                    <a:pt x="1548370" y="152422"/>
                  </a:lnTo>
                  <a:lnTo>
                    <a:pt x="1541753" y="156438"/>
                  </a:lnTo>
                  <a:lnTo>
                    <a:pt x="1535136" y="160455"/>
                  </a:lnTo>
                  <a:lnTo>
                    <a:pt x="1528519" y="164472"/>
                  </a:lnTo>
                  <a:lnTo>
                    <a:pt x="1521902" y="168489"/>
                  </a:lnTo>
                  <a:lnTo>
                    <a:pt x="1515285" y="172506"/>
                  </a:lnTo>
                  <a:lnTo>
                    <a:pt x="1508669" y="176523"/>
                  </a:lnTo>
                  <a:lnTo>
                    <a:pt x="1502052" y="180541"/>
                  </a:lnTo>
                  <a:lnTo>
                    <a:pt x="1495435" y="184558"/>
                  </a:lnTo>
                  <a:lnTo>
                    <a:pt x="1488818" y="188576"/>
                  </a:lnTo>
                  <a:lnTo>
                    <a:pt x="1482201" y="192593"/>
                  </a:lnTo>
                  <a:lnTo>
                    <a:pt x="1475584" y="196611"/>
                  </a:lnTo>
                  <a:lnTo>
                    <a:pt x="1468967" y="200628"/>
                  </a:lnTo>
                  <a:lnTo>
                    <a:pt x="1462350" y="204646"/>
                  </a:lnTo>
                  <a:lnTo>
                    <a:pt x="1455733" y="208663"/>
                  </a:lnTo>
                  <a:lnTo>
                    <a:pt x="1449116" y="212680"/>
                  </a:lnTo>
                  <a:lnTo>
                    <a:pt x="1442499" y="216697"/>
                  </a:lnTo>
                  <a:lnTo>
                    <a:pt x="1435882" y="220714"/>
                  </a:lnTo>
                  <a:lnTo>
                    <a:pt x="1429265" y="224731"/>
                  </a:lnTo>
                  <a:lnTo>
                    <a:pt x="1422648" y="228747"/>
                  </a:lnTo>
                  <a:lnTo>
                    <a:pt x="1416031" y="232763"/>
                  </a:lnTo>
                  <a:lnTo>
                    <a:pt x="1409414" y="236778"/>
                  </a:lnTo>
                  <a:lnTo>
                    <a:pt x="1402797" y="240794"/>
                  </a:lnTo>
                  <a:lnTo>
                    <a:pt x="1396180" y="244808"/>
                  </a:lnTo>
                  <a:lnTo>
                    <a:pt x="1389563" y="248822"/>
                  </a:lnTo>
                  <a:lnTo>
                    <a:pt x="1382946" y="252835"/>
                  </a:lnTo>
                  <a:lnTo>
                    <a:pt x="1376329" y="256848"/>
                  </a:lnTo>
                  <a:lnTo>
                    <a:pt x="1369712" y="260860"/>
                  </a:lnTo>
                  <a:lnTo>
                    <a:pt x="1363095" y="264871"/>
                  </a:lnTo>
                  <a:lnTo>
                    <a:pt x="1356478" y="268881"/>
                  </a:lnTo>
                  <a:lnTo>
                    <a:pt x="1349861" y="272890"/>
                  </a:lnTo>
                  <a:lnTo>
                    <a:pt x="1343244" y="276898"/>
                  </a:lnTo>
                  <a:lnTo>
                    <a:pt x="1336627" y="280905"/>
                  </a:lnTo>
                  <a:lnTo>
                    <a:pt x="1330010" y="284910"/>
                  </a:lnTo>
                  <a:lnTo>
                    <a:pt x="1323393" y="288914"/>
                  </a:lnTo>
                  <a:lnTo>
                    <a:pt x="1316776" y="292916"/>
                  </a:lnTo>
                  <a:lnTo>
                    <a:pt x="1310159" y="296917"/>
                  </a:lnTo>
                  <a:lnTo>
                    <a:pt x="1303542" y="300916"/>
                  </a:lnTo>
                  <a:lnTo>
                    <a:pt x="1296925" y="304912"/>
                  </a:lnTo>
                  <a:lnTo>
                    <a:pt x="1290309" y="308907"/>
                  </a:lnTo>
                  <a:lnTo>
                    <a:pt x="1283692" y="312899"/>
                  </a:lnTo>
                  <a:lnTo>
                    <a:pt x="1277075" y="316889"/>
                  </a:lnTo>
                  <a:lnTo>
                    <a:pt x="1270458" y="320876"/>
                  </a:lnTo>
                  <a:lnTo>
                    <a:pt x="1263841" y="324861"/>
                  </a:lnTo>
                  <a:lnTo>
                    <a:pt x="1257224" y="328842"/>
                  </a:lnTo>
                  <a:lnTo>
                    <a:pt x="1250607" y="332820"/>
                  </a:lnTo>
                  <a:lnTo>
                    <a:pt x="1243990" y="336795"/>
                  </a:lnTo>
                  <a:lnTo>
                    <a:pt x="1237373" y="340766"/>
                  </a:lnTo>
                  <a:lnTo>
                    <a:pt x="1230756" y="344733"/>
                  </a:lnTo>
                  <a:lnTo>
                    <a:pt x="1224139" y="348695"/>
                  </a:lnTo>
                  <a:lnTo>
                    <a:pt x="1217522" y="352653"/>
                  </a:lnTo>
                  <a:lnTo>
                    <a:pt x="1210905" y="356607"/>
                  </a:lnTo>
                  <a:lnTo>
                    <a:pt x="1204288" y="360555"/>
                  </a:lnTo>
                  <a:lnTo>
                    <a:pt x="1197671" y="364497"/>
                  </a:lnTo>
                  <a:lnTo>
                    <a:pt x="1191054" y="368434"/>
                  </a:lnTo>
                  <a:lnTo>
                    <a:pt x="1184437" y="372364"/>
                  </a:lnTo>
                  <a:lnTo>
                    <a:pt x="1177820" y="376288"/>
                  </a:lnTo>
                  <a:lnTo>
                    <a:pt x="1171203" y="380205"/>
                  </a:lnTo>
                  <a:lnTo>
                    <a:pt x="1164586" y="384115"/>
                  </a:lnTo>
                  <a:lnTo>
                    <a:pt x="1157969" y="388016"/>
                  </a:lnTo>
                  <a:lnTo>
                    <a:pt x="1151352" y="391909"/>
                  </a:lnTo>
                  <a:lnTo>
                    <a:pt x="1144735" y="395793"/>
                  </a:lnTo>
                  <a:lnTo>
                    <a:pt x="1138118" y="399668"/>
                  </a:lnTo>
                  <a:lnTo>
                    <a:pt x="1131501" y="403533"/>
                  </a:lnTo>
                  <a:lnTo>
                    <a:pt x="1124884" y="407387"/>
                  </a:lnTo>
                  <a:lnTo>
                    <a:pt x="1118267" y="411230"/>
                  </a:lnTo>
                  <a:lnTo>
                    <a:pt x="1111650" y="415062"/>
                  </a:lnTo>
                  <a:lnTo>
                    <a:pt x="1105033" y="418881"/>
                  </a:lnTo>
                  <a:lnTo>
                    <a:pt x="1098416" y="422687"/>
                  </a:lnTo>
                  <a:lnTo>
                    <a:pt x="1091799" y="426480"/>
                  </a:lnTo>
                  <a:lnTo>
                    <a:pt x="1085182" y="430258"/>
                  </a:lnTo>
                  <a:lnTo>
                    <a:pt x="1078566" y="434021"/>
                  </a:lnTo>
                  <a:lnTo>
                    <a:pt x="1071949" y="437769"/>
                  </a:lnTo>
                  <a:lnTo>
                    <a:pt x="1065332" y="441500"/>
                  </a:lnTo>
                  <a:lnTo>
                    <a:pt x="1058715" y="445214"/>
                  </a:lnTo>
                  <a:lnTo>
                    <a:pt x="1052098" y="448910"/>
                  </a:lnTo>
                  <a:lnTo>
                    <a:pt x="1045481" y="452588"/>
                  </a:lnTo>
                  <a:lnTo>
                    <a:pt x="1038864" y="456246"/>
                  </a:lnTo>
                  <a:lnTo>
                    <a:pt x="1032247" y="459885"/>
                  </a:lnTo>
                  <a:lnTo>
                    <a:pt x="1025630" y="463503"/>
                  </a:lnTo>
                  <a:lnTo>
                    <a:pt x="1019013" y="467100"/>
                  </a:lnTo>
                  <a:lnTo>
                    <a:pt x="1012396" y="470675"/>
                  </a:lnTo>
                  <a:lnTo>
                    <a:pt x="1005779" y="474228"/>
                  </a:lnTo>
                  <a:lnTo>
                    <a:pt x="999162" y="477758"/>
                  </a:lnTo>
                  <a:lnTo>
                    <a:pt x="992545" y="481266"/>
                  </a:lnTo>
                  <a:lnTo>
                    <a:pt x="985928" y="484750"/>
                  </a:lnTo>
                  <a:lnTo>
                    <a:pt x="979311" y="488211"/>
                  </a:lnTo>
                  <a:lnTo>
                    <a:pt x="972694" y="491648"/>
                  </a:lnTo>
                  <a:lnTo>
                    <a:pt x="966077" y="495063"/>
                  </a:lnTo>
                  <a:lnTo>
                    <a:pt x="959460" y="498454"/>
                  </a:lnTo>
                  <a:lnTo>
                    <a:pt x="952843" y="501822"/>
                  </a:lnTo>
                  <a:lnTo>
                    <a:pt x="946226" y="505168"/>
                  </a:lnTo>
                  <a:lnTo>
                    <a:pt x="939609" y="508492"/>
                  </a:lnTo>
                  <a:lnTo>
                    <a:pt x="932992" y="511796"/>
                  </a:lnTo>
                  <a:lnTo>
                    <a:pt x="926375" y="515080"/>
                  </a:lnTo>
                  <a:lnTo>
                    <a:pt x="919758" y="518346"/>
                  </a:lnTo>
                  <a:lnTo>
                    <a:pt x="913141" y="521596"/>
                  </a:lnTo>
                  <a:lnTo>
                    <a:pt x="906524" y="524830"/>
                  </a:lnTo>
                  <a:lnTo>
                    <a:pt x="899907" y="528051"/>
                  </a:lnTo>
                  <a:lnTo>
                    <a:pt x="893290" y="531261"/>
                  </a:lnTo>
                  <a:lnTo>
                    <a:pt x="886673" y="534462"/>
                  </a:lnTo>
                  <a:lnTo>
                    <a:pt x="880056" y="537657"/>
                  </a:lnTo>
                  <a:lnTo>
                    <a:pt x="873439" y="540848"/>
                  </a:lnTo>
                  <a:lnTo>
                    <a:pt x="866822" y="544038"/>
                  </a:lnTo>
                  <a:lnTo>
                    <a:pt x="860206" y="547229"/>
                  </a:lnTo>
                  <a:lnTo>
                    <a:pt x="853589" y="550426"/>
                  </a:lnTo>
                  <a:lnTo>
                    <a:pt x="846972" y="553630"/>
                  </a:lnTo>
                  <a:lnTo>
                    <a:pt x="840355" y="556845"/>
                  </a:lnTo>
                  <a:lnTo>
                    <a:pt x="833738" y="560074"/>
                  </a:lnTo>
                  <a:lnTo>
                    <a:pt x="827121" y="563320"/>
                  </a:lnTo>
                  <a:lnTo>
                    <a:pt x="820504" y="566587"/>
                  </a:lnTo>
                  <a:lnTo>
                    <a:pt x="813887" y="569876"/>
                  </a:lnTo>
                  <a:lnTo>
                    <a:pt x="807270" y="573192"/>
                  </a:lnTo>
                  <a:lnTo>
                    <a:pt x="800653" y="576536"/>
                  </a:lnTo>
                  <a:lnTo>
                    <a:pt x="794036" y="579912"/>
                  </a:lnTo>
                  <a:lnTo>
                    <a:pt x="787419" y="583322"/>
                  </a:lnTo>
                  <a:lnTo>
                    <a:pt x="780802" y="586768"/>
                  </a:lnTo>
                  <a:lnTo>
                    <a:pt x="774185" y="590253"/>
                  </a:lnTo>
                  <a:lnTo>
                    <a:pt x="767568" y="593778"/>
                  </a:lnTo>
                  <a:lnTo>
                    <a:pt x="760951" y="597346"/>
                  </a:lnTo>
                  <a:lnTo>
                    <a:pt x="754334" y="600957"/>
                  </a:lnTo>
                  <a:lnTo>
                    <a:pt x="747717" y="604613"/>
                  </a:lnTo>
                  <a:lnTo>
                    <a:pt x="741100" y="608315"/>
                  </a:lnTo>
                  <a:lnTo>
                    <a:pt x="734483" y="612064"/>
                  </a:lnTo>
                  <a:lnTo>
                    <a:pt x="727866" y="615861"/>
                  </a:lnTo>
                  <a:lnTo>
                    <a:pt x="721249" y="619706"/>
                  </a:lnTo>
                  <a:lnTo>
                    <a:pt x="714632" y="623599"/>
                  </a:lnTo>
                  <a:lnTo>
                    <a:pt x="708015" y="627541"/>
                  </a:lnTo>
                  <a:lnTo>
                    <a:pt x="701398" y="631532"/>
                  </a:lnTo>
                  <a:lnTo>
                    <a:pt x="694781" y="635571"/>
                  </a:lnTo>
                  <a:lnTo>
                    <a:pt x="688164" y="639658"/>
                  </a:lnTo>
                  <a:lnTo>
                    <a:pt x="681547" y="643793"/>
                  </a:lnTo>
                  <a:lnTo>
                    <a:pt x="674930" y="647975"/>
                  </a:lnTo>
                  <a:lnTo>
                    <a:pt x="668313" y="652204"/>
                  </a:lnTo>
                  <a:lnTo>
                    <a:pt x="661696" y="656478"/>
                  </a:lnTo>
                  <a:lnTo>
                    <a:pt x="655079" y="660798"/>
                  </a:lnTo>
                  <a:lnTo>
                    <a:pt x="648462" y="665162"/>
                  </a:lnTo>
                  <a:lnTo>
                    <a:pt x="641846" y="669569"/>
                  </a:lnTo>
                  <a:lnTo>
                    <a:pt x="635229" y="674019"/>
                  </a:lnTo>
                  <a:lnTo>
                    <a:pt x="628612" y="678510"/>
                  </a:lnTo>
                  <a:lnTo>
                    <a:pt x="621995" y="683041"/>
                  </a:lnTo>
                  <a:lnTo>
                    <a:pt x="615378" y="687612"/>
                  </a:lnTo>
                  <a:lnTo>
                    <a:pt x="608761" y="692221"/>
                  </a:lnTo>
                  <a:lnTo>
                    <a:pt x="602144" y="696868"/>
                  </a:lnTo>
                  <a:lnTo>
                    <a:pt x="595527" y="701550"/>
                  </a:lnTo>
                  <a:lnTo>
                    <a:pt x="588910" y="706269"/>
                  </a:lnTo>
                  <a:lnTo>
                    <a:pt x="582293" y="711021"/>
                  </a:lnTo>
                  <a:lnTo>
                    <a:pt x="575676" y="715807"/>
                  </a:lnTo>
                  <a:lnTo>
                    <a:pt x="569059" y="720624"/>
                  </a:lnTo>
                  <a:lnTo>
                    <a:pt x="562442" y="725474"/>
                  </a:lnTo>
                  <a:lnTo>
                    <a:pt x="555825" y="730353"/>
                  </a:lnTo>
                  <a:lnTo>
                    <a:pt x="549208" y="735262"/>
                  </a:lnTo>
                  <a:lnTo>
                    <a:pt x="542591" y="740199"/>
                  </a:lnTo>
                  <a:lnTo>
                    <a:pt x="535974" y="745163"/>
                  </a:lnTo>
                  <a:lnTo>
                    <a:pt x="529357" y="750154"/>
                  </a:lnTo>
                  <a:lnTo>
                    <a:pt x="522740" y="755170"/>
                  </a:lnTo>
                  <a:lnTo>
                    <a:pt x="516123" y="760211"/>
                  </a:lnTo>
                  <a:lnTo>
                    <a:pt x="509506" y="765277"/>
                  </a:lnTo>
                  <a:lnTo>
                    <a:pt x="502889" y="770365"/>
                  </a:lnTo>
                  <a:lnTo>
                    <a:pt x="496272" y="775475"/>
                  </a:lnTo>
                  <a:lnTo>
                    <a:pt x="489655" y="780607"/>
                  </a:lnTo>
                  <a:lnTo>
                    <a:pt x="483038" y="785760"/>
                  </a:lnTo>
                  <a:lnTo>
                    <a:pt x="476421" y="790933"/>
                  </a:lnTo>
                  <a:lnTo>
                    <a:pt x="469804" y="796126"/>
                  </a:lnTo>
                  <a:lnTo>
                    <a:pt x="463187" y="801336"/>
                  </a:lnTo>
                  <a:lnTo>
                    <a:pt x="456570" y="806565"/>
                  </a:lnTo>
                  <a:lnTo>
                    <a:pt x="449953" y="811812"/>
                  </a:lnTo>
                  <a:lnTo>
                    <a:pt x="443336" y="817075"/>
                  </a:lnTo>
                  <a:lnTo>
                    <a:pt x="436719" y="822354"/>
                  </a:lnTo>
                  <a:lnTo>
                    <a:pt x="430103" y="827648"/>
                  </a:lnTo>
                  <a:lnTo>
                    <a:pt x="423486" y="832958"/>
                  </a:lnTo>
                  <a:lnTo>
                    <a:pt x="416869" y="838282"/>
                  </a:lnTo>
                  <a:lnTo>
                    <a:pt x="410252" y="843620"/>
                  </a:lnTo>
                  <a:lnTo>
                    <a:pt x="403635" y="848972"/>
                  </a:lnTo>
                  <a:lnTo>
                    <a:pt x="397018" y="854336"/>
                  </a:lnTo>
                  <a:lnTo>
                    <a:pt x="390401" y="859713"/>
                  </a:lnTo>
                  <a:lnTo>
                    <a:pt x="383784" y="865102"/>
                  </a:lnTo>
                  <a:lnTo>
                    <a:pt x="377167" y="870503"/>
                  </a:lnTo>
                  <a:lnTo>
                    <a:pt x="370550" y="875915"/>
                  </a:lnTo>
                  <a:lnTo>
                    <a:pt x="363933" y="881337"/>
                  </a:lnTo>
                  <a:lnTo>
                    <a:pt x="357316" y="886770"/>
                  </a:lnTo>
                  <a:lnTo>
                    <a:pt x="350699" y="892213"/>
                  </a:lnTo>
                  <a:lnTo>
                    <a:pt x="344082" y="897666"/>
                  </a:lnTo>
                  <a:lnTo>
                    <a:pt x="337465" y="903128"/>
                  </a:lnTo>
                  <a:lnTo>
                    <a:pt x="330848" y="908599"/>
                  </a:lnTo>
                  <a:lnTo>
                    <a:pt x="324231" y="914079"/>
                  </a:lnTo>
                  <a:lnTo>
                    <a:pt x="317614" y="919567"/>
                  </a:lnTo>
                  <a:lnTo>
                    <a:pt x="310997" y="925063"/>
                  </a:lnTo>
                  <a:lnTo>
                    <a:pt x="304380" y="930567"/>
                  </a:lnTo>
                  <a:lnTo>
                    <a:pt x="297763" y="936078"/>
                  </a:lnTo>
                  <a:lnTo>
                    <a:pt x="291146" y="941597"/>
                  </a:lnTo>
                  <a:lnTo>
                    <a:pt x="284529" y="947123"/>
                  </a:lnTo>
                  <a:lnTo>
                    <a:pt x="277912" y="952655"/>
                  </a:lnTo>
                  <a:lnTo>
                    <a:pt x="271295" y="958194"/>
                  </a:lnTo>
                  <a:lnTo>
                    <a:pt x="264678" y="963739"/>
                  </a:lnTo>
                  <a:lnTo>
                    <a:pt x="258061" y="969291"/>
                  </a:lnTo>
                  <a:lnTo>
                    <a:pt x="251444" y="974848"/>
                  </a:lnTo>
                  <a:lnTo>
                    <a:pt x="244827" y="980411"/>
                  </a:lnTo>
                  <a:lnTo>
                    <a:pt x="238210" y="985980"/>
                  </a:lnTo>
                  <a:lnTo>
                    <a:pt x="231593" y="991554"/>
                  </a:lnTo>
                  <a:lnTo>
                    <a:pt x="224976" y="997133"/>
                  </a:lnTo>
                  <a:lnTo>
                    <a:pt x="218359" y="1002717"/>
                  </a:lnTo>
                  <a:lnTo>
                    <a:pt x="211743" y="1008306"/>
                  </a:lnTo>
                  <a:lnTo>
                    <a:pt x="205126" y="1013900"/>
                  </a:lnTo>
                  <a:lnTo>
                    <a:pt x="198509" y="1019498"/>
                  </a:lnTo>
                  <a:lnTo>
                    <a:pt x="191892" y="1025100"/>
                  </a:lnTo>
                  <a:lnTo>
                    <a:pt x="185275" y="1030707"/>
                  </a:lnTo>
                  <a:lnTo>
                    <a:pt x="178658" y="1036318"/>
                  </a:lnTo>
                  <a:lnTo>
                    <a:pt x="172041" y="1041933"/>
                  </a:lnTo>
                  <a:lnTo>
                    <a:pt x="165424" y="1047552"/>
                  </a:lnTo>
                  <a:lnTo>
                    <a:pt x="158807" y="1053174"/>
                  </a:lnTo>
                  <a:lnTo>
                    <a:pt x="152190" y="1058800"/>
                  </a:lnTo>
                  <a:lnTo>
                    <a:pt x="145573" y="1064430"/>
                  </a:lnTo>
                  <a:lnTo>
                    <a:pt x="138956" y="1070063"/>
                  </a:lnTo>
                  <a:lnTo>
                    <a:pt x="132339" y="1075699"/>
                  </a:lnTo>
                  <a:lnTo>
                    <a:pt x="125722" y="1081339"/>
                  </a:lnTo>
                  <a:lnTo>
                    <a:pt x="119105" y="1086982"/>
                  </a:lnTo>
                  <a:lnTo>
                    <a:pt x="112488" y="1092627"/>
                  </a:lnTo>
                  <a:lnTo>
                    <a:pt x="105871" y="1098276"/>
                  </a:lnTo>
                  <a:lnTo>
                    <a:pt x="99254" y="1103927"/>
                  </a:lnTo>
                  <a:lnTo>
                    <a:pt x="92637" y="1109582"/>
                  </a:lnTo>
                  <a:lnTo>
                    <a:pt x="86020" y="1115239"/>
                  </a:lnTo>
                  <a:lnTo>
                    <a:pt x="79403" y="1120898"/>
                  </a:lnTo>
                  <a:lnTo>
                    <a:pt x="72786" y="1126561"/>
                  </a:lnTo>
                  <a:lnTo>
                    <a:pt x="66169" y="1132225"/>
                  </a:lnTo>
                  <a:lnTo>
                    <a:pt x="59552" y="1137892"/>
                  </a:lnTo>
                  <a:lnTo>
                    <a:pt x="52935" y="1143562"/>
                  </a:lnTo>
                  <a:lnTo>
                    <a:pt x="46318" y="1149233"/>
                  </a:lnTo>
                  <a:lnTo>
                    <a:pt x="39701" y="1154907"/>
                  </a:lnTo>
                  <a:lnTo>
                    <a:pt x="33084" y="1160583"/>
                  </a:lnTo>
                  <a:lnTo>
                    <a:pt x="26467" y="1166262"/>
                  </a:lnTo>
                  <a:lnTo>
                    <a:pt x="19850" y="1171942"/>
                  </a:lnTo>
                  <a:lnTo>
                    <a:pt x="13233" y="1177624"/>
                  </a:lnTo>
                  <a:lnTo>
                    <a:pt x="6616" y="1183308"/>
                  </a:lnTo>
                  <a:lnTo>
                    <a:pt x="0" y="1188994"/>
                  </a:lnTo>
                  <a:lnTo>
                    <a:pt x="0" y="11889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4286" y="1352506"/>
              <a:ext cx="1624120" cy="1123780"/>
            </a:xfrm>
            <a:custGeom>
              <a:avLst/>
              <a:pathLst>
                <a:path w="1624120" h="1123780">
                  <a:moveTo>
                    <a:pt x="0" y="1123780"/>
                  </a:moveTo>
                  <a:lnTo>
                    <a:pt x="6616" y="1118902"/>
                  </a:lnTo>
                  <a:lnTo>
                    <a:pt x="13233" y="1114024"/>
                  </a:lnTo>
                  <a:lnTo>
                    <a:pt x="19850" y="1109146"/>
                  </a:lnTo>
                  <a:lnTo>
                    <a:pt x="26467" y="1104269"/>
                  </a:lnTo>
                  <a:lnTo>
                    <a:pt x="33084" y="1099391"/>
                  </a:lnTo>
                  <a:lnTo>
                    <a:pt x="39701" y="1094514"/>
                  </a:lnTo>
                  <a:lnTo>
                    <a:pt x="46318" y="1089637"/>
                  </a:lnTo>
                  <a:lnTo>
                    <a:pt x="52935" y="1084760"/>
                  </a:lnTo>
                  <a:lnTo>
                    <a:pt x="59552" y="1079884"/>
                  </a:lnTo>
                  <a:lnTo>
                    <a:pt x="66169" y="1075008"/>
                  </a:lnTo>
                  <a:lnTo>
                    <a:pt x="72786" y="1070132"/>
                  </a:lnTo>
                  <a:lnTo>
                    <a:pt x="79403" y="1065256"/>
                  </a:lnTo>
                  <a:lnTo>
                    <a:pt x="86020" y="1060381"/>
                  </a:lnTo>
                  <a:lnTo>
                    <a:pt x="92637" y="1055506"/>
                  </a:lnTo>
                  <a:lnTo>
                    <a:pt x="99254" y="1050632"/>
                  </a:lnTo>
                  <a:lnTo>
                    <a:pt x="105871" y="1045757"/>
                  </a:lnTo>
                  <a:lnTo>
                    <a:pt x="112488" y="1040884"/>
                  </a:lnTo>
                  <a:lnTo>
                    <a:pt x="119105" y="1036011"/>
                  </a:lnTo>
                  <a:lnTo>
                    <a:pt x="125722" y="1031138"/>
                  </a:lnTo>
                  <a:lnTo>
                    <a:pt x="132339" y="1026266"/>
                  </a:lnTo>
                  <a:lnTo>
                    <a:pt x="138956" y="1021394"/>
                  </a:lnTo>
                  <a:lnTo>
                    <a:pt x="145573" y="1016523"/>
                  </a:lnTo>
                  <a:lnTo>
                    <a:pt x="152190" y="1011652"/>
                  </a:lnTo>
                  <a:lnTo>
                    <a:pt x="158807" y="1006782"/>
                  </a:lnTo>
                  <a:lnTo>
                    <a:pt x="165424" y="1001913"/>
                  </a:lnTo>
                  <a:lnTo>
                    <a:pt x="172041" y="997044"/>
                  </a:lnTo>
                  <a:lnTo>
                    <a:pt x="178658" y="992176"/>
                  </a:lnTo>
                  <a:lnTo>
                    <a:pt x="185275" y="987309"/>
                  </a:lnTo>
                  <a:lnTo>
                    <a:pt x="191892" y="982443"/>
                  </a:lnTo>
                  <a:lnTo>
                    <a:pt x="198509" y="977578"/>
                  </a:lnTo>
                  <a:lnTo>
                    <a:pt x="205126" y="972713"/>
                  </a:lnTo>
                  <a:lnTo>
                    <a:pt x="211743" y="967850"/>
                  </a:lnTo>
                  <a:lnTo>
                    <a:pt x="218359" y="962988"/>
                  </a:lnTo>
                  <a:lnTo>
                    <a:pt x="224976" y="958127"/>
                  </a:lnTo>
                  <a:lnTo>
                    <a:pt x="231593" y="953267"/>
                  </a:lnTo>
                  <a:lnTo>
                    <a:pt x="238210" y="948408"/>
                  </a:lnTo>
                  <a:lnTo>
                    <a:pt x="244827" y="943551"/>
                  </a:lnTo>
                  <a:lnTo>
                    <a:pt x="251444" y="938695"/>
                  </a:lnTo>
                  <a:lnTo>
                    <a:pt x="258061" y="933840"/>
                  </a:lnTo>
                  <a:lnTo>
                    <a:pt x="264678" y="928988"/>
                  </a:lnTo>
                  <a:lnTo>
                    <a:pt x="271295" y="924136"/>
                  </a:lnTo>
                  <a:lnTo>
                    <a:pt x="277912" y="919287"/>
                  </a:lnTo>
                  <a:lnTo>
                    <a:pt x="284529" y="914440"/>
                  </a:lnTo>
                  <a:lnTo>
                    <a:pt x="291146" y="909594"/>
                  </a:lnTo>
                  <a:lnTo>
                    <a:pt x="297763" y="904751"/>
                  </a:lnTo>
                  <a:lnTo>
                    <a:pt x="304380" y="899910"/>
                  </a:lnTo>
                  <a:lnTo>
                    <a:pt x="310997" y="895072"/>
                  </a:lnTo>
                  <a:lnTo>
                    <a:pt x="317614" y="890236"/>
                  </a:lnTo>
                  <a:lnTo>
                    <a:pt x="324231" y="885403"/>
                  </a:lnTo>
                  <a:lnTo>
                    <a:pt x="330848" y="880572"/>
                  </a:lnTo>
                  <a:lnTo>
                    <a:pt x="337465" y="875745"/>
                  </a:lnTo>
                  <a:lnTo>
                    <a:pt x="344082" y="870921"/>
                  </a:lnTo>
                  <a:lnTo>
                    <a:pt x="350699" y="866100"/>
                  </a:lnTo>
                  <a:lnTo>
                    <a:pt x="357316" y="861284"/>
                  </a:lnTo>
                  <a:lnTo>
                    <a:pt x="363933" y="856471"/>
                  </a:lnTo>
                  <a:lnTo>
                    <a:pt x="370550" y="851662"/>
                  </a:lnTo>
                  <a:lnTo>
                    <a:pt x="377167" y="846857"/>
                  </a:lnTo>
                  <a:lnTo>
                    <a:pt x="383784" y="842057"/>
                  </a:lnTo>
                  <a:lnTo>
                    <a:pt x="390401" y="837263"/>
                  </a:lnTo>
                  <a:lnTo>
                    <a:pt x="397018" y="832473"/>
                  </a:lnTo>
                  <a:lnTo>
                    <a:pt x="403635" y="827689"/>
                  </a:lnTo>
                  <a:lnTo>
                    <a:pt x="410252" y="822911"/>
                  </a:lnTo>
                  <a:lnTo>
                    <a:pt x="416869" y="818139"/>
                  </a:lnTo>
                  <a:lnTo>
                    <a:pt x="423486" y="813374"/>
                  </a:lnTo>
                  <a:lnTo>
                    <a:pt x="430103" y="808615"/>
                  </a:lnTo>
                  <a:lnTo>
                    <a:pt x="436719" y="803865"/>
                  </a:lnTo>
                  <a:lnTo>
                    <a:pt x="443336" y="799122"/>
                  </a:lnTo>
                  <a:lnTo>
                    <a:pt x="449953" y="794388"/>
                  </a:lnTo>
                  <a:lnTo>
                    <a:pt x="456570" y="789663"/>
                  </a:lnTo>
                  <a:lnTo>
                    <a:pt x="463187" y="784947"/>
                  </a:lnTo>
                  <a:lnTo>
                    <a:pt x="469804" y="780242"/>
                  </a:lnTo>
                  <a:lnTo>
                    <a:pt x="476421" y="775547"/>
                  </a:lnTo>
                  <a:lnTo>
                    <a:pt x="483038" y="770863"/>
                  </a:lnTo>
                  <a:lnTo>
                    <a:pt x="489655" y="766192"/>
                  </a:lnTo>
                  <a:lnTo>
                    <a:pt x="496272" y="761534"/>
                  </a:lnTo>
                  <a:lnTo>
                    <a:pt x="502889" y="756889"/>
                  </a:lnTo>
                  <a:lnTo>
                    <a:pt x="509506" y="752258"/>
                  </a:lnTo>
                  <a:lnTo>
                    <a:pt x="516123" y="747643"/>
                  </a:lnTo>
                  <a:lnTo>
                    <a:pt x="522740" y="743043"/>
                  </a:lnTo>
                  <a:lnTo>
                    <a:pt x="529357" y="738461"/>
                  </a:lnTo>
                  <a:lnTo>
                    <a:pt x="535974" y="733897"/>
                  </a:lnTo>
                  <a:lnTo>
                    <a:pt x="542591" y="729352"/>
                  </a:lnTo>
                  <a:lnTo>
                    <a:pt x="549208" y="724827"/>
                  </a:lnTo>
                  <a:lnTo>
                    <a:pt x="555825" y="720323"/>
                  </a:lnTo>
                  <a:lnTo>
                    <a:pt x="562442" y="715841"/>
                  </a:lnTo>
                  <a:lnTo>
                    <a:pt x="569059" y="711383"/>
                  </a:lnTo>
                  <a:lnTo>
                    <a:pt x="575676" y="706949"/>
                  </a:lnTo>
                  <a:lnTo>
                    <a:pt x="582293" y="702541"/>
                  </a:lnTo>
                  <a:lnTo>
                    <a:pt x="588910" y="698160"/>
                  </a:lnTo>
                  <a:lnTo>
                    <a:pt x="595527" y="693808"/>
                  </a:lnTo>
                  <a:lnTo>
                    <a:pt x="602144" y="689485"/>
                  </a:lnTo>
                  <a:lnTo>
                    <a:pt x="608761" y="685192"/>
                  </a:lnTo>
                  <a:lnTo>
                    <a:pt x="615378" y="680931"/>
                  </a:lnTo>
                  <a:lnTo>
                    <a:pt x="621995" y="676703"/>
                  </a:lnTo>
                  <a:lnTo>
                    <a:pt x="628612" y="672509"/>
                  </a:lnTo>
                  <a:lnTo>
                    <a:pt x="635229" y="668350"/>
                  </a:lnTo>
                  <a:lnTo>
                    <a:pt x="641846" y="664226"/>
                  </a:lnTo>
                  <a:lnTo>
                    <a:pt x="648462" y="660139"/>
                  </a:lnTo>
                  <a:lnTo>
                    <a:pt x="655079" y="656090"/>
                  </a:lnTo>
                  <a:lnTo>
                    <a:pt x="661696" y="652078"/>
                  </a:lnTo>
                  <a:lnTo>
                    <a:pt x="668313" y="648104"/>
                  </a:lnTo>
                  <a:lnTo>
                    <a:pt x="674930" y="644168"/>
                  </a:lnTo>
                  <a:lnTo>
                    <a:pt x="681547" y="640269"/>
                  </a:lnTo>
                  <a:lnTo>
                    <a:pt x="688164" y="636408"/>
                  </a:lnTo>
                  <a:lnTo>
                    <a:pt x="694781" y="632584"/>
                  </a:lnTo>
                  <a:lnTo>
                    <a:pt x="701398" y="628796"/>
                  </a:lnTo>
                  <a:lnTo>
                    <a:pt x="708015" y="625042"/>
                  </a:lnTo>
                  <a:lnTo>
                    <a:pt x="714632" y="621321"/>
                  </a:lnTo>
                  <a:lnTo>
                    <a:pt x="721249" y="617631"/>
                  </a:lnTo>
                  <a:lnTo>
                    <a:pt x="727866" y="613970"/>
                  </a:lnTo>
                  <a:lnTo>
                    <a:pt x="734483" y="610335"/>
                  </a:lnTo>
                  <a:lnTo>
                    <a:pt x="741100" y="606724"/>
                  </a:lnTo>
                  <a:lnTo>
                    <a:pt x="747717" y="603133"/>
                  </a:lnTo>
                  <a:lnTo>
                    <a:pt x="754334" y="599560"/>
                  </a:lnTo>
                  <a:lnTo>
                    <a:pt x="760951" y="596001"/>
                  </a:lnTo>
                  <a:lnTo>
                    <a:pt x="767568" y="592451"/>
                  </a:lnTo>
                  <a:lnTo>
                    <a:pt x="774185" y="588909"/>
                  </a:lnTo>
                  <a:lnTo>
                    <a:pt x="780802" y="585369"/>
                  </a:lnTo>
                  <a:lnTo>
                    <a:pt x="787419" y="581827"/>
                  </a:lnTo>
                  <a:lnTo>
                    <a:pt x="794036" y="578281"/>
                  </a:lnTo>
                  <a:lnTo>
                    <a:pt x="800653" y="574725"/>
                  </a:lnTo>
                  <a:lnTo>
                    <a:pt x="807270" y="571158"/>
                  </a:lnTo>
                  <a:lnTo>
                    <a:pt x="813887" y="567574"/>
                  </a:lnTo>
                  <a:lnTo>
                    <a:pt x="820504" y="563970"/>
                  </a:lnTo>
                  <a:lnTo>
                    <a:pt x="827121" y="560344"/>
                  </a:lnTo>
                  <a:lnTo>
                    <a:pt x="833738" y="556693"/>
                  </a:lnTo>
                  <a:lnTo>
                    <a:pt x="840355" y="553013"/>
                  </a:lnTo>
                  <a:lnTo>
                    <a:pt x="846972" y="549304"/>
                  </a:lnTo>
                  <a:lnTo>
                    <a:pt x="853589" y="545562"/>
                  </a:lnTo>
                  <a:lnTo>
                    <a:pt x="860206" y="541786"/>
                  </a:lnTo>
                  <a:lnTo>
                    <a:pt x="866822" y="537974"/>
                  </a:lnTo>
                  <a:lnTo>
                    <a:pt x="873439" y="534127"/>
                  </a:lnTo>
                  <a:lnTo>
                    <a:pt x="880056" y="530242"/>
                  </a:lnTo>
                  <a:lnTo>
                    <a:pt x="886673" y="526319"/>
                  </a:lnTo>
                  <a:lnTo>
                    <a:pt x="893290" y="522359"/>
                  </a:lnTo>
                  <a:lnTo>
                    <a:pt x="899907" y="518360"/>
                  </a:lnTo>
                  <a:lnTo>
                    <a:pt x="906524" y="514324"/>
                  </a:lnTo>
                  <a:lnTo>
                    <a:pt x="913141" y="510250"/>
                  </a:lnTo>
                  <a:lnTo>
                    <a:pt x="919758" y="506140"/>
                  </a:lnTo>
                  <a:lnTo>
                    <a:pt x="926375" y="501993"/>
                  </a:lnTo>
                  <a:lnTo>
                    <a:pt x="932992" y="497812"/>
                  </a:lnTo>
                  <a:lnTo>
                    <a:pt x="939609" y="493596"/>
                  </a:lnTo>
                  <a:lnTo>
                    <a:pt x="946226" y="489346"/>
                  </a:lnTo>
                  <a:lnTo>
                    <a:pt x="952843" y="485065"/>
                  </a:lnTo>
                  <a:lnTo>
                    <a:pt x="959460" y="480752"/>
                  </a:lnTo>
                  <a:lnTo>
                    <a:pt x="966077" y="476410"/>
                  </a:lnTo>
                  <a:lnTo>
                    <a:pt x="972694" y="472039"/>
                  </a:lnTo>
                  <a:lnTo>
                    <a:pt x="979311" y="467641"/>
                  </a:lnTo>
                  <a:lnTo>
                    <a:pt x="985928" y="463216"/>
                  </a:lnTo>
                  <a:lnTo>
                    <a:pt x="992545" y="458766"/>
                  </a:lnTo>
                  <a:lnTo>
                    <a:pt x="999162" y="454293"/>
                  </a:lnTo>
                  <a:lnTo>
                    <a:pt x="1005779" y="449797"/>
                  </a:lnTo>
                  <a:lnTo>
                    <a:pt x="1012396" y="445279"/>
                  </a:lnTo>
                  <a:lnTo>
                    <a:pt x="1019013" y="440741"/>
                  </a:lnTo>
                  <a:lnTo>
                    <a:pt x="1025630" y="436183"/>
                  </a:lnTo>
                  <a:lnTo>
                    <a:pt x="1032247" y="431608"/>
                  </a:lnTo>
                  <a:lnTo>
                    <a:pt x="1038864" y="427014"/>
                  </a:lnTo>
                  <a:lnTo>
                    <a:pt x="1045481" y="422405"/>
                  </a:lnTo>
                  <a:lnTo>
                    <a:pt x="1052098" y="417779"/>
                  </a:lnTo>
                  <a:lnTo>
                    <a:pt x="1058715" y="413139"/>
                  </a:lnTo>
                  <a:lnTo>
                    <a:pt x="1065332" y="408486"/>
                  </a:lnTo>
                  <a:lnTo>
                    <a:pt x="1071949" y="403819"/>
                  </a:lnTo>
                  <a:lnTo>
                    <a:pt x="1078566" y="399140"/>
                  </a:lnTo>
                  <a:lnTo>
                    <a:pt x="1085182" y="394449"/>
                  </a:lnTo>
                  <a:lnTo>
                    <a:pt x="1091799" y="389747"/>
                  </a:lnTo>
                  <a:lnTo>
                    <a:pt x="1098416" y="385035"/>
                  </a:lnTo>
                  <a:lnTo>
                    <a:pt x="1105033" y="380313"/>
                  </a:lnTo>
                  <a:lnTo>
                    <a:pt x="1111650" y="375582"/>
                  </a:lnTo>
                  <a:lnTo>
                    <a:pt x="1118267" y="370842"/>
                  </a:lnTo>
                  <a:lnTo>
                    <a:pt x="1124884" y="366095"/>
                  </a:lnTo>
                  <a:lnTo>
                    <a:pt x="1131501" y="361339"/>
                  </a:lnTo>
                  <a:lnTo>
                    <a:pt x="1138118" y="356576"/>
                  </a:lnTo>
                  <a:lnTo>
                    <a:pt x="1144735" y="351807"/>
                  </a:lnTo>
                  <a:lnTo>
                    <a:pt x="1151352" y="347031"/>
                  </a:lnTo>
                  <a:lnTo>
                    <a:pt x="1157969" y="342249"/>
                  </a:lnTo>
                  <a:lnTo>
                    <a:pt x="1164586" y="337461"/>
                  </a:lnTo>
                  <a:lnTo>
                    <a:pt x="1171203" y="332668"/>
                  </a:lnTo>
                  <a:lnTo>
                    <a:pt x="1177820" y="327870"/>
                  </a:lnTo>
                  <a:lnTo>
                    <a:pt x="1184437" y="323067"/>
                  </a:lnTo>
                  <a:lnTo>
                    <a:pt x="1191054" y="318260"/>
                  </a:lnTo>
                  <a:lnTo>
                    <a:pt x="1197671" y="313448"/>
                  </a:lnTo>
                  <a:lnTo>
                    <a:pt x="1204288" y="308633"/>
                  </a:lnTo>
                  <a:lnTo>
                    <a:pt x="1210905" y="303813"/>
                  </a:lnTo>
                  <a:lnTo>
                    <a:pt x="1217522" y="298991"/>
                  </a:lnTo>
                  <a:lnTo>
                    <a:pt x="1224139" y="294165"/>
                  </a:lnTo>
                  <a:lnTo>
                    <a:pt x="1230756" y="289335"/>
                  </a:lnTo>
                  <a:lnTo>
                    <a:pt x="1237373" y="284503"/>
                  </a:lnTo>
                  <a:lnTo>
                    <a:pt x="1243990" y="279668"/>
                  </a:lnTo>
                  <a:lnTo>
                    <a:pt x="1250607" y="274830"/>
                  </a:lnTo>
                  <a:lnTo>
                    <a:pt x="1257224" y="269990"/>
                  </a:lnTo>
                  <a:lnTo>
                    <a:pt x="1263841" y="265148"/>
                  </a:lnTo>
                  <a:lnTo>
                    <a:pt x="1270458" y="260303"/>
                  </a:lnTo>
                  <a:lnTo>
                    <a:pt x="1277075" y="255457"/>
                  </a:lnTo>
                  <a:lnTo>
                    <a:pt x="1283692" y="250608"/>
                  </a:lnTo>
                  <a:lnTo>
                    <a:pt x="1290309" y="245758"/>
                  </a:lnTo>
                  <a:lnTo>
                    <a:pt x="1296925" y="240905"/>
                  </a:lnTo>
                  <a:lnTo>
                    <a:pt x="1303542" y="236052"/>
                  </a:lnTo>
                  <a:lnTo>
                    <a:pt x="1310159" y="231196"/>
                  </a:lnTo>
                  <a:lnTo>
                    <a:pt x="1316776" y="226339"/>
                  </a:lnTo>
                  <a:lnTo>
                    <a:pt x="1323393" y="221481"/>
                  </a:lnTo>
                  <a:lnTo>
                    <a:pt x="1330010" y="216622"/>
                  </a:lnTo>
                  <a:lnTo>
                    <a:pt x="1336627" y="211761"/>
                  </a:lnTo>
                  <a:lnTo>
                    <a:pt x="1343244" y="206899"/>
                  </a:lnTo>
                  <a:lnTo>
                    <a:pt x="1349861" y="202036"/>
                  </a:lnTo>
                  <a:lnTo>
                    <a:pt x="1356478" y="197172"/>
                  </a:lnTo>
                  <a:lnTo>
                    <a:pt x="1363095" y="192307"/>
                  </a:lnTo>
                  <a:lnTo>
                    <a:pt x="1369712" y="187441"/>
                  </a:lnTo>
                  <a:lnTo>
                    <a:pt x="1376329" y="182574"/>
                  </a:lnTo>
                  <a:lnTo>
                    <a:pt x="1382946" y="177707"/>
                  </a:lnTo>
                  <a:lnTo>
                    <a:pt x="1389563" y="172839"/>
                  </a:lnTo>
                  <a:lnTo>
                    <a:pt x="1396180" y="167970"/>
                  </a:lnTo>
                  <a:lnTo>
                    <a:pt x="1402797" y="163100"/>
                  </a:lnTo>
                  <a:lnTo>
                    <a:pt x="1409414" y="158229"/>
                  </a:lnTo>
                  <a:lnTo>
                    <a:pt x="1416031" y="153358"/>
                  </a:lnTo>
                  <a:lnTo>
                    <a:pt x="1422648" y="148487"/>
                  </a:lnTo>
                  <a:lnTo>
                    <a:pt x="1429265" y="143615"/>
                  </a:lnTo>
                  <a:lnTo>
                    <a:pt x="1435882" y="138742"/>
                  </a:lnTo>
                  <a:lnTo>
                    <a:pt x="1442499" y="133869"/>
                  </a:lnTo>
                  <a:lnTo>
                    <a:pt x="1449116" y="128996"/>
                  </a:lnTo>
                  <a:lnTo>
                    <a:pt x="1455733" y="124122"/>
                  </a:lnTo>
                  <a:lnTo>
                    <a:pt x="1462350" y="119247"/>
                  </a:lnTo>
                  <a:lnTo>
                    <a:pt x="1468967" y="114373"/>
                  </a:lnTo>
                  <a:lnTo>
                    <a:pt x="1475584" y="109497"/>
                  </a:lnTo>
                  <a:lnTo>
                    <a:pt x="1482201" y="104622"/>
                  </a:lnTo>
                  <a:lnTo>
                    <a:pt x="1488818" y="99746"/>
                  </a:lnTo>
                  <a:lnTo>
                    <a:pt x="1495435" y="94870"/>
                  </a:lnTo>
                  <a:lnTo>
                    <a:pt x="1502052" y="89994"/>
                  </a:lnTo>
                  <a:lnTo>
                    <a:pt x="1508669" y="85117"/>
                  </a:lnTo>
                  <a:lnTo>
                    <a:pt x="1515285" y="80240"/>
                  </a:lnTo>
                  <a:lnTo>
                    <a:pt x="1521902" y="75363"/>
                  </a:lnTo>
                  <a:lnTo>
                    <a:pt x="1528519" y="70486"/>
                  </a:lnTo>
                  <a:lnTo>
                    <a:pt x="1535136" y="65608"/>
                  </a:lnTo>
                  <a:lnTo>
                    <a:pt x="1541753" y="60730"/>
                  </a:lnTo>
                  <a:lnTo>
                    <a:pt x="1548370" y="55852"/>
                  </a:lnTo>
                  <a:lnTo>
                    <a:pt x="1554987" y="50974"/>
                  </a:lnTo>
                  <a:lnTo>
                    <a:pt x="1561604" y="46096"/>
                  </a:lnTo>
                  <a:lnTo>
                    <a:pt x="1568221" y="41217"/>
                  </a:lnTo>
                  <a:lnTo>
                    <a:pt x="1574838" y="36339"/>
                  </a:lnTo>
                  <a:lnTo>
                    <a:pt x="1581455" y="31460"/>
                  </a:lnTo>
                  <a:lnTo>
                    <a:pt x="1588072" y="26581"/>
                  </a:lnTo>
                  <a:lnTo>
                    <a:pt x="1594689" y="21702"/>
                  </a:lnTo>
                  <a:lnTo>
                    <a:pt x="1601306" y="16823"/>
                  </a:lnTo>
                  <a:lnTo>
                    <a:pt x="1607923" y="11944"/>
                  </a:lnTo>
                  <a:lnTo>
                    <a:pt x="1614540" y="7064"/>
                  </a:lnTo>
                  <a:lnTo>
                    <a:pt x="1621157" y="2185"/>
                  </a:lnTo>
                  <a:lnTo>
                    <a:pt x="1624120" y="0"/>
                  </a:lnTo>
                </a:path>
              </a:pathLst>
            </a:custGeom>
            <a:ln w="13550" cap="flat">
              <a:solidFill>
                <a:srgbClr val="FF008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25045" y="2698540"/>
              <a:ext cx="44949" cy="44949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64787" y="2691963"/>
              <a:ext cx="58103" cy="5810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15760" y="2696618"/>
              <a:ext cx="48793" cy="4879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68739" y="2703278"/>
              <a:ext cx="35473" cy="35473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06311" y="2694531"/>
              <a:ext cx="52967" cy="5296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63000" y="2704901"/>
              <a:ext cx="32227" cy="32227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6516" y="2692098"/>
              <a:ext cx="57832" cy="5783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50683" y="2699947"/>
              <a:ext cx="42135" cy="4213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598311" y="2701255"/>
              <a:ext cx="39518" cy="39518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45996" y="2702622"/>
              <a:ext cx="36785" cy="3678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88076" y="2090243"/>
              <a:ext cx="45262" cy="4526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724320" y="2016624"/>
              <a:ext cx="65411" cy="65411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65494" y="2060089"/>
              <a:ext cx="75702" cy="7570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815332" y="2018342"/>
              <a:ext cx="68664" cy="68664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862286" y="1988799"/>
              <a:ext cx="67392" cy="6739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911325" y="1948358"/>
              <a:ext cx="61952" cy="61952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953873" y="1924615"/>
              <a:ext cx="69495" cy="6949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001661" y="1891631"/>
              <a:ext cx="66555" cy="66555"/>
            </a:xfrm>
            <a:prstGeom prst="ellipse">
              <a:avLst/>
            </a:prstGeom>
            <a:solidFill>
              <a:srgbClr val="FF0083">
                <a:alpha val="50196"/>
              </a:srgbClr>
            </a:solidFill>
            <a:ln w="9000" cap="rnd">
              <a:solidFill>
                <a:srgbClr val="FF008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4286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4286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4286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4286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4286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4286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4286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34286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4286" y="3035296"/>
              <a:ext cx="1799815" cy="1174888"/>
            </a:xfrm>
            <a:custGeom>
              <a:avLst/>
              <a:pathLst>
                <a:path w="1799815" h="1174888">
                  <a:moveTo>
                    <a:pt x="0" y="924004"/>
                  </a:moveTo>
                  <a:lnTo>
                    <a:pt x="6616" y="920954"/>
                  </a:lnTo>
                  <a:lnTo>
                    <a:pt x="13233" y="917903"/>
                  </a:lnTo>
                  <a:lnTo>
                    <a:pt x="19850" y="914850"/>
                  </a:lnTo>
                  <a:lnTo>
                    <a:pt x="26467" y="911797"/>
                  </a:lnTo>
                  <a:lnTo>
                    <a:pt x="33084" y="908742"/>
                  </a:lnTo>
                  <a:lnTo>
                    <a:pt x="39701" y="905687"/>
                  </a:lnTo>
                  <a:lnTo>
                    <a:pt x="46318" y="902630"/>
                  </a:lnTo>
                  <a:lnTo>
                    <a:pt x="52935" y="899571"/>
                  </a:lnTo>
                  <a:lnTo>
                    <a:pt x="59552" y="896512"/>
                  </a:lnTo>
                  <a:lnTo>
                    <a:pt x="66169" y="893451"/>
                  </a:lnTo>
                  <a:lnTo>
                    <a:pt x="72786" y="890389"/>
                  </a:lnTo>
                  <a:lnTo>
                    <a:pt x="79403" y="887326"/>
                  </a:lnTo>
                  <a:lnTo>
                    <a:pt x="86020" y="884261"/>
                  </a:lnTo>
                  <a:lnTo>
                    <a:pt x="92637" y="881195"/>
                  </a:lnTo>
                  <a:lnTo>
                    <a:pt x="99254" y="878127"/>
                  </a:lnTo>
                  <a:lnTo>
                    <a:pt x="105871" y="875058"/>
                  </a:lnTo>
                  <a:lnTo>
                    <a:pt x="112488" y="871988"/>
                  </a:lnTo>
                  <a:lnTo>
                    <a:pt x="119105" y="868916"/>
                  </a:lnTo>
                  <a:lnTo>
                    <a:pt x="125722" y="865843"/>
                  </a:lnTo>
                  <a:lnTo>
                    <a:pt x="132339" y="862768"/>
                  </a:lnTo>
                  <a:lnTo>
                    <a:pt x="138956" y="859692"/>
                  </a:lnTo>
                  <a:lnTo>
                    <a:pt x="145573" y="856614"/>
                  </a:lnTo>
                  <a:lnTo>
                    <a:pt x="152190" y="853534"/>
                  </a:lnTo>
                  <a:lnTo>
                    <a:pt x="158807" y="850453"/>
                  </a:lnTo>
                  <a:lnTo>
                    <a:pt x="165424" y="847371"/>
                  </a:lnTo>
                  <a:lnTo>
                    <a:pt x="172041" y="844286"/>
                  </a:lnTo>
                  <a:lnTo>
                    <a:pt x="178658" y="841200"/>
                  </a:lnTo>
                  <a:lnTo>
                    <a:pt x="185275" y="838112"/>
                  </a:lnTo>
                  <a:lnTo>
                    <a:pt x="191892" y="835023"/>
                  </a:lnTo>
                  <a:lnTo>
                    <a:pt x="198509" y="831932"/>
                  </a:lnTo>
                  <a:lnTo>
                    <a:pt x="205126" y="828839"/>
                  </a:lnTo>
                  <a:lnTo>
                    <a:pt x="211743" y="825744"/>
                  </a:lnTo>
                  <a:lnTo>
                    <a:pt x="218359" y="822647"/>
                  </a:lnTo>
                  <a:lnTo>
                    <a:pt x="224976" y="819549"/>
                  </a:lnTo>
                  <a:lnTo>
                    <a:pt x="231593" y="816448"/>
                  </a:lnTo>
                  <a:lnTo>
                    <a:pt x="238210" y="813346"/>
                  </a:lnTo>
                  <a:lnTo>
                    <a:pt x="244827" y="810242"/>
                  </a:lnTo>
                  <a:lnTo>
                    <a:pt x="251444" y="807135"/>
                  </a:lnTo>
                  <a:lnTo>
                    <a:pt x="258061" y="804027"/>
                  </a:lnTo>
                  <a:lnTo>
                    <a:pt x="264678" y="800917"/>
                  </a:lnTo>
                  <a:lnTo>
                    <a:pt x="271295" y="797805"/>
                  </a:lnTo>
                  <a:lnTo>
                    <a:pt x="277912" y="794690"/>
                  </a:lnTo>
                  <a:lnTo>
                    <a:pt x="284529" y="791574"/>
                  </a:lnTo>
                  <a:lnTo>
                    <a:pt x="291146" y="788456"/>
                  </a:lnTo>
                  <a:lnTo>
                    <a:pt x="297763" y="785335"/>
                  </a:lnTo>
                  <a:lnTo>
                    <a:pt x="304380" y="782213"/>
                  </a:lnTo>
                  <a:lnTo>
                    <a:pt x="310997" y="779088"/>
                  </a:lnTo>
                  <a:lnTo>
                    <a:pt x="317614" y="775962"/>
                  </a:lnTo>
                  <a:lnTo>
                    <a:pt x="324231" y="772833"/>
                  </a:lnTo>
                  <a:lnTo>
                    <a:pt x="330848" y="769702"/>
                  </a:lnTo>
                  <a:lnTo>
                    <a:pt x="337465" y="766569"/>
                  </a:lnTo>
                  <a:lnTo>
                    <a:pt x="344082" y="763433"/>
                  </a:lnTo>
                  <a:lnTo>
                    <a:pt x="350699" y="760296"/>
                  </a:lnTo>
                  <a:lnTo>
                    <a:pt x="357316" y="757157"/>
                  </a:lnTo>
                  <a:lnTo>
                    <a:pt x="363933" y="754015"/>
                  </a:lnTo>
                  <a:lnTo>
                    <a:pt x="370550" y="750872"/>
                  </a:lnTo>
                  <a:lnTo>
                    <a:pt x="377167" y="747727"/>
                  </a:lnTo>
                  <a:lnTo>
                    <a:pt x="383784" y="744579"/>
                  </a:lnTo>
                  <a:lnTo>
                    <a:pt x="390401" y="741430"/>
                  </a:lnTo>
                  <a:lnTo>
                    <a:pt x="397018" y="738279"/>
                  </a:lnTo>
                  <a:lnTo>
                    <a:pt x="403635" y="735126"/>
                  </a:lnTo>
                  <a:lnTo>
                    <a:pt x="410252" y="731971"/>
                  </a:lnTo>
                  <a:lnTo>
                    <a:pt x="416869" y="728815"/>
                  </a:lnTo>
                  <a:lnTo>
                    <a:pt x="423486" y="725657"/>
                  </a:lnTo>
                  <a:lnTo>
                    <a:pt x="430103" y="722498"/>
                  </a:lnTo>
                  <a:lnTo>
                    <a:pt x="436719" y="719337"/>
                  </a:lnTo>
                  <a:lnTo>
                    <a:pt x="443336" y="716176"/>
                  </a:lnTo>
                  <a:lnTo>
                    <a:pt x="449953" y="713013"/>
                  </a:lnTo>
                  <a:lnTo>
                    <a:pt x="456570" y="709850"/>
                  </a:lnTo>
                  <a:lnTo>
                    <a:pt x="463187" y="706686"/>
                  </a:lnTo>
                  <a:lnTo>
                    <a:pt x="469804" y="703521"/>
                  </a:lnTo>
                  <a:lnTo>
                    <a:pt x="476421" y="700356"/>
                  </a:lnTo>
                  <a:lnTo>
                    <a:pt x="483038" y="697191"/>
                  </a:lnTo>
                  <a:lnTo>
                    <a:pt x="489655" y="694026"/>
                  </a:lnTo>
                  <a:lnTo>
                    <a:pt x="496272" y="690862"/>
                  </a:lnTo>
                  <a:lnTo>
                    <a:pt x="502889" y="687698"/>
                  </a:lnTo>
                  <a:lnTo>
                    <a:pt x="509506" y="684536"/>
                  </a:lnTo>
                  <a:lnTo>
                    <a:pt x="516123" y="681375"/>
                  </a:lnTo>
                  <a:lnTo>
                    <a:pt x="522740" y="678215"/>
                  </a:lnTo>
                  <a:lnTo>
                    <a:pt x="529357" y="675058"/>
                  </a:lnTo>
                  <a:lnTo>
                    <a:pt x="535974" y="671902"/>
                  </a:lnTo>
                  <a:lnTo>
                    <a:pt x="542591" y="668750"/>
                  </a:lnTo>
                  <a:lnTo>
                    <a:pt x="549208" y="665600"/>
                  </a:lnTo>
                  <a:lnTo>
                    <a:pt x="555825" y="662453"/>
                  </a:lnTo>
                  <a:lnTo>
                    <a:pt x="562442" y="659310"/>
                  </a:lnTo>
                  <a:lnTo>
                    <a:pt x="569059" y="656172"/>
                  </a:lnTo>
                  <a:lnTo>
                    <a:pt x="575676" y="653037"/>
                  </a:lnTo>
                  <a:lnTo>
                    <a:pt x="582293" y="649906"/>
                  </a:lnTo>
                  <a:lnTo>
                    <a:pt x="588910" y="646780"/>
                  </a:lnTo>
                  <a:lnTo>
                    <a:pt x="595527" y="643659"/>
                  </a:lnTo>
                  <a:lnTo>
                    <a:pt x="602144" y="640543"/>
                  </a:lnTo>
                  <a:lnTo>
                    <a:pt x="608761" y="637432"/>
                  </a:lnTo>
                  <a:lnTo>
                    <a:pt x="615378" y="634325"/>
                  </a:lnTo>
                  <a:lnTo>
                    <a:pt x="621995" y="631222"/>
                  </a:lnTo>
                  <a:lnTo>
                    <a:pt x="628612" y="628124"/>
                  </a:lnTo>
                  <a:lnTo>
                    <a:pt x="635229" y="625030"/>
                  </a:lnTo>
                  <a:lnTo>
                    <a:pt x="641846" y="621939"/>
                  </a:lnTo>
                  <a:lnTo>
                    <a:pt x="648462" y="618850"/>
                  </a:lnTo>
                  <a:lnTo>
                    <a:pt x="655079" y="615764"/>
                  </a:lnTo>
                  <a:lnTo>
                    <a:pt x="661696" y="612677"/>
                  </a:lnTo>
                  <a:lnTo>
                    <a:pt x="668313" y="609590"/>
                  </a:lnTo>
                  <a:lnTo>
                    <a:pt x="674930" y="606501"/>
                  </a:lnTo>
                  <a:lnTo>
                    <a:pt x="681547" y="603408"/>
                  </a:lnTo>
                  <a:lnTo>
                    <a:pt x="688164" y="600310"/>
                  </a:lnTo>
                  <a:lnTo>
                    <a:pt x="694781" y="597205"/>
                  </a:lnTo>
                  <a:lnTo>
                    <a:pt x="701398" y="594091"/>
                  </a:lnTo>
                  <a:lnTo>
                    <a:pt x="708015" y="590965"/>
                  </a:lnTo>
                  <a:lnTo>
                    <a:pt x="714632" y="587825"/>
                  </a:lnTo>
                  <a:lnTo>
                    <a:pt x="721249" y="584668"/>
                  </a:lnTo>
                  <a:lnTo>
                    <a:pt x="727866" y="581493"/>
                  </a:lnTo>
                  <a:lnTo>
                    <a:pt x="734483" y="578297"/>
                  </a:lnTo>
                  <a:lnTo>
                    <a:pt x="741100" y="575077"/>
                  </a:lnTo>
                  <a:lnTo>
                    <a:pt x="747717" y="571830"/>
                  </a:lnTo>
                  <a:lnTo>
                    <a:pt x="754334" y="568554"/>
                  </a:lnTo>
                  <a:lnTo>
                    <a:pt x="760951" y="565246"/>
                  </a:lnTo>
                  <a:lnTo>
                    <a:pt x="767568" y="561904"/>
                  </a:lnTo>
                  <a:lnTo>
                    <a:pt x="774185" y="558526"/>
                  </a:lnTo>
                  <a:lnTo>
                    <a:pt x="780802" y="555109"/>
                  </a:lnTo>
                  <a:lnTo>
                    <a:pt x="787419" y="551652"/>
                  </a:lnTo>
                  <a:lnTo>
                    <a:pt x="794036" y="548153"/>
                  </a:lnTo>
                  <a:lnTo>
                    <a:pt x="800653" y="544610"/>
                  </a:lnTo>
                  <a:lnTo>
                    <a:pt x="807270" y="541022"/>
                  </a:lnTo>
                  <a:lnTo>
                    <a:pt x="813887" y="537388"/>
                  </a:lnTo>
                  <a:lnTo>
                    <a:pt x="820504" y="533707"/>
                  </a:lnTo>
                  <a:lnTo>
                    <a:pt x="827121" y="529978"/>
                  </a:lnTo>
                  <a:lnTo>
                    <a:pt x="833738" y="526201"/>
                  </a:lnTo>
                  <a:lnTo>
                    <a:pt x="840355" y="522375"/>
                  </a:lnTo>
                  <a:lnTo>
                    <a:pt x="846972" y="518501"/>
                  </a:lnTo>
                  <a:lnTo>
                    <a:pt x="853589" y="514579"/>
                  </a:lnTo>
                  <a:lnTo>
                    <a:pt x="860206" y="510610"/>
                  </a:lnTo>
                  <a:lnTo>
                    <a:pt x="866822" y="506593"/>
                  </a:lnTo>
                  <a:lnTo>
                    <a:pt x="873439" y="502530"/>
                  </a:lnTo>
                  <a:lnTo>
                    <a:pt x="880056" y="498421"/>
                  </a:lnTo>
                  <a:lnTo>
                    <a:pt x="886673" y="494267"/>
                  </a:lnTo>
                  <a:lnTo>
                    <a:pt x="893290" y="490070"/>
                  </a:lnTo>
                  <a:lnTo>
                    <a:pt x="899907" y="485830"/>
                  </a:lnTo>
                  <a:lnTo>
                    <a:pt x="906524" y="481550"/>
                  </a:lnTo>
                  <a:lnTo>
                    <a:pt x="913141" y="477229"/>
                  </a:lnTo>
                  <a:lnTo>
                    <a:pt x="919758" y="472870"/>
                  </a:lnTo>
                  <a:lnTo>
                    <a:pt x="926375" y="468473"/>
                  </a:lnTo>
                  <a:lnTo>
                    <a:pt x="932992" y="464041"/>
                  </a:lnTo>
                  <a:lnTo>
                    <a:pt x="939609" y="459573"/>
                  </a:lnTo>
                  <a:lnTo>
                    <a:pt x="946226" y="455073"/>
                  </a:lnTo>
                  <a:lnTo>
                    <a:pt x="952843" y="450541"/>
                  </a:lnTo>
                  <a:lnTo>
                    <a:pt x="959460" y="445978"/>
                  </a:lnTo>
                  <a:lnTo>
                    <a:pt x="966077" y="441386"/>
                  </a:lnTo>
                  <a:lnTo>
                    <a:pt x="972694" y="436766"/>
                  </a:lnTo>
                  <a:lnTo>
                    <a:pt x="979311" y="432119"/>
                  </a:lnTo>
                  <a:lnTo>
                    <a:pt x="985928" y="427446"/>
                  </a:lnTo>
                  <a:lnTo>
                    <a:pt x="992545" y="422749"/>
                  </a:lnTo>
                  <a:lnTo>
                    <a:pt x="999162" y="418029"/>
                  </a:lnTo>
                  <a:lnTo>
                    <a:pt x="1005779" y="413287"/>
                  </a:lnTo>
                  <a:lnTo>
                    <a:pt x="1012396" y="408523"/>
                  </a:lnTo>
                  <a:lnTo>
                    <a:pt x="1019013" y="403739"/>
                  </a:lnTo>
                  <a:lnTo>
                    <a:pt x="1025630" y="398936"/>
                  </a:lnTo>
                  <a:lnTo>
                    <a:pt x="1032247" y="394115"/>
                  </a:lnTo>
                  <a:lnTo>
                    <a:pt x="1038864" y="389276"/>
                  </a:lnTo>
                  <a:lnTo>
                    <a:pt x="1045481" y="384420"/>
                  </a:lnTo>
                  <a:lnTo>
                    <a:pt x="1052098" y="379549"/>
                  </a:lnTo>
                  <a:lnTo>
                    <a:pt x="1058715" y="374662"/>
                  </a:lnTo>
                  <a:lnTo>
                    <a:pt x="1065332" y="369761"/>
                  </a:lnTo>
                  <a:lnTo>
                    <a:pt x="1071949" y="364847"/>
                  </a:lnTo>
                  <a:lnTo>
                    <a:pt x="1078566" y="359919"/>
                  </a:lnTo>
                  <a:lnTo>
                    <a:pt x="1085182" y="354979"/>
                  </a:lnTo>
                  <a:lnTo>
                    <a:pt x="1091799" y="350027"/>
                  </a:lnTo>
                  <a:lnTo>
                    <a:pt x="1098416" y="345064"/>
                  </a:lnTo>
                  <a:lnTo>
                    <a:pt x="1105033" y="340090"/>
                  </a:lnTo>
                  <a:lnTo>
                    <a:pt x="1111650" y="335105"/>
                  </a:lnTo>
                  <a:lnTo>
                    <a:pt x="1118267" y="330111"/>
                  </a:lnTo>
                  <a:lnTo>
                    <a:pt x="1124884" y="325108"/>
                  </a:lnTo>
                  <a:lnTo>
                    <a:pt x="1131501" y="320095"/>
                  </a:lnTo>
                  <a:lnTo>
                    <a:pt x="1138118" y="315075"/>
                  </a:lnTo>
                  <a:lnTo>
                    <a:pt x="1144735" y="310046"/>
                  </a:lnTo>
                  <a:lnTo>
                    <a:pt x="1151352" y="305009"/>
                  </a:lnTo>
                  <a:lnTo>
                    <a:pt x="1157969" y="299965"/>
                  </a:lnTo>
                  <a:lnTo>
                    <a:pt x="1164586" y="294914"/>
                  </a:lnTo>
                  <a:lnTo>
                    <a:pt x="1171203" y="289856"/>
                  </a:lnTo>
                  <a:lnTo>
                    <a:pt x="1177820" y="284791"/>
                  </a:lnTo>
                  <a:lnTo>
                    <a:pt x="1184437" y="279721"/>
                  </a:lnTo>
                  <a:lnTo>
                    <a:pt x="1191054" y="274644"/>
                  </a:lnTo>
                  <a:lnTo>
                    <a:pt x="1197671" y="269562"/>
                  </a:lnTo>
                  <a:lnTo>
                    <a:pt x="1204288" y="264474"/>
                  </a:lnTo>
                  <a:lnTo>
                    <a:pt x="1210905" y="259382"/>
                  </a:lnTo>
                  <a:lnTo>
                    <a:pt x="1217522" y="254284"/>
                  </a:lnTo>
                  <a:lnTo>
                    <a:pt x="1224139" y="249181"/>
                  </a:lnTo>
                  <a:lnTo>
                    <a:pt x="1230756" y="244074"/>
                  </a:lnTo>
                  <a:lnTo>
                    <a:pt x="1237373" y="238963"/>
                  </a:lnTo>
                  <a:lnTo>
                    <a:pt x="1243990" y="233847"/>
                  </a:lnTo>
                  <a:lnTo>
                    <a:pt x="1250607" y="228727"/>
                  </a:lnTo>
                  <a:lnTo>
                    <a:pt x="1257224" y="223604"/>
                  </a:lnTo>
                  <a:lnTo>
                    <a:pt x="1263841" y="218476"/>
                  </a:lnTo>
                  <a:lnTo>
                    <a:pt x="1270458" y="213345"/>
                  </a:lnTo>
                  <a:lnTo>
                    <a:pt x="1277075" y="208211"/>
                  </a:lnTo>
                  <a:lnTo>
                    <a:pt x="1283692" y="203073"/>
                  </a:lnTo>
                  <a:lnTo>
                    <a:pt x="1290309" y="197932"/>
                  </a:lnTo>
                  <a:lnTo>
                    <a:pt x="1296925" y="192788"/>
                  </a:lnTo>
                  <a:lnTo>
                    <a:pt x="1303542" y="187641"/>
                  </a:lnTo>
                  <a:lnTo>
                    <a:pt x="1310159" y="182491"/>
                  </a:lnTo>
                  <a:lnTo>
                    <a:pt x="1316776" y="177339"/>
                  </a:lnTo>
                  <a:lnTo>
                    <a:pt x="1323393" y="172184"/>
                  </a:lnTo>
                  <a:lnTo>
                    <a:pt x="1330010" y="167026"/>
                  </a:lnTo>
                  <a:lnTo>
                    <a:pt x="1336627" y="161866"/>
                  </a:lnTo>
                  <a:lnTo>
                    <a:pt x="1343244" y="156703"/>
                  </a:lnTo>
                  <a:lnTo>
                    <a:pt x="1349861" y="151538"/>
                  </a:lnTo>
                  <a:lnTo>
                    <a:pt x="1356478" y="146371"/>
                  </a:lnTo>
                  <a:lnTo>
                    <a:pt x="1363095" y="141202"/>
                  </a:lnTo>
                  <a:lnTo>
                    <a:pt x="1369712" y="136030"/>
                  </a:lnTo>
                  <a:lnTo>
                    <a:pt x="1376329" y="130857"/>
                  </a:lnTo>
                  <a:lnTo>
                    <a:pt x="1382946" y="125682"/>
                  </a:lnTo>
                  <a:lnTo>
                    <a:pt x="1389563" y="120505"/>
                  </a:lnTo>
                  <a:lnTo>
                    <a:pt x="1396180" y="115326"/>
                  </a:lnTo>
                  <a:lnTo>
                    <a:pt x="1402797" y="110145"/>
                  </a:lnTo>
                  <a:lnTo>
                    <a:pt x="1409414" y="104963"/>
                  </a:lnTo>
                  <a:lnTo>
                    <a:pt x="1416031" y="99779"/>
                  </a:lnTo>
                  <a:lnTo>
                    <a:pt x="1422648" y="94593"/>
                  </a:lnTo>
                  <a:lnTo>
                    <a:pt x="1429265" y="89406"/>
                  </a:lnTo>
                  <a:lnTo>
                    <a:pt x="1435882" y="84217"/>
                  </a:lnTo>
                  <a:lnTo>
                    <a:pt x="1442499" y="79027"/>
                  </a:lnTo>
                  <a:lnTo>
                    <a:pt x="1449116" y="73835"/>
                  </a:lnTo>
                  <a:lnTo>
                    <a:pt x="1455733" y="68642"/>
                  </a:lnTo>
                  <a:lnTo>
                    <a:pt x="1462350" y="63448"/>
                  </a:lnTo>
                  <a:lnTo>
                    <a:pt x="1468967" y="58252"/>
                  </a:lnTo>
                  <a:lnTo>
                    <a:pt x="1475584" y="53055"/>
                  </a:lnTo>
                  <a:lnTo>
                    <a:pt x="1482201" y="47857"/>
                  </a:lnTo>
                  <a:lnTo>
                    <a:pt x="1488818" y="42658"/>
                  </a:lnTo>
                  <a:lnTo>
                    <a:pt x="1495435" y="37457"/>
                  </a:lnTo>
                  <a:lnTo>
                    <a:pt x="1502052" y="32256"/>
                  </a:lnTo>
                  <a:lnTo>
                    <a:pt x="1508669" y="27053"/>
                  </a:lnTo>
                  <a:lnTo>
                    <a:pt x="1515285" y="21849"/>
                  </a:lnTo>
                  <a:lnTo>
                    <a:pt x="1521902" y="16644"/>
                  </a:lnTo>
                  <a:lnTo>
                    <a:pt x="1528519" y="11439"/>
                  </a:lnTo>
                  <a:lnTo>
                    <a:pt x="1535136" y="6232"/>
                  </a:lnTo>
                  <a:lnTo>
                    <a:pt x="1541753" y="1024"/>
                  </a:lnTo>
                  <a:lnTo>
                    <a:pt x="1543055" y="0"/>
                  </a:lnTo>
                  <a:lnTo>
                    <a:pt x="1799815" y="0"/>
                  </a:lnTo>
                  <a:lnTo>
                    <a:pt x="1799815" y="209408"/>
                  </a:lnTo>
                  <a:lnTo>
                    <a:pt x="1793198" y="212398"/>
                  </a:lnTo>
                  <a:lnTo>
                    <a:pt x="1786581" y="215388"/>
                  </a:lnTo>
                  <a:lnTo>
                    <a:pt x="1779964" y="218378"/>
                  </a:lnTo>
                  <a:lnTo>
                    <a:pt x="1773347" y="221368"/>
                  </a:lnTo>
                  <a:lnTo>
                    <a:pt x="1766730" y="224358"/>
                  </a:lnTo>
                  <a:lnTo>
                    <a:pt x="1760113" y="227348"/>
                  </a:lnTo>
                  <a:lnTo>
                    <a:pt x="1753496" y="230338"/>
                  </a:lnTo>
                  <a:lnTo>
                    <a:pt x="1746879" y="233327"/>
                  </a:lnTo>
                  <a:lnTo>
                    <a:pt x="1740262" y="236317"/>
                  </a:lnTo>
                  <a:lnTo>
                    <a:pt x="1733645" y="239307"/>
                  </a:lnTo>
                  <a:lnTo>
                    <a:pt x="1727029" y="242296"/>
                  </a:lnTo>
                  <a:lnTo>
                    <a:pt x="1720412" y="245285"/>
                  </a:lnTo>
                  <a:lnTo>
                    <a:pt x="1713795" y="248274"/>
                  </a:lnTo>
                  <a:lnTo>
                    <a:pt x="1707178" y="251263"/>
                  </a:lnTo>
                  <a:lnTo>
                    <a:pt x="1700561" y="254252"/>
                  </a:lnTo>
                  <a:lnTo>
                    <a:pt x="1693944" y="257241"/>
                  </a:lnTo>
                  <a:lnTo>
                    <a:pt x="1687327" y="260229"/>
                  </a:lnTo>
                  <a:lnTo>
                    <a:pt x="1680710" y="263217"/>
                  </a:lnTo>
                  <a:lnTo>
                    <a:pt x="1674093" y="266205"/>
                  </a:lnTo>
                  <a:lnTo>
                    <a:pt x="1667476" y="269192"/>
                  </a:lnTo>
                  <a:lnTo>
                    <a:pt x="1660859" y="272180"/>
                  </a:lnTo>
                  <a:lnTo>
                    <a:pt x="1654242" y="275167"/>
                  </a:lnTo>
                  <a:lnTo>
                    <a:pt x="1647625" y="278153"/>
                  </a:lnTo>
                  <a:lnTo>
                    <a:pt x="1641008" y="281139"/>
                  </a:lnTo>
                  <a:lnTo>
                    <a:pt x="1634391" y="284125"/>
                  </a:lnTo>
                  <a:lnTo>
                    <a:pt x="1627774" y="287111"/>
                  </a:lnTo>
                  <a:lnTo>
                    <a:pt x="1621157" y="290096"/>
                  </a:lnTo>
                  <a:lnTo>
                    <a:pt x="1614540" y="293080"/>
                  </a:lnTo>
                  <a:lnTo>
                    <a:pt x="1607923" y="296064"/>
                  </a:lnTo>
                  <a:lnTo>
                    <a:pt x="1601306" y="299048"/>
                  </a:lnTo>
                  <a:lnTo>
                    <a:pt x="1594689" y="302030"/>
                  </a:lnTo>
                  <a:lnTo>
                    <a:pt x="1588072" y="305013"/>
                  </a:lnTo>
                  <a:lnTo>
                    <a:pt x="1581455" y="307994"/>
                  </a:lnTo>
                  <a:lnTo>
                    <a:pt x="1574838" y="310975"/>
                  </a:lnTo>
                  <a:lnTo>
                    <a:pt x="1568221" y="313955"/>
                  </a:lnTo>
                  <a:lnTo>
                    <a:pt x="1561604" y="316935"/>
                  </a:lnTo>
                  <a:lnTo>
                    <a:pt x="1554987" y="319913"/>
                  </a:lnTo>
                  <a:lnTo>
                    <a:pt x="1548370" y="322891"/>
                  </a:lnTo>
                  <a:lnTo>
                    <a:pt x="1541753" y="325868"/>
                  </a:lnTo>
                  <a:lnTo>
                    <a:pt x="1535136" y="328844"/>
                  </a:lnTo>
                  <a:lnTo>
                    <a:pt x="1528519" y="331819"/>
                  </a:lnTo>
                  <a:lnTo>
                    <a:pt x="1521902" y="334793"/>
                  </a:lnTo>
                  <a:lnTo>
                    <a:pt x="1515285" y="337765"/>
                  </a:lnTo>
                  <a:lnTo>
                    <a:pt x="1508669" y="340737"/>
                  </a:lnTo>
                  <a:lnTo>
                    <a:pt x="1502052" y="343707"/>
                  </a:lnTo>
                  <a:lnTo>
                    <a:pt x="1495435" y="346676"/>
                  </a:lnTo>
                  <a:lnTo>
                    <a:pt x="1488818" y="349644"/>
                  </a:lnTo>
                  <a:lnTo>
                    <a:pt x="1482201" y="352610"/>
                  </a:lnTo>
                  <a:lnTo>
                    <a:pt x="1475584" y="355575"/>
                  </a:lnTo>
                  <a:lnTo>
                    <a:pt x="1468967" y="358538"/>
                  </a:lnTo>
                  <a:lnTo>
                    <a:pt x="1462350" y="361499"/>
                  </a:lnTo>
                  <a:lnTo>
                    <a:pt x="1455733" y="364459"/>
                  </a:lnTo>
                  <a:lnTo>
                    <a:pt x="1449116" y="367417"/>
                  </a:lnTo>
                  <a:lnTo>
                    <a:pt x="1442499" y="370373"/>
                  </a:lnTo>
                  <a:lnTo>
                    <a:pt x="1435882" y="373326"/>
                  </a:lnTo>
                  <a:lnTo>
                    <a:pt x="1429265" y="376278"/>
                  </a:lnTo>
                  <a:lnTo>
                    <a:pt x="1422648" y="379228"/>
                  </a:lnTo>
                  <a:lnTo>
                    <a:pt x="1416031" y="382175"/>
                  </a:lnTo>
                  <a:lnTo>
                    <a:pt x="1409414" y="385120"/>
                  </a:lnTo>
                  <a:lnTo>
                    <a:pt x="1402797" y="388062"/>
                  </a:lnTo>
                  <a:lnTo>
                    <a:pt x="1396180" y="391001"/>
                  </a:lnTo>
                  <a:lnTo>
                    <a:pt x="1389563" y="393938"/>
                  </a:lnTo>
                  <a:lnTo>
                    <a:pt x="1382946" y="396872"/>
                  </a:lnTo>
                  <a:lnTo>
                    <a:pt x="1376329" y="399803"/>
                  </a:lnTo>
                  <a:lnTo>
                    <a:pt x="1369712" y="402730"/>
                  </a:lnTo>
                  <a:lnTo>
                    <a:pt x="1363095" y="405655"/>
                  </a:lnTo>
                  <a:lnTo>
                    <a:pt x="1356478" y="408575"/>
                  </a:lnTo>
                  <a:lnTo>
                    <a:pt x="1349861" y="411492"/>
                  </a:lnTo>
                  <a:lnTo>
                    <a:pt x="1343244" y="414406"/>
                  </a:lnTo>
                  <a:lnTo>
                    <a:pt x="1336627" y="417315"/>
                  </a:lnTo>
                  <a:lnTo>
                    <a:pt x="1330010" y="420220"/>
                  </a:lnTo>
                  <a:lnTo>
                    <a:pt x="1323393" y="423121"/>
                  </a:lnTo>
                  <a:lnTo>
                    <a:pt x="1316776" y="426017"/>
                  </a:lnTo>
                  <a:lnTo>
                    <a:pt x="1310159" y="428908"/>
                  </a:lnTo>
                  <a:lnTo>
                    <a:pt x="1303542" y="431795"/>
                  </a:lnTo>
                  <a:lnTo>
                    <a:pt x="1296925" y="434677"/>
                  </a:lnTo>
                  <a:lnTo>
                    <a:pt x="1290309" y="437553"/>
                  </a:lnTo>
                  <a:lnTo>
                    <a:pt x="1283692" y="440423"/>
                  </a:lnTo>
                  <a:lnTo>
                    <a:pt x="1277075" y="443288"/>
                  </a:lnTo>
                  <a:lnTo>
                    <a:pt x="1270458" y="446147"/>
                  </a:lnTo>
                  <a:lnTo>
                    <a:pt x="1263841" y="449000"/>
                  </a:lnTo>
                  <a:lnTo>
                    <a:pt x="1257224" y="451846"/>
                  </a:lnTo>
                  <a:lnTo>
                    <a:pt x="1250607" y="454685"/>
                  </a:lnTo>
                  <a:lnTo>
                    <a:pt x="1243990" y="457517"/>
                  </a:lnTo>
                  <a:lnTo>
                    <a:pt x="1237373" y="460343"/>
                  </a:lnTo>
                  <a:lnTo>
                    <a:pt x="1230756" y="463160"/>
                  </a:lnTo>
                  <a:lnTo>
                    <a:pt x="1224139" y="465970"/>
                  </a:lnTo>
                  <a:lnTo>
                    <a:pt x="1217522" y="468772"/>
                  </a:lnTo>
                  <a:lnTo>
                    <a:pt x="1210905" y="471566"/>
                  </a:lnTo>
                  <a:lnTo>
                    <a:pt x="1204288" y="474351"/>
                  </a:lnTo>
                  <a:lnTo>
                    <a:pt x="1197671" y="477127"/>
                  </a:lnTo>
                  <a:lnTo>
                    <a:pt x="1191054" y="479894"/>
                  </a:lnTo>
                  <a:lnTo>
                    <a:pt x="1184437" y="482651"/>
                  </a:lnTo>
                  <a:lnTo>
                    <a:pt x="1177820" y="485399"/>
                  </a:lnTo>
                  <a:lnTo>
                    <a:pt x="1171203" y="488138"/>
                  </a:lnTo>
                  <a:lnTo>
                    <a:pt x="1164586" y="490865"/>
                  </a:lnTo>
                  <a:lnTo>
                    <a:pt x="1157969" y="493583"/>
                  </a:lnTo>
                  <a:lnTo>
                    <a:pt x="1151352" y="496290"/>
                  </a:lnTo>
                  <a:lnTo>
                    <a:pt x="1144735" y="498986"/>
                  </a:lnTo>
                  <a:lnTo>
                    <a:pt x="1138118" y="501670"/>
                  </a:lnTo>
                  <a:lnTo>
                    <a:pt x="1131501" y="504344"/>
                  </a:lnTo>
                  <a:lnTo>
                    <a:pt x="1124884" y="507005"/>
                  </a:lnTo>
                  <a:lnTo>
                    <a:pt x="1118267" y="509656"/>
                  </a:lnTo>
                  <a:lnTo>
                    <a:pt x="1111650" y="512294"/>
                  </a:lnTo>
                  <a:lnTo>
                    <a:pt x="1105033" y="514920"/>
                  </a:lnTo>
                  <a:lnTo>
                    <a:pt x="1098416" y="517535"/>
                  </a:lnTo>
                  <a:lnTo>
                    <a:pt x="1091799" y="520137"/>
                  </a:lnTo>
                  <a:lnTo>
                    <a:pt x="1085182" y="522727"/>
                  </a:lnTo>
                  <a:lnTo>
                    <a:pt x="1078566" y="525305"/>
                  </a:lnTo>
                  <a:lnTo>
                    <a:pt x="1071949" y="527870"/>
                  </a:lnTo>
                  <a:lnTo>
                    <a:pt x="1065332" y="530424"/>
                  </a:lnTo>
                  <a:lnTo>
                    <a:pt x="1058715" y="532966"/>
                  </a:lnTo>
                  <a:lnTo>
                    <a:pt x="1052098" y="535496"/>
                  </a:lnTo>
                  <a:lnTo>
                    <a:pt x="1045481" y="538015"/>
                  </a:lnTo>
                  <a:lnTo>
                    <a:pt x="1038864" y="540522"/>
                  </a:lnTo>
                  <a:lnTo>
                    <a:pt x="1032247" y="543019"/>
                  </a:lnTo>
                  <a:lnTo>
                    <a:pt x="1025630" y="545506"/>
                  </a:lnTo>
                  <a:lnTo>
                    <a:pt x="1019013" y="547982"/>
                  </a:lnTo>
                  <a:lnTo>
                    <a:pt x="1012396" y="550449"/>
                  </a:lnTo>
                  <a:lnTo>
                    <a:pt x="1005779" y="552907"/>
                  </a:lnTo>
                  <a:lnTo>
                    <a:pt x="999162" y="555358"/>
                  </a:lnTo>
                  <a:lnTo>
                    <a:pt x="992545" y="557801"/>
                  </a:lnTo>
                  <a:lnTo>
                    <a:pt x="985928" y="560237"/>
                  </a:lnTo>
                  <a:lnTo>
                    <a:pt x="979311" y="562668"/>
                  </a:lnTo>
                  <a:lnTo>
                    <a:pt x="972694" y="565094"/>
                  </a:lnTo>
                  <a:lnTo>
                    <a:pt x="966077" y="567516"/>
                  </a:lnTo>
                  <a:lnTo>
                    <a:pt x="959460" y="569936"/>
                  </a:lnTo>
                  <a:lnTo>
                    <a:pt x="952843" y="572354"/>
                  </a:lnTo>
                  <a:lnTo>
                    <a:pt x="946226" y="574773"/>
                  </a:lnTo>
                  <a:lnTo>
                    <a:pt x="939609" y="577192"/>
                  </a:lnTo>
                  <a:lnTo>
                    <a:pt x="932992" y="579614"/>
                  </a:lnTo>
                  <a:lnTo>
                    <a:pt x="926375" y="582039"/>
                  </a:lnTo>
                  <a:lnTo>
                    <a:pt x="919758" y="584470"/>
                  </a:lnTo>
                  <a:lnTo>
                    <a:pt x="913141" y="586908"/>
                  </a:lnTo>
                  <a:lnTo>
                    <a:pt x="906524" y="589354"/>
                  </a:lnTo>
                  <a:lnTo>
                    <a:pt x="899907" y="591809"/>
                  </a:lnTo>
                  <a:lnTo>
                    <a:pt x="893290" y="594277"/>
                  </a:lnTo>
                  <a:lnTo>
                    <a:pt x="886673" y="596757"/>
                  </a:lnTo>
                  <a:lnTo>
                    <a:pt x="880056" y="599251"/>
                  </a:lnTo>
                  <a:lnTo>
                    <a:pt x="873439" y="601762"/>
                  </a:lnTo>
                  <a:lnTo>
                    <a:pt x="866822" y="604291"/>
                  </a:lnTo>
                  <a:lnTo>
                    <a:pt x="860206" y="606839"/>
                  </a:lnTo>
                  <a:lnTo>
                    <a:pt x="853589" y="609409"/>
                  </a:lnTo>
                  <a:lnTo>
                    <a:pt x="846972" y="612001"/>
                  </a:lnTo>
                  <a:lnTo>
                    <a:pt x="840355" y="614617"/>
                  </a:lnTo>
                  <a:lnTo>
                    <a:pt x="833738" y="617258"/>
                  </a:lnTo>
                  <a:lnTo>
                    <a:pt x="827121" y="619927"/>
                  </a:lnTo>
                  <a:lnTo>
                    <a:pt x="820504" y="622625"/>
                  </a:lnTo>
                  <a:lnTo>
                    <a:pt x="813887" y="625352"/>
                  </a:lnTo>
                  <a:lnTo>
                    <a:pt x="807270" y="628110"/>
                  </a:lnTo>
                  <a:lnTo>
                    <a:pt x="800653" y="630902"/>
                  </a:lnTo>
                  <a:lnTo>
                    <a:pt x="794036" y="633727"/>
                  </a:lnTo>
                  <a:lnTo>
                    <a:pt x="787419" y="636586"/>
                  </a:lnTo>
                  <a:lnTo>
                    <a:pt x="780802" y="639482"/>
                  </a:lnTo>
                  <a:lnTo>
                    <a:pt x="774185" y="642415"/>
                  </a:lnTo>
                  <a:lnTo>
                    <a:pt x="767568" y="645386"/>
                  </a:lnTo>
                  <a:lnTo>
                    <a:pt x="760951" y="648395"/>
                  </a:lnTo>
                  <a:lnTo>
                    <a:pt x="754334" y="651444"/>
                  </a:lnTo>
                  <a:lnTo>
                    <a:pt x="747717" y="654534"/>
                  </a:lnTo>
                  <a:lnTo>
                    <a:pt x="741100" y="657664"/>
                  </a:lnTo>
                  <a:lnTo>
                    <a:pt x="734483" y="660836"/>
                  </a:lnTo>
                  <a:lnTo>
                    <a:pt x="727866" y="664049"/>
                  </a:lnTo>
                  <a:lnTo>
                    <a:pt x="721249" y="667306"/>
                  </a:lnTo>
                  <a:lnTo>
                    <a:pt x="714632" y="670604"/>
                  </a:lnTo>
                  <a:lnTo>
                    <a:pt x="708015" y="673946"/>
                  </a:lnTo>
                  <a:lnTo>
                    <a:pt x="701398" y="677331"/>
                  </a:lnTo>
                  <a:lnTo>
                    <a:pt x="694781" y="680759"/>
                  </a:lnTo>
                  <a:lnTo>
                    <a:pt x="688164" y="684231"/>
                  </a:lnTo>
                  <a:lnTo>
                    <a:pt x="681547" y="687746"/>
                  </a:lnTo>
                  <a:lnTo>
                    <a:pt x="674930" y="691304"/>
                  </a:lnTo>
                  <a:lnTo>
                    <a:pt x="668313" y="694905"/>
                  </a:lnTo>
                  <a:lnTo>
                    <a:pt x="661696" y="698549"/>
                  </a:lnTo>
                  <a:lnTo>
                    <a:pt x="655079" y="702235"/>
                  </a:lnTo>
                  <a:lnTo>
                    <a:pt x="648462" y="705964"/>
                  </a:lnTo>
                  <a:lnTo>
                    <a:pt x="641846" y="709734"/>
                  </a:lnTo>
                  <a:lnTo>
                    <a:pt x="635229" y="713545"/>
                  </a:lnTo>
                  <a:lnTo>
                    <a:pt x="628612" y="717398"/>
                  </a:lnTo>
                  <a:lnTo>
                    <a:pt x="621995" y="721290"/>
                  </a:lnTo>
                  <a:lnTo>
                    <a:pt x="615378" y="725223"/>
                  </a:lnTo>
                  <a:lnTo>
                    <a:pt x="608761" y="729194"/>
                  </a:lnTo>
                  <a:lnTo>
                    <a:pt x="602144" y="733204"/>
                  </a:lnTo>
                  <a:lnTo>
                    <a:pt x="595527" y="737251"/>
                  </a:lnTo>
                  <a:lnTo>
                    <a:pt x="588910" y="741335"/>
                  </a:lnTo>
                  <a:lnTo>
                    <a:pt x="582293" y="745456"/>
                  </a:lnTo>
                  <a:lnTo>
                    <a:pt x="575676" y="749611"/>
                  </a:lnTo>
                  <a:lnTo>
                    <a:pt x="569059" y="753802"/>
                  </a:lnTo>
                  <a:lnTo>
                    <a:pt x="562442" y="758025"/>
                  </a:lnTo>
                  <a:lnTo>
                    <a:pt x="555825" y="762282"/>
                  </a:lnTo>
                  <a:lnTo>
                    <a:pt x="549208" y="766571"/>
                  </a:lnTo>
                  <a:lnTo>
                    <a:pt x="542591" y="770891"/>
                  </a:lnTo>
                  <a:lnTo>
                    <a:pt x="535974" y="775242"/>
                  </a:lnTo>
                  <a:lnTo>
                    <a:pt x="529357" y="779622"/>
                  </a:lnTo>
                  <a:lnTo>
                    <a:pt x="522740" y="784030"/>
                  </a:lnTo>
                  <a:lnTo>
                    <a:pt x="516123" y="788467"/>
                  </a:lnTo>
                  <a:lnTo>
                    <a:pt x="509506" y="792930"/>
                  </a:lnTo>
                  <a:lnTo>
                    <a:pt x="502889" y="797419"/>
                  </a:lnTo>
                  <a:lnTo>
                    <a:pt x="496272" y="801934"/>
                  </a:lnTo>
                  <a:lnTo>
                    <a:pt x="489655" y="806473"/>
                  </a:lnTo>
                  <a:lnTo>
                    <a:pt x="483038" y="811036"/>
                  </a:lnTo>
                  <a:lnTo>
                    <a:pt x="476421" y="815621"/>
                  </a:lnTo>
                  <a:lnTo>
                    <a:pt x="469804" y="820229"/>
                  </a:lnTo>
                  <a:lnTo>
                    <a:pt x="463187" y="824858"/>
                  </a:lnTo>
                  <a:lnTo>
                    <a:pt x="456570" y="829508"/>
                  </a:lnTo>
                  <a:lnTo>
                    <a:pt x="449953" y="834178"/>
                  </a:lnTo>
                  <a:lnTo>
                    <a:pt x="443336" y="838867"/>
                  </a:lnTo>
                  <a:lnTo>
                    <a:pt x="436719" y="843574"/>
                  </a:lnTo>
                  <a:lnTo>
                    <a:pt x="430103" y="848299"/>
                  </a:lnTo>
                  <a:lnTo>
                    <a:pt x="423486" y="853042"/>
                  </a:lnTo>
                  <a:lnTo>
                    <a:pt x="416869" y="857801"/>
                  </a:lnTo>
                  <a:lnTo>
                    <a:pt x="410252" y="862576"/>
                  </a:lnTo>
                  <a:lnTo>
                    <a:pt x="403635" y="867367"/>
                  </a:lnTo>
                  <a:lnTo>
                    <a:pt x="397018" y="872172"/>
                  </a:lnTo>
                  <a:lnTo>
                    <a:pt x="390401" y="876992"/>
                  </a:lnTo>
                  <a:lnTo>
                    <a:pt x="383784" y="881825"/>
                  </a:lnTo>
                  <a:lnTo>
                    <a:pt x="377167" y="886672"/>
                  </a:lnTo>
                  <a:lnTo>
                    <a:pt x="370550" y="891531"/>
                  </a:lnTo>
                  <a:lnTo>
                    <a:pt x="363933" y="896403"/>
                  </a:lnTo>
                  <a:lnTo>
                    <a:pt x="357316" y="901287"/>
                  </a:lnTo>
                  <a:lnTo>
                    <a:pt x="350699" y="906182"/>
                  </a:lnTo>
                  <a:lnTo>
                    <a:pt x="344082" y="911088"/>
                  </a:lnTo>
                  <a:lnTo>
                    <a:pt x="337465" y="916005"/>
                  </a:lnTo>
                  <a:lnTo>
                    <a:pt x="330848" y="920932"/>
                  </a:lnTo>
                  <a:lnTo>
                    <a:pt x="324231" y="925869"/>
                  </a:lnTo>
                  <a:lnTo>
                    <a:pt x="317614" y="930815"/>
                  </a:lnTo>
                  <a:lnTo>
                    <a:pt x="310997" y="935771"/>
                  </a:lnTo>
                  <a:lnTo>
                    <a:pt x="304380" y="940735"/>
                  </a:lnTo>
                  <a:lnTo>
                    <a:pt x="297763" y="945708"/>
                  </a:lnTo>
                  <a:lnTo>
                    <a:pt x="291146" y="950688"/>
                  </a:lnTo>
                  <a:lnTo>
                    <a:pt x="284529" y="955677"/>
                  </a:lnTo>
                  <a:lnTo>
                    <a:pt x="277912" y="960673"/>
                  </a:lnTo>
                  <a:lnTo>
                    <a:pt x="271295" y="965677"/>
                  </a:lnTo>
                  <a:lnTo>
                    <a:pt x="264678" y="970688"/>
                  </a:lnTo>
                  <a:lnTo>
                    <a:pt x="258061" y="975705"/>
                  </a:lnTo>
                  <a:lnTo>
                    <a:pt x="251444" y="980730"/>
                  </a:lnTo>
                  <a:lnTo>
                    <a:pt x="244827" y="985760"/>
                  </a:lnTo>
                  <a:lnTo>
                    <a:pt x="238210" y="990797"/>
                  </a:lnTo>
                  <a:lnTo>
                    <a:pt x="231593" y="995839"/>
                  </a:lnTo>
                  <a:lnTo>
                    <a:pt x="224976" y="1000887"/>
                  </a:lnTo>
                  <a:lnTo>
                    <a:pt x="218359" y="1005941"/>
                  </a:lnTo>
                  <a:lnTo>
                    <a:pt x="211743" y="1011000"/>
                  </a:lnTo>
                  <a:lnTo>
                    <a:pt x="205126" y="1016064"/>
                  </a:lnTo>
                  <a:lnTo>
                    <a:pt x="198509" y="1021134"/>
                  </a:lnTo>
                  <a:lnTo>
                    <a:pt x="191892" y="1026208"/>
                  </a:lnTo>
                  <a:lnTo>
                    <a:pt x="185275" y="1031286"/>
                  </a:lnTo>
                  <a:lnTo>
                    <a:pt x="178658" y="1036369"/>
                  </a:lnTo>
                  <a:lnTo>
                    <a:pt x="172041" y="1041457"/>
                  </a:lnTo>
                  <a:lnTo>
                    <a:pt x="165424" y="1046548"/>
                  </a:lnTo>
                  <a:lnTo>
                    <a:pt x="158807" y="1051644"/>
                  </a:lnTo>
                  <a:lnTo>
                    <a:pt x="152190" y="1056744"/>
                  </a:lnTo>
                  <a:lnTo>
                    <a:pt x="145573" y="1061847"/>
                  </a:lnTo>
                  <a:lnTo>
                    <a:pt x="138956" y="1066955"/>
                  </a:lnTo>
                  <a:lnTo>
                    <a:pt x="132339" y="1072065"/>
                  </a:lnTo>
                  <a:lnTo>
                    <a:pt x="125722" y="1077180"/>
                  </a:lnTo>
                  <a:lnTo>
                    <a:pt x="119105" y="1082297"/>
                  </a:lnTo>
                  <a:lnTo>
                    <a:pt x="112488" y="1087418"/>
                  </a:lnTo>
                  <a:lnTo>
                    <a:pt x="105871" y="1092542"/>
                  </a:lnTo>
                  <a:lnTo>
                    <a:pt x="99254" y="1097669"/>
                  </a:lnTo>
                  <a:lnTo>
                    <a:pt x="92637" y="1102799"/>
                  </a:lnTo>
                  <a:lnTo>
                    <a:pt x="86020" y="1107932"/>
                  </a:lnTo>
                  <a:lnTo>
                    <a:pt x="79403" y="1113068"/>
                  </a:lnTo>
                  <a:lnTo>
                    <a:pt x="72786" y="1118206"/>
                  </a:lnTo>
                  <a:lnTo>
                    <a:pt x="66169" y="1123347"/>
                  </a:lnTo>
                  <a:lnTo>
                    <a:pt x="59552" y="1128491"/>
                  </a:lnTo>
                  <a:lnTo>
                    <a:pt x="52935" y="1133637"/>
                  </a:lnTo>
                  <a:lnTo>
                    <a:pt x="46318" y="1138786"/>
                  </a:lnTo>
                  <a:lnTo>
                    <a:pt x="39701" y="1143937"/>
                  </a:lnTo>
                  <a:lnTo>
                    <a:pt x="33084" y="1149090"/>
                  </a:lnTo>
                  <a:lnTo>
                    <a:pt x="26467" y="1154245"/>
                  </a:lnTo>
                  <a:lnTo>
                    <a:pt x="19850" y="1159403"/>
                  </a:lnTo>
                  <a:lnTo>
                    <a:pt x="13233" y="1164563"/>
                  </a:lnTo>
                  <a:lnTo>
                    <a:pt x="6616" y="1169724"/>
                  </a:lnTo>
                  <a:lnTo>
                    <a:pt x="0" y="1174888"/>
                  </a:lnTo>
                  <a:close/>
                </a:path>
              </a:pathLst>
            </a:custGeom>
            <a:solidFill>
              <a:srgbClr val="5CB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34286" y="3035296"/>
              <a:ext cx="1543055" cy="924004"/>
            </a:xfrm>
            <a:custGeom>
              <a:avLst/>
              <a:pathLst>
                <a:path w="1543055" h="924004">
                  <a:moveTo>
                    <a:pt x="0" y="924004"/>
                  </a:moveTo>
                  <a:lnTo>
                    <a:pt x="6616" y="920954"/>
                  </a:lnTo>
                  <a:lnTo>
                    <a:pt x="13233" y="917903"/>
                  </a:lnTo>
                  <a:lnTo>
                    <a:pt x="19850" y="914850"/>
                  </a:lnTo>
                  <a:lnTo>
                    <a:pt x="26467" y="911797"/>
                  </a:lnTo>
                  <a:lnTo>
                    <a:pt x="33084" y="908742"/>
                  </a:lnTo>
                  <a:lnTo>
                    <a:pt x="39701" y="905687"/>
                  </a:lnTo>
                  <a:lnTo>
                    <a:pt x="46318" y="902630"/>
                  </a:lnTo>
                  <a:lnTo>
                    <a:pt x="52935" y="899571"/>
                  </a:lnTo>
                  <a:lnTo>
                    <a:pt x="59552" y="896512"/>
                  </a:lnTo>
                  <a:lnTo>
                    <a:pt x="66169" y="893451"/>
                  </a:lnTo>
                  <a:lnTo>
                    <a:pt x="72786" y="890389"/>
                  </a:lnTo>
                  <a:lnTo>
                    <a:pt x="79403" y="887326"/>
                  </a:lnTo>
                  <a:lnTo>
                    <a:pt x="86020" y="884261"/>
                  </a:lnTo>
                  <a:lnTo>
                    <a:pt x="92637" y="881195"/>
                  </a:lnTo>
                  <a:lnTo>
                    <a:pt x="99254" y="878127"/>
                  </a:lnTo>
                  <a:lnTo>
                    <a:pt x="105871" y="875058"/>
                  </a:lnTo>
                  <a:lnTo>
                    <a:pt x="112488" y="871988"/>
                  </a:lnTo>
                  <a:lnTo>
                    <a:pt x="119105" y="868916"/>
                  </a:lnTo>
                  <a:lnTo>
                    <a:pt x="125722" y="865843"/>
                  </a:lnTo>
                  <a:lnTo>
                    <a:pt x="132339" y="862768"/>
                  </a:lnTo>
                  <a:lnTo>
                    <a:pt x="138956" y="859692"/>
                  </a:lnTo>
                  <a:lnTo>
                    <a:pt x="145573" y="856614"/>
                  </a:lnTo>
                  <a:lnTo>
                    <a:pt x="152190" y="853534"/>
                  </a:lnTo>
                  <a:lnTo>
                    <a:pt x="158807" y="850453"/>
                  </a:lnTo>
                  <a:lnTo>
                    <a:pt x="165424" y="847371"/>
                  </a:lnTo>
                  <a:lnTo>
                    <a:pt x="172041" y="844286"/>
                  </a:lnTo>
                  <a:lnTo>
                    <a:pt x="178658" y="841200"/>
                  </a:lnTo>
                  <a:lnTo>
                    <a:pt x="185275" y="838112"/>
                  </a:lnTo>
                  <a:lnTo>
                    <a:pt x="191892" y="835023"/>
                  </a:lnTo>
                  <a:lnTo>
                    <a:pt x="198509" y="831932"/>
                  </a:lnTo>
                  <a:lnTo>
                    <a:pt x="205126" y="828839"/>
                  </a:lnTo>
                  <a:lnTo>
                    <a:pt x="211743" y="825744"/>
                  </a:lnTo>
                  <a:lnTo>
                    <a:pt x="218359" y="822647"/>
                  </a:lnTo>
                  <a:lnTo>
                    <a:pt x="224976" y="819549"/>
                  </a:lnTo>
                  <a:lnTo>
                    <a:pt x="231593" y="816448"/>
                  </a:lnTo>
                  <a:lnTo>
                    <a:pt x="238210" y="813346"/>
                  </a:lnTo>
                  <a:lnTo>
                    <a:pt x="244827" y="810242"/>
                  </a:lnTo>
                  <a:lnTo>
                    <a:pt x="251444" y="807135"/>
                  </a:lnTo>
                  <a:lnTo>
                    <a:pt x="258061" y="804027"/>
                  </a:lnTo>
                  <a:lnTo>
                    <a:pt x="264678" y="800917"/>
                  </a:lnTo>
                  <a:lnTo>
                    <a:pt x="271295" y="797805"/>
                  </a:lnTo>
                  <a:lnTo>
                    <a:pt x="277912" y="794690"/>
                  </a:lnTo>
                  <a:lnTo>
                    <a:pt x="284529" y="791574"/>
                  </a:lnTo>
                  <a:lnTo>
                    <a:pt x="291146" y="788456"/>
                  </a:lnTo>
                  <a:lnTo>
                    <a:pt x="297763" y="785335"/>
                  </a:lnTo>
                  <a:lnTo>
                    <a:pt x="304380" y="782213"/>
                  </a:lnTo>
                  <a:lnTo>
                    <a:pt x="310997" y="779088"/>
                  </a:lnTo>
                  <a:lnTo>
                    <a:pt x="317614" y="775962"/>
                  </a:lnTo>
                  <a:lnTo>
                    <a:pt x="324231" y="772833"/>
                  </a:lnTo>
                  <a:lnTo>
                    <a:pt x="330848" y="769702"/>
                  </a:lnTo>
                  <a:lnTo>
                    <a:pt x="337465" y="766569"/>
                  </a:lnTo>
                  <a:lnTo>
                    <a:pt x="344082" y="763433"/>
                  </a:lnTo>
                  <a:lnTo>
                    <a:pt x="350699" y="760296"/>
                  </a:lnTo>
                  <a:lnTo>
                    <a:pt x="357316" y="757157"/>
                  </a:lnTo>
                  <a:lnTo>
                    <a:pt x="363933" y="754015"/>
                  </a:lnTo>
                  <a:lnTo>
                    <a:pt x="370550" y="750872"/>
                  </a:lnTo>
                  <a:lnTo>
                    <a:pt x="377167" y="747727"/>
                  </a:lnTo>
                  <a:lnTo>
                    <a:pt x="383784" y="744579"/>
                  </a:lnTo>
                  <a:lnTo>
                    <a:pt x="390401" y="741430"/>
                  </a:lnTo>
                  <a:lnTo>
                    <a:pt x="397018" y="738279"/>
                  </a:lnTo>
                  <a:lnTo>
                    <a:pt x="403635" y="735126"/>
                  </a:lnTo>
                  <a:lnTo>
                    <a:pt x="410252" y="731971"/>
                  </a:lnTo>
                  <a:lnTo>
                    <a:pt x="416869" y="728815"/>
                  </a:lnTo>
                  <a:lnTo>
                    <a:pt x="423486" y="725657"/>
                  </a:lnTo>
                  <a:lnTo>
                    <a:pt x="430103" y="722498"/>
                  </a:lnTo>
                  <a:lnTo>
                    <a:pt x="436719" y="719337"/>
                  </a:lnTo>
                  <a:lnTo>
                    <a:pt x="443336" y="716176"/>
                  </a:lnTo>
                  <a:lnTo>
                    <a:pt x="449953" y="713013"/>
                  </a:lnTo>
                  <a:lnTo>
                    <a:pt x="456570" y="709850"/>
                  </a:lnTo>
                  <a:lnTo>
                    <a:pt x="463187" y="706686"/>
                  </a:lnTo>
                  <a:lnTo>
                    <a:pt x="469804" y="703521"/>
                  </a:lnTo>
                  <a:lnTo>
                    <a:pt x="476421" y="700356"/>
                  </a:lnTo>
                  <a:lnTo>
                    <a:pt x="483038" y="697191"/>
                  </a:lnTo>
                  <a:lnTo>
                    <a:pt x="489655" y="694026"/>
                  </a:lnTo>
                  <a:lnTo>
                    <a:pt x="496272" y="690862"/>
                  </a:lnTo>
                  <a:lnTo>
                    <a:pt x="502889" y="687698"/>
                  </a:lnTo>
                  <a:lnTo>
                    <a:pt x="509506" y="684536"/>
                  </a:lnTo>
                  <a:lnTo>
                    <a:pt x="516123" y="681375"/>
                  </a:lnTo>
                  <a:lnTo>
                    <a:pt x="522740" y="678215"/>
                  </a:lnTo>
                  <a:lnTo>
                    <a:pt x="529357" y="675058"/>
                  </a:lnTo>
                  <a:lnTo>
                    <a:pt x="535974" y="671902"/>
                  </a:lnTo>
                  <a:lnTo>
                    <a:pt x="542591" y="668750"/>
                  </a:lnTo>
                  <a:lnTo>
                    <a:pt x="549208" y="665600"/>
                  </a:lnTo>
                  <a:lnTo>
                    <a:pt x="555825" y="662453"/>
                  </a:lnTo>
                  <a:lnTo>
                    <a:pt x="562442" y="659310"/>
                  </a:lnTo>
                  <a:lnTo>
                    <a:pt x="569059" y="656172"/>
                  </a:lnTo>
                  <a:lnTo>
                    <a:pt x="575676" y="653037"/>
                  </a:lnTo>
                  <a:lnTo>
                    <a:pt x="582293" y="649906"/>
                  </a:lnTo>
                  <a:lnTo>
                    <a:pt x="588910" y="646780"/>
                  </a:lnTo>
                  <a:lnTo>
                    <a:pt x="595527" y="643659"/>
                  </a:lnTo>
                  <a:lnTo>
                    <a:pt x="602144" y="640543"/>
                  </a:lnTo>
                  <a:lnTo>
                    <a:pt x="608761" y="637432"/>
                  </a:lnTo>
                  <a:lnTo>
                    <a:pt x="615378" y="634325"/>
                  </a:lnTo>
                  <a:lnTo>
                    <a:pt x="621995" y="631222"/>
                  </a:lnTo>
                  <a:lnTo>
                    <a:pt x="628612" y="628124"/>
                  </a:lnTo>
                  <a:lnTo>
                    <a:pt x="635229" y="625030"/>
                  </a:lnTo>
                  <a:lnTo>
                    <a:pt x="641846" y="621939"/>
                  </a:lnTo>
                  <a:lnTo>
                    <a:pt x="648462" y="618850"/>
                  </a:lnTo>
                  <a:lnTo>
                    <a:pt x="655079" y="615764"/>
                  </a:lnTo>
                  <a:lnTo>
                    <a:pt x="661696" y="612677"/>
                  </a:lnTo>
                  <a:lnTo>
                    <a:pt x="668313" y="609590"/>
                  </a:lnTo>
                  <a:lnTo>
                    <a:pt x="674930" y="606501"/>
                  </a:lnTo>
                  <a:lnTo>
                    <a:pt x="681547" y="603408"/>
                  </a:lnTo>
                  <a:lnTo>
                    <a:pt x="688164" y="600310"/>
                  </a:lnTo>
                  <a:lnTo>
                    <a:pt x="694781" y="597205"/>
                  </a:lnTo>
                  <a:lnTo>
                    <a:pt x="701398" y="594091"/>
                  </a:lnTo>
                  <a:lnTo>
                    <a:pt x="708015" y="590965"/>
                  </a:lnTo>
                  <a:lnTo>
                    <a:pt x="714632" y="587825"/>
                  </a:lnTo>
                  <a:lnTo>
                    <a:pt x="721249" y="584668"/>
                  </a:lnTo>
                  <a:lnTo>
                    <a:pt x="727866" y="581493"/>
                  </a:lnTo>
                  <a:lnTo>
                    <a:pt x="734483" y="578297"/>
                  </a:lnTo>
                  <a:lnTo>
                    <a:pt x="741100" y="575077"/>
                  </a:lnTo>
                  <a:lnTo>
                    <a:pt x="747717" y="571830"/>
                  </a:lnTo>
                  <a:lnTo>
                    <a:pt x="754334" y="568554"/>
                  </a:lnTo>
                  <a:lnTo>
                    <a:pt x="760951" y="565246"/>
                  </a:lnTo>
                  <a:lnTo>
                    <a:pt x="767568" y="561904"/>
                  </a:lnTo>
                  <a:lnTo>
                    <a:pt x="774185" y="558526"/>
                  </a:lnTo>
                  <a:lnTo>
                    <a:pt x="780802" y="555109"/>
                  </a:lnTo>
                  <a:lnTo>
                    <a:pt x="787419" y="551652"/>
                  </a:lnTo>
                  <a:lnTo>
                    <a:pt x="794036" y="548153"/>
                  </a:lnTo>
                  <a:lnTo>
                    <a:pt x="800653" y="544610"/>
                  </a:lnTo>
                  <a:lnTo>
                    <a:pt x="807270" y="541022"/>
                  </a:lnTo>
                  <a:lnTo>
                    <a:pt x="813887" y="537388"/>
                  </a:lnTo>
                  <a:lnTo>
                    <a:pt x="820504" y="533707"/>
                  </a:lnTo>
                  <a:lnTo>
                    <a:pt x="827121" y="529978"/>
                  </a:lnTo>
                  <a:lnTo>
                    <a:pt x="833738" y="526201"/>
                  </a:lnTo>
                  <a:lnTo>
                    <a:pt x="840355" y="522375"/>
                  </a:lnTo>
                  <a:lnTo>
                    <a:pt x="846972" y="518501"/>
                  </a:lnTo>
                  <a:lnTo>
                    <a:pt x="853589" y="514579"/>
                  </a:lnTo>
                  <a:lnTo>
                    <a:pt x="860206" y="510610"/>
                  </a:lnTo>
                  <a:lnTo>
                    <a:pt x="866822" y="506593"/>
                  </a:lnTo>
                  <a:lnTo>
                    <a:pt x="873439" y="502530"/>
                  </a:lnTo>
                  <a:lnTo>
                    <a:pt x="880056" y="498421"/>
                  </a:lnTo>
                  <a:lnTo>
                    <a:pt x="886673" y="494267"/>
                  </a:lnTo>
                  <a:lnTo>
                    <a:pt x="893290" y="490070"/>
                  </a:lnTo>
                  <a:lnTo>
                    <a:pt x="899907" y="485830"/>
                  </a:lnTo>
                  <a:lnTo>
                    <a:pt x="906524" y="481550"/>
                  </a:lnTo>
                  <a:lnTo>
                    <a:pt x="913141" y="477229"/>
                  </a:lnTo>
                  <a:lnTo>
                    <a:pt x="919758" y="472870"/>
                  </a:lnTo>
                  <a:lnTo>
                    <a:pt x="926375" y="468473"/>
                  </a:lnTo>
                  <a:lnTo>
                    <a:pt x="932992" y="464041"/>
                  </a:lnTo>
                  <a:lnTo>
                    <a:pt x="939609" y="459573"/>
                  </a:lnTo>
                  <a:lnTo>
                    <a:pt x="946226" y="455073"/>
                  </a:lnTo>
                  <a:lnTo>
                    <a:pt x="952843" y="450541"/>
                  </a:lnTo>
                  <a:lnTo>
                    <a:pt x="959460" y="445978"/>
                  </a:lnTo>
                  <a:lnTo>
                    <a:pt x="966077" y="441386"/>
                  </a:lnTo>
                  <a:lnTo>
                    <a:pt x="972694" y="436766"/>
                  </a:lnTo>
                  <a:lnTo>
                    <a:pt x="979311" y="432119"/>
                  </a:lnTo>
                  <a:lnTo>
                    <a:pt x="985928" y="427446"/>
                  </a:lnTo>
                  <a:lnTo>
                    <a:pt x="992545" y="422749"/>
                  </a:lnTo>
                  <a:lnTo>
                    <a:pt x="999162" y="418029"/>
                  </a:lnTo>
                  <a:lnTo>
                    <a:pt x="1005779" y="413287"/>
                  </a:lnTo>
                  <a:lnTo>
                    <a:pt x="1012396" y="408523"/>
                  </a:lnTo>
                  <a:lnTo>
                    <a:pt x="1019013" y="403739"/>
                  </a:lnTo>
                  <a:lnTo>
                    <a:pt x="1025630" y="398936"/>
                  </a:lnTo>
                  <a:lnTo>
                    <a:pt x="1032247" y="394115"/>
                  </a:lnTo>
                  <a:lnTo>
                    <a:pt x="1038864" y="389276"/>
                  </a:lnTo>
                  <a:lnTo>
                    <a:pt x="1045481" y="384420"/>
                  </a:lnTo>
                  <a:lnTo>
                    <a:pt x="1052098" y="379549"/>
                  </a:lnTo>
                  <a:lnTo>
                    <a:pt x="1058715" y="374662"/>
                  </a:lnTo>
                  <a:lnTo>
                    <a:pt x="1065332" y="369761"/>
                  </a:lnTo>
                  <a:lnTo>
                    <a:pt x="1071949" y="364847"/>
                  </a:lnTo>
                  <a:lnTo>
                    <a:pt x="1078566" y="359919"/>
                  </a:lnTo>
                  <a:lnTo>
                    <a:pt x="1085182" y="354979"/>
                  </a:lnTo>
                  <a:lnTo>
                    <a:pt x="1091799" y="350027"/>
                  </a:lnTo>
                  <a:lnTo>
                    <a:pt x="1098416" y="345064"/>
                  </a:lnTo>
                  <a:lnTo>
                    <a:pt x="1105033" y="340090"/>
                  </a:lnTo>
                  <a:lnTo>
                    <a:pt x="1111650" y="335105"/>
                  </a:lnTo>
                  <a:lnTo>
                    <a:pt x="1118267" y="330111"/>
                  </a:lnTo>
                  <a:lnTo>
                    <a:pt x="1124884" y="325108"/>
                  </a:lnTo>
                  <a:lnTo>
                    <a:pt x="1131501" y="320095"/>
                  </a:lnTo>
                  <a:lnTo>
                    <a:pt x="1138118" y="315075"/>
                  </a:lnTo>
                  <a:lnTo>
                    <a:pt x="1144735" y="310046"/>
                  </a:lnTo>
                  <a:lnTo>
                    <a:pt x="1151352" y="305009"/>
                  </a:lnTo>
                  <a:lnTo>
                    <a:pt x="1157969" y="299965"/>
                  </a:lnTo>
                  <a:lnTo>
                    <a:pt x="1164586" y="294914"/>
                  </a:lnTo>
                  <a:lnTo>
                    <a:pt x="1171203" y="289856"/>
                  </a:lnTo>
                  <a:lnTo>
                    <a:pt x="1177820" y="284791"/>
                  </a:lnTo>
                  <a:lnTo>
                    <a:pt x="1184437" y="279721"/>
                  </a:lnTo>
                  <a:lnTo>
                    <a:pt x="1191054" y="274644"/>
                  </a:lnTo>
                  <a:lnTo>
                    <a:pt x="1197671" y="269562"/>
                  </a:lnTo>
                  <a:lnTo>
                    <a:pt x="1204288" y="264474"/>
                  </a:lnTo>
                  <a:lnTo>
                    <a:pt x="1210905" y="259382"/>
                  </a:lnTo>
                  <a:lnTo>
                    <a:pt x="1217522" y="254284"/>
                  </a:lnTo>
                  <a:lnTo>
                    <a:pt x="1224139" y="249181"/>
                  </a:lnTo>
                  <a:lnTo>
                    <a:pt x="1230756" y="244074"/>
                  </a:lnTo>
                  <a:lnTo>
                    <a:pt x="1237373" y="238963"/>
                  </a:lnTo>
                  <a:lnTo>
                    <a:pt x="1243990" y="233847"/>
                  </a:lnTo>
                  <a:lnTo>
                    <a:pt x="1250607" y="228727"/>
                  </a:lnTo>
                  <a:lnTo>
                    <a:pt x="1257224" y="223604"/>
                  </a:lnTo>
                  <a:lnTo>
                    <a:pt x="1263841" y="218476"/>
                  </a:lnTo>
                  <a:lnTo>
                    <a:pt x="1270458" y="213345"/>
                  </a:lnTo>
                  <a:lnTo>
                    <a:pt x="1277075" y="208211"/>
                  </a:lnTo>
                  <a:lnTo>
                    <a:pt x="1283692" y="203073"/>
                  </a:lnTo>
                  <a:lnTo>
                    <a:pt x="1290309" y="197932"/>
                  </a:lnTo>
                  <a:lnTo>
                    <a:pt x="1296925" y="192788"/>
                  </a:lnTo>
                  <a:lnTo>
                    <a:pt x="1303542" y="187641"/>
                  </a:lnTo>
                  <a:lnTo>
                    <a:pt x="1310159" y="182491"/>
                  </a:lnTo>
                  <a:lnTo>
                    <a:pt x="1316776" y="177339"/>
                  </a:lnTo>
                  <a:lnTo>
                    <a:pt x="1323393" y="172184"/>
                  </a:lnTo>
                  <a:lnTo>
                    <a:pt x="1330010" y="167026"/>
                  </a:lnTo>
                  <a:lnTo>
                    <a:pt x="1336627" y="161866"/>
                  </a:lnTo>
                  <a:lnTo>
                    <a:pt x="1343244" y="156703"/>
                  </a:lnTo>
                  <a:lnTo>
                    <a:pt x="1349861" y="151538"/>
                  </a:lnTo>
                  <a:lnTo>
                    <a:pt x="1356478" y="146371"/>
                  </a:lnTo>
                  <a:lnTo>
                    <a:pt x="1363095" y="141202"/>
                  </a:lnTo>
                  <a:lnTo>
                    <a:pt x="1369712" y="136030"/>
                  </a:lnTo>
                  <a:lnTo>
                    <a:pt x="1376329" y="130857"/>
                  </a:lnTo>
                  <a:lnTo>
                    <a:pt x="1382946" y="125682"/>
                  </a:lnTo>
                  <a:lnTo>
                    <a:pt x="1389563" y="120505"/>
                  </a:lnTo>
                  <a:lnTo>
                    <a:pt x="1396180" y="115326"/>
                  </a:lnTo>
                  <a:lnTo>
                    <a:pt x="1402797" y="110145"/>
                  </a:lnTo>
                  <a:lnTo>
                    <a:pt x="1409414" y="104963"/>
                  </a:lnTo>
                  <a:lnTo>
                    <a:pt x="1416031" y="99779"/>
                  </a:lnTo>
                  <a:lnTo>
                    <a:pt x="1422648" y="94593"/>
                  </a:lnTo>
                  <a:lnTo>
                    <a:pt x="1429265" y="89406"/>
                  </a:lnTo>
                  <a:lnTo>
                    <a:pt x="1435882" y="84217"/>
                  </a:lnTo>
                  <a:lnTo>
                    <a:pt x="1442499" y="79027"/>
                  </a:lnTo>
                  <a:lnTo>
                    <a:pt x="1449116" y="73835"/>
                  </a:lnTo>
                  <a:lnTo>
                    <a:pt x="1455733" y="68642"/>
                  </a:lnTo>
                  <a:lnTo>
                    <a:pt x="1462350" y="63448"/>
                  </a:lnTo>
                  <a:lnTo>
                    <a:pt x="1468967" y="58252"/>
                  </a:lnTo>
                  <a:lnTo>
                    <a:pt x="1475584" y="53055"/>
                  </a:lnTo>
                  <a:lnTo>
                    <a:pt x="1482201" y="47857"/>
                  </a:lnTo>
                  <a:lnTo>
                    <a:pt x="1488818" y="42658"/>
                  </a:lnTo>
                  <a:lnTo>
                    <a:pt x="1495435" y="37457"/>
                  </a:lnTo>
                  <a:lnTo>
                    <a:pt x="1502052" y="32256"/>
                  </a:lnTo>
                  <a:lnTo>
                    <a:pt x="1508669" y="27053"/>
                  </a:lnTo>
                  <a:lnTo>
                    <a:pt x="1515285" y="21849"/>
                  </a:lnTo>
                  <a:lnTo>
                    <a:pt x="1521902" y="16644"/>
                  </a:lnTo>
                  <a:lnTo>
                    <a:pt x="1528519" y="11439"/>
                  </a:lnTo>
                  <a:lnTo>
                    <a:pt x="1535136" y="6232"/>
                  </a:lnTo>
                  <a:lnTo>
                    <a:pt x="1541753" y="1024"/>
                  </a:lnTo>
                  <a:lnTo>
                    <a:pt x="154305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34286" y="3244705"/>
              <a:ext cx="1799815" cy="965479"/>
            </a:xfrm>
            <a:custGeom>
              <a:avLst/>
              <a:pathLst>
                <a:path w="1799815" h="965479">
                  <a:moveTo>
                    <a:pt x="1799815" y="0"/>
                  </a:moveTo>
                  <a:lnTo>
                    <a:pt x="1799815" y="0"/>
                  </a:lnTo>
                  <a:lnTo>
                    <a:pt x="1793198" y="2990"/>
                  </a:lnTo>
                  <a:lnTo>
                    <a:pt x="1786581" y="5980"/>
                  </a:lnTo>
                  <a:lnTo>
                    <a:pt x="1779964" y="8970"/>
                  </a:lnTo>
                  <a:lnTo>
                    <a:pt x="1773347" y="11960"/>
                  </a:lnTo>
                  <a:lnTo>
                    <a:pt x="1766730" y="14949"/>
                  </a:lnTo>
                  <a:lnTo>
                    <a:pt x="1760113" y="17939"/>
                  </a:lnTo>
                  <a:lnTo>
                    <a:pt x="1753496" y="20929"/>
                  </a:lnTo>
                  <a:lnTo>
                    <a:pt x="1746879" y="23919"/>
                  </a:lnTo>
                  <a:lnTo>
                    <a:pt x="1740262" y="26908"/>
                  </a:lnTo>
                  <a:lnTo>
                    <a:pt x="1733645" y="29898"/>
                  </a:lnTo>
                  <a:lnTo>
                    <a:pt x="1727029" y="32887"/>
                  </a:lnTo>
                  <a:lnTo>
                    <a:pt x="1720412" y="35877"/>
                  </a:lnTo>
                  <a:lnTo>
                    <a:pt x="1713795" y="38866"/>
                  </a:lnTo>
                  <a:lnTo>
                    <a:pt x="1707178" y="41855"/>
                  </a:lnTo>
                  <a:lnTo>
                    <a:pt x="1700561" y="44843"/>
                  </a:lnTo>
                  <a:lnTo>
                    <a:pt x="1693944" y="47832"/>
                  </a:lnTo>
                  <a:lnTo>
                    <a:pt x="1687327" y="50820"/>
                  </a:lnTo>
                  <a:lnTo>
                    <a:pt x="1680710" y="53808"/>
                  </a:lnTo>
                  <a:lnTo>
                    <a:pt x="1674093" y="56796"/>
                  </a:lnTo>
                  <a:lnTo>
                    <a:pt x="1667476" y="59784"/>
                  </a:lnTo>
                  <a:lnTo>
                    <a:pt x="1660859" y="62771"/>
                  </a:lnTo>
                  <a:lnTo>
                    <a:pt x="1654242" y="65758"/>
                  </a:lnTo>
                  <a:lnTo>
                    <a:pt x="1647625" y="68745"/>
                  </a:lnTo>
                  <a:lnTo>
                    <a:pt x="1641008" y="71731"/>
                  </a:lnTo>
                  <a:lnTo>
                    <a:pt x="1634391" y="74717"/>
                  </a:lnTo>
                  <a:lnTo>
                    <a:pt x="1627774" y="77702"/>
                  </a:lnTo>
                  <a:lnTo>
                    <a:pt x="1621157" y="80687"/>
                  </a:lnTo>
                  <a:lnTo>
                    <a:pt x="1614540" y="83672"/>
                  </a:lnTo>
                  <a:lnTo>
                    <a:pt x="1607923" y="86656"/>
                  </a:lnTo>
                  <a:lnTo>
                    <a:pt x="1601306" y="89639"/>
                  </a:lnTo>
                  <a:lnTo>
                    <a:pt x="1594689" y="92622"/>
                  </a:lnTo>
                  <a:lnTo>
                    <a:pt x="1588072" y="95604"/>
                  </a:lnTo>
                  <a:lnTo>
                    <a:pt x="1581455" y="98586"/>
                  </a:lnTo>
                  <a:lnTo>
                    <a:pt x="1574838" y="101567"/>
                  </a:lnTo>
                  <a:lnTo>
                    <a:pt x="1568221" y="104547"/>
                  </a:lnTo>
                  <a:lnTo>
                    <a:pt x="1561604" y="107526"/>
                  </a:lnTo>
                  <a:lnTo>
                    <a:pt x="1554987" y="110505"/>
                  </a:lnTo>
                  <a:lnTo>
                    <a:pt x="1548370" y="113483"/>
                  </a:lnTo>
                  <a:lnTo>
                    <a:pt x="1541753" y="116459"/>
                  </a:lnTo>
                  <a:lnTo>
                    <a:pt x="1535136" y="119435"/>
                  </a:lnTo>
                  <a:lnTo>
                    <a:pt x="1528519" y="122410"/>
                  </a:lnTo>
                  <a:lnTo>
                    <a:pt x="1521902" y="125384"/>
                  </a:lnTo>
                  <a:lnTo>
                    <a:pt x="1515285" y="128357"/>
                  </a:lnTo>
                  <a:lnTo>
                    <a:pt x="1508669" y="131328"/>
                  </a:lnTo>
                  <a:lnTo>
                    <a:pt x="1502052" y="134299"/>
                  </a:lnTo>
                  <a:lnTo>
                    <a:pt x="1495435" y="137268"/>
                  </a:lnTo>
                  <a:lnTo>
                    <a:pt x="1488818" y="140235"/>
                  </a:lnTo>
                  <a:lnTo>
                    <a:pt x="1482201" y="143201"/>
                  </a:lnTo>
                  <a:lnTo>
                    <a:pt x="1475584" y="146166"/>
                  </a:lnTo>
                  <a:lnTo>
                    <a:pt x="1468967" y="149129"/>
                  </a:lnTo>
                  <a:lnTo>
                    <a:pt x="1462350" y="152091"/>
                  </a:lnTo>
                  <a:lnTo>
                    <a:pt x="1455733" y="155050"/>
                  </a:lnTo>
                  <a:lnTo>
                    <a:pt x="1449116" y="158008"/>
                  </a:lnTo>
                  <a:lnTo>
                    <a:pt x="1442499" y="160964"/>
                  </a:lnTo>
                  <a:lnTo>
                    <a:pt x="1435882" y="163918"/>
                  </a:lnTo>
                  <a:lnTo>
                    <a:pt x="1429265" y="166870"/>
                  </a:lnTo>
                  <a:lnTo>
                    <a:pt x="1422648" y="169819"/>
                  </a:lnTo>
                  <a:lnTo>
                    <a:pt x="1416031" y="172766"/>
                  </a:lnTo>
                  <a:lnTo>
                    <a:pt x="1409414" y="175711"/>
                  </a:lnTo>
                  <a:lnTo>
                    <a:pt x="1402797" y="178653"/>
                  </a:lnTo>
                  <a:lnTo>
                    <a:pt x="1396180" y="181593"/>
                  </a:lnTo>
                  <a:lnTo>
                    <a:pt x="1389563" y="184530"/>
                  </a:lnTo>
                  <a:lnTo>
                    <a:pt x="1382946" y="187463"/>
                  </a:lnTo>
                  <a:lnTo>
                    <a:pt x="1376329" y="190394"/>
                  </a:lnTo>
                  <a:lnTo>
                    <a:pt x="1369712" y="193322"/>
                  </a:lnTo>
                  <a:lnTo>
                    <a:pt x="1363095" y="196246"/>
                  </a:lnTo>
                  <a:lnTo>
                    <a:pt x="1356478" y="199167"/>
                  </a:lnTo>
                  <a:lnTo>
                    <a:pt x="1349861" y="202084"/>
                  </a:lnTo>
                  <a:lnTo>
                    <a:pt x="1343244" y="204997"/>
                  </a:lnTo>
                  <a:lnTo>
                    <a:pt x="1336627" y="207906"/>
                  </a:lnTo>
                  <a:lnTo>
                    <a:pt x="1330010" y="210811"/>
                  </a:lnTo>
                  <a:lnTo>
                    <a:pt x="1323393" y="213712"/>
                  </a:lnTo>
                  <a:lnTo>
                    <a:pt x="1316776" y="216608"/>
                  </a:lnTo>
                  <a:lnTo>
                    <a:pt x="1310159" y="219500"/>
                  </a:lnTo>
                  <a:lnTo>
                    <a:pt x="1303542" y="222386"/>
                  </a:lnTo>
                  <a:lnTo>
                    <a:pt x="1296925" y="225268"/>
                  </a:lnTo>
                  <a:lnTo>
                    <a:pt x="1290309" y="228144"/>
                  </a:lnTo>
                  <a:lnTo>
                    <a:pt x="1283692" y="231015"/>
                  </a:lnTo>
                  <a:lnTo>
                    <a:pt x="1277075" y="233880"/>
                  </a:lnTo>
                  <a:lnTo>
                    <a:pt x="1270458" y="236738"/>
                  </a:lnTo>
                  <a:lnTo>
                    <a:pt x="1263841" y="239591"/>
                  </a:lnTo>
                  <a:lnTo>
                    <a:pt x="1257224" y="242437"/>
                  </a:lnTo>
                  <a:lnTo>
                    <a:pt x="1250607" y="245276"/>
                  </a:lnTo>
                  <a:lnTo>
                    <a:pt x="1243990" y="248109"/>
                  </a:lnTo>
                  <a:lnTo>
                    <a:pt x="1237373" y="250934"/>
                  </a:lnTo>
                  <a:lnTo>
                    <a:pt x="1230756" y="253752"/>
                  </a:lnTo>
                  <a:lnTo>
                    <a:pt x="1224139" y="256562"/>
                  </a:lnTo>
                  <a:lnTo>
                    <a:pt x="1217522" y="259363"/>
                  </a:lnTo>
                  <a:lnTo>
                    <a:pt x="1210905" y="262157"/>
                  </a:lnTo>
                  <a:lnTo>
                    <a:pt x="1204288" y="264942"/>
                  </a:lnTo>
                  <a:lnTo>
                    <a:pt x="1197671" y="267718"/>
                  </a:lnTo>
                  <a:lnTo>
                    <a:pt x="1191054" y="270485"/>
                  </a:lnTo>
                  <a:lnTo>
                    <a:pt x="1184437" y="273243"/>
                  </a:lnTo>
                  <a:lnTo>
                    <a:pt x="1177820" y="275991"/>
                  </a:lnTo>
                  <a:lnTo>
                    <a:pt x="1171203" y="278729"/>
                  </a:lnTo>
                  <a:lnTo>
                    <a:pt x="1164586" y="281457"/>
                  </a:lnTo>
                  <a:lnTo>
                    <a:pt x="1157969" y="284174"/>
                  </a:lnTo>
                  <a:lnTo>
                    <a:pt x="1151352" y="286881"/>
                  </a:lnTo>
                  <a:lnTo>
                    <a:pt x="1144735" y="289577"/>
                  </a:lnTo>
                  <a:lnTo>
                    <a:pt x="1138118" y="292262"/>
                  </a:lnTo>
                  <a:lnTo>
                    <a:pt x="1131501" y="294935"/>
                  </a:lnTo>
                  <a:lnTo>
                    <a:pt x="1124884" y="297597"/>
                  </a:lnTo>
                  <a:lnTo>
                    <a:pt x="1118267" y="300247"/>
                  </a:lnTo>
                  <a:lnTo>
                    <a:pt x="1111650" y="302885"/>
                  </a:lnTo>
                  <a:lnTo>
                    <a:pt x="1105033" y="305512"/>
                  </a:lnTo>
                  <a:lnTo>
                    <a:pt x="1098416" y="308126"/>
                  </a:lnTo>
                  <a:lnTo>
                    <a:pt x="1091799" y="310728"/>
                  </a:lnTo>
                  <a:lnTo>
                    <a:pt x="1085182" y="313318"/>
                  </a:lnTo>
                  <a:lnTo>
                    <a:pt x="1078566" y="315896"/>
                  </a:lnTo>
                  <a:lnTo>
                    <a:pt x="1071949" y="318462"/>
                  </a:lnTo>
                  <a:lnTo>
                    <a:pt x="1065332" y="321016"/>
                  </a:lnTo>
                  <a:lnTo>
                    <a:pt x="1058715" y="323557"/>
                  </a:lnTo>
                  <a:lnTo>
                    <a:pt x="1052098" y="326088"/>
                  </a:lnTo>
                  <a:lnTo>
                    <a:pt x="1045481" y="328606"/>
                  </a:lnTo>
                  <a:lnTo>
                    <a:pt x="1038864" y="331114"/>
                  </a:lnTo>
                  <a:lnTo>
                    <a:pt x="1032247" y="333611"/>
                  </a:lnTo>
                  <a:lnTo>
                    <a:pt x="1025630" y="336097"/>
                  </a:lnTo>
                  <a:lnTo>
                    <a:pt x="1019013" y="338573"/>
                  </a:lnTo>
                  <a:lnTo>
                    <a:pt x="1012396" y="341041"/>
                  </a:lnTo>
                  <a:lnTo>
                    <a:pt x="1005779" y="343499"/>
                  </a:lnTo>
                  <a:lnTo>
                    <a:pt x="999162" y="345949"/>
                  </a:lnTo>
                  <a:lnTo>
                    <a:pt x="992545" y="348392"/>
                  </a:lnTo>
                  <a:lnTo>
                    <a:pt x="985928" y="350828"/>
                  </a:lnTo>
                  <a:lnTo>
                    <a:pt x="979311" y="353259"/>
                  </a:lnTo>
                  <a:lnTo>
                    <a:pt x="972694" y="355685"/>
                  </a:lnTo>
                  <a:lnTo>
                    <a:pt x="966077" y="358108"/>
                  </a:lnTo>
                  <a:lnTo>
                    <a:pt x="959460" y="360527"/>
                  </a:lnTo>
                  <a:lnTo>
                    <a:pt x="952843" y="362946"/>
                  </a:lnTo>
                  <a:lnTo>
                    <a:pt x="946226" y="365364"/>
                  </a:lnTo>
                  <a:lnTo>
                    <a:pt x="939609" y="367783"/>
                  </a:lnTo>
                  <a:lnTo>
                    <a:pt x="932992" y="370205"/>
                  </a:lnTo>
                  <a:lnTo>
                    <a:pt x="926375" y="372631"/>
                  </a:lnTo>
                  <a:lnTo>
                    <a:pt x="919758" y="375062"/>
                  </a:lnTo>
                  <a:lnTo>
                    <a:pt x="913141" y="377499"/>
                  </a:lnTo>
                  <a:lnTo>
                    <a:pt x="906524" y="379945"/>
                  </a:lnTo>
                  <a:lnTo>
                    <a:pt x="899907" y="382401"/>
                  </a:lnTo>
                  <a:lnTo>
                    <a:pt x="893290" y="384868"/>
                  </a:lnTo>
                  <a:lnTo>
                    <a:pt x="886673" y="387348"/>
                  </a:lnTo>
                  <a:lnTo>
                    <a:pt x="880056" y="389843"/>
                  </a:lnTo>
                  <a:lnTo>
                    <a:pt x="873439" y="392354"/>
                  </a:lnTo>
                  <a:lnTo>
                    <a:pt x="866822" y="394883"/>
                  </a:lnTo>
                  <a:lnTo>
                    <a:pt x="860206" y="397431"/>
                  </a:lnTo>
                  <a:lnTo>
                    <a:pt x="853589" y="400000"/>
                  </a:lnTo>
                  <a:lnTo>
                    <a:pt x="846972" y="402592"/>
                  </a:lnTo>
                  <a:lnTo>
                    <a:pt x="840355" y="405208"/>
                  </a:lnTo>
                  <a:lnTo>
                    <a:pt x="833738" y="407850"/>
                  </a:lnTo>
                  <a:lnTo>
                    <a:pt x="827121" y="410519"/>
                  </a:lnTo>
                  <a:lnTo>
                    <a:pt x="820504" y="413216"/>
                  </a:lnTo>
                  <a:lnTo>
                    <a:pt x="813887" y="415943"/>
                  </a:lnTo>
                  <a:lnTo>
                    <a:pt x="807270" y="418702"/>
                  </a:lnTo>
                  <a:lnTo>
                    <a:pt x="800653" y="421493"/>
                  </a:lnTo>
                  <a:lnTo>
                    <a:pt x="794036" y="424318"/>
                  </a:lnTo>
                  <a:lnTo>
                    <a:pt x="787419" y="427178"/>
                  </a:lnTo>
                  <a:lnTo>
                    <a:pt x="780802" y="430074"/>
                  </a:lnTo>
                  <a:lnTo>
                    <a:pt x="774185" y="433006"/>
                  </a:lnTo>
                  <a:lnTo>
                    <a:pt x="767568" y="435977"/>
                  </a:lnTo>
                  <a:lnTo>
                    <a:pt x="760951" y="438987"/>
                  </a:lnTo>
                  <a:lnTo>
                    <a:pt x="754334" y="442036"/>
                  </a:lnTo>
                  <a:lnTo>
                    <a:pt x="747717" y="445125"/>
                  </a:lnTo>
                  <a:lnTo>
                    <a:pt x="741100" y="448255"/>
                  </a:lnTo>
                  <a:lnTo>
                    <a:pt x="734483" y="451427"/>
                  </a:lnTo>
                  <a:lnTo>
                    <a:pt x="727866" y="454641"/>
                  </a:lnTo>
                  <a:lnTo>
                    <a:pt x="721249" y="457897"/>
                  </a:lnTo>
                  <a:lnTo>
                    <a:pt x="714632" y="461196"/>
                  </a:lnTo>
                  <a:lnTo>
                    <a:pt x="708015" y="464538"/>
                  </a:lnTo>
                  <a:lnTo>
                    <a:pt x="701398" y="467923"/>
                  </a:lnTo>
                  <a:lnTo>
                    <a:pt x="694781" y="471351"/>
                  </a:lnTo>
                  <a:lnTo>
                    <a:pt x="688164" y="474822"/>
                  </a:lnTo>
                  <a:lnTo>
                    <a:pt x="681547" y="478337"/>
                  </a:lnTo>
                  <a:lnTo>
                    <a:pt x="674930" y="481895"/>
                  </a:lnTo>
                  <a:lnTo>
                    <a:pt x="668313" y="485496"/>
                  </a:lnTo>
                  <a:lnTo>
                    <a:pt x="661696" y="489140"/>
                  </a:lnTo>
                  <a:lnTo>
                    <a:pt x="655079" y="492826"/>
                  </a:lnTo>
                  <a:lnTo>
                    <a:pt x="648462" y="496555"/>
                  </a:lnTo>
                  <a:lnTo>
                    <a:pt x="641846" y="500325"/>
                  </a:lnTo>
                  <a:lnTo>
                    <a:pt x="635229" y="504137"/>
                  </a:lnTo>
                  <a:lnTo>
                    <a:pt x="628612" y="507989"/>
                  </a:lnTo>
                  <a:lnTo>
                    <a:pt x="621995" y="511882"/>
                  </a:lnTo>
                  <a:lnTo>
                    <a:pt x="615378" y="515814"/>
                  </a:lnTo>
                  <a:lnTo>
                    <a:pt x="608761" y="519786"/>
                  </a:lnTo>
                  <a:lnTo>
                    <a:pt x="602144" y="523795"/>
                  </a:lnTo>
                  <a:lnTo>
                    <a:pt x="595527" y="527842"/>
                  </a:lnTo>
                  <a:lnTo>
                    <a:pt x="588910" y="531927"/>
                  </a:lnTo>
                  <a:lnTo>
                    <a:pt x="582293" y="536047"/>
                  </a:lnTo>
                  <a:lnTo>
                    <a:pt x="575676" y="540203"/>
                  </a:lnTo>
                  <a:lnTo>
                    <a:pt x="569059" y="544393"/>
                  </a:lnTo>
                  <a:lnTo>
                    <a:pt x="562442" y="548617"/>
                  </a:lnTo>
                  <a:lnTo>
                    <a:pt x="555825" y="552874"/>
                  </a:lnTo>
                  <a:lnTo>
                    <a:pt x="549208" y="557163"/>
                  </a:lnTo>
                  <a:lnTo>
                    <a:pt x="542591" y="561483"/>
                  </a:lnTo>
                  <a:lnTo>
                    <a:pt x="535974" y="565833"/>
                  </a:lnTo>
                  <a:lnTo>
                    <a:pt x="529357" y="570213"/>
                  </a:lnTo>
                  <a:lnTo>
                    <a:pt x="522740" y="574622"/>
                  </a:lnTo>
                  <a:lnTo>
                    <a:pt x="516123" y="579058"/>
                  </a:lnTo>
                  <a:lnTo>
                    <a:pt x="509506" y="583521"/>
                  </a:lnTo>
                  <a:lnTo>
                    <a:pt x="502889" y="588011"/>
                  </a:lnTo>
                  <a:lnTo>
                    <a:pt x="496272" y="592525"/>
                  </a:lnTo>
                  <a:lnTo>
                    <a:pt x="489655" y="597064"/>
                  </a:lnTo>
                  <a:lnTo>
                    <a:pt x="483038" y="601627"/>
                  </a:lnTo>
                  <a:lnTo>
                    <a:pt x="476421" y="606213"/>
                  </a:lnTo>
                  <a:lnTo>
                    <a:pt x="469804" y="610821"/>
                  </a:lnTo>
                  <a:lnTo>
                    <a:pt x="463187" y="615450"/>
                  </a:lnTo>
                  <a:lnTo>
                    <a:pt x="456570" y="620100"/>
                  </a:lnTo>
                  <a:lnTo>
                    <a:pt x="449953" y="624769"/>
                  </a:lnTo>
                  <a:lnTo>
                    <a:pt x="443336" y="629458"/>
                  </a:lnTo>
                  <a:lnTo>
                    <a:pt x="436719" y="634166"/>
                  </a:lnTo>
                  <a:lnTo>
                    <a:pt x="430103" y="638891"/>
                  </a:lnTo>
                  <a:lnTo>
                    <a:pt x="423486" y="643633"/>
                  </a:lnTo>
                  <a:lnTo>
                    <a:pt x="416869" y="648392"/>
                  </a:lnTo>
                  <a:lnTo>
                    <a:pt x="410252" y="653168"/>
                  </a:lnTo>
                  <a:lnTo>
                    <a:pt x="403635" y="657958"/>
                  </a:lnTo>
                  <a:lnTo>
                    <a:pt x="397018" y="662763"/>
                  </a:lnTo>
                  <a:lnTo>
                    <a:pt x="390401" y="667583"/>
                  </a:lnTo>
                  <a:lnTo>
                    <a:pt x="383784" y="672417"/>
                  </a:lnTo>
                  <a:lnTo>
                    <a:pt x="377167" y="677263"/>
                  </a:lnTo>
                  <a:lnTo>
                    <a:pt x="370550" y="682123"/>
                  </a:lnTo>
                  <a:lnTo>
                    <a:pt x="363933" y="686995"/>
                  </a:lnTo>
                  <a:lnTo>
                    <a:pt x="357316" y="691879"/>
                  </a:lnTo>
                  <a:lnTo>
                    <a:pt x="350699" y="696774"/>
                  </a:lnTo>
                  <a:lnTo>
                    <a:pt x="344082" y="701680"/>
                  </a:lnTo>
                  <a:lnTo>
                    <a:pt x="337465" y="706597"/>
                  </a:lnTo>
                  <a:lnTo>
                    <a:pt x="330848" y="711524"/>
                  </a:lnTo>
                  <a:lnTo>
                    <a:pt x="324231" y="716460"/>
                  </a:lnTo>
                  <a:lnTo>
                    <a:pt x="317614" y="721407"/>
                  </a:lnTo>
                  <a:lnTo>
                    <a:pt x="310997" y="726362"/>
                  </a:lnTo>
                  <a:lnTo>
                    <a:pt x="304380" y="731326"/>
                  </a:lnTo>
                  <a:lnTo>
                    <a:pt x="297763" y="736299"/>
                  </a:lnTo>
                  <a:lnTo>
                    <a:pt x="291146" y="741280"/>
                  </a:lnTo>
                  <a:lnTo>
                    <a:pt x="284529" y="746269"/>
                  </a:lnTo>
                  <a:lnTo>
                    <a:pt x="277912" y="751265"/>
                  </a:lnTo>
                  <a:lnTo>
                    <a:pt x="271295" y="756269"/>
                  </a:lnTo>
                  <a:lnTo>
                    <a:pt x="264678" y="761279"/>
                  </a:lnTo>
                  <a:lnTo>
                    <a:pt x="258061" y="766297"/>
                  </a:lnTo>
                  <a:lnTo>
                    <a:pt x="251444" y="771321"/>
                  </a:lnTo>
                  <a:lnTo>
                    <a:pt x="244827" y="776351"/>
                  </a:lnTo>
                  <a:lnTo>
                    <a:pt x="238210" y="781388"/>
                  </a:lnTo>
                  <a:lnTo>
                    <a:pt x="231593" y="786431"/>
                  </a:lnTo>
                  <a:lnTo>
                    <a:pt x="224976" y="791479"/>
                  </a:lnTo>
                  <a:lnTo>
                    <a:pt x="218359" y="796533"/>
                  </a:lnTo>
                  <a:lnTo>
                    <a:pt x="211743" y="801592"/>
                  </a:lnTo>
                  <a:lnTo>
                    <a:pt x="205126" y="806656"/>
                  </a:lnTo>
                  <a:lnTo>
                    <a:pt x="198509" y="811725"/>
                  </a:lnTo>
                  <a:lnTo>
                    <a:pt x="191892" y="816799"/>
                  </a:lnTo>
                  <a:lnTo>
                    <a:pt x="185275" y="821878"/>
                  </a:lnTo>
                  <a:lnTo>
                    <a:pt x="178658" y="826961"/>
                  </a:lnTo>
                  <a:lnTo>
                    <a:pt x="172041" y="832048"/>
                  </a:lnTo>
                  <a:lnTo>
                    <a:pt x="165424" y="837140"/>
                  </a:lnTo>
                  <a:lnTo>
                    <a:pt x="158807" y="842236"/>
                  </a:lnTo>
                  <a:lnTo>
                    <a:pt x="152190" y="847335"/>
                  </a:lnTo>
                  <a:lnTo>
                    <a:pt x="145573" y="852439"/>
                  </a:lnTo>
                  <a:lnTo>
                    <a:pt x="138956" y="857546"/>
                  </a:lnTo>
                  <a:lnTo>
                    <a:pt x="132339" y="862657"/>
                  </a:lnTo>
                  <a:lnTo>
                    <a:pt x="125722" y="867771"/>
                  </a:lnTo>
                  <a:lnTo>
                    <a:pt x="119105" y="872889"/>
                  </a:lnTo>
                  <a:lnTo>
                    <a:pt x="112488" y="878010"/>
                  </a:lnTo>
                  <a:lnTo>
                    <a:pt x="105871" y="883134"/>
                  </a:lnTo>
                  <a:lnTo>
                    <a:pt x="99254" y="888261"/>
                  </a:lnTo>
                  <a:lnTo>
                    <a:pt x="92637" y="893391"/>
                  </a:lnTo>
                  <a:lnTo>
                    <a:pt x="86020" y="898524"/>
                  </a:lnTo>
                  <a:lnTo>
                    <a:pt x="79403" y="903659"/>
                  </a:lnTo>
                  <a:lnTo>
                    <a:pt x="72786" y="908798"/>
                  </a:lnTo>
                  <a:lnTo>
                    <a:pt x="66169" y="913939"/>
                  </a:lnTo>
                  <a:lnTo>
                    <a:pt x="59552" y="919083"/>
                  </a:lnTo>
                  <a:lnTo>
                    <a:pt x="52935" y="924229"/>
                  </a:lnTo>
                  <a:lnTo>
                    <a:pt x="46318" y="929377"/>
                  </a:lnTo>
                  <a:lnTo>
                    <a:pt x="39701" y="934528"/>
                  </a:lnTo>
                  <a:lnTo>
                    <a:pt x="33084" y="939681"/>
                  </a:lnTo>
                  <a:lnTo>
                    <a:pt x="26467" y="944837"/>
                  </a:lnTo>
                  <a:lnTo>
                    <a:pt x="19850" y="949994"/>
                  </a:lnTo>
                  <a:lnTo>
                    <a:pt x="13233" y="955154"/>
                  </a:lnTo>
                  <a:lnTo>
                    <a:pt x="6616" y="960316"/>
                  </a:lnTo>
                  <a:lnTo>
                    <a:pt x="0" y="965479"/>
                  </a:lnTo>
                  <a:lnTo>
                    <a:pt x="0" y="9654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34286" y="3038816"/>
              <a:ext cx="1799815" cy="1045766"/>
            </a:xfrm>
            <a:custGeom>
              <a:avLst/>
              <a:pathLst>
                <a:path w="1799815" h="1045766">
                  <a:moveTo>
                    <a:pt x="0" y="1045766"/>
                  </a:moveTo>
                  <a:lnTo>
                    <a:pt x="6616" y="1041654"/>
                  </a:lnTo>
                  <a:lnTo>
                    <a:pt x="13233" y="1037543"/>
                  </a:lnTo>
                  <a:lnTo>
                    <a:pt x="19850" y="1033432"/>
                  </a:lnTo>
                  <a:lnTo>
                    <a:pt x="26467" y="1029321"/>
                  </a:lnTo>
                  <a:lnTo>
                    <a:pt x="33084" y="1025211"/>
                  </a:lnTo>
                  <a:lnTo>
                    <a:pt x="39701" y="1021101"/>
                  </a:lnTo>
                  <a:lnTo>
                    <a:pt x="46318" y="1016992"/>
                  </a:lnTo>
                  <a:lnTo>
                    <a:pt x="52935" y="1012882"/>
                  </a:lnTo>
                  <a:lnTo>
                    <a:pt x="59552" y="1008774"/>
                  </a:lnTo>
                  <a:lnTo>
                    <a:pt x="66169" y="1004665"/>
                  </a:lnTo>
                  <a:lnTo>
                    <a:pt x="72786" y="1000558"/>
                  </a:lnTo>
                  <a:lnTo>
                    <a:pt x="79403" y="996450"/>
                  </a:lnTo>
                  <a:lnTo>
                    <a:pt x="86020" y="992344"/>
                  </a:lnTo>
                  <a:lnTo>
                    <a:pt x="92637" y="988237"/>
                  </a:lnTo>
                  <a:lnTo>
                    <a:pt x="99254" y="984132"/>
                  </a:lnTo>
                  <a:lnTo>
                    <a:pt x="105871" y="980027"/>
                  </a:lnTo>
                  <a:lnTo>
                    <a:pt x="112488" y="975922"/>
                  </a:lnTo>
                  <a:lnTo>
                    <a:pt x="119105" y="971818"/>
                  </a:lnTo>
                  <a:lnTo>
                    <a:pt x="125722" y="967715"/>
                  </a:lnTo>
                  <a:lnTo>
                    <a:pt x="132339" y="963613"/>
                  </a:lnTo>
                  <a:lnTo>
                    <a:pt x="138956" y="959511"/>
                  </a:lnTo>
                  <a:lnTo>
                    <a:pt x="145573" y="955411"/>
                  </a:lnTo>
                  <a:lnTo>
                    <a:pt x="152190" y="951311"/>
                  </a:lnTo>
                  <a:lnTo>
                    <a:pt x="158807" y="947212"/>
                  </a:lnTo>
                  <a:lnTo>
                    <a:pt x="165424" y="943113"/>
                  </a:lnTo>
                  <a:lnTo>
                    <a:pt x="172041" y="939016"/>
                  </a:lnTo>
                  <a:lnTo>
                    <a:pt x="178658" y="934920"/>
                  </a:lnTo>
                  <a:lnTo>
                    <a:pt x="185275" y="930825"/>
                  </a:lnTo>
                  <a:lnTo>
                    <a:pt x="191892" y="926731"/>
                  </a:lnTo>
                  <a:lnTo>
                    <a:pt x="198509" y="922638"/>
                  </a:lnTo>
                  <a:lnTo>
                    <a:pt x="205126" y="918547"/>
                  </a:lnTo>
                  <a:lnTo>
                    <a:pt x="211743" y="914457"/>
                  </a:lnTo>
                  <a:lnTo>
                    <a:pt x="218359" y="910368"/>
                  </a:lnTo>
                  <a:lnTo>
                    <a:pt x="224976" y="906281"/>
                  </a:lnTo>
                  <a:lnTo>
                    <a:pt x="231593" y="902195"/>
                  </a:lnTo>
                  <a:lnTo>
                    <a:pt x="238210" y="898111"/>
                  </a:lnTo>
                  <a:lnTo>
                    <a:pt x="244827" y="894028"/>
                  </a:lnTo>
                  <a:lnTo>
                    <a:pt x="251444" y="889947"/>
                  </a:lnTo>
                  <a:lnTo>
                    <a:pt x="258061" y="885869"/>
                  </a:lnTo>
                  <a:lnTo>
                    <a:pt x="264678" y="881792"/>
                  </a:lnTo>
                  <a:lnTo>
                    <a:pt x="271295" y="877717"/>
                  </a:lnTo>
                  <a:lnTo>
                    <a:pt x="277912" y="873644"/>
                  </a:lnTo>
                  <a:lnTo>
                    <a:pt x="284529" y="869574"/>
                  </a:lnTo>
                  <a:lnTo>
                    <a:pt x="291146" y="865506"/>
                  </a:lnTo>
                  <a:lnTo>
                    <a:pt x="297763" y="861440"/>
                  </a:lnTo>
                  <a:lnTo>
                    <a:pt x="304380" y="857377"/>
                  </a:lnTo>
                  <a:lnTo>
                    <a:pt x="310997" y="853317"/>
                  </a:lnTo>
                  <a:lnTo>
                    <a:pt x="317614" y="849260"/>
                  </a:lnTo>
                  <a:lnTo>
                    <a:pt x="324231" y="845206"/>
                  </a:lnTo>
                  <a:lnTo>
                    <a:pt x="330848" y="841155"/>
                  </a:lnTo>
                  <a:lnTo>
                    <a:pt x="337465" y="837108"/>
                  </a:lnTo>
                  <a:lnTo>
                    <a:pt x="344082" y="833064"/>
                  </a:lnTo>
                  <a:lnTo>
                    <a:pt x="350699" y="829024"/>
                  </a:lnTo>
                  <a:lnTo>
                    <a:pt x="357316" y="824988"/>
                  </a:lnTo>
                  <a:lnTo>
                    <a:pt x="363933" y="820956"/>
                  </a:lnTo>
                  <a:lnTo>
                    <a:pt x="370550" y="816928"/>
                  </a:lnTo>
                  <a:lnTo>
                    <a:pt x="377167" y="812905"/>
                  </a:lnTo>
                  <a:lnTo>
                    <a:pt x="383784" y="808887"/>
                  </a:lnTo>
                  <a:lnTo>
                    <a:pt x="390401" y="804874"/>
                  </a:lnTo>
                  <a:lnTo>
                    <a:pt x="397018" y="800866"/>
                  </a:lnTo>
                  <a:lnTo>
                    <a:pt x="403635" y="796864"/>
                  </a:lnTo>
                  <a:lnTo>
                    <a:pt x="410252" y="792868"/>
                  </a:lnTo>
                  <a:lnTo>
                    <a:pt x="416869" y="788878"/>
                  </a:lnTo>
                  <a:lnTo>
                    <a:pt x="423486" y="784895"/>
                  </a:lnTo>
                  <a:lnTo>
                    <a:pt x="430103" y="780918"/>
                  </a:lnTo>
                  <a:lnTo>
                    <a:pt x="436719" y="776949"/>
                  </a:lnTo>
                  <a:lnTo>
                    <a:pt x="443336" y="772988"/>
                  </a:lnTo>
                  <a:lnTo>
                    <a:pt x="449953" y="769034"/>
                  </a:lnTo>
                  <a:lnTo>
                    <a:pt x="456570" y="765089"/>
                  </a:lnTo>
                  <a:lnTo>
                    <a:pt x="463187" y="761153"/>
                  </a:lnTo>
                  <a:lnTo>
                    <a:pt x="469804" y="757226"/>
                  </a:lnTo>
                  <a:lnTo>
                    <a:pt x="476421" y="753308"/>
                  </a:lnTo>
                  <a:lnTo>
                    <a:pt x="483038" y="749401"/>
                  </a:lnTo>
                  <a:lnTo>
                    <a:pt x="489655" y="745505"/>
                  </a:lnTo>
                  <a:lnTo>
                    <a:pt x="496272" y="741620"/>
                  </a:lnTo>
                  <a:lnTo>
                    <a:pt x="502889" y="737747"/>
                  </a:lnTo>
                  <a:lnTo>
                    <a:pt x="509506" y="733886"/>
                  </a:lnTo>
                  <a:lnTo>
                    <a:pt x="516123" y="730038"/>
                  </a:lnTo>
                  <a:lnTo>
                    <a:pt x="522740" y="726204"/>
                  </a:lnTo>
                  <a:lnTo>
                    <a:pt x="529357" y="722384"/>
                  </a:lnTo>
                  <a:lnTo>
                    <a:pt x="535974" y="718579"/>
                  </a:lnTo>
                  <a:lnTo>
                    <a:pt x="542591" y="714789"/>
                  </a:lnTo>
                  <a:lnTo>
                    <a:pt x="549208" y="711016"/>
                  </a:lnTo>
                  <a:lnTo>
                    <a:pt x="555825" y="707259"/>
                  </a:lnTo>
                  <a:lnTo>
                    <a:pt x="562442" y="703521"/>
                  </a:lnTo>
                  <a:lnTo>
                    <a:pt x="569059" y="699800"/>
                  </a:lnTo>
                  <a:lnTo>
                    <a:pt x="575676" y="696098"/>
                  </a:lnTo>
                  <a:lnTo>
                    <a:pt x="582293" y="692417"/>
                  </a:lnTo>
                  <a:lnTo>
                    <a:pt x="588910" y="688756"/>
                  </a:lnTo>
                  <a:lnTo>
                    <a:pt x="595527" y="685116"/>
                  </a:lnTo>
                  <a:lnTo>
                    <a:pt x="602144" y="681498"/>
                  </a:lnTo>
                  <a:lnTo>
                    <a:pt x="608761" y="677902"/>
                  </a:lnTo>
                  <a:lnTo>
                    <a:pt x="615378" y="674330"/>
                  </a:lnTo>
                  <a:lnTo>
                    <a:pt x="621995" y="670782"/>
                  </a:lnTo>
                  <a:lnTo>
                    <a:pt x="628612" y="667258"/>
                  </a:lnTo>
                  <a:lnTo>
                    <a:pt x="635229" y="663760"/>
                  </a:lnTo>
                  <a:lnTo>
                    <a:pt x="641846" y="660287"/>
                  </a:lnTo>
                  <a:lnTo>
                    <a:pt x="648462" y="656840"/>
                  </a:lnTo>
                  <a:lnTo>
                    <a:pt x="655079" y="653420"/>
                  </a:lnTo>
                  <a:lnTo>
                    <a:pt x="661696" y="650026"/>
                  </a:lnTo>
                  <a:lnTo>
                    <a:pt x="668313" y="646660"/>
                  </a:lnTo>
                  <a:lnTo>
                    <a:pt x="674930" y="643320"/>
                  </a:lnTo>
                  <a:lnTo>
                    <a:pt x="681547" y="640007"/>
                  </a:lnTo>
                  <a:lnTo>
                    <a:pt x="688164" y="636722"/>
                  </a:lnTo>
                  <a:lnTo>
                    <a:pt x="694781" y="633462"/>
                  </a:lnTo>
                  <a:lnTo>
                    <a:pt x="701398" y="630229"/>
                  </a:lnTo>
                  <a:lnTo>
                    <a:pt x="708015" y="627022"/>
                  </a:lnTo>
                  <a:lnTo>
                    <a:pt x="714632" y="623840"/>
                  </a:lnTo>
                  <a:lnTo>
                    <a:pt x="721249" y="620682"/>
                  </a:lnTo>
                  <a:lnTo>
                    <a:pt x="727866" y="617547"/>
                  </a:lnTo>
                  <a:lnTo>
                    <a:pt x="734483" y="614434"/>
                  </a:lnTo>
                  <a:lnTo>
                    <a:pt x="741100" y="611342"/>
                  </a:lnTo>
                  <a:lnTo>
                    <a:pt x="747717" y="608269"/>
                  </a:lnTo>
                  <a:lnTo>
                    <a:pt x="754334" y="605213"/>
                  </a:lnTo>
                  <a:lnTo>
                    <a:pt x="760951" y="602174"/>
                  </a:lnTo>
                  <a:lnTo>
                    <a:pt x="767568" y="599148"/>
                  </a:lnTo>
                  <a:lnTo>
                    <a:pt x="774185" y="596134"/>
                  </a:lnTo>
                  <a:lnTo>
                    <a:pt x="780802" y="593131"/>
                  </a:lnTo>
                  <a:lnTo>
                    <a:pt x="787419" y="590135"/>
                  </a:lnTo>
                  <a:lnTo>
                    <a:pt x="794036" y="587145"/>
                  </a:lnTo>
                  <a:lnTo>
                    <a:pt x="800653" y="584157"/>
                  </a:lnTo>
                  <a:lnTo>
                    <a:pt x="807270" y="581171"/>
                  </a:lnTo>
                  <a:lnTo>
                    <a:pt x="813887" y="578184"/>
                  </a:lnTo>
                  <a:lnTo>
                    <a:pt x="820504" y="575192"/>
                  </a:lnTo>
                  <a:lnTo>
                    <a:pt x="827121" y="572195"/>
                  </a:lnTo>
                  <a:lnTo>
                    <a:pt x="833738" y="569189"/>
                  </a:lnTo>
                  <a:lnTo>
                    <a:pt x="840355" y="566173"/>
                  </a:lnTo>
                  <a:lnTo>
                    <a:pt x="846972" y="563145"/>
                  </a:lnTo>
                  <a:lnTo>
                    <a:pt x="853589" y="560102"/>
                  </a:lnTo>
                  <a:lnTo>
                    <a:pt x="860206" y="557043"/>
                  </a:lnTo>
                  <a:lnTo>
                    <a:pt x="866822" y="553966"/>
                  </a:lnTo>
                  <a:lnTo>
                    <a:pt x="873439" y="550869"/>
                  </a:lnTo>
                  <a:lnTo>
                    <a:pt x="880056" y="547752"/>
                  </a:lnTo>
                  <a:lnTo>
                    <a:pt x="886673" y="544612"/>
                  </a:lnTo>
                  <a:lnTo>
                    <a:pt x="893290" y="541448"/>
                  </a:lnTo>
                  <a:lnTo>
                    <a:pt x="899907" y="538261"/>
                  </a:lnTo>
                  <a:lnTo>
                    <a:pt x="906524" y="535048"/>
                  </a:lnTo>
                  <a:lnTo>
                    <a:pt x="913141" y="531809"/>
                  </a:lnTo>
                  <a:lnTo>
                    <a:pt x="919758" y="528545"/>
                  </a:lnTo>
                  <a:lnTo>
                    <a:pt x="926375" y="525253"/>
                  </a:lnTo>
                  <a:lnTo>
                    <a:pt x="932992" y="521935"/>
                  </a:lnTo>
                  <a:lnTo>
                    <a:pt x="939609" y="518589"/>
                  </a:lnTo>
                  <a:lnTo>
                    <a:pt x="946226" y="515217"/>
                  </a:lnTo>
                  <a:lnTo>
                    <a:pt x="952843" y="511817"/>
                  </a:lnTo>
                  <a:lnTo>
                    <a:pt x="959460" y="508391"/>
                  </a:lnTo>
                  <a:lnTo>
                    <a:pt x="966077" y="504939"/>
                  </a:lnTo>
                  <a:lnTo>
                    <a:pt x="972694" y="501460"/>
                  </a:lnTo>
                  <a:lnTo>
                    <a:pt x="979311" y="497956"/>
                  </a:lnTo>
                  <a:lnTo>
                    <a:pt x="985928" y="494427"/>
                  </a:lnTo>
                  <a:lnTo>
                    <a:pt x="992545" y="490874"/>
                  </a:lnTo>
                  <a:lnTo>
                    <a:pt x="999162" y="487297"/>
                  </a:lnTo>
                  <a:lnTo>
                    <a:pt x="1005779" y="483696"/>
                  </a:lnTo>
                  <a:lnTo>
                    <a:pt x="1012396" y="480074"/>
                  </a:lnTo>
                  <a:lnTo>
                    <a:pt x="1019013" y="476429"/>
                  </a:lnTo>
                  <a:lnTo>
                    <a:pt x="1025630" y="472763"/>
                  </a:lnTo>
                  <a:lnTo>
                    <a:pt x="1032247" y="469077"/>
                  </a:lnTo>
                  <a:lnTo>
                    <a:pt x="1038864" y="465372"/>
                  </a:lnTo>
                  <a:lnTo>
                    <a:pt x="1045481" y="461647"/>
                  </a:lnTo>
                  <a:lnTo>
                    <a:pt x="1052098" y="457904"/>
                  </a:lnTo>
                  <a:lnTo>
                    <a:pt x="1058715" y="454144"/>
                  </a:lnTo>
                  <a:lnTo>
                    <a:pt x="1065332" y="450367"/>
                  </a:lnTo>
                  <a:lnTo>
                    <a:pt x="1071949" y="446574"/>
                  </a:lnTo>
                  <a:lnTo>
                    <a:pt x="1078566" y="442766"/>
                  </a:lnTo>
                  <a:lnTo>
                    <a:pt x="1085182" y="438942"/>
                  </a:lnTo>
                  <a:lnTo>
                    <a:pt x="1091799" y="435105"/>
                  </a:lnTo>
                  <a:lnTo>
                    <a:pt x="1098416" y="431254"/>
                  </a:lnTo>
                  <a:lnTo>
                    <a:pt x="1105033" y="427391"/>
                  </a:lnTo>
                  <a:lnTo>
                    <a:pt x="1111650" y="423515"/>
                  </a:lnTo>
                  <a:lnTo>
                    <a:pt x="1118267" y="419628"/>
                  </a:lnTo>
                  <a:lnTo>
                    <a:pt x="1124884" y="415729"/>
                  </a:lnTo>
                  <a:lnTo>
                    <a:pt x="1131501" y="411820"/>
                  </a:lnTo>
                  <a:lnTo>
                    <a:pt x="1138118" y="407900"/>
                  </a:lnTo>
                  <a:lnTo>
                    <a:pt x="1144735" y="403971"/>
                  </a:lnTo>
                  <a:lnTo>
                    <a:pt x="1151352" y="400033"/>
                  </a:lnTo>
                  <a:lnTo>
                    <a:pt x="1157969" y="396086"/>
                  </a:lnTo>
                  <a:lnTo>
                    <a:pt x="1164586" y="392131"/>
                  </a:lnTo>
                  <a:lnTo>
                    <a:pt x="1171203" y="388168"/>
                  </a:lnTo>
                  <a:lnTo>
                    <a:pt x="1177820" y="384197"/>
                  </a:lnTo>
                  <a:lnTo>
                    <a:pt x="1184437" y="380219"/>
                  </a:lnTo>
                  <a:lnTo>
                    <a:pt x="1191054" y="376234"/>
                  </a:lnTo>
                  <a:lnTo>
                    <a:pt x="1197671" y="372243"/>
                  </a:lnTo>
                  <a:lnTo>
                    <a:pt x="1204288" y="368245"/>
                  </a:lnTo>
                  <a:lnTo>
                    <a:pt x="1210905" y="364242"/>
                  </a:lnTo>
                  <a:lnTo>
                    <a:pt x="1217522" y="360233"/>
                  </a:lnTo>
                  <a:lnTo>
                    <a:pt x="1224139" y="356219"/>
                  </a:lnTo>
                  <a:lnTo>
                    <a:pt x="1230756" y="352200"/>
                  </a:lnTo>
                  <a:lnTo>
                    <a:pt x="1237373" y="348176"/>
                  </a:lnTo>
                  <a:lnTo>
                    <a:pt x="1243990" y="344147"/>
                  </a:lnTo>
                  <a:lnTo>
                    <a:pt x="1250607" y="340114"/>
                  </a:lnTo>
                  <a:lnTo>
                    <a:pt x="1257224" y="336077"/>
                  </a:lnTo>
                  <a:lnTo>
                    <a:pt x="1263841" y="332036"/>
                  </a:lnTo>
                  <a:lnTo>
                    <a:pt x="1270458" y="327992"/>
                  </a:lnTo>
                  <a:lnTo>
                    <a:pt x="1277075" y="323944"/>
                  </a:lnTo>
                  <a:lnTo>
                    <a:pt x="1283692" y="319892"/>
                  </a:lnTo>
                  <a:lnTo>
                    <a:pt x="1290309" y="315837"/>
                  </a:lnTo>
                  <a:lnTo>
                    <a:pt x="1296925" y="311779"/>
                  </a:lnTo>
                  <a:lnTo>
                    <a:pt x="1303542" y="307719"/>
                  </a:lnTo>
                  <a:lnTo>
                    <a:pt x="1310159" y="303655"/>
                  </a:lnTo>
                  <a:lnTo>
                    <a:pt x="1316776" y="299589"/>
                  </a:lnTo>
                  <a:lnTo>
                    <a:pt x="1323393" y="295521"/>
                  </a:lnTo>
                  <a:lnTo>
                    <a:pt x="1330010" y="291450"/>
                  </a:lnTo>
                  <a:lnTo>
                    <a:pt x="1336627" y="287377"/>
                  </a:lnTo>
                  <a:lnTo>
                    <a:pt x="1343244" y="283301"/>
                  </a:lnTo>
                  <a:lnTo>
                    <a:pt x="1349861" y="279224"/>
                  </a:lnTo>
                  <a:lnTo>
                    <a:pt x="1356478" y="275145"/>
                  </a:lnTo>
                  <a:lnTo>
                    <a:pt x="1363095" y="271064"/>
                  </a:lnTo>
                  <a:lnTo>
                    <a:pt x="1369712" y="266981"/>
                  </a:lnTo>
                  <a:lnTo>
                    <a:pt x="1376329" y="262896"/>
                  </a:lnTo>
                  <a:lnTo>
                    <a:pt x="1382946" y="258810"/>
                  </a:lnTo>
                  <a:lnTo>
                    <a:pt x="1389563" y="254722"/>
                  </a:lnTo>
                  <a:lnTo>
                    <a:pt x="1396180" y="250633"/>
                  </a:lnTo>
                  <a:lnTo>
                    <a:pt x="1402797" y="246543"/>
                  </a:lnTo>
                  <a:lnTo>
                    <a:pt x="1409414" y="242451"/>
                  </a:lnTo>
                  <a:lnTo>
                    <a:pt x="1416031" y="238358"/>
                  </a:lnTo>
                  <a:lnTo>
                    <a:pt x="1422648" y="234264"/>
                  </a:lnTo>
                  <a:lnTo>
                    <a:pt x="1429265" y="230169"/>
                  </a:lnTo>
                  <a:lnTo>
                    <a:pt x="1435882" y="226072"/>
                  </a:lnTo>
                  <a:lnTo>
                    <a:pt x="1442499" y="221975"/>
                  </a:lnTo>
                  <a:lnTo>
                    <a:pt x="1449116" y="217877"/>
                  </a:lnTo>
                  <a:lnTo>
                    <a:pt x="1455733" y="213777"/>
                  </a:lnTo>
                  <a:lnTo>
                    <a:pt x="1462350" y="209677"/>
                  </a:lnTo>
                  <a:lnTo>
                    <a:pt x="1468967" y="205576"/>
                  </a:lnTo>
                  <a:lnTo>
                    <a:pt x="1475584" y="201474"/>
                  </a:lnTo>
                  <a:lnTo>
                    <a:pt x="1482201" y="197372"/>
                  </a:lnTo>
                  <a:lnTo>
                    <a:pt x="1488818" y="193269"/>
                  </a:lnTo>
                  <a:lnTo>
                    <a:pt x="1495435" y="189165"/>
                  </a:lnTo>
                  <a:lnTo>
                    <a:pt x="1502052" y="185060"/>
                  </a:lnTo>
                  <a:lnTo>
                    <a:pt x="1508669" y="180955"/>
                  </a:lnTo>
                  <a:lnTo>
                    <a:pt x="1515285" y="176849"/>
                  </a:lnTo>
                  <a:lnTo>
                    <a:pt x="1521902" y="172743"/>
                  </a:lnTo>
                  <a:lnTo>
                    <a:pt x="1528519" y="168636"/>
                  </a:lnTo>
                  <a:lnTo>
                    <a:pt x="1535136" y="164528"/>
                  </a:lnTo>
                  <a:lnTo>
                    <a:pt x="1541753" y="160421"/>
                  </a:lnTo>
                  <a:lnTo>
                    <a:pt x="1548370" y="156312"/>
                  </a:lnTo>
                  <a:lnTo>
                    <a:pt x="1554987" y="152203"/>
                  </a:lnTo>
                  <a:lnTo>
                    <a:pt x="1561604" y="148094"/>
                  </a:lnTo>
                  <a:lnTo>
                    <a:pt x="1568221" y="143985"/>
                  </a:lnTo>
                  <a:lnTo>
                    <a:pt x="1574838" y="139875"/>
                  </a:lnTo>
                  <a:lnTo>
                    <a:pt x="1581455" y="135764"/>
                  </a:lnTo>
                  <a:lnTo>
                    <a:pt x="1588072" y="131654"/>
                  </a:lnTo>
                  <a:lnTo>
                    <a:pt x="1594689" y="127543"/>
                  </a:lnTo>
                  <a:lnTo>
                    <a:pt x="1601306" y="123431"/>
                  </a:lnTo>
                  <a:lnTo>
                    <a:pt x="1607923" y="119320"/>
                  </a:lnTo>
                  <a:lnTo>
                    <a:pt x="1614540" y="115208"/>
                  </a:lnTo>
                  <a:lnTo>
                    <a:pt x="1621157" y="111096"/>
                  </a:lnTo>
                  <a:lnTo>
                    <a:pt x="1627774" y="106983"/>
                  </a:lnTo>
                  <a:lnTo>
                    <a:pt x="1634391" y="102870"/>
                  </a:lnTo>
                  <a:lnTo>
                    <a:pt x="1641008" y="98757"/>
                  </a:lnTo>
                  <a:lnTo>
                    <a:pt x="1647625" y="94644"/>
                  </a:lnTo>
                  <a:lnTo>
                    <a:pt x="1654242" y="90531"/>
                  </a:lnTo>
                  <a:lnTo>
                    <a:pt x="1660859" y="86417"/>
                  </a:lnTo>
                  <a:lnTo>
                    <a:pt x="1667476" y="82304"/>
                  </a:lnTo>
                  <a:lnTo>
                    <a:pt x="1674093" y="78190"/>
                  </a:lnTo>
                  <a:lnTo>
                    <a:pt x="1680710" y="74076"/>
                  </a:lnTo>
                  <a:lnTo>
                    <a:pt x="1687327" y="69961"/>
                  </a:lnTo>
                  <a:lnTo>
                    <a:pt x="1693944" y="65847"/>
                  </a:lnTo>
                  <a:lnTo>
                    <a:pt x="1700561" y="61732"/>
                  </a:lnTo>
                  <a:lnTo>
                    <a:pt x="1707178" y="57618"/>
                  </a:lnTo>
                  <a:lnTo>
                    <a:pt x="1713795" y="53503"/>
                  </a:lnTo>
                  <a:lnTo>
                    <a:pt x="1720412" y="49388"/>
                  </a:lnTo>
                  <a:lnTo>
                    <a:pt x="1727029" y="45273"/>
                  </a:lnTo>
                  <a:lnTo>
                    <a:pt x="1733645" y="41157"/>
                  </a:lnTo>
                  <a:lnTo>
                    <a:pt x="1740262" y="37042"/>
                  </a:lnTo>
                  <a:lnTo>
                    <a:pt x="1746879" y="32926"/>
                  </a:lnTo>
                  <a:lnTo>
                    <a:pt x="1753496" y="28811"/>
                  </a:lnTo>
                  <a:lnTo>
                    <a:pt x="1760113" y="24695"/>
                  </a:lnTo>
                  <a:lnTo>
                    <a:pt x="1766730" y="20580"/>
                  </a:lnTo>
                  <a:lnTo>
                    <a:pt x="1773347" y="16464"/>
                  </a:lnTo>
                  <a:lnTo>
                    <a:pt x="1779964" y="12348"/>
                  </a:lnTo>
                  <a:lnTo>
                    <a:pt x="1786581" y="8232"/>
                  </a:lnTo>
                  <a:lnTo>
                    <a:pt x="1793198" y="4116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5CB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27071" y="4383356"/>
              <a:ext cx="40896" cy="40896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70337" y="4380303"/>
              <a:ext cx="47002" cy="4700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22083" y="4385730"/>
              <a:ext cx="36148" cy="3614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372069" y="4389398"/>
              <a:ext cx="28814" cy="2881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13816" y="4384826"/>
              <a:ext cx="37957" cy="3795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69254" y="4393946"/>
              <a:ext cx="19718" cy="1971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05205" y="4383577"/>
              <a:ext cx="40454" cy="4045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0490" y="4382543"/>
              <a:ext cx="42522" cy="4252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94706" y="4380441"/>
              <a:ext cx="46727" cy="46727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45138" y="4384554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91457" y="3779109"/>
              <a:ext cx="38501" cy="385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25889" y="3694249"/>
              <a:ext cx="62274" cy="62274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72315" y="3724418"/>
              <a:ext cx="62060" cy="62060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818963" y="3687956"/>
              <a:ext cx="61401" cy="6140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66602" y="3624851"/>
              <a:ext cx="58762" cy="58762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913522" y="3630379"/>
              <a:ext cx="57558" cy="57558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956914" y="3626454"/>
              <a:ext cx="63411" cy="63411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001877" y="3575206"/>
              <a:ext cx="66123" cy="66123"/>
            </a:xfrm>
            <a:prstGeom prst="ellipse">
              <a:avLst/>
            </a:prstGeom>
            <a:solidFill>
              <a:srgbClr val="5CB800">
                <a:alpha val="50196"/>
              </a:srgbClr>
            </a:solidFill>
            <a:ln w="9000" cap="rnd">
              <a:solidFill>
                <a:srgbClr val="5CB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4286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4286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4286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34286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34286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34286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34286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234286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234286" y="4718086"/>
              <a:ext cx="1567757" cy="1136961"/>
            </a:xfrm>
            <a:custGeom>
              <a:avLst/>
              <a:pathLst>
                <a:path w="1567757" h="1136961">
                  <a:moveTo>
                    <a:pt x="0" y="1001838"/>
                  </a:moveTo>
                  <a:lnTo>
                    <a:pt x="6616" y="997212"/>
                  </a:lnTo>
                  <a:lnTo>
                    <a:pt x="13233" y="992586"/>
                  </a:lnTo>
                  <a:lnTo>
                    <a:pt x="19850" y="987960"/>
                  </a:lnTo>
                  <a:lnTo>
                    <a:pt x="26467" y="983334"/>
                  </a:lnTo>
                  <a:lnTo>
                    <a:pt x="33084" y="978707"/>
                  </a:lnTo>
                  <a:lnTo>
                    <a:pt x="39701" y="974080"/>
                  </a:lnTo>
                  <a:lnTo>
                    <a:pt x="46318" y="969453"/>
                  </a:lnTo>
                  <a:lnTo>
                    <a:pt x="52935" y="964826"/>
                  </a:lnTo>
                  <a:lnTo>
                    <a:pt x="59552" y="960198"/>
                  </a:lnTo>
                  <a:lnTo>
                    <a:pt x="66169" y="955571"/>
                  </a:lnTo>
                  <a:lnTo>
                    <a:pt x="72786" y="950943"/>
                  </a:lnTo>
                  <a:lnTo>
                    <a:pt x="79403" y="946314"/>
                  </a:lnTo>
                  <a:lnTo>
                    <a:pt x="86020" y="941686"/>
                  </a:lnTo>
                  <a:lnTo>
                    <a:pt x="92637" y="937058"/>
                  </a:lnTo>
                  <a:lnTo>
                    <a:pt x="99254" y="932430"/>
                  </a:lnTo>
                  <a:lnTo>
                    <a:pt x="105871" y="927802"/>
                  </a:lnTo>
                  <a:lnTo>
                    <a:pt x="112488" y="923173"/>
                  </a:lnTo>
                  <a:lnTo>
                    <a:pt x="119105" y="918545"/>
                  </a:lnTo>
                  <a:lnTo>
                    <a:pt x="125722" y="913917"/>
                  </a:lnTo>
                  <a:lnTo>
                    <a:pt x="132339" y="909290"/>
                  </a:lnTo>
                  <a:lnTo>
                    <a:pt x="138956" y="904662"/>
                  </a:lnTo>
                  <a:lnTo>
                    <a:pt x="145573" y="900035"/>
                  </a:lnTo>
                  <a:lnTo>
                    <a:pt x="152190" y="895408"/>
                  </a:lnTo>
                  <a:lnTo>
                    <a:pt x="158807" y="890782"/>
                  </a:lnTo>
                  <a:lnTo>
                    <a:pt x="165424" y="886156"/>
                  </a:lnTo>
                  <a:lnTo>
                    <a:pt x="172041" y="881531"/>
                  </a:lnTo>
                  <a:lnTo>
                    <a:pt x="178658" y="876907"/>
                  </a:lnTo>
                  <a:lnTo>
                    <a:pt x="185275" y="872284"/>
                  </a:lnTo>
                  <a:lnTo>
                    <a:pt x="191892" y="867661"/>
                  </a:lnTo>
                  <a:lnTo>
                    <a:pt x="198509" y="863040"/>
                  </a:lnTo>
                  <a:lnTo>
                    <a:pt x="205126" y="858420"/>
                  </a:lnTo>
                  <a:lnTo>
                    <a:pt x="211743" y="853801"/>
                  </a:lnTo>
                  <a:lnTo>
                    <a:pt x="218359" y="849183"/>
                  </a:lnTo>
                  <a:lnTo>
                    <a:pt x="224976" y="844568"/>
                  </a:lnTo>
                  <a:lnTo>
                    <a:pt x="231593" y="839954"/>
                  </a:lnTo>
                  <a:lnTo>
                    <a:pt x="238210" y="835342"/>
                  </a:lnTo>
                  <a:lnTo>
                    <a:pt x="244827" y="830732"/>
                  </a:lnTo>
                  <a:lnTo>
                    <a:pt x="251444" y="826125"/>
                  </a:lnTo>
                  <a:lnTo>
                    <a:pt x="258061" y="821520"/>
                  </a:lnTo>
                  <a:lnTo>
                    <a:pt x="264678" y="816918"/>
                  </a:lnTo>
                  <a:lnTo>
                    <a:pt x="271295" y="812320"/>
                  </a:lnTo>
                  <a:lnTo>
                    <a:pt x="277912" y="807724"/>
                  </a:lnTo>
                  <a:lnTo>
                    <a:pt x="284529" y="803133"/>
                  </a:lnTo>
                  <a:lnTo>
                    <a:pt x="291146" y="798545"/>
                  </a:lnTo>
                  <a:lnTo>
                    <a:pt x="297763" y="793962"/>
                  </a:lnTo>
                  <a:lnTo>
                    <a:pt x="304380" y="789384"/>
                  </a:lnTo>
                  <a:lnTo>
                    <a:pt x="310997" y="784811"/>
                  </a:lnTo>
                  <a:lnTo>
                    <a:pt x="317614" y="780243"/>
                  </a:lnTo>
                  <a:lnTo>
                    <a:pt x="324231" y="775682"/>
                  </a:lnTo>
                  <a:lnTo>
                    <a:pt x="330848" y="771127"/>
                  </a:lnTo>
                  <a:lnTo>
                    <a:pt x="337465" y="766579"/>
                  </a:lnTo>
                  <a:lnTo>
                    <a:pt x="344082" y="762038"/>
                  </a:lnTo>
                  <a:lnTo>
                    <a:pt x="350699" y="757506"/>
                  </a:lnTo>
                  <a:lnTo>
                    <a:pt x="357316" y="752982"/>
                  </a:lnTo>
                  <a:lnTo>
                    <a:pt x="363933" y="748468"/>
                  </a:lnTo>
                  <a:lnTo>
                    <a:pt x="370550" y="743964"/>
                  </a:lnTo>
                  <a:lnTo>
                    <a:pt x="377167" y="739471"/>
                  </a:lnTo>
                  <a:lnTo>
                    <a:pt x="383784" y="734989"/>
                  </a:lnTo>
                  <a:lnTo>
                    <a:pt x="390401" y="730520"/>
                  </a:lnTo>
                  <a:lnTo>
                    <a:pt x="397018" y="726064"/>
                  </a:lnTo>
                  <a:lnTo>
                    <a:pt x="403635" y="721623"/>
                  </a:lnTo>
                  <a:lnTo>
                    <a:pt x="410252" y="717196"/>
                  </a:lnTo>
                  <a:lnTo>
                    <a:pt x="416869" y="712786"/>
                  </a:lnTo>
                  <a:lnTo>
                    <a:pt x="423486" y="708392"/>
                  </a:lnTo>
                  <a:lnTo>
                    <a:pt x="430103" y="704017"/>
                  </a:lnTo>
                  <a:lnTo>
                    <a:pt x="436719" y="699661"/>
                  </a:lnTo>
                  <a:lnTo>
                    <a:pt x="443336" y="695325"/>
                  </a:lnTo>
                  <a:lnTo>
                    <a:pt x="449953" y="691011"/>
                  </a:lnTo>
                  <a:lnTo>
                    <a:pt x="456570" y="686718"/>
                  </a:lnTo>
                  <a:lnTo>
                    <a:pt x="463187" y="682450"/>
                  </a:lnTo>
                  <a:lnTo>
                    <a:pt x="469804" y="678206"/>
                  </a:lnTo>
                  <a:lnTo>
                    <a:pt x="476421" y="673988"/>
                  </a:lnTo>
                  <a:lnTo>
                    <a:pt x="483038" y="669796"/>
                  </a:lnTo>
                  <a:lnTo>
                    <a:pt x="489655" y="665631"/>
                  </a:lnTo>
                  <a:lnTo>
                    <a:pt x="496272" y="661495"/>
                  </a:lnTo>
                  <a:lnTo>
                    <a:pt x="502889" y="657388"/>
                  </a:lnTo>
                  <a:lnTo>
                    <a:pt x="509506" y="653310"/>
                  </a:lnTo>
                  <a:lnTo>
                    <a:pt x="516123" y="649262"/>
                  </a:lnTo>
                  <a:lnTo>
                    <a:pt x="522740" y="645244"/>
                  </a:lnTo>
                  <a:lnTo>
                    <a:pt x="529357" y="641256"/>
                  </a:lnTo>
                  <a:lnTo>
                    <a:pt x="535974" y="637298"/>
                  </a:lnTo>
                  <a:lnTo>
                    <a:pt x="542591" y="633368"/>
                  </a:lnTo>
                  <a:lnTo>
                    <a:pt x="549208" y="629467"/>
                  </a:lnTo>
                  <a:lnTo>
                    <a:pt x="555825" y="625592"/>
                  </a:lnTo>
                  <a:lnTo>
                    <a:pt x="562442" y="621742"/>
                  </a:lnTo>
                  <a:lnTo>
                    <a:pt x="569059" y="617916"/>
                  </a:lnTo>
                  <a:lnTo>
                    <a:pt x="575676" y="614111"/>
                  </a:lnTo>
                  <a:lnTo>
                    <a:pt x="582293" y="610324"/>
                  </a:lnTo>
                  <a:lnTo>
                    <a:pt x="588910" y="606553"/>
                  </a:lnTo>
                  <a:lnTo>
                    <a:pt x="595527" y="602793"/>
                  </a:lnTo>
                  <a:lnTo>
                    <a:pt x="602144" y="599041"/>
                  </a:lnTo>
                  <a:lnTo>
                    <a:pt x="608761" y="595293"/>
                  </a:lnTo>
                  <a:lnTo>
                    <a:pt x="615378" y="591546"/>
                  </a:lnTo>
                  <a:lnTo>
                    <a:pt x="621995" y="587793"/>
                  </a:lnTo>
                  <a:lnTo>
                    <a:pt x="628612" y="584032"/>
                  </a:lnTo>
                  <a:lnTo>
                    <a:pt x="635229" y="580256"/>
                  </a:lnTo>
                  <a:lnTo>
                    <a:pt x="641846" y="576462"/>
                  </a:lnTo>
                  <a:lnTo>
                    <a:pt x="648462" y="572645"/>
                  </a:lnTo>
                  <a:lnTo>
                    <a:pt x="655079" y="568800"/>
                  </a:lnTo>
                  <a:lnTo>
                    <a:pt x="661696" y="564922"/>
                  </a:lnTo>
                  <a:lnTo>
                    <a:pt x="668313" y="561009"/>
                  </a:lnTo>
                  <a:lnTo>
                    <a:pt x="674930" y="557055"/>
                  </a:lnTo>
                  <a:lnTo>
                    <a:pt x="681547" y="553057"/>
                  </a:lnTo>
                  <a:lnTo>
                    <a:pt x="688164" y="549013"/>
                  </a:lnTo>
                  <a:lnTo>
                    <a:pt x="694781" y="544919"/>
                  </a:lnTo>
                  <a:lnTo>
                    <a:pt x="701398" y="540773"/>
                  </a:lnTo>
                  <a:lnTo>
                    <a:pt x="708015" y="536573"/>
                  </a:lnTo>
                  <a:lnTo>
                    <a:pt x="714632" y="532318"/>
                  </a:lnTo>
                  <a:lnTo>
                    <a:pt x="721249" y="528006"/>
                  </a:lnTo>
                  <a:lnTo>
                    <a:pt x="727866" y="523638"/>
                  </a:lnTo>
                  <a:lnTo>
                    <a:pt x="734483" y="519212"/>
                  </a:lnTo>
                  <a:lnTo>
                    <a:pt x="741100" y="514729"/>
                  </a:lnTo>
                  <a:lnTo>
                    <a:pt x="747717" y="510189"/>
                  </a:lnTo>
                  <a:lnTo>
                    <a:pt x="754334" y="505593"/>
                  </a:lnTo>
                  <a:lnTo>
                    <a:pt x="760951" y="500942"/>
                  </a:lnTo>
                  <a:lnTo>
                    <a:pt x="767568" y="496237"/>
                  </a:lnTo>
                  <a:lnTo>
                    <a:pt x="774185" y="491480"/>
                  </a:lnTo>
                  <a:lnTo>
                    <a:pt x="780802" y="486671"/>
                  </a:lnTo>
                  <a:lnTo>
                    <a:pt x="787419" y="481813"/>
                  </a:lnTo>
                  <a:lnTo>
                    <a:pt x="794036" y="476907"/>
                  </a:lnTo>
                  <a:lnTo>
                    <a:pt x="800653" y="471955"/>
                  </a:lnTo>
                  <a:lnTo>
                    <a:pt x="807270" y="466959"/>
                  </a:lnTo>
                  <a:lnTo>
                    <a:pt x="813887" y="461921"/>
                  </a:lnTo>
                  <a:lnTo>
                    <a:pt x="820504" y="456842"/>
                  </a:lnTo>
                  <a:lnTo>
                    <a:pt x="827121" y="451725"/>
                  </a:lnTo>
                  <a:lnTo>
                    <a:pt x="833738" y="446571"/>
                  </a:lnTo>
                  <a:lnTo>
                    <a:pt x="840355" y="441382"/>
                  </a:lnTo>
                  <a:lnTo>
                    <a:pt x="846972" y="436159"/>
                  </a:lnTo>
                  <a:lnTo>
                    <a:pt x="853589" y="430906"/>
                  </a:lnTo>
                  <a:lnTo>
                    <a:pt x="860206" y="425622"/>
                  </a:lnTo>
                  <a:lnTo>
                    <a:pt x="866822" y="420310"/>
                  </a:lnTo>
                  <a:lnTo>
                    <a:pt x="873439" y="414971"/>
                  </a:lnTo>
                  <a:lnTo>
                    <a:pt x="880056" y="409607"/>
                  </a:lnTo>
                  <a:lnTo>
                    <a:pt x="886673" y="404219"/>
                  </a:lnTo>
                  <a:lnTo>
                    <a:pt x="893290" y="398808"/>
                  </a:lnTo>
                  <a:lnTo>
                    <a:pt x="899907" y="393375"/>
                  </a:lnTo>
                  <a:lnTo>
                    <a:pt x="906524" y="387922"/>
                  </a:lnTo>
                  <a:lnTo>
                    <a:pt x="913141" y="382450"/>
                  </a:lnTo>
                  <a:lnTo>
                    <a:pt x="919758" y="376960"/>
                  </a:lnTo>
                  <a:lnTo>
                    <a:pt x="926375" y="371453"/>
                  </a:lnTo>
                  <a:lnTo>
                    <a:pt x="932992" y="365930"/>
                  </a:lnTo>
                  <a:lnTo>
                    <a:pt x="939609" y="360391"/>
                  </a:lnTo>
                  <a:lnTo>
                    <a:pt x="946226" y="354838"/>
                  </a:lnTo>
                  <a:lnTo>
                    <a:pt x="952843" y="349272"/>
                  </a:lnTo>
                  <a:lnTo>
                    <a:pt x="959460" y="343692"/>
                  </a:lnTo>
                  <a:lnTo>
                    <a:pt x="966077" y="338100"/>
                  </a:lnTo>
                  <a:lnTo>
                    <a:pt x="972694" y="332497"/>
                  </a:lnTo>
                  <a:lnTo>
                    <a:pt x="979311" y="326883"/>
                  </a:lnTo>
                  <a:lnTo>
                    <a:pt x="985928" y="321259"/>
                  </a:lnTo>
                  <a:lnTo>
                    <a:pt x="992545" y="315624"/>
                  </a:lnTo>
                  <a:lnTo>
                    <a:pt x="999162" y="309981"/>
                  </a:lnTo>
                  <a:lnTo>
                    <a:pt x="1005779" y="304329"/>
                  </a:lnTo>
                  <a:lnTo>
                    <a:pt x="1012396" y="298668"/>
                  </a:lnTo>
                  <a:lnTo>
                    <a:pt x="1019013" y="293000"/>
                  </a:lnTo>
                  <a:lnTo>
                    <a:pt x="1025630" y="287324"/>
                  </a:lnTo>
                  <a:lnTo>
                    <a:pt x="1032247" y="281642"/>
                  </a:lnTo>
                  <a:lnTo>
                    <a:pt x="1038864" y="275952"/>
                  </a:lnTo>
                  <a:lnTo>
                    <a:pt x="1045481" y="270256"/>
                  </a:lnTo>
                  <a:lnTo>
                    <a:pt x="1052098" y="264555"/>
                  </a:lnTo>
                  <a:lnTo>
                    <a:pt x="1058715" y="258847"/>
                  </a:lnTo>
                  <a:lnTo>
                    <a:pt x="1065332" y="253134"/>
                  </a:lnTo>
                  <a:lnTo>
                    <a:pt x="1071949" y="247416"/>
                  </a:lnTo>
                  <a:lnTo>
                    <a:pt x="1078566" y="241693"/>
                  </a:lnTo>
                  <a:lnTo>
                    <a:pt x="1085182" y="235965"/>
                  </a:lnTo>
                  <a:lnTo>
                    <a:pt x="1091799" y="230233"/>
                  </a:lnTo>
                  <a:lnTo>
                    <a:pt x="1098416" y="224496"/>
                  </a:lnTo>
                  <a:lnTo>
                    <a:pt x="1105033" y="218756"/>
                  </a:lnTo>
                  <a:lnTo>
                    <a:pt x="1111650" y="213012"/>
                  </a:lnTo>
                  <a:lnTo>
                    <a:pt x="1118267" y="207264"/>
                  </a:lnTo>
                  <a:lnTo>
                    <a:pt x="1124884" y="201512"/>
                  </a:lnTo>
                  <a:lnTo>
                    <a:pt x="1131501" y="195758"/>
                  </a:lnTo>
                  <a:lnTo>
                    <a:pt x="1138118" y="190000"/>
                  </a:lnTo>
                  <a:lnTo>
                    <a:pt x="1144735" y="184239"/>
                  </a:lnTo>
                  <a:lnTo>
                    <a:pt x="1151352" y="178475"/>
                  </a:lnTo>
                  <a:lnTo>
                    <a:pt x="1157969" y="172708"/>
                  </a:lnTo>
                  <a:lnTo>
                    <a:pt x="1164586" y="166939"/>
                  </a:lnTo>
                  <a:lnTo>
                    <a:pt x="1171203" y="161167"/>
                  </a:lnTo>
                  <a:lnTo>
                    <a:pt x="1177820" y="155392"/>
                  </a:lnTo>
                  <a:lnTo>
                    <a:pt x="1184437" y="149616"/>
                  </a:lnTo>
                  <a:lnTo>
                    <a:pt x="1191054" y="143837"/>
                  </a:lnTo>
                  <a:lnTo>
                    <a:pt x="1197671" y="138056"/>
                  </a:lnTo>
                  <a:lnTo>
                    <a:pt x="1204288" y="132273"/>
                  </a:lnTo>
                  <a:lnTo>
                    <a:pt x="1210905" y="126488"/>
                  </a:lnTo>
                  <a:lnTo>
                    <a:pt x="1217522" y="120701"/>
                  </a:lnTo>
                  <a:lnTo>
                    <a:pt x="1224139" y="114912"/>
                  </a:lnTo>
                  <a:lnTo>
                    <a:pt x="1230756" y="109121"/>
                  </a:lnTo>
                  <a:lnTo>
                    <a:pt x="1237373" y="103329"/>
                  </a:lnTo>
                  <a:lnTo>
                    <a:pt x="1243990" y="97535"/>
                  </a:lnTo>
                  <a:lnTo>
                    <a:pt x="1250607" y="91740"/>
                  </a:lnTo>
                  <a:lnTo>
                    <a:pt x="1257224" y="85943"/>
                  </a:lnTo>
                  <a:lnTo>
                    <a:pt x="1263841" y="80145"/>
                  </a:lnTo>
                  <a:lnTo>
                    <a:pt x="1270458" y="74345"/>
                  </a:lnTo>
                  <a:lnTo>
                    <a:pt x="1277075" y="68544"/>
                  </a:lnTo>
                  <a:lnTo>
                    <a:pt x="1283692" y="62741"/>
                  </a:lnTo>
                  <a:lnTo>
                    <a:pt x="1290309" y="56938"/>
                  </a:lnTo>
                  <a:lnTo>
                    <a:pt x="1296925" y="51133"/>
                  </a:lnTo>
                  <a:lnTo>
                    <a:pt x="1303542" y="45327"/>
                  </a:lnTo>
                  <a:lnTo>
                    <a:pt x="1310159" y="39520"/>
                  </a:lnTo>
                  <a:lnTo>
                    <a:pt x="1316776" y="33712"/>
                  </a:lnTo>
                  <a:lnTo>
                    <a:pt x="1323393" y="27902"/>
                  </a:lnTo>
                  <a:lnTo>
                    <a:pt x="1330010" y="22092"/>
                  </a:lnTo>
                  <a:lnTo>
                    <a:pt x="1336627" y="16281"/>
                  </a:lnTo>
                  <a:lnTo>
                    <a:pt x="1343244" y="10468"/>
                  </a:lnTo>
                  <a:lnTo>
                    <a:pt x="1349861" y="4655"/>
                  </a:lnTo>
                  <a:lnTo>
                    <a:pt x="1355160" y="0"/>
                  </a:lnTo>
                  <a:lnTo>
                    <a:pt x="1567757" y="0"/>
                  </a:lnTo>
                  <a:lnTo>
                    <a:pt x="1561604" y="4285"/>
                  </a:lnTo>
                  <a:lnTo>
                    <a:pt x="1554987" y="8895"/>
                  </a:lnTo>
                  <a:lnTo>
                    <a:pt x="1548370" y="13504"/>
                  </a:lnTo>
                  <a:lnTo>
                    <a:pt x="1541753" y="18114"/>
                  </a:lnTo>
                  <a:lnTo>
                    <a:pt x="1535136" y="22724"/>
                  </a:lnTo>
                  <a:lnTo>
                    <a:pt x="1528519" y="27335"/>
                  </a:lnTo>
                  <a:lnTo>
                    <a:pt x="1521902" y="31945"/>
                  </a:lnTo>
                  <a:lnTo>
                    <a:pt x="1515285" y="36556"/>
                  </a:lnTo>
                  <a:lnTo>
                    <a:pt x="1508669" y="41168"/>
                  </a:lnTo>
                  <a:lnTo>
                    <a:pt x="1502052" y="45779"/>
                  </a:lnTo>
                  <a:lnTo>
                    <a:pt x="1495435" y="50391"/>
                  </a:lnTo>
                  <a:lnTo>
                    <a:pt x="1488818" y="55004"/>
                  </a:lnTo>
                  <a:lnTo>
                    <a:pt x="1482201" y="59616"/>
                  </a:lnTo>
                  <a:lnTo>
                    <a:pt x="1475584" y="64229"/>
                  </a:lnTo>
                  <a:lnTo>
                    <a:pt x="1468967" y="68843"/>
                  </a:lnTo>
                  <a:lnTo>
                    <a:pt x="1462350" y="73456"/>
                  </a:lnTo>
                  <a:lnTo>
                    <a:pt x="1455733" y="78070"/>
                  </a:lnTo>
                  <a:lnTo>
                    <a:pt x="1449116" y="82684"/>
                  </a:lnTo>
                  <a:lnTo>
                    <a:pt x="1442499" y="87299"/>
                  </a:lnTo>
                  <a:lnTo>
                    <a:pt x="1435882" y="91913"/>
                  </a:lnTo>
                  <a:lnTo>
                    <a:pt x="1429265" y="96529"/>
                  </a:lnTo>
                  <a:lnTo>
                    <a:pt x="1422648" y="101144"/>
                  </a:lnTo>
                  <a:lnTo>
                    <a:pt x="1416031" y="105760"/>
                  </a:lnTo>
                  <a:lnTo>
                    <a:pt x="1409414" y="110376"/>
                  </a:lnTo>
                  <a:lnTo>
                    <a:pt x="1402797" y="114992"/>
                  </a:lnTo>
                  <a:lnTo>
                    <a:pt x="1396180" y="119609"/>
                  </a:lnTo>
                  <a:lnTo>
                    <a:pt x="1389563" y="124226"/>
                  </a:lnTo>
                  <a:lnTo>
                    <a:pt x="1382946" y="128843"/>
                  </a:lnTo>
                  <a:lnTo>
                    <a:pt x="1376329" y="133461"/>
                  </a:lnTo>
                  <a:lnTo>
                    <a:pt x="1369712" y="138078"/>
                  </a:lnTo>
                  <a:lnTo>
                    <a:pt x="1363095" y="142696"/>
                  </a:lnTo>
                  <a:lnTo>
                    <a:pt x="1356478" y="147315"/>
                  </a:lnTo>
                  <a:lnTo>
                    <a:pt x="1349861" y="151933"/>
                  </a:lnTo>
                  <a:lnTo>
                    <a:pt x="1343244" y="156552"/>
                  </a:lnTo>
                  <a:lnTo>
                    <a:pt x="1336627" y="161171"/>
                  </a:lnTo>
                  <a:lnTo>
                    <a:pt x="1330010" y="165791"/>
                  </a:lnTo>
                  <a:lnTo>
                    <a:pt x="1323393" y="170410"/>
                  </a:lnTo>
                  <a:lnTo>
                    <a:pt x="1316776" y="175030"/>
                  </a:lnTo>
                  <a:lnTo>
                    <a:pt x="1310159" y="179650"/>
                  </a:lnTo>
                  <a:lnTo>
                    <a:pt x="1303542" y="184270"/>
                  </a:lnTo>
                  <a:lnTo>
                    <a:pt x="1296925" y="188890"/>
                  </a:lnTo>
                  <a:lnTo>
                    <a:pt x="1290309" y="193511"/>
                  </a:lnTo>
                  <a:lnTo>
                    <a:pt x="1283692" y="198131"/>
                  </a:lnTo>
                  <a:lnTo>
                    <a:pt x="1277075" y="202752"/>
                  </a:lnTo>
                  <a:lnTo>
                    <a:pt x="1270458" y="207373"/>
                  </a:lnTo>
                  <a:lnTo>
                    <a:pt x="1263841" y="211993"/>
                  </a:lnTo>
                  <a:lnTo>
                    <a:pt x="1257224" y="216614"/>
                  </a:lnTo>
                  <a:lnTo>
                    <a:pt x="1250607" y="221235"/>
                  </a:lnTo>
                  <a:lnTo>
                    <a:pt x="1243990" y="225855"/>
                  </a:lnTo>
                  <a:lnTo>
                    <a:pt x="1237373" y="230476"/>
                  </a:lnTo>
                  <a:lnTo>
                    <a:pt x="1230756" y="235096"/>
                  </a:lnTo>
                  <a:lnTo>
                    <a:pt x="1224139" y="239716"/>
                  </a:lnTo>
                  <a:lnTo>
                    <a:pt x="1217522" y="244336"/>
                  </a:lnTo>
                  <a:lnTo>
                    <a:pt x="1210905" y="248956"/>
                  </a:lnTo>
                  <a:lnTo>
                    <a:pt x="1204288" y="253575"/>
                  </a:lnTo>
                  <a:lnTo>
                    <a:pt x="1197671" y="258194"/>
                  </a:lnTo>
                  <a:lnTo>
                    <a:pt x="1191054" y="262813"/>
                  </a:lnTo>
                  <a:lnTo>
                    <a:pt x="1184437" y="267431"/>
                  </a:lnTo>
                  <a:lnTo>
                    <a:pt x="1177820" y="272048"/>
                  </a:lnTo>
                  <a:lnTo>
                    <a:pt x="1171203" y="276665"/>
                  </a:lnTo>
                  <a:lnTo>
                    <a:pt x="1164586" y="281281"/>
                  </a:lnTo>
                  <a:lnTo>
                    <a:pt x="1157969" y="285896"/>
                  </a:lnTo>
                  <a:lnTo>
                    <a:pt x="1151352" y="290510"/>
                  </a:lnTo>
                  <a:lnTo>
                    <a:pt x="1144735" y="295123"/>
                  </a:lnTo>
                  <a:lnTo>
                    <a:pt x="1138118" y="299735"/>
                  </a:lnTo>
                  <a:lnTo>
                    <a:pt x="1131501" y="304346"/>
                  </a:lnTo>
                  <a:lnTo>
                    <a:pt x="1124884" y="308955"/>
                  </a:lnTo>
                  <a:lnTo>
                    <a:pt x="1118267" y="313563"/>
                  </a:lnTo>
                  <a:lnTo>
                    <a:pt x="1111650" y="318169"/>
                  </a:lnTo>
                  <a:lnTo>
                    <a:pt x="1105033" y="322773"/>
                  </a:lnTo>
                  <a:lnTo>
                    <a:pt x="1098416" y="327375"/>
                  </a:lnTo>
                  <a:lnTo>
                    <a:pt x="1091799" y="331975"/>
                  </a:lnTo>
                  <a:lnTo>
                    <a:pt x="1085182" y="336572"/>
                  </a:lnTo>
                  <a:lnTo>
                    <a:pt x="1078566" y="341167"/>
                  </a:lnTo>
                  <a:lnTo>
                    <a:pt x="1071949" y="345759"/>
                  </a:lnTo>
                  <a:lnTo>
                    <a:pt x="1065332" y="350348"/>
                  </a:lnTo>
                  <a:lnTo>
                    <a:pt x="1058715" y="354934"/>
                  </a:lnTo>
                  <a:lnTo>
                    <a:pt x="1052098" y="359516"/>
                  </a:lnTo>
                  <a:lnTo>
                    <a:pt x="1045481" y="364094"/>
                  </a:lnTo>
                  <a:lnTo>
                    <a:pt x="1038864" y="368668"/>
                  </a:lnTo>
                  <a:lnTo>
                    <a:pt x="1032247" y="373237"/>
                  </a:lnTo>
                  <a:lnTo>
                    <a:pt x="1025630" y="377802"/>
                  </a:lnTo>
                  <a:lnTo>
                    <a:pt x="1019013" y="382361"/>
                  </a:lnTo>
                  <a:lnTo>
                    <a:pt x="1012396" y="386915"/>
                  </a:lnTo>
                  <a:lnTo>
                    <a:pt x="1005779" y="391462"/>
                  </a:lnTo>
                  <a:lnTo>
                    <a:pt x="999162" y="396003"/>
                  </a:lnTo>
                  <a:lnTo>
                    <a:pt x="992545" y="400537"/>
                  </a:lnTo>
                  <a:lnTo>
                    <a:pt x="985928" y="405064"/>
                  </a:lnTo>
                  <a:lnTo>
                    <a:pt x="979311" y="409582"/>
                  </a:lnTo>
                  <a:lnTo>
                    <a:pt x="972694" y="414092"/>
                  </a:lnTo>
                  <a:lnTo>
                    <a:pt x="966077" y="418592"/>
                  </a:lnTo>
                  <a:lnTo>
                    <a:pt x="959460" y="423082"/>
                  </a:lnTo>
                  <a:lnTo>
                    <a:pt x="952843" y="427562"/>
                  </a:lnTo>
                  <a:lnTo>
                    <a:pt x="946226" y="432030"/>
                  </a:lnTo>
                  <a:lnTo>
                    <a:pt x="939609" y="436486"/>
                  </a:lnTo>
                  <a:lnTo>
                    <a:pt x="932992" y="440929"/>
                  </a:lnTo>
                  <a:lnTo>
                    <a:pt x="926375" y="445359"/>
                  </a:lnTo>
                  <a:lnTo>
                    <a:pt x="919758" y="449773"/>
                  </a:lnTo>
                  <a:lnTo>
                    <a:pt x="913141" y="454172"/>
                  </a:lnTo>
                  <a:lnTo>
                    <a:pt x="906524" y="458555"/>
                  </a:lnTo>
                  <a:lnTo>
                    <a:pt x="899907" y="462920"/>
                  </a:lnTo>
                  <a:lnTo>
                    <a:pt x="893290" y="467266"/>
                  </a:lnTo>
                  <a:lnTo>
                    <a:pt x="886673" y="471593"/>
                  </a:lnTo>
                  <a:lnTo>
                    <a:pt x="880056" y="475899"/>
                  </a:lnTo>
                  <a:lnTo>
                    <a:pt x="873439" y="480183"/>
                  </a:lnTo>
                  <a:lnTo>
                    <a:pt x="866822" y="484445"/>
                  </a:lnTo>
                  <a:lnTo>
                    <a:pt x="860206" y="488683"/>
                  </a:lnTo>
                  <a:lnTo>
                    <a:pt x="853589" y="492895"/>
                  </a:lnTo>
                  <a:lnTo>
                    <a:pt x="846972" y="497082"/>
                  </a:lnTo>
                  <a:lnTo>
                    <a:pt x="840355" y="501243"/>
                  </a:lnTo>
                  <a:lnTo>
                    <a:pt x="833738" y="505375"/>
                  </a:lnTo>
                  <a:lnTo>
                    <a:pt x="827121" y="509479"/>
                  </a:lnTo>
                  <a:lnTo>
                    <a:pt x="820504" y="513554"/>
                  </a:lnTo>
                  <a:lnTo>
                    <a:pt x="813887" y="517599"/>
                  </a:lnTo>
                  <a:lnTo>
                    <a:pt x="807270" y="521614"/>
                  </a:lnTo>
                  <a:lnTo>
                    <a:pt x="800653" y="525599"/>
                  </a:lnTo>
                  <a:lnTo>
                    <a:pt x="794036" y="529553"/>
                  </a:lnTo>
                  <a:lnTo>
                    <a:pt x="787419" y="533477"/>
                  </a:lnTo>
                  <a:lnTo>
                    <a:pt x="780802" y="537371"/>
                  </a:lnTo>
                  <a:lnTo>
                    <a:pt x="774185" y="541237"/>
                  </a:lnTo>
                  <a:lnTo>
                    <a:pt x="767568" y="545074"/>
                  </a:lnTo>
                  <a:lnTo>
                    <a:pt x="760951" y="548885"/>
                  </a:lnTo>
                  <a:lnTo>
                    <a:pt x="754334" y="552672"/>
                  </a:lnTo>
                  <a:lnTo>
                    <a:pt x="747717" y="556435"/>
                  </a:lnTo>
                  <a:lnTo>
                    <a:pt x="741100" y="560178"/>
                  </a:lnTo>
                  <a:lnTo>
                    <a:pt x="734483" y="563904"/>
                  </a:lnTo>
                  <a:lnTo>
                    <a:pt x="727866" y="567615"/>
                  </a:lnTo>
                  <a:lnTo>
                    <a:pt x="721249" y="571316"/>
                  </a:lnTo>
                  <a:lnTo>
                    <a:pt x="714632" y="575009"/>
                  </a:lnTo>
                  <a:lnTo>
                    <a:pt x="708015" y="578698"/>
                  </a:lnTo>
                  <a:lnTo>
                    <a:pt x="701398" y="582389"/>
                  </a:lnTo>
                  <a:lnTo>
                    <a:pt x="694781" y="586085"/>
                  </a:lnTo>
                  <a:lnTo>
                    <a:pt x="688164" y="589790"/>
                  </a:lnTo>
                  <a:lnTo>
                    <a:pt x="681547" y="593510"/>
                  </a:lnTo>
                  <a:lnTo>
                    <a:pt x="674930" y="597250"/>
                  </a:lnTo>
                  <a:lnTo>
                    <a:pt x="668313" y="601012"/>
                  </a:lnTo>
                  <a:lnTo>
                    <a:pt x="661696" y="604802"/>
                  </a:lnTo>
                  <a:lnTo>
                    <a:pt x="655079" y="608625"/>
                  </a:lnTo>
                  <a:lnTo>
                    <a:pt x="648462" y="612484"/>
                  </a:lnTo>
                  <a:lnTo>
                    <a:pt x="641846" y="616382"/>
                  </a:lnTo>
                  <a:lnTo>
                    <a:pt x="635229" y="620324"/>
                  </a:lnTo>
                  <a:lnTo>
                    <a:pt x="628612" y="624312"/>
                  </a:lnTo>
                  <a:lnTo>
                    <a:pt x="621995" y="628350"/>
                  </a:lnTo>
                  <a:lnTo>
                    <a:pt x="615378" y="632439"/>
                  </a:lnTo>
                  <a:lnTo>
                    <a:pt x="608761" y="636581"/>
                  </a:lnTo>
                  <a:lnTo>
                    <a:pt x="602144" y="640778"/>
                  </a:lnTo>
                  <a:lnTo>
                    <a:pt x="595527" y="645030"/>
                  </a:lnTo>
                  <a:lnTo>
                    <a:pt x="588910" y="649340"/>
                  </a:lnTo>
                  <a:lnTo>
                    <a:pt x="582293" y="653706"/>
                  </a:lnTo>
                  <a:lnTo>
                    <a:pt x="575676" y="658130"/>
                  </a:lnTo>
                  <a:lnTo>
                    <a:pt x="569059" y="662610"/>
                  </a:lnTo>
                  <a:lnTo>
                    <a:pt x="562442" y="667146"/>
                  </a:lnTo>
                  <a:lnTo>
                    <a:pt x="555825" y="671738"/>
                  </a:lnTo>
                  <a:lnTo>
                    <a:pt x="549208" y="676384"/>
                  </a:lnTo>
                  <a:lnTo>
                    <a:pt x="542591" y="681083"/>
                  </a:lnTo>
                  <a:lnTo>
                    <a:pt x="535974" y="685833"/>
                  </a:lnTo>
                  <a:lnTo>
                    <a:pt x="529357" y="690634"/>
                  </a:lnTo>
                  <a:lnTo>
                    <a:pt x="522740" y="695483"/>
                  </a:lnTo>
                  <a:lnTo>
                    <a:pt x="516123" y="700379"/>
                  </a:lnTo>
                  <a:lnTo>
                    <a:pt x="509506" y="705320"/>
                  </a:lnTo>
                  <a:lnTo>
                    <a:pt x="502889" y="710305"/>
                  </a:lnTo>
                  <a:lnTo>
                    <a:pt x="496272" y="715331"/>
                  </a:lnTo>
                  <a:lnTo>
                    <a:pt x="489655" y="720396"/>
                  </a:lnTo>
                  <a:lnTo>
                    <a:pt x="483038" y="725500"/>
                  </a:lnTo>
                  <a:lnTo>
                    <a:pt x="476421" y="730639"/>
                  </a:lnTo>
                  <a:lnTo>
                    <a:pt x="469804" y="735814"/>
                  </a:lnTo>
                  <a:lnTo>
                    <a:pt x="463187" y="741021"/>
                  </a:lnTo>
                  <a:lnTo>
                    <a:pt x="456570" y="746259"/>
                  </a:lnTo>
                  <a:lnTo>
                    <a:pt x="449953" y="751527"/>
                  </a:lnTo>
                  <a:lnTo>
                    <a:pt x="443336" y="756823"/>
                  </a:lnTo>
                  <a:lnTo>
                    <a:pt x="436719" y="762145"/>
                  </a:lnTo>
                  <a:lnTo>
                    <a:pt x="430103" y="767493"/>
                  </a:lnTo>
                  <a:lnTo>
                    <a:pt x="423486" y="772865"/>
                  </a:lnTo>
                  <a:lnTo>
                    <a:pt x="416869" y="778260"/>
                  </a:lnTo>
                  <a:lnTo>
                    <a:pt x="410252" y="783676"/>
                  </a:lnTo>
                  <a:lnTo>
                    <a:pt x="403635" y="789113"/>
                  </a:lnTo>
                  <a:lnTo>
                    <a:pt x="397018" y="794569"/>
                  </a:lnTo>
                  <a:lnTo>
                    <a:pt x="390401" y="800043"/>
                  </a:lnTo>
                  <a:lnTo>
                    <a:pt x="383784" y="805534"/>
                  </a:lnTo>
                  <a:lnTo>
                    <a:pt x="377167" y="811042"/>
                  </a:lnTo>
                  <a:lnTo>
                    <a:pt x="370550" y="816565"/>
                  </a:lnTo>
                  <a:lnTo>
                    <a:pt x="363933" y="822103"/>
                  </a:lnTo>
                  <a:lnTo>
                    <a:pt x="357316" y="827655"/>
                  </a:lnTo>
                  <a:lnTo>
                    <a:pt x="350699" y="833220"/>
                  </a:lnTo>
                  <a:lnTo>
                    <a:pt x="344082" y="838797"/>
                  </a:lnTo>
                  <a:lnTo>
                    <a:pt x="337465" y="844387"/>
                  </a:lnTo>
                  <a:lnTo>
                    <a:pt x="330848" y="849987"/>
                  </a:lnTo>
                  <a:lnTo>
                    <a:pt x="324231" y="855598"/>
                  </a:lnTo>
                  <a:lnTo>
                    <a:pt x="317614" y="861219"/>
                  </a:lnTo>
                  <a:lnTo>
                    <a:pt x="310997" y="866850"/>
                  </a:lnTo>
                  <a:lnTo>
                    <a:pt x="304380" y="872489"/>
                  </a:lnTo>
                  <a:lnTo>
                    <a:pt x="297763" y="878137"/>
                  </a:lnTo>
                  <a:lnTo>
                    <a:pt x="291146" y="883794"/>
                  </a:lnTo>
                  <a:lnTo>
                    <a:pt x="284529" y="889458"/>
                  </a:lnTo>
                  <a:lnTo>
                    <a:pt x="277912" y="895129"/>
                  </a:lnTo>
                  <a:lnTo>
                    <a:pt x="271295" y="900807"/>
                  </a:lnTo>
                  <a:lnTo>
                    <a:pt x="264678" y="906492"/>
                  </a:lnTo>
                  <a:lnTo>
                    <a:pt x="258061" y="912183"/>
                  </a:lnTo>
                  <a:lnTo>
                    <a:pt x="251444" y="917881"/>
                  </a:lnTo>
                  <a:lnTo>
                    <a:pt x="244827" y="923584"/>
                  </a:lnTo>
                  <a:lnTo>
                    <a:pt x="238210" y="929292"/>
                  </a:lnTo>
                  <a:lnTo>
                    <a:pt x="231593" y="935005"/>
                  </a:lnTo>
                  <a:lnTo>
                    <a:pt x="224976" y="940724"/>
                  </a:lnTo>
                  <a:lnTo>
                    <a:pt x="218359" y="946447"/>
                  </a:lnTo>
                  <a:lnTo>
                    <a:pt x="211743" y="952174"/>
                  </a:lnTo>
                  <a:lnTo>
                    <a:pt x="205126" y="957906"/>
                  </a:lnTo>
                  <a:lnTo>
                    <a:pt x="198509" y="963642"/>
                  </a:lnTo>
                  <a:lnTo>
                    <a:pt x="191892" y="969382"/>
                  </a:lnTo>
                  <a:lnTo>
                    <a:pt x="185275" y="975125"/>
                  </a:lnTo>
                  <a:lnTo>
                    <a:pt x="178658" y="980872"/>
                  </a:lnTo>
                  <a:lnTo>
                    <a:pt x="172041" y="986623"/>
                  </a:lnTo>
                  <a:lnTo>
                    <a:pt x="165424" y="992377"/>
                  </a:lnTo>
                  <a:lnTo>
                    <a:pt x="158807" y="998133"/>
                  </a:lnTo>
                  <a:lnTo>
                    <a:pt x="152190" y="1003893"/>
                  </a:lnTo>
                  <a:lnTo>
                    <a:pt x="145573" y="1009656"/>
                  </a:lnTo>
                  <a:lnTo>
                    <a:pt x="138956" y="1015421"/>
                  </a:lnTo>
                  <a:lnTo>
                    <a:pt x="132339" y="1021189"/>
                  </a:lnTo>
                  <a:lnTo>
                    <a:pt x="125722" y="1026959"/>
                  </a:lnTo>
                  <a:lnTo>
                    <a:pt x="119105" y="1032732"/>
                  </a:lnTo>
                  <a:lnTo>
                    <a:pt x="112488" y="1038507"/>
                  </a:lnTo>
                  <a:lnTo>
                    <a:pt x="105871" y="1044284"/>
                  </a:lnTo>
                  <a:lnTo>
                    <a:pt x="99254" y="1050064"/>
                  </a:lnTo>
                  <a:lnTo>
                    <a:pt x="92637" y="1055845"/>
                  </a:lnTo>
                  <a:lnTo>
                    <a:pt x="86020" y="1061628"/>
                  </a:lnTo>
                  <a:lnTo>
                    <a:pt x="79403" y="1067414"/>
                  </a:lnTo>
                  <a:lnTo>
                    <a:pt x="72786" y="1073201"/>
                  </a:lnTo>
                  <a:lnTo>
                    <a:pt x="66169" y="1078990"/>
                  </a:lnTo>
                  <a:lnTo>
                    <a:pt x="59552" y="1084780"/>
                  </a:lnTo>
                  <a:lnTo>
                    <a:pt x="52935" y="1090572"/>
                  </a:lnTo>
                  <a:lnTo>
                    <a:pt x="46318" y="1096366"/>
                  </a:lnTo>
                  <a:lnTo>
                    <a:pt x="39701" y="1102161"/>
                  </a:lnTo>
                  <a:lnTo>
                    <a:pt x="33084" y="1107958"/>
                  </a:lnTo>
                  <a:lnTo>
                    <a:pt x="26467" y="1113756"/>
                  </a:lnTo>
                  <a:lnTo>
                    <a:pt x="19850" y="1119555"/>
                  </a:lnTo>
                  <a:lnTo>
                    <a:pt x="13233" y="1125356"/>
                  </a:lnTo>
                  <a:lnTo>
                    <a:pt x="6616" y="1131158"/>
                  </a:lnTo>
                  <a:lnTo>
                    <a:pt x="0" y="1136961"/>
                  </a:lnTo>
                  <a:close/>
                </a:path>
              </a:pathLst>
            </a:custGeom>
            <a:solidFill>
              <a:srgbClr val="00DA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34286" y="4718086"/>
              <a:ext cx="1355160" cy="1001838"/>
            </a:xfrm>
            <a:custGeom>
              <a:avLst/>
              <a:pathLst>
                <a:path w="1355160" h="1001838">
                  <a:moveTo>
                    <a:pt x="0" y="1001838"/>
                  </a:moveTo>
                  <a:lnTo>
                    <a:pt x="6616" y="997212"/>
                  </a:lnTo>
                  <a:lnTo>
                    <a:pt x="13233" y="992586"/>
                  </a:lnTo>
                  <a:lnTo>
                    <a:pt x="19850" y="987960"/>
                  </a:lnTo>
                  <a:lnTo>
                    <a:pt x="26467" y="983334"/>
                  </a:lnTo>
                  <a:lnTo>
                    <a:pt x="33084" y="978707"/>
                  </a:lnTo>
                  <a:lnTo>
                    <a:pt x="39701" y="974080"/>
                  </a:lnTo>
                  <a:lnTo>
                    <a:pt x="46318" y="969453"/>
                  </a:lnTo>
                  <a:lnTo>
                    <a:pt x="52935" y="964826"/>
                  </a:lnTo>
                  <a:lnTo>
                    <a:pt x="59552" y="960198"/>
                  </a:lnTo>
                  <a:lnTo>
                    <a:pt x="66169" y="955571"/>
                  </a:lnTo>
                  <a:lnTo>
                    <a:pt x="72786" y="950943"/>
                  </a:lnTo>
                  <a:lnTo>
                    <a:pt x="79403" y="946314"/>
                  </a:lnTo>
                  <a:lnTo>
                    <a:pt x="86020" y="941686"/>
                  </a:lnTo>
                  <a:lnTo>
                    <a:pt x="92637" y="937058"/>
                  </a:lnTo>
                  <a:lnTo>
                    <a:pt x="99254" y="932430"/>
                  </a:lnTo>
                  <a:lnTo>
                    <a:pt x="105871" y="927802"/>
                  </a:lnTo>
                  <a:lnTo>
                    <a:pt x="112488" y="923173"/>
                  </a:lnTo>
                  <a:lnTo>
                    <a:pt x="119105" y="918545"/>
                  </a:lnTo>
                  <a:lnTo>
                    <a:pt x="125722" y="913917"/>
                  </a:lnTo>
                  <a:lnTo>
                    <a:pt x="132339" y="909290"/>
                  </a:lnTo>
                  <a:lnTo>
                    <a:pt x="138956" y="904662"/>
                  </a:lnTo>
                  <a:lnTo>
                    <a:pt x="145573" y="900035"/>
                  </a:lnTo>
                  <a:lnTo>
                    <a:pt x="152190" y="895408"/>
                  </a:lnTo>
                  <a:lnTo>
                    <a:pt x="158807" y="890782"/>
                  </a:lnTo>
                  <a:lnTo>
                    <a:pt x="165424" y="886156"/>
                  </a:lnTo>
                  <a:lnTo>
                    <a:pt x="172041" y="881531"/>
                  </a:lnTo>
                  <a:lnTo>
                    <a:pt x="178658" y="876907"/>
                  </a:lnTo>
                  <a:lnTo>
                    <a:pt x="185275" y="872284"/>
                  </a:lnTo>
                  <a:lnTo>
                    <a:pt x="191892" y="867661"/>
                  </a:lnTo>
                  <a:lnTo>
                    <a:pt x="198509" y="863040"/>
                  </a:lnTo>
                  <a:lnTo>
                    <a:pt x="205126" y="858420"/>
                  </a:lnTo>
                  <a:lnTo>
                    <a:pt x="211743" y="853801"/>
                  </a:lnTo>
                  <a:lnTo>
                    <a:pt x="218359" y="849183"/>
                  </a:lnTo>
                  <a:lnTo>
                    <a:pt x="224976" y="844568"/>
                  </a:lnTo>
                  <a:lnTo>
                    <a:pt x="231593" y="839954"/>
                  </a:lnTo>
                  <a:lnTo>
                    <a:pt x="238210" y="835342"/>
                  </a:lnTo>
                  <a:lnTo>
                    <a:pt x="244827" y="830732"/>
                  </a:lnTo>
                  <a:lnTo>
                    <a:pt x="251444" y="826125"/>
                  </a:lnTo>
                  <a:lnTo>
                    <a:pt x="258061" y="821520"/>
                  </a:lnTo>
                  <a:lnTo>
                    <a:pt x="264678" y="816918"/>
                  </a:lnTo>
                  <a:lnTo>
                    <a:pt x="271295" y="812320"/>
                  </a:lnTo>
                  <a:lnTo>
                    <a:pt x="277912" y="807724"/>
                  </a:lnTo>
                  <a:lnTo>
                    <a:pt x="284529" y="803133"/>
                  </a:lnTo>
                  <a:lnTo>
                    <a:pt x="291146" y="798545"/>
                  </a:lnTo>
                  <a:lnTo>
                    <a:pt x="297763" y="793962"/>
                  </a:lnTo>
                  <a:lnTo>
                    <a:pt x="304380" y="789384"/>
                  </a:lnTo>
                  <a:lnTo>
                    <a:pt x="310997" y="784811"/>
                  </a:lnTo>
                  <a:lnTo>
                    <a:pt x="317614" y="780243"/>
                  </a:lnTo>
                  <a:lnTo>
                    <a:pt x="324231" y="775682"/>
                  </a:lnTo>
                  <a:lnTo>
                    <a:pt x="330848" y="771127"/>
                  </a:lnTo>
                  <a:lnTo>
                    <a:pt x="337465" y="766579"/>
                  </a:lnTo>
                  <a:lnTo>
                    <a:pt x="344082" y="762038"/>
                  </a:lnTo>
                  <a:lnTo>
                    <a:pt x="350699" y="757506"/>
                  </a:lnTo>
                  <a:lnTo>
                    <a:pt x="357316" y="752982"/>
                  </a:lnTo>
                  <a:lnTo>
                    <a:pt x="363933" y="748468"/>
                  </a:lnTo>
                  <a:lnTo>
                    <a:pt x="370550" y="743964"/>
                  </a:lnTo>
                  <a:lnTo>
                    <a:pt x="377167" y="739471"/>
                  </a:lnTo>
                  <a:lnTo>
                    <a:pt x="383784" y="734989"/>
                  </a:lnTo>
                  <a:lnTo>
                    <a:pt x="390401" y="730520"/>
                  </a:lnTo>
                  <a:lnTo>
                    <a:pt x="397018" y="726064"/>
                  </a:lnTo>
                  <a:lnTo>
                    <a:pt x="403635" y="721623"/>
                  </a:lnTo>
                  <a:lnTo>
                    <a:pt x="410252" y="717196"/>
                  </a:lnTo>
                  <a:lnTo>
                    <a:pt x="416869" y="712786"/>
                  </a:lnTo>
                  <a:lnTo>
                    <a:pt x="423486" y="708392"/>
                  </a:lnTo>
                  <a:lnTo>
                    <a:pt x="430103" y="704017"/>
                  </a:lnTo>
                  <a:lnTo>
                    <a:pt x="436719" y="699661"/>
                  </a:lnTo>
                  <a:lnTo>
                    <a:pt x="443336" y="695325"/>
                  </a:lnTo>
                  <a:lnTo>
                    <a:pt x="449953" y="691011"/>
                  </a:lnTo>
                  <a:lnTo>
                    <a:pt x="456570" y="686718"/>
                  </a:lnTo>
                  <a:lnTo>
                    <a:pt x="463187" y="682450"/>
                  </a:lnTo>
                  <a:lnTo>
                    <a:pt x="469804" y="678206"/>
                  </a:lnTo>
                  <a:lnTo>
                    <a:pt x="476421" y="673988"/>
                  </a:lnTo>
                  <a:lnTo>
                    <a:pt x="483038" y="669796"/>
                  </a:lnTo>
                  <a:lnTo>
                    <a:pt x="489655" y="665631"/>
                  </a:lnTo>
                  <a:lnTo>
                    <a:pt x="496272" y="661495"/>
                  </a:lnTo>
                  <a:lnTo>
                    <a:pt x="502889" y="657388"/>
                  </a:lnTo>
                  <a:lnTo>
                    <a:pt x="509506" y="653310"/>
                  </a:lnTo>
                  <a:lnTo>
                    <a:pt x="516123" y="649262"/>
                  </a:lnTo>
                  <a:lnTo>
                    <a:pt x="522740" y="645244"/>
                  </a:lnTo>
                  <a:lnTo>
                    <a:pt x="529357" y="641256"/>
                  </a:lnTo>
                  <a:lnTo>
                    <a:pt x="535974" y="637298"/>
                  </a:lnTo>
                  <a:lnTo>
                    <a:pt x="542591" y="633368"/>
                  </a:lnTo>
                  <a:lnTo>
                    <a:pt x="549208" y="629467"/>
                  </a:lnTo>
                  <a:lnTo>
                    <a:pt x="555825" y="625592"/>
                  </a:lnTo>
                  <a:lnTo>
                    <a:pt x="562442" y="621742"/>
                  </a:lnTo>
                  <a:lnTo>
                    <a:pt x="569059" y="617916"/>
                  </a:lnTo>
                  <a:lnTo>
                    <a:pt x="575676" y="614111"/>
                  </a:lnTo>
                  <a:lnTo>
                    <a:pt x="582293" y="610324"/>
                  </a:lnTo>
                  <a:lnTo>
                    <a:pt x="588910" y="606553"/>
                  </a:lnTo>
                  <a:lnTo>
                    <a:pt x="595527" y="602793"/>
                  </a:lnTo>
                  <a:lnTo>
                    <a:pt x="602144" y="599041"/>
                  </a:lnTo>
                  <a:lnTo>
                    <a:pt x="608761" y="595293"/>
                  </a:lnTo>
                  <a:lnTo>
                    <a:pt x="615378" y="591546"/>
                  </a:lnTo>
                  <a:lnTo>
                    <a:pt x="621995" y="587793"/>
                  </a:lnTo>
                  <a:lnTo>
                    <a:pt x="628612" y="584032"/>
                  </a:lnTo>
                  <a:lnTo>
                    <a:pt x="635229" y="580256"/>
                  </a:lnTo>
                  <a:lnTo>
                    <a:pt x="641846" y="576462"/>
                  </a:lnTo>
                  <a:lnTo>
                    <a:pt x="648462" y="572645"/>
                  </a:lnTo>
                  <a:lnTo>
                    <a:pt x="655079" y="568800"/>
                  </a:lnTo>
                  <a:lnTo>
                    <a:pt x="661696" y="564922"/>
                  </a:lnTo>
                  <a:lnTo>
                    <a:pt x="668313" y="561009"/>
                  </a:lnTo>
                  <a:lnTo>
                    <a:pt x="674930" y="557055"/>
                  </a:lnTo>
                  <a:lnTo>
                    <a:pt x="681547" y="553057"/>
                  </a:lnTo>
                  <a:lnTo>
                    <a:pt x="688164" y="549013"/>
                  </a:lnTo>
                  <a:lnTo>
                    <a:pt x="694781" y="544919"/>
                  </a:lnTo>
                  <a:lnTo>
                    <a:pt x="701398" y="540773"/>
                  </a:lnTo>
                  <a:lnTo>
                    <a:pt x="708015" y="536573"/>
                  </a:lnTo>
                  <a:lnTo>
                    <a:pt x="714632" y="532318"/>
                  </a:lnTo>
                  <a:lnTo>
                    <a:pt x="721249" y="528006"/>
                  </a:lnTo>
                  <a:lnTo>
                    <a:pt x="727866" y="523638"/>
                  </a:lnTo>
                  <a:lnTo>
                    <a:pt x="734483" y="519212"/>
                  </a:lnTo>
                  <a:lnTo>
                    <a:pt x="741100" y="514729"/>
                  </a:lnTo>
                  <a:lnTo>
                    <a:pt x="747717" y="510189"/>
                  </a:lnTo>
                  <a:lnTo>
                    <a:pt x="754334" y="505593"/>
                  </a:lnTo>
                  <a:lnTo>
                    <a:pt x="760951" y="500942"/>
                  </a:lnTo>
                  <a:lnTo>
                    <a:pt x="767568" y="496237"/>
                  </a:lnTo>
                  <a:lnTo>
                    <a:pt x="774185" y="491480"/>
                  </a:lnTo>
                  <a:lnTo>
                    <a:pt x="780802" y="486671"/>
                  </a:lnTo>
                  <a:lnTo>
                    <a:pt x="787419" y="481813"/>
                  </a:lnTo>
                  <a:lnTo>
                    <a:pt x="794036" y="476907"/>
                  </a:lnTo>
                  <a:lnTo>
                    <a:pt x="800653" y="471955"/>
                  </a:lnTo>
                  <a:lnTo>
                    <a:pt x="807270" y="466959"/>
                  </a:lnTo>
                  <a:lnTo>
                    <a:pt x="813887" y="461921"/>
                  </a:lnTo>
                  <a:lnTo>
                    <a:pt x="820504" y="456842"/>
                  </a:lnTo>
                  <a:lnTo>
                    <a:pt x="827121" y="451725"/>
                  </a:lnTo>
                  <a:lnTo>
                    <a:pt x="833738" y="446571"/>
                  </a:lnTo>
                  <a:lnTo>
                    <a:pt x="840355" y="441382"/>
                  </a:lnTo>
                  <a:lnTo>
                    <a:pt x="846972" y="436159"/>
                  </a:lnTo>
                  <a:lnTo>
                    <a:pt x="853589" y="430906"/>
                  </a:lnTo>
                  <a:lnTo>
                    <a:pt x="860206" y="425622"/>
                  </a:lnTo>
                  <a:lnTo>
                    <a:pt x="866822" y="420310"/>
                  </a:lnTo>
                  <a:lnTo>
                    <a:pt x="873439" y="414971"/>
                  </a:lnTo>
                  <a:lnTo>
                    <a:pt x="880056" y="409607"/>
                  </a:lnTo>
                  <a:lnTo>
                    <a:pt x="886673" y="404219"/>
                  </a:lnTo>
                  <a:lnTo>
                    <a:pt x="893290" y="398808"/>
                  </a:lnTo>
                  <a:lnTo>
                    <a:pt x="899907" y="393375"/>
                  </a:lnTo>
                  <a:lnTo>
                    <a:pt x="906524" y="387922"/>
                  </a:lnTo>
                  <a:lnTo>
                    <a:pt x="913141" y="382450"/>
                  </a:lnTo>
                  <a:lnTo>
                    <a:pt x="919758" y="376960"/>
                  </a:lnTo>
                  <a:lnTo>
                    <a:pt x="926375" y="371453"/>
                  </a:lnTo>
                  <a:lnTo>
                    <a:pt x="932992" y="365930"/>
                  </a:lnTo>
                  <a:lnTo>
                    <a:pt x="939609" y="360391"/>
                  </a:lnTo>
                  <a:lnTo>
                    <a:pt x="946226" y="354838"/>
                  </a:lnTo>
                  <a:lnTo>
                    <a:pt x="952843" y="349272"/>
                  </a:lnTo>
                  <a:lnTo>
                    <a:pt x="959460" y="343692"/>
                  </a:lnTo>
                  <a:lnTo>
                    <a:pt x="966077" y="338100"/>
                  </a:lnTo>
                  <a:lnTo>
                    <a:pt x="972694" y="332497"/>
                  </a:lnTo>
                  <a:lnTo>
                    <a:pt x="979311" y="326883"/>
                  </a:lnTo>
                  <a:lnTo>
                    <a:pt x="985928" y="321259"/>
                  </a:lnTo>
                  <a:lnTo>
                    <a:pt x="992545" y="315624"/>
                  </a:lnTo>
                  <a:lnTo>
                    <a:pt x="999162" y="309981"/>
                  </a:lnTo>
                  <a:lnTo>
                    <a:pt x="1005779" y="304329"/>
                  </a:lnTo>
                  <a:lnTo>
                    <a:pt x="1012396" y="298668"/>
                  </a:lnTo>
                  <a:lnTo>
                    <a:pt x="1019013" y="293000"/>
                  </a:lnTo>
                  <a:lnTo>
                    <a:pt x="1025630" y="287324"/>
                  </a:lnTo>
                  <a:lnTo>
                    <a:pt x="1032247" y="281642"/>
                  </a:lnTo>
                  <a:lnTo>
                    <a:pt x="1038864" y="275952"/>
                  </a:lnTo>
                  <a:lnTo>
                    <a:pt x="1045481" y="270256"/>
                  </a:lnTo>
                  <a:lnTo>
                    <a:pt x="1052098" y="264555"/>
                  </a:lnTo>
                  <a:lnTo>
                    <a:pt x="1058715" y="258847"/>
                  </a:lnTo>
                  <a:lnTo>
                    <a:pt x="1065332" y="253134"/>
                  </a:lnTo>
                  <a:lnTo>
                    <a:pt x="1071949" y="247416"/>
                  </a:lnTo>
                  <a:lnTo>
                    <a:pt x="1078566" y="241693"/>
                  </a:lnTo>
                  <a:lnTo>
                    <a:pt x="1085182" y="235965"/>
                  </a:lnTo>
                  <a:lnTo>
                    <a:pt x="1091799" y="230233"/>
                  </a:lnTo>
                  <a:lnTo>
                    <a:pt x="1098416" y="224496"/>
                  </a:lnTo>
                  <a:lnTo>
                    <a:pt x="1105033" y="218756"/>
                  </a:lnTo>
                  <a:lnTo>
                    <a:pt x="1111650" y="213012"/>
                  </a:lnTo>
                  <a:lnTo>
                    <a:pt x="1118267" y="207264"/>
                  </a:lnTo>
                  <a:lnTo>
                    <a:pt x="1124884" y="201512"/>
                  </a:lnTo>
                  <a:lnTo>
                    <a:pt x="1131501" y="195758"/>
                  </a:lnTo>
                  <a:lnTo>
                    <a:pt x="1138118" y="190000"/>
                  </a:lnTo>
                  <a:lnTo>
                    <a:pt x="1144735" y="184239"/>
                  </a:lnTo>
                  <a:lnTo>
                    <a:pt x="1151352" y="178475"/>
                  </a:lnTo>
                  <a:lnTo>
                    <a:pt x="1157969" y="172708"/>
                  </a:lnTo>
                  <a:lnTo>
                    <a:pt x="1164586" y="166939"/>
                  </a:lnTo>
                  <a:lnTo>
                    <a:pt x="1171203" y="161167"/>
                  </a:lnTo>
                  <a:lnTo>
                    <a:pt x="1177820" y="155392"/>
                  </a:lnTo>
                  <a:lnTo>
                    <a:pt x="1184437" y="149616"/>
                  </a:lnTo>
                  <a:lnTo>
                    <a:pt x="1191054" y="143837"/>
                  </a:lnTo>
                  <a:lnTo>
                    <a:pt x="1197671" y="138056"/>
                  </a:lnTo>
                  <a:lnTo>
                    <a:pt x="1204288" y="132273"/>
                  </a:lnTo>
                  <a:lnTo>
                    <a:pt x="1210905" y="126488"/>
                  </a:lnTo>
                  <a:lnTo>
                    <a:pt x="1217522" y="120701"/>
                  </a:lnTo>
                  <a:lnTo>
                    <a:pt x="1224139" y="114912"/>
                  </a:lnTo>
                  <a:lnTo>
                    <a:pt x="1230756" y="109121"/>
                  </a:lnTo>
                  <a:lnTo>
                    <a:pt x="1237373" y="103329"/>
                  </a:lnTo>
                  <a:lnTo>
                    <a:pt x="1243990" y="97535"/>
                  </a:lnTo>
                  <a:lnTo>
                    <a:pt x="1250607" y="91740"/>
                  </a:lnTo>
                  <a:lnTo>
                    <a:pt x="1257224" y="85943"/>
                  </a:lnTo>
                  <a:lnTo>
                    <a:pt x="1263841" y="80145"/>
                  </a:lnTo>
                  <a:lnTo>
                    <a:pt x="1270458" y="74345"/>
                  </a:lnTo>
                  <a:lnTo>
                    <a:pt x="1277075" y="68544"/>
                  </a:lnTo>
                  <a:lnTo>
                    <a:pt x="1283692" y="62741"/>
                  </a:lnTo>
                  <a:lnTo>
                    <a:pt x="1290309" y="56938"/>
                  </a:lnTo>
                  <a:lnTo>
                    <a:pt x="1296925" y="51133"/>
                  </a:lnTo>
                  <a:lnTo>
                    <a:pt x="1303542" y="45327"/>
                  </a:lnTo>
                  <a:lnTo>
                    <a:pt x="1310159" y="39520"/>
                  </a:lnTo>
                  <a:lnTo>
                    <a:pt x="1316776" y="33712"/>
                  </a:lnTo>
                  <a:lnTo>
                    <a:pt x="1323393" y="27902"/>
                  </a:lnTo>
                  <a:lnTo>
                    <a:pt x="1330010" y="22092"/>
                  </a:lnTo>
                  <a:lnTo>
                    <a:pt x="1336627" y="16281"/>
                  </a:lnTo>
                  <a:lnTo>
                    <a:pt x="1343244" y="10468"/>
                  </a:lnTo>
                  <a:lnTo>
                    <a:pt x="1349861" y="4655"/>
                  </a:lnTo>
                  <a:lnTo>
                    <a:pt x="13551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234286" y="4718086"/>
              <a:ext cx="1567757" cy="1136961"/>
            </a:xfrm>
            <a:custGeom>
              <a:avLst/>
              <a:pathLst>
                <a:path w="1567757" h="1136961">
                  <a:moveTo>
                    <a:pt x="1567757" y="0"/>
                  </a:moveTo>
                  <a:lnTo>
                    <a:pt x="1561604" y="4285"/>
                  </a:lnTo>
                  <a:lnTo>
                    <a:pt x="1554987" y="8895"/>
                  </a:lnTo>
                  <a:lnTo>
                    <a:pt x="1548370" y="13504"/>
                  </a:lnTo>
                  <a:lnTo>
                    <a:pt x="1541753" y="18114"/>
                  </a:lnTo>
                  <a:lnTo>
                    <a:pt x="1535136" y="22724"/>
                  </a:lnTo>
                  <a:lnTo>
                    <a:pt x="1528519" y="27335"/>
                  </a:lnTo>
                  <a:lnTo>
                    <a:pt x="1521902" y="31945"/>
                  </a:lnTo>
                  <a:lnTo>
                    <a:pt x="1515285" y="36556"/>
                  </a:lnTo>
                  <a:lnTo>
                    <a:pt x="1508669" y="41168"/>
                  </a:lnTo>
                  <a:lnTo>
                    <a:pt x="1502052" y="45779"/>
                  </a:lnTo>
                  <a:lnTo>
                    <a:pt x="1495435" y="50391"/>
                  </a:lnTo>
                  <a:lnTo>
                    <a:pt x="1488818" y="55004"/>
                  </a:lnTo>
                  <a:lnTo>
                    <a:pt x="1482201" y="59616"/>
                  </a:lnTo>
                  <a:lnTo>
                    <a:pt x="1475584" y="64229"/>
                  </a:lnTo>
                  <a:lnTo>
                    <a:pt x="1468967" y="68843"/>
                  </a:lnTo>
                  <a:lnTo>
                    <a:pt x="1462350" y="73456"/>
                  </a:lnTo>
                  <a:lnTo>
                    <a:pt x="1455733" y="78070"/>
                  </a:lnTo>
                  <a:lnTo>
                    <a:pt x="1449116" y="82684"/>
                  </a:lnTo>
                  <a:lnTo>
                    <a:pt x="1442499" y="87299"/>
                  </a:lnTo>
                  <a:lnTo>
                    <a:pt x="1435882" y="91913"/>
                  </a:lnTo>
                  <a:lnTo>
                    <a:pt x="1429265" y="96529"/>
                  </a:lnTo>
                  <a:lnTo>
                    <a:pt x="1422648" y="101144"/>
                  </a:lnTo>
                  <a:lnTo>
                    <a:pt x="1416031" y="105760"/>
                  </a:lnTo>
                  <a:lnTo>
                    <a:pt x="1409414" y="110376"/>
                  </a:lnTo>
                  <a:lnTo>
                    <a:pt x="1402797" y="114992"/>
                  </a:lnTo>
                  <a:lnTo>
                    <a:pt x="1396180" y="119609"/>
                  </a:lnTo>
                  <a:lnTo>
                    <a:pt x="1389563" y="124226"/>
                  </a:lnTo>
                  <a:lnTo>
                    <a:pt x="1382946" y="128843"/>
                  </a:lnTo>
                  <a:lnTo>
                    <a:pt x="1376329" y="133461"/>
                  </a:lnTo>
                  <a:lnTo>
                    <a:pt x="1369712" y="138078"/>
                  </a:lnTo>
                  <a:lnTo>
                    <a:pt x="1363095" y="142696"/>
                  </a:lnTo>
                  <a:lnTo>
                    <a:pt x="1356478" y="147315"/>
                  </a:lnTo>
                  <a:lnTo>
                    <a:pt x="1349861" y="151933"/>
                  </a:lnTo>
                  <a:lnTo>
                    <a:pt x="1343244" y="156552"/>
                  </a:lnTo>
                  <a:lnTo>
                    <a:pt x="1336627" y="161171"/>
                  </a:lnTo>
                  <a:lnTo>
                    <a:pt x="1330010" y="165791"/>
                  </a:lnTo>
                  <a:lnTo>
                    <a:pt x="1323393" y="170410"/>
                  </a:lnTo>
                  <a:lnTo>
                    <a:pt x="1316776" y="175030"/>
                  </a:lnTo>
                  <a:lnTo>
                    <a:pt x="1310159" y="179650"/>
                  </a:lnTo>
                  <a:lnTo>
                    <a:pt x="1303542" y="184270"/>
                  </a:lnTo>
                  <a:lnTo>
                    <a:pt x="1296925" y="188890"/>
                  </a:lnTo>
                  <a:lnTo>
                    <a:pt x="1290309" y="193511"/>
                  </a:lnTo>
                  <a:lnTo>
                    <a:pt x="1283692" y="198131"/>
                  </a:lnTo>
                  <a:lnTo>
                    <a:pt x="1277075" y="202752"/>
                  </a:lnTo>
                  <a:lnTo>
                    <a:pt x="1270458" y="207373"/>
                  </a:lnTo>
                  <a:lnTo>
                    <a:pt x="1263841" y="211993"/>
                  </a:lnTo>
                  <a:lnTo>
                    <a:pt x="1257224" y="216614"/>
                  </a:lnTo>
                  <a:lnTo>
                    <a:pt x="1250607" y="221235"/>
                  </a:lnTo>
                  <a:lnTo>
                    <a:pt x="1243990" y="225855"/>
                  </a:lnTo>
                  <a:lnTo>
                    <a:pt x="1237373" y="230476"/>
                  </a:lnTo>
                  <a:lnTo>
                    <a:pt x="1230756" y="235096"/>
                  </a:lnTo>
                  <a:lnTo>
                    <a:pt x="1224139" y="239716"/>
                  </a:lnTo>
                  <a:lnTo>
                    <a:pt x="1217522" y="244336"/>
                  </a:lnTo>
                  <a:lnTo>
                    <a:pt x="1210905" y="248956"/>
                  </a:lnTo>
                  <a:lnTo>
                    <a:pt x="1204288" y="253575"/>
                  </a:lnTo>
                  <a:lnTo>
                    <a:pt x="1197671" y="258194"/>
                  </a:lnTo>
                  <a:lnTo>
                    <a:pt x="1191054" y="262813"/>
                  </a:lnTo>
                  <a:lnTo>
                    <a:pt x="1184437" y="267431"/>
                  </a:lnTo>
                  <a:lnTo>
                    <a:pt x="1177820" y="272048"/>
                  </a:lnTo>
                  <a:lnTo>
                    <a:pt x="1171203" y="276665"/>
                  </a:lnTo>
                  <a:lnTo>
                    <a:pt x="1164586" y="281281"/>
                  </a:lnTo>
                  <a:lnTo>
                    <a:pt x="1157969" y="285896"/>
                  </a:lnTo>
                  <a:lnTo>
                    <a:pt x="1151352" y="290510"/>
                  </a:lnTo>
                  <a:lnTo>
                    <a:pt x="1144735" y="295123"/>
                  </a:lnTo>
                  <a:lnTo>
                    <a:pt x="1138118" y="299735"/>
                  </a:lnTo>
                  <a:lnTo>
                    <a:pt x="1131501" y="304346"/>
                  </a:lnTo>
                  <a:lnTo>
                    <a:pt x="1124884" y="308955"/>
                  </a:lnTo>
                  <a:lnTo>
                    <a:pt x="1118267" y="313563"/>
                  </a:lnTo>
                  <a:lnTo>
                    <a:pt x="1111650" y="318169"/>
                  </a:lnTo>
                  <a:lnTo>
                    <a:pt x="1105033" y="322773"/>
                  </a:lnTo>
                  <a:lnTo>
                    <a:pt x="1098416" y="327375"/>
                  </a:lnTo>
                  <a:lnTo>
                    <a:pt x="1091799" y="331975"/>
                  </a:lnTo>
                  <a:lnTo>
                    <a:pt x="1085182" y="336572"/>
                  </a:lnTo>
                  <a:lnTo>
                    <a:pt x="1078566" y="341167"/>
                  </a:lnTo>
                  <a:lnTo>
                    <a:pt x="1071949" y="345759"/>
                  </a:lnTo>
                  <a:lnTo>
                    <a:pt x="1065332" y="350348"/>
                  </a:lnTo>
                  <a:lnTo>
                    <a:pt x="1058715" y="354934"/>
                  </a:lnTo>
                  <a:lnTo>
                    <a:pt x="1052098" y="359516"/>
                  </a:lnTo>
                  <a:lnTo>
                    <a:pt x="1045481" y="364094"/>
                  </a:lnTo>
                  <a:lnTo>
                    <a:pt x="1038864" y="368668"/>
                  </a:lnTo>
                  <a:lnTo>
                    <a:pt x="1032247" y="373237"/>
                  </a:lnTo>
                  <a:lnTo>
                    <a:pt x="1025630" y="377802"/>
                  </a:lnTo>
                  <a:lnTo>
                    <a:pt x="1019013" y="382361"/>
                  </a:lnTo>
                  <a:lnTo>
                    <a:pt x="1012396" y="386915"/>
                  </a:lnTo>
                  <a:lnTo>
                    <a:pt x="1005779" y="391462"/>
                  </a:lnTo>
                  <a:lnTo>
                    <a:pt x="999162" y="396003"/>
                  </a:lnTo>
                  <a:lnTo>
                    <a:pt x="992545" y="400537"/>
                  </a:lnTo>
                  <a:lnTo>
                    <a:pt x="985928" y="405064"/>
                  </a:lnTo>
                  <a:lnTo>
                    <a:pt x="979311" y="409582"/>
                  </a:lnTo>
                  <a:lnTo>
                    <a:pt x="972694" y="414092"/>
                  </a:lnTo>
                  <a:lnTo>
                    <a:pt x="966077" y="418592"/>
                  </a:lnTo>
                  <a:lnTo>
                    <a:pt x="959460" y="423082"/>
                  </a:lnTo>
                  <a:lnTo>
                    <a:pt x="952843" y="427562"/>
                  </a:lnTo>
                  <a:lnTo>
                    <a:pt x="946226" y="432030"/>
                  </a:lnTo>
                  <a:lnTo>
                    <a:pt x="939609" y="436486"/>
                  </a:lnTo>
                  <a:lnTo>
                    <a:pt x="932992" y="440929"/>
                  </a:lnTo>
                  <a:lnTo>
                    <a:pt x="926375" y="445359"/>
                  </a:lnTo>
                  <a:lnTo>
                    <a:pt x="919758" y="449773"/>
                  </a:lnTo>
                  <a:lnTo>
                    <a:pt x="913141" y="454172"/>
                  </a:lnTo>
                  <a:lnTo>
                    <a:pt x="906524" y="458555"/>
                  </a:lnTo>
                  <a:lnTo>
                    <a:pt x="899907" y="462920"/>
                  </a:lnTo>
                  <a:lnTo>
                    <a:pt x="893290" y="467266"/>
                  </a:lnTo>
                  <a:lnTo>
                    <a:pt x="886673" y="471593"/>
                  </a:lnTo>
                  <a:lnTo>
                    <a:pt x="880056" y="475899"/>
                  </a:lnTo>
                  <a:lnTo>
                    <a:pt x="873439" y="480183"/>
                  </a:lnTo>
                  <a:lnTo>
                    <a:pt x="866822" y="484445"/>
                  </a:lnTo>
                  <a:lnTo>
                    <a:pt x="860206" y="488683"/>
                  </a:lnTo>
                  <a:lnTo>
                    <a:pt x="853589" y="492895"/>
                  </a:lnTo>
                  <a:lnTo>
                    <a:pt x="846972" y="497082"/>
                  </a:lnTo>
                  <a:lnTo>
                    <a:pt x="840355" y="501243"/>
                  </a:lnTo>
                  <a:lnTo>
                    <a:pt x="833738" y="505375"/>
                  </a:lnTo>
                  <a:lnTo>
                    <a:pt x="827121" y="509479"/>
                  </a:lnTo>
                  <a:lnTo>
                    <a:pt x="820504" y="513554"/>
                  </a:lnTo>
                  <a:lnTo>
                    <a:pt x="813887" y="517599"/>
                  </a:lnTo>
                  <a:lnTo>
                    <a:pt x="807270" y="521614"/>
                  </a:lnTo>
                  <a:lnTo>
                    <a:pt x="800653" y="525599"/>
                  </a:lnTo>
                  <a:lnTo>
                    <a:pt x="794036" y="529553"/>
                  </a:lnTo>
                  <a:lnTo>
                    <a:pt x="787419" y="533477"/>
                  </a:lnTo>
                  <a:lnTo>
                    <a:pt x="780802" y="537371"/>
                  </a:lnTo>
                  <a:lnTo>
                    <a:pt x="774185" y="541237"/>
                  </a:lnTo>
                  <a:lnTo>
                    <a:pt x="767568" y="545074"/>
                  </a:lnTo>
                  <a:lnTo>
                    <a:pt x="760951" y="548885"/>
                  </a:lnTo>
                  <a:lnTo>
                    <a:pt x="754334" y="552672"/>
                  </a:lnTo>
                  <a:lnTo>
                    <a:pt x="747717" y="556435"/>
                  </a:lnTo>
                  <a:lnTo>
                    <a:pt x="741100" y="560178"/>
                  </a:lnTo>
                  <a:lnTo>
                    <a:pt x="734483" y="563904"/>
                  </a:lnTo>
                  <a:lnTo>
                    <a:pt x="727866" y="567615"/>
                  </a:lnTo>
                  <a:lnTo>
                    <a:pt x="721249" y="571316"/>
                  </a:lnTo>
                  <a:lnTo>
                    <a:pt x="714632" y="575009"/>
                  </a:lnTo>
                  <a:lnTo>
                    <a:pt x="708015" y="578698"/>
                  </a:lnTo>
                  <a:lnTo>
                    <a:pt x="701398" y="582389"/>
                  </a:lnTo>
                  <a:lnTo>
                    <a:pt x="694781" y="586085"/>
                  </a:lnTo>
                  <a:lnTo>
                    <a:pt x="688164" y="589790"/>
                  </a:lnTo>
                  <a:lnTo>
                    <a:pt x="681547" y="593510"/>
                  </a:lnTo>
                  <a:lnTo>
                    <a:pt x="674930" y="597250"/>
                  </a:lnTo>
                  <a:lnTo>
                    <a:pt x="668313" y="601012"/>
                  </a:lnTo>
                  <a:lnTo>
                    <a:pt x="661696" y="604802"/>
                  </a:lnTo>
                  <a:lnTo>
                    <a:pt x="655079" y="608625"/>
                  </a:lnTo>
                  <a:lnTo>
                    <a:pt x="648462" y="612484"/>
                  </a:lnTo>
                  <a:lnTo>
                    <a:pt x="641846" y="616382"/>
                  </a:lnTo>
                  <a:lnTo>
                    <a:pt x="635229" y="620324"/>
                  </a:lnTo>
                  <a:lnTo>
                    <a:pt x="628612" y="624312"/>
                  </a:lnTo>
                  <a:lnTo>
                    <a:pt x="621995" y="628350"/>
                  </a:lnTo>
                  <a:lnTo>
                    <a:pt x="615378" y="632439"/>
                  </a:lnTo>
                  <a:lnTo>
                    <a:pt x="608761" y="636581"/>
                  </a:lnTo>
                  <a:lnTo>
                    <a:pt x="602144" y="640778"/>
                  </a:lnTo>
                  <a:lnTo>
                    <a:pt x="595527" y="645030"/>
                  </a:lnTo>
                  <a:lnTo>
                    <a:pt x="588910" y="649340"/>
                  </a:lnTo>
                  <a:lnTo>
                    <a:pt x="582293" y="653706"/>
                  </a:lnTo>
                  <a:lnTo>
                    <a:pt x="575676" y="658130"/>
                  </a:lnTo>
                  <a:lnTo>
                    <a:pt x="569059" y="662610"/>
                  </a:lnTo>
                  <a:lnTo>
                    <a:pt x="562442" y="667146"/>
                  </a:lnTo>
                  <a:lnTo>
                    <a:pt x="555825" y="671738"/>
                  </a:lnTo>
                  <a:lnTo>
                    <a:pt x="549208" y="676384"/>
                  </a:lnTo>
                  <a:lnTo>
                    <a:pt x="542591" y="681083"/>
                  </a:lnTo>
                  <a:lnTo>
                    <a:pt x="535974" y="685833"/>
                  </a:lnTo>
                  <a:lnTo>
                    <a:pt x="529357" y="690634"/>
                  </a:lnTo>
                  <a:lnTo>
                    <a:pt x="522740" y="695483"/>
                  </a:lnTo>
                  <a:lnTo>
                    <a:pt x="516123" y="700379"/>
                  </a:lnTo>
                  <a:lnTo>
                    <a:pt x="509506" y="705320"/>
                  </a:lnTo>
                  <a:lnTo>
                    <a:pt x="502889" y="710305"/>
                  </a:lnTo>
                  <a:lnTo>
                    <a:pt x="496272" y="715331"/>
                  </a:lnTo>
                  <a:lnTo>
                    <a:pt x="489655" y="720396"/>
                  </a:lnTo>
                  <a:lnTo>
                    <a:pt x="483038" y="725500"/>
                  </a:lnTo>
                  <a:lnTo>
                    <a:pt x="476421" y="730639"/>
                  </a:lnTo>
                  <a:lnTo>
                    <a:pt x="469804" y="735814"/>
                  </a:lnTo>
                  <a:lnTo>
                    <a:pt x="463187" y="741021"/>
                  </a:lnTo>
                  <a:lnTo>
                    <a:pt x="456570" y="746259"/>
                  </a:lnTo>
                  <a:lnTo>
                    <a:pt x="449953" y="751527"/>
                  </a:lnTo>
                  <a:lnTo>
                    <a:pt x="443336" y="756823"/>
                  </a:lnTo>
                  <a:lnTo>
                    <a:pt x="436719" y="762145"/>
                  </a:lnTo>
                  <a:lnTo>
                    <a:pt x="430103" y="767493"/>
                  </a:lnTo>
                  <a:lnTo>
                    <a:pt x="423486" y="772865"/>
                  </a:lnTo>
                  <a:lnTo>
                    <a:pt x="416869" y="778260"/>
                  </a:lnTo>
                  <a:lnTo>
                    <a:pt x="410252" y="783676"/>
                  </a:lnTo>
                  <a:lnTo>
                    <a:pt x="403635" y="789113"/>
                  </a:lnTo>
                  <a:lnTo>
                    <a:pt x="397018" y="794569"/>
                  </a:lnTo>
                  <a:lnTo>
                    <a:pt x="390401" y="800043"/>
                  </a:lnTo>
                  <a:lnTo>
                    <a:pt x="383784" y="805534"/>
                  </a:lnTo>
                  <a:lnTo>
                    <a:pt x="377167" y="811042"/>
                  </a:lnTo>
                  <a:lnTo>
                    <a:pt x="370550" y="816565"/>
                  </a:lnTo>
                  <a:lnTo>
                    <a:pt x="363933" y="822103"/>
                  </a:lnTo>
                  <a:lnTo>
                    <a:pt x="357316" y="827655"/>
                  </a:lnTo>
                  <a:lnTo>
                    <a:pt x="350699" y="833220"/>
                  </a:lnTo>
                  <a:lnTo>
                    <a:pt x="344082" y="838797"/>
                  </a:lnTo>
                  <a:lnTo>
                    <a:pt x="337465" y="844387"/>
                  </a:lnTo>
                  <a:lnTo>
                    <a:pt x="330848" y="849987"/>
                  </a:lnTo>
                  <a:lnTo>
                    <a:pt x="324231" y="855598"/>
                  </a:lnTo>
                  <a:lnTo>
                    <a:pt x="317614" y="861219"/>
                  </a:lnTo>
                  <a:lnTo>
                    <a:pt x="310997" y="866850"/>
                  </a:lnTo>
                  <a:lnTo>
                    <a:pt x="304380" y="872489"/>
                  </a:lnTo>
                  <a:lnTo>
                    <a:pt x="297763" y="878137"/>
                  </a:lnTo>
                  <a:lnTo>
                    <a:pt x="291146" y="883794"/>
                  </a:lnTo>
                  <a:lnTo>
                    <a:pt x="284529" y="889458"/>
                  </a:lnTo>
                  <a:lnTo>
                    <a:pt x="277912" y="895129"/>
                  </a:lnTo>
                  <a:lnTo>
                    <a:pt x="271295" y="900807"/>
                  </a:lnTo>
                  <a:lnTo>
                    <a:pt x="264678" y="906492"/>
                  </a:lnTo>
                  <a:lnTo>
                    <a:pt x="258061" y="912183"/>
                  </a:lnTo>
                  <a:lnTo>
                    <a:pt x="251444" y="917881"/>
                  </a:lnTo>
                  <a:lnTo>
                    <a:pt x="244827" y="923584"/>
                  </a:lnTo>
                  <a:lnTo>
                    <a:pt x="238210" y="929292"/>
                  </a:lnTo>
                  <a:lnTo>
                    <a:pt x="231593" y="935005"/>
                  </a:lnTo>
                  <a:lnTo>
                    <a:pt x="224976" y="940724"/>
                  </a:lnTo>
                  <a:lnTo>
                    <a:pt x="218359" y="946447"/>
                  </a:lnTo>
                  <a:lnTo>
                    <a:pt x="211743" y="952174"/>
                  </a:lnTo>
                  <a:lnTo>
                    <a:pt x="205126" y="957906"/>
                  </a:lnTo>
                  <a:lnTo>
                    <a:pt x="198509" y="963642"/>
                  </a:lnTo>
                  <a:lnTo>
                    <a:pt x="191892" y="969382"/>
                  </a:lnTo>
                  <a:lnTo>
                    <a:pt x="185275" y="975125"/>
                  </a:lnTo>
                  <a:lnTo>
                    <a:pt x="178658" y="980872"/>
                  </a:lnTo>
                  <a:lnTo>
                    <a:pt x="172041" y="986623"/>
                  </a:lnTo>
                  <a:lnTo>
                    <a:pt x="165424" y="992377"/>
                  </a:lnTo>
                  <a:lnTo>
                    <a:pt x="158807" y="998133"/>
                  </a:lnTo>
                  <a:lnTo>
                    <a:pt x="152190" y="1003893"/>
                  </a:lnTo>
                  <a:lnTo>
                    <a:pt x="145573" y="1009656"/>
                  </a:lnTo>
                  <a:lnTo>
                    <a:pt x="138956" y="1015421"/>
                  </a:lnTo>
                  <a:lnTo>
                    <a:pt x="132339" y="1021189"/>
                  </a:lnTo>
                  <a:lnTo>
                    <a:pt x="125722" y="1026959"/>
                  </a:lnTo>
                  <a:lnTo>
                    <a:pt x="119105" y="1032732"/>
                  </a:lnTo>
                  <a:lnTo>
                    <a:pt x="112488" y="1038507"/>
                  </a:lnTo>
                  <a:lnTo>
                    <a:pt x="105871" y="1044284"/>
                  </a:lnTo>
                  <a:lnTo>
                    <a:pt x="99254" y="1050064"/>
                  </a:lnTo>
                  <a:lnTo>
                    <a:pt x="92637" y="1055845"/>
                  </a:lnTo>
                  <a:lnTo>
                    <a:pt x="86020" y="1061628"/>
                  </a:lnTo>
                  <a:lnTo>
                    <a:pt x="79403" y="1067414"/>
                  </a:lnTo>
                  <a:lnTo>
                    <a:pt x="72786" y="1073201"/>
                  </a:lnTo>
                  <a:lnTo>
                    <a:pt x="66169" y="1078990"/>
                  </a:lnTo>
                  <a:lnTo>
                    <a:pt x="59552" y="1084780"/>
                  </a:lnTo>
                  <a:lnTo>
                    <a:pt x="52935" y="1090572"/>
                  </a:lnTo>
                  <a:lnTo>
                    <a:pt x="46318" y="1096366"/>
                  </a:lnTo>
                  <a:lnTo>
                    <a:pt x="39701" y="1102161"/>
                  </a:lnTo>
                  <a:lnTo>
                    <a:pt x="33084" y="1107958"/>
                  </a:lnTo>
                  <a:lnTo>
                    <a:pt x="26467" y="1113756"/>
                  </a:lnTo>
                  <a:lnTo>
                    <a:pt x="19850" y="1119555"/>
                  </a:lnTo>
                  <a:lnTo>
                    <a:pt x="13233" y="1125356"/>
                  </a:lnTo>
                  <a:lnTo>
                    <a:pt x="6616" y="1131158"/>
                  </a:lnTo>
                  <a:lnTo>
                    <a:pt x="0" y="1136961"/>
                  </a:lnTo>
                  <a:lnTo>
                    <a:pt x="0" y="11369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234286" y="4718086"/>
              <a:ext cx="1449165" cy="1069367"/>
            </a:xfrm>
            <a:custGeom>
              <a:avLst/>
              <a:pathLst>
                <a:path w="1449165" h="1069367">
                  <a:moveTo>
                    <a:pt x="0" y="1069367"/>
                  </a:moveTo>
                  <a:lnTo>
                    <a:pt x="6616" y="1064152"/>
                  </a:lnTo>
                  <a:lnTo>
                    <a:pt x="13233" y="1058936"/>
                  </a:lnTo>
                  <a:lnTo>
                    <a:pt x="19850" y="1053721"/>
                  </a:lnTo>
                  <a:lnTo>
                    <a:pt x="26467" y="1048507"/>
                  </a:lnTo>
                  <a:lnTo>
                    <a:pt x="33084" y="1043293"/>
                  </a:lnTo>
                  <a:lnTo>
                    <a:pt x="39701" y="1038079"/>
                  </a:lnTo>
                  <a:lnTo>
                    <a:pt x="46318" y="1032866"/>
                  </a:lnTo>
                  <a:lnTo>
                    <a:pt x="52935" y="1027654"/>
                  </a:lnTo>
                  <a:lnTo>
                    <a:pt x="59552" y="1022442"/>
                  </a:lnTo>
                  <a:lnTo>
                    <a:pt x="66169" y="1017231"/>
                  </a:lnTo>
                  <a:lnTo>
                    <a:pt x="72786" y="1012020"/>
                  </a:lnTo>
                  <a:lnTo>
                    <a:pt x="79403" y="1006810"/>
                  </a:lnTo>
                  <a:lnTo>
                    <a:pt x="86020" y="1001601"/>
                  </a:lnTo>
                  <a:lnTo>
                    <a:pt x="92637" y="996393"/>
                  </a:lnTo>
                  <a:lnTo>
                    <a:pt x="99254" y="991185"/>
                  </a:lnTo>
                  <a:lnTo>
                    <a:pt x="105871" y="985979"/>
                  </a:lnTo>
                  <a:lnTo>
                    <a:pt x="112488" y="980773"/>
                  </a:lnTo>
                  <a:lnTo>
                    <a:pt x="119105" y="975569"/>
                  </a:lnTo>
                  <a:lnTo>
                    <a:pt x="125722" y="970366"/>
                  </a:lnTo>
                  <a:lnTo>
                    <a:pt x="132339" y="965164"/>
                  </a:lnTo>
                  <a:lnTo>
                    <a:pt x="138956" y="959963"/>
                  </a:lnTo>
                  <a:lnTo>
                    <a:pt x="145573" y="954763"/>
                  </a:lnTo>
                  <a:lnTo>
                    <a:pt x="152190" y="949565"/>
                  </a:lnTo>
                  <a:lnTo>
                    <a:pt x="158807" y="944368"/>
                  </a:lnTo>
                  <a:lnTo>
                    <a:pt x="165424" y="939173"/>
                  </a:lnTo>
                  <a:lnTo>
                    <a:pt x="172041" y="933980"/>
                  </a:lnTo>
                  <a:lnTo>
                    <a:pt x="178658" y="928789"/>
                  </a:lnTo>
                  <a:lnTo>
                    <a:pt x="185275" y="923599"/>
                  </a:lnTo>
                  <a:lnTo>
                    <a:pt x="191892" y="918412"/>
                  </a:lnTo>
                  <a:lnTo>
                    <a:pt x="198509" y="913226"/>
                  </a:lnTo>
                  <a:lnTo>
                    <a:pt x="205126" y="908044"/>
                  </a:lnTo>
                  <a:lnTo>
                    <a:pt x="211743" y="902863"/>
                  </a:lnTo>
                  <a:lnTo>
                    <a:pt x="218359" y="897686"/>
                  </a:lnTo>
                  <a:lnTo>
                    <a:pt x="224976" y="892511"/>
                  </a:lnTo>
                  <a:lnTo>
                    <a:pt x="231593" y="887339"/>
                  </a:lnTo>
                  <a:lnTo>
                    <a:pt x="238210" y="882170"/>
                  </a:lnTo>
                  <a:lnTo>
                    <a:pt x="244827" y="877005"/>
                  </a:lnTo>
                  <a:lnTo>
                    <a:pt x="251444" y="871844"/>
                  </a:lnTo>
                  <a:lnTo>
                    <a:pt x="258061" y="866686"/>
                  </a:lnTo>
                  <a:lnTo>
                    <a:pt x="264678" y="861533"/>
                  </a:lnTo>
                  <a:lnTo>
                    <a:pt x="271295" y="856384"/>
                  </a:lnTo>
                  <a:lnTo>
                    <a:pt x="277912" y="851240"/>
                  </a:lnTo>
                  <a:lnTo>
                    <a:pt x="284529" y="846101"/>
                  </a:lnTo>
                  <a:lnTo>
                    <a:pt x="291146" y="840967"/>
                  </a:lnTo>
                  <a:lnTo>
                    <a:pt x="297763" y="835839"/>
                  </a:lnTo>
                  <a:lnTo>
                    <a:pt x="304380" y="830717"/>
                  </a:lnTo>
                  <a:lnTo>
                    <a:pt x="310997" y="825601"/>
                  </a:lnTo>
                  <a:lnTo>
                    <a:pt x="317614" y="820493"/>
                  </a:lnTo>
                  <a:lnTo>
                    <a:pt x="324231" y="815392"/>
                  </a:lnTo>
                  <a:lnTo>
                    <a:pt x="330848" y="810299"/>
                  </a:lnTo>
                  <a:lnTo>
                    <a:pt x="337465" y="805214"/>
                  </a:lnTo>
                  <a:lnTo>
                    <a:pt x="344082" y="800138"/>
                  </a:lnTo>
                  <a:lnTo>
                    <a:pt x="350699" y="795072"/>
                  </a:lnTo>
                  <a:lnTo>
                    <a:pt x="357316" y="790016"/>
                  </a:lnTo>
                  <a:lnTo>
                    <a:pt x="363933" y="784971"/>
                  </a:lnTo>
                  <a:lnTo>
                    <a:pt x="370550" y="779937"/>
                  </a:lnTo>
                  <a:lnTo>
                    <a:pt x="377167" y="774916"/>
                  </a:lnTo>
                  <a:lnTo>
                    <a:pt x="383784" y="769908"/>
                  </a:lnTo>
                  <a:lnTo>
                    <a:pt x="390401" y="764914"/>
                  </a:lnTo>
                  <a:lnTo>
                    <a:pt x="397018" y="759934"/>
                  </a:lnTo>
                  <a:lnTo>
                    <a:pt x="403635" y="754971"/>
                  </a:lnTo>
                  <a:lnTo>
                    <a:pt x="410252" y="750024"/>
                  </a:lnTo>
                  <a:lnTo>
                    <a:pt x="416869" y="745096"/>
                  </a:lnTo>
                  <a:lnTo>
                    <a:pt x="423486" y="740186"/>
                  </a:lnTo>
                  <a:lnTo>
                    <a:pt x="430103" y="735297"/>
                  </a:lnTo>
                  <a:lnTo>
                    <a:pt x="436719" y="730429"/>
                  </a:lnTo>
                  <a:lnTo>
                    <a:pt x="443336" y="725584"/>
                  </a:lnTo>
                  <a:lnTo>
                    <a:pt x="449953" y="720762"/>
                  </a:lnTo>
                  <a:lnTo>
                    <a:pt x="456570" y="715966"/>
                  </a:lnTo>
                  <a:lnTo>
                    <a:pt x="463187" y="711197"/>
                  </a:lnTo>
                  <a:lnTo>
                    <a:pt x="469804" y="706456"/>
                  </a:lnTo>
                  <a:lnTo>
                    <a:pt x="476421" y="701745"/>
                  </a:lnTo>
                  <a:lnTo>
                    <a:pt x="483038" y="697065"/>
                  </a:lnTo>
                  <a:lnTo>
                    <a:pt x="489655" y="692417"/>
                  </a:lnTo>
                  <a:lnTo>
                    <a:pt x="496272" y="687803"/>
                  </a:lnTo>
                  <a:lnTo>
                    <a:pt x="502889" y="683226"/>
                  </a:lnTo>
                  <a:lnTo>
                    <a:pt x="509506" y="678685"/>
                  </a:lnTo>
                  <a:lnTo>
                    <a:pt x="516123" y="674182"/>
                  </a:lnTo>
                  <a:lnTo>
                    <a:pt x="522740" y="669719"/>
                  </a:lnTo>
                  <a:lnTo>
                    <a:pt x="529357" y="665296"/>
                  </a:lnTo>
                  <a:lnTo>
                    <a:pt x="535974" y="660915"/>
                  </a:lnTo>
                  <a:lnTo>
                    <a:pt x="542591" y="656577"/>
                  </a:lnTo>
                  <a:lnTo>
                    <a:pt x="549208" y="652281"/>
                  </a:lnTo>
                  <a:lnTo>
                    <a:pt x="555825" y="648029"/>
                  </a:lnTo>
                  <a:lnTo>
                    <a:pt x="562442" y="643821"/>
                  </a:lnTo>
                  <a:lnTo>
                    <a:pt x="569059" y="639655"/>
                  </a:lnTo>
                  <a:lnTo>
                    <a:pt x="575676" y="635533"/>
                  </a:lnTo>
                  <a:lnTo>
                    <a:pt x="582293" y="631452"/>
                  </a:lnTo>
                  <a:lnTo>
                    <a:pt x="588910" y="627411"/>
                  </a:lnTo>
                  <a:lnTo>
                    <a:pt x="595527" y="623410"/>
                  </a:lnTo>
                  <a:lnTo>
                    <a:pt x="602144" y="619445"/>
                  </a:lnTo>
                  <a:lnTo>
                    <a:pt x="608761" y="615515"/>
                  </a:lnTo>
                  <a:lnTo>
                    <a:pt x="615378" y="611616"/>
                  </a:lnTo>
                  <a:lnTo>
                    <a:pt x="621995" y="607745"/>
                  </a:lnTo>
                  <a:lnTo>
                    <a:pt x="628612" y="603898"/>
                  </a:lnTo>
                  <a:lnTo>
                    <a:pt x="635229" y="600073"/>
                  </a:lnTo>
                  <a:lnTo>
                    <a:pt x="641846" y="596263"/>
                  </a:lnTo>
                  <a:lnTo>
                    <a:pt x="648462" y="592466"/>
                  </a:lnTo>
                  <a:lnTo>
                    <a:pt x="655079" y="588676"/>
                  </a:lnTo>
                  <a:lnTo>
                    <a:pt x="661696" y="584889"/>
                  </a:lnTo>
                  <a:lnTo>
                    <a:pt x="668313" y="581100"/>
                  </a:lnTo>
                  <a:lnTo>
                    <a:pt x="674930" y="577304"/>
                  </a:lnTo>
                  <a:lnTo>
                    <a:pt x="681547" y="573497"/>
                  </a:lnTo>
                  <a:lnTo>
                    <a:pt x="688164" y="569674"/>
                  </a:lnTo>
                  <a:lnTo>
                    <a:pt x="694781" y="565831"/>
                  </a:lnTo>
                  <a:lnTo>
                    <a:pt x="701398" y="561964"/>
                  </a:lnTo>
                  <a:lnTo>
                    <a:pt x="708015" y="558069"/>
                  </a:lnTo>
                  <a:lnTo>
                    <a:pt x="714632" y="554144"/>
                  </a:lnTo>
                  <a:lnTo>
                    <a:pt x="721249" y="550184"/>
                  </a:lnTo>
                  <a:lnTo>
                    <a:pt x="727866" y="546188"/>
                  </a:lnTo>
                  <a:lnTo>
                    <a:pt x="734483" y="542153"/>
                  </a:lnTo>
                  <a:lnTo>
                    <a:pt x="741100" y="538078"/>
                  </a:lnTo>
                  <a:lnTo>
                    <a:pt x="747717" y="533962"/>
                  </a:lnTo>
                  <a:lnTo>
                    <a:pt x="754334" y="529803"/>
                  </a:lnTo>
                  <a:lnTo>
                    <a:pt x="760951" y="525600"/>
                  </a:lnTo>
                  <a:lnTo>
                    <a:pt x="767568" y="521355"/>
                  </a:lnTo>
                  <a:lnTo>
                    <a:pt x="774185" y="517066"/>
                  </a:lnTo>
                  <a:lnTo>
                    <a:pt x="780802" y="512733"/>
                  </a:lnTo>
                  <a:lnTo>
                    <a:pt x="787419" y="508359"/>
                  </a:lnTo>
                  <a:lnTo>
                    <a:pt x="794036" y="503942"/>
                  </a:lnTo>
                  <a:lnTo>
                    <a:pt x="800653" y="499485"/>
                  </a:lnTo>
                  <a:lnTo>
                    <a:pt x="807270" y="494988"/>
                  </a:lnTo>
                  <a:lnTo>
                    <a:pt x="813887" y="490452"/>
                  </a:lnTo>
                  <a:lnTo>
                    <a:pt x="820504" y="485880"/>
                  </a:lnTo>
                  <a:lnTo>
                    <a:pt x="827121" y="481271"/>
                  </a:lnTo>
                  <a:lnTo>
                    <a:pt x="833738" y="476629"/>
                  </a:lnTo>
                  <a:lnTo>
                    <a:pt x="840355" y="471953"/>
                  </a:lnTo>
                  <a:lnTo>
                    <a:pt x="846972" y="467246"/>
                  </a:lnTo>
                  <a:lnTo>
                    <a:pt x="853589" y="462509"/>
                  </a:lnTo>
                  <a:lnTo>
                    <a:pt x="860206" y="457744"/>
                  </a:lnTo>
                  <a:lnTo>
                    <a:pt x="866822" y="452952"/>
                  </a:lnTo>
                  <a:lnTo>
                    <a:pt x="873439" y="448134"/>
                  </a:lnTo>
                  <a:lnTo>
                    <a:pt x="880056" y="443292"/>
                  </a:lnTo>
                  <a:lnTo>
                    <a:pt x="886673" y="438428"/>
                  </a:lnTo>
                  <a:lnTo>
                    <a:pt x="893290" y="433541"/>
                  </a:lnTo>
                  <a:lnTo>
                    <a:pt x="899907" y="428635"/>
                  </a:lnTo>
                  <a:lnTo>
                    <a:pt x="906524" y="423709"/>
                  </a:lnTo>
                  <a:lnTo>
                    <a:pt x="913141" y="418765"/>
                  </a:lnTo>
                  <a:lnTo>
                    <a:pt x="919758" y="413804"/>
                  </a:lnTo>
                  <a:lnTo>
                    <a:pt x="926375" y="408827"/>
                  </a:lnTo>
                  <a:lnTo>
                    <a:pt x="932992" y="403835"/>
                  </a:lnTo>
                  <a:lnTo>
                    <a:pt x="939609" y="398829"/>
                  </a:lnTo>
                  <a:lnTo>
                    <a:pt x="946226" y="393809"/>
                  </a:lnTo>
                  <a:lnTo>
                    <a:pt x="952843" y="388777"/>
                  </a:lnTo>
                  <a:lnTo>
                    <a:pt x="959460" y="383734"/>
                  </a:lnTo>
                  <a:lnTo>
                    <a:pt x="966077" y="378679"/>
                  </a:lnTo>
                  <a:lnTo>
                    <a:pt x="972694" y="373615"/>
                  </a:lnTo>
                  <a:lnTo>
                    <a:pt x="979311" y="368540"/>
                  </a:lnTo>
                  <a:lnTo>
                    <a:pt x="985928" y="363457"/>
                  </a:lnTo>
                  <a:lnTo>
                    <a:pt x="992545" y="358365"/>
                  </a:lnTo>
                  <a:lnTo>
                    <a:pt x="999162" y="353265"/>
                  </a:lnTo>
                  <a:lnTo>
                    <a:pt x="1005779" y="348157"/>
                  </a:lnTo>
                  <a:lnTo>
                    <a:pt x="1012396" y="343043"/>
                  </a:lnTo>
                  <a:lnTo>
                    <a:pt x="1019013" y="337922"/>
                  </a:lnTo>
                  <a:lnTo>
                    <a:pt x="1025630" y="332795"/>
                  </a:lnTo>
                  <a:lnTo>
                    <a:pt x="1032247" y="327662"/>
                  </a:lnTo>
                  <a:lnTo>
                    <a:pt x="1038864" y="322523"/>
                  </a:lnTo>
                  <a:lnTo>
                    <a:pt x="1045481" y="317380"/>
                  </a:lnTo>
                  <a:lnTo>
                    <a:pt x="1052098" y="312231"/>
                  </a:lnTo>
                  <a:lnTo>
                    <a:pt x="1058715" y="307079"/>
                  </a:lnTo>
                  <a:lnTo>
                    <a:pt x="1065332" y="301922"/>
                  </a:lnTo>
                  <a:lnTo>
                    <a:pt x="1071949" y="296761"/>
                  </a:lnTo>
                  <a:lnTo>
                    <a:pt x="1078566" y="291596"/>
                  </a:lnTo>
                  <a:lnTo>
                    <a:pt x="1085182" y="286428"/>
                  </a:lnTo>
                  <a:lnTo>
                    <a:pt x="1091799" y="281257"/>
                  </a:lnTo>
                  <a:lnTo>
                    <a:pt x="1098416" y="276082"/>
                  </a:lnTo>
                  <a:lnTo>
                    <a:pt x="1105033" y="270905"/>
                  </a:lnTo>
                  <a:lnTo>
                    <a:pt x="1111650" y="265725"/>
                  </a:lnTo>
                  <a:lnTo>
                    <a:pt x="1118267" y="260543"/>
                  </a:lnTo>
                  <a:lnTo>
                    <a:pt x="1124884" y="255358"/>
                  </a:lnTo>
                  <a:lnTo>
                    <a:pt x="1131501" y="250171"/>
                  </a:lnTo>
                  <a:lnTo>
                    <a:pt x="1138118" y="244982"/>
                  </a:lnTo>
                  <a:lnTo>
                    <a:pt x="1144735" y="239790"/>
                  </a:lnTo>
                  <a:lnTo>
                    <a:pt x="1151352" y="234597"/>
                  </a:lnTo>
                  <a:lnTo>
                    <a:pt x="1157969" y="229403"/>
                  </a:lnTo>
                  <a:lnTo>
                    <a:pt x="1164586" y="224206"/>
                  </a:lnTo>
                  <a:lnTo>
                    <a:pt x="1171203" y="219008"/>
                  </a:lnTo>
                  <a:lnTo>
                    <a:pt x="1177820" y="213809"/>
                  </a:lnTo>
                  <a:lnTo>
                    <a:pt x="1184437" y="208608"/>
                  </a:lnTo>
                  <a:lnTo>
                    <a:pt x="1191054" y="203406"/>
                  </a:lnTo>
                  <a:lnTo>
                    <a:pt x="1197671" y="198203"/>
                  </a:lnTo>
                  <a:lnTo>
                    <a:pt x="1204288" y="192999"/>
                  </a:lnTo>
                  <a:lnTo>
                    <a:pt x="1210905" y="187793"/>
                  </a:lnTo>
                  <a:lnTo>
                    <a:pt x="1217522" y="182587"/>
                  </a:lnTo>
                  <a:lnTo>
                    <a:pt x="1224139" y="177380"/>
                  </a:lnTo>
                  <a:lnTo>
                    <a:pt x="1230756" y="172172"/>
                  </a:lnTo>
                  <a:lnTo>
                    <a:pt x="1237373" y="166963"/>
                  </a:lnTo>
                  <a:lnTo>
                    <a:pt x="1243990" y="161753"/>
                  </a:lnTo>
                  <a:lnTo>
                    <a:pt x="1250607" y="156543"/>
                  </a:lnTo>
                  <a:lnTo>
                    <a:pt x="1257224" y="151331"/>
                  </a:lnTo>
                  <a:lnTo>
                    <a:pt x="1263841" y="146120"/>
                  </a:lnTo>
                  <a:lnTo>
                    <a:pt x="1270458" y="140907"/>
                  </a:lnTo>
                  <a:lnTo>
                    <a:pt x="1277075" y="135694"/>
                  </a:lnTo>
                  <a:lnTo>
                    <a:pt x="1283692" y="130481"/>
                  </a:lnTo>
                  <a:lnTo>
                    <a:pt x="1290309" y="125267"/>
                  </a:lnTo>
                  <a:lnTo>
                    <a:pt x="1296925" y="120052"/>
                  </a:lnTo>
                  <a:lnTo>
                    <a:pt x="1303542" y="114837"/>
                  </a:lnTo>
                  <a:lnTo>
                    <a:pt x="1310159" y="109622"/>
                  </a:lnTo>
                  <a:lnTo>
                    <a:pt x="1316776" y="104407"/>
                  </a:lnTo>
                  <a:lnTo>
                    <a:pt x="1323393" y="99190"/>
                  </a:lnTo>
                  <a:lnTo>
                    <a:pt x="1330010" y="93974"/>
                  </a:lnTo>
                  <a:lnTo>
                    <a:pt x="1336627" y="88757"/>
                  </a:lnTo>
                  <a:lnTo>
                    <a:pt x="1343244" y="83540"/>
                  </a:lnTo>
                  <a:lnTo>
                    <a:pt x="1349861" y="78323"/>
                  </a:lnTo>
                  <a:lnTo>
                    <a:pt x="1356478" y="73105"/>
                  </a:lnTo>
                  <a:lnTo>
                    <a:pt x="1363095" y="67888"/>
                  </a:lnTo>
                  <a:lnTo>
                    <a:pt x="1369712" y="62669"/>
                  </a:lnTo>
                  <a:lnTo>
                    <a:pt x="1376329" y="57451"/>
                  </a:lnTo>
                  <a:lnTo>
                    <a:pt x="1382946" y="52233"/>
                  </a:lnTo>
                  <a:lnTo>
                    <a:pt x="1389563" y="47014"/>
                  </a:lnTo>
                  <a:lnTo>
                    <a:pt x="1396180" y="41795"/>
                  </a:lnTo>
                  <a:lnTo>
                    <a:pt x="1402797" y="36576"/>
                  </a:lnTo>
                  <a:lnTo>
                    <a:pt x="1409414" y="31357"/>
                  </a:lnTo>
                  <a:lnTo>
                    <a:pt x="1416031" y="26137"/>
                  </a:lnTo>
                  <a:lnTo>
                    <a:pt x="1422648" y="20918"/>
                  </a:lnTo>
                  <a:lnTo>
                    <a:pt x="1429265" y="15698"/>
                  </a:lnTo>
                  <a:lnTo>
                    <a:pt x="1435882" y="10478"/>
                  </a:lnTo>
                  <a:lnTo>
                    <a:pt x="1442499" y="5258"/>
                  </a:lnTo>
                  <a:lnTo>
                    <a:pt x="1449116" y="38"/>
                  </a:lnTo>
                  <a:lnTo>
                    <a:pt x="1449165" y="0"/>
                  </a:lnTo>
                </a:path>
              </a:pathLst>
            </a:custGeom>
            <a:ln w="13550" cap="flat">
              <a:solidFill>
                <a:srgbClr val="00DA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222545" y="6061620"/>
              <a:ext cx="49950" cy="4995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273390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319289" y="6065727"/>
              <a:ext cx="41736" cy="417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66028" y="6066146"/>
              <a:ext cx="40896" cy="408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417185" y="6070984"/>
              <a:ext cx="31220" cy="3122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469254" y="6076736"/>
              <a:ext cx="19718" cy="1971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505205" y="6066368"/>
              <a:ext cx="40454" cy="4045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50683" y="6065527"/>
              <a:ext cx="42135" cy="42135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95136" y="5585921"/>
              <a:ext cx="45867" cy="4586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30530" y="5538329"/>
              <a:ext cx="67717" cy="67717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675560" y="5389016"/>
              <a:ext cx="70294" cy="702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18926" y="5383871"/>
              <a:ext cx="76199" cy="7619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65777" y="5288858"/>
              <a:ext cx="75136" cy="7513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813660" y="5214704"/>
              <a:ext cx="72008" cy="72008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6938" y="5219144"/>
              <a:ext cx="78089" cy="78089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00253" y="5182695"/>
              <a:ext cx="84096" cy="84096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39423" y="5207228"/>
              <a:ext cx="98394" cy="98394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87909" y="5188135"/>
              <a:ext cx="94060" cy="94060"/>
            </a:xfrm>
            <a:prstGeom prst="ellipse">
              <a:avLst/>
            </a:prstGeom>
            <a:solidFill>
              <a:srgbClr val="00DAFF">
                <a:alpha val="50196"/>
              </a:srgbClr>
            </a:solidFill>
            <a:ln w="9000" cap="rnd">
              <a:solidFill>
                <a:srgbClr val="00DA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03690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03690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03690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03690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03690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103690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103690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103690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03690" y="1376269"/>
              <a:ext cx="1799815" cy="1049354"/>
            </a:xfrm>
            <a:custGeom>
              <a:avLst/>
              <a:pathLst>
                <a:path w="1799815" h="1049354">
                  <a:moveTo>
                    <a:pt x="0" y="781345"/>
                  </a:moveTo>
                  <a:lnTo>
                    <a:pt x="6616" y="778891"/>
                  </a:lnTo>
                  <a:lnTo>
                    <a:pt x="13233" y="776435"/>
                  </a:lnTo>
                  <a:lnTo>
                    <a:pt x="19850" y="773979"/>
                  </a:lnTo>
                  <a:lnTo>
                    <a:pt x="26467" y="771522"/>
                  </a:lnTo>
                  <a:lnTo>
                    <a:pt x="33084" y="769064"/>
                  </a:lnTo>
                  <a:lnTo>
                    <a:pt x="39701" y="766604"/>
                  </a:lnTo>
                  <a:lnTo>
                    <a:pt x="46318" y="764145"/>
                  </a:lnTo>
                  <a:lnTo>
                    <a:pt x="52935" y="761684"/>
                  </a:lnTo>
                  <a:lnTo>
                    <a:pt x="59552" y="759223"/>
                  </a:lnTo>
                  <a:lnTo>
                    <a:pt x="66169" y="756761"/>
                  </a:lnTo>
                  <a:lnTo>
                    <a:pt x="72786" y="754298"/>
                  </a:lnTo>
                  <a:lnTo>
                    <a:pt x="79403" y="751835"/>
                  </a:lnTo>
                  <a:lnTo>
                    <a:pt x="86020" y="749372"/>
                  </a:lnTo>
                  <a:lnTo>
                    <a:pt x="92637" y="746908"/>
                  </a:lnTo>
                  <a:lnTo>
                    <a:pt x="99254" y="744444"/>
                  </a:lnTo>
                  <a:lnTo>
                    <a:pt x="105871" y="741980"/>
                  </a:lnTo>
                  <a:lnTo>
                    <a:pt x="112488" y="739515"/>
                  </a:lnTo>
                  <a:lnTo>
                    <a:pt x="119105" y="737051"/>
                  </a:lnTo>
                  <a:lnTo>
                    <a:pt x="125722" y="734587"/>
                  </a:lnTo>
                  <a:lnTo>
                    <a:pt x="132339" y="732123"/>
                  </a:lnTo>
                  <a:lnTo>
                    <a:pt x="138956" y="729660"/>
                  </a:lnTo>
                  <a:lnTo>
                    <a:pt x="145573" y="727197"/>
                  </a:lnTo>
                  <a:lnTo>
                    <a:pt x="152190" y="724734"/>
                  </a:lnTo>
                  <a:lnTo>
                    <a:pt x="158807" y="722272"/>
                  </a:lnTo>
                  <a:lnTo>
                    <a:pt x="165424" y="719812"/>
                  </a:lnTo>
                  <a:lnTo>
                    <a:pt x="172041" y="717352"/>
                  </a:lnTo>
                  <a:lnTo>
                    <a:pt x="178658" y="714893"/>
                  </a:lnTo>
                  <a:lnTo>
                    <a:pt x="185275" y="712435"/>
                  </a:lnTo>
                  <a:lnTo>
                    <a:pt x="191892" y="709979"/>
                  </a:lnTo>
                  <a:lnTo>
                    <a:pt x="198509" y="707524"/>
                  </a:lnTo>
                  <a:lnTo>
                    <a:pt x="205126" y="705071"/>
                  </a:lnTo>
                  <a:lnTo>
                    <a:pt x="211743" y="702620"/>
                  </a:lnTo>
                  <a:lnTo>
                    <a:pt x="218359" y="700171"/>
                  </a:lnTo>
                  <a:lnTo>
                    <a:pt x="224976" y="697724"/>
                  </a:lnTo>
                  <a:lnTo>
                    <a:pt x="231593" y="695279"/>
                  </a:lnTo>
                  <a:lnTo>
                    <a:pt x="238210" y="692837"/>
                  </a:lnTo>
                  <a:lnTo>
                    <a:pt x="244827" y="690398"/>
                  </a:lnTo>
                  <a:lnTo>
                    <a:pt x="251444" y="687962"/>
                  </a:lnTo>
                  <a:lnTo>
                    <a:pt x="258061" y="685529"/>
                  </a:lnTo>
                  <a:lnTo>
                    <a:pt x="264678" y="683099"/>
                  </a:lnTo>
                  <a:lnTo>
                    <a:pt x="271295" y="680673"/>
                  </a:lnTo>
                  <a:lnTo>
                    <a:pt x="277912" y="678250"/>
                  </a:lnTo>
                  <a:lnTo>
                    <a:pt x="284529" y="675832"/>
                  </a:lnTo>
                  <a:lnTo>
                    <a:pt x="291146" y="673418"/>
                  </a:lnTo>
                  <a:lnTo>
                    <a:pt x="297763" y="671008"/>
                  </a:lnTo>
                  <a:lnTo>
                    <a:pt x="304380" y="668603"/>
                  </a:lnTo>
                  <a:lnTo>
                    <a:pt x="310997" y="666203"/>
                  </a:lnTo>
                  <a:lnTo>
                    <a:pt x="317614" y="663808"/>
                  </a:lnTo>
                  <a:lnTo>
                    <a:pt x="324231" y="661418"/>
                  </a:lnTo>
                  <a:lnTo>
                    <a:pt x="330848" y="659034"/>
                  </a:lnTo>
                  <a:lnTo>
                    <a:pt x="337465" y="656655"/>
                  </a:lnTo>
                  <a:lnTo>
                    <a:pt x="344082" y="654283"/>
                  </a:lnTo>
                  <a:lnTo>
                    <a:pt x="350699" y="651917"/>
                  </a:lnTo>
                  <a:lnTo>
                    <a:pt x="357316" y="649557"/>
                  </a:lnTo>
                  <a:lnTo>
                    <a:pt x="363933" y="647204"/>
                  </a:lnTo>
                  <a:lnTo>
                    <a:pt x="370550" y="644858"/>
                  </a:lnTo>
                  <a:lnTo>
                    <a:pt x="377167" y="642519"/>
                  </a:lnTo>
                  <a:lnTo>
                    <a:pt x="383784" y="640187"/>
                  </a:lnTo>
                  <a:lnTo>
                    <a:pt x="390401" y="637863"/>
                  </a:lnTo>
                  <a:lnTo>
                    <a:pt x="397018" y="635546"/>
                  </a:lnTo>
                  <a:lnTo>
                    <a:pt x="403635" y="633237"/>
                  </a:lnTo>
                  <a:lnTo>
                    <a:pt x="410252" y="630935"/>
                  </a:lnTo>
                  <a:lnTo>
                    <a:pt x="416869" y="628642"/>
                  </a:lnTo>
                  <a:lnTo>
                    <a:pt x="423486" y="626357"/>
                  </a:lnTo>
                  <a:lnTo>
                    <a:pt x="430103" y="624080"/>
                  </a:lnTo>
                  <a:lnTo>
                    <a:pt x="436719" y="621811"/>
                  </a:lnTo>
                  <a:lnTo>
                    <a:pt x="443336" y="619550"/>
                  </a:lnTo>
                  <a:lnTo>
                    <a:pt x="449953" y="617298"/>
                  </a:lnTo>
                  <a:lnTo>
                    <a:pt x="456570" y="615054"/>
                  </a:lnTo>
                  <a:lnTo>
                    <a:pt x="463187" y="612818"/>
                  </a:lnTo>
                  <a:lnTo>
                    <a:pt x="469804" y="610590"/>
                  </a:lnTo>
                  <a:lnTo>
                    <a:pt x="476421" y="608370"/>
                  </a:lnTo>
                  <a:lnTo>
                    <a:pt x="483038" y="606158"/>
                  </a:lnTo>
                  <a:lnTo>
                    <a:pt x="489655" y="603954"/>
                  </a:lnTo>
                  <a:lnTo>
                    <a:pt x="496272" y="601757"/>
                  </a:lnTo>
                  <a:lnTo>
                    <a:pt x="502889" y="599567"/>
                  </a:lnTo>
                  <a:lnTo>
                    <a:pt x="509506" y="597384"/>
                  </a:lnTo>
                  <a:lnTo>
                    <a:pt x="516123" y="595207"/>
                  </a:lnTo>
                  <a:lnTo>
                    <a:pt x="522740" y="593037"/>
                  </a:lnTo>
                  <a:lnTo>
                    <a:pt x="529357" y="590872"/>
                  </a:lnTo>
                  <a:lnTo>
                    <a:pt x="535974" y="588713"/>
                  </a:lnTo>
                  <a:lnTo>
                    <a:pt x="542591" y="586558"/>
                  </a:lnTo>
                  <a:lnTo>
                    <a:pt x="549208" y="584407"/>
                  </a:lnTo>
                  <a:lnTo>
                    <a:pt x="555825" y="582260"/>
                  </a:lnTo>
                  <a:lnTo>
                    <a:pt x="562442" y="580116"/>
                  </a:lnTo>
                  <a:lnTo>
                    <a:pt x="569059" y="577974"/>
                  </a:lnTo>
                  <a:lnTo>
                    <a:pt x="575676" y="575833"/>
                  </a:lnTo>
                  <a:lnTo>
                    <a:pt x="582293" y="573694"/>
                  </a:lnTo>
                  <a:lnTo>
                    <a:pt x="588910" y="571554"/>
                  </a:lnTo>
                  <a:lnTo>
                    <a:pt x="595527" y="569414"/>
                  </a:lnTo>
                  <a:lnTo>
                    <a:pt x="602144" y="567273"/>
                  </a:lnTo>
                  <a:lnTo>
                    <a:pt x="608761" y="565129"/>
                  </a:lnTo>
                  <a:lnTo>
                    <a:pt x="615378" y="562982"/>
                  </a:lnTo>
                  <a:lnTo>
                    <a:pt x="621995" y="560830"/>
                  </a:lnTo>
                  <a:lnTo>
                    <a:pt x="628612" y="558674"/>
                  </a:lnTo>
                  <a:lnTo>
                    <a:pt x="635229" y="556513"/>
                  </a:lnTo>
                  <a:lnTo>
                    <a:pt x="641846" y="554344"/>
                  </a:lnTo>
                  <a:lnTo>
                    <a:pt x="648462" y="552168"/>
                  </a:lnTo>
                  <a:lnTo>
                    <a:pt x="655079" y="549984"/>
                  </a:lnTo>
                  <a:lnTo>
                    <a:pt x="661696" y="547790"/>
                  </a:lnTo>
                  <a:lnTo>
                    <a:pt x="668313" y="545586"/>
                  </a:lnTo>
                  <a:lnTo>
                    <a:pt x="674930" y="543371"/>
                  </a:lnTo>
                  <a:lnTo>
                    <a:pt x="681547" y="541145"/>
                  </a:lnTo>
                  <a:lnTo>
                    <a:pt x="688164" y="538906"/>
                  </a:lnTo>
                  <a:lnTo>
                    <a:pt x="694781" y="536654"/>
                  </a:lnTo>
                  <a:lnTo>
                    <a:pt x="701398" y="534387"/>
                  </a:lnTo>
                  <a:lnTo>
                    <a:pt x="708015" y="532106"/>
                  </a:lnTo>
                  <a:lnTo>
                    <a:pt x="714632" y="529810"/>
                  </a:lnTo>
                  <a:lnTo>
                    <a:pt x="721249" y="527498"/>
                  </a:lnTo>
                  <a:lnTo>
                    <a:pt x="727866" y="525169"/>
                  </a:lnTo>
                  <a:lnTo>
                    <a:pt x="734483" y="522823"/>
                  </a:lnTo>
                  <a:lnTo>
                    <a:pt x="741100" y="520460"/>
                  </a:lnTo>
                  <a:lnTo>
                    <a:pt x="747717" y="518079"/>
                  </a:lnTo>
                  <a:lnTo>
                    <a:pt x="754334" y="515680"/>
                  </a:lnTo>
                  <a:lnTo>
                    <a:pt x="760951" y="513261"/>
                  </a:lnTo>
                  <a:lnTo>
                    <a:pt x="767568" y="510824"/>
                  </a:lnTo>
                  <a:lnTo>
                    <a:pt x="774185" y="508368"/>
                  </a:lnTo>
                  <a:lnTo>
                    <a:pt x="780802" y="505892"/>
                  </a:lnTo>
                  <a:lnTo>
                    <a:pt x="787419" y="503397"/>
                  </a:lnTo>
                  <a:lnTo>
                    <a:pt x="794036" y="500881"/>
                  </a:lnTo>
                  <a:lnTo>
                    <a:pt x="800653" y="498346"/>
                  </a:lnTo>
                  <a:lnTo>
                    <a:pt x="807270" y="495791"/>
                  </a:lnTo>
                  <a:lnTo>
                    <a:pt x="813887" y="493216"/>
                  </a:lnTo>
                  <a:lnTo>
                    <a:pt x="820504" y="490622"/>
                  </a:lnTo>
                  <a:lnTo>
                    <a:pt x="827121" y="488007"/>
                  </a:lnTo>
                  <a:lnTo>
                    <a:pt x="833738" y="485373"/>
                  </a:lnTo>
                  <a:lnTo>
                    <a:pt x="840355" y="482719"/>
                  </a:lnTo>
                  <a:lnTo>
                    <a:pt x="846972" y="480045"/>
                  </a:lnTo>
                  <a:lnTo>
                    <a:pt x="853589" y="477352"/>
                  </a:lnTo>
                  <a:lnTo>
                    <a:pt x="860206" y="474640"/>
                  </a:lnTo>
                  <a:lnTo>
                    <a:pt x="866822" y="471909"/>
                  </a:lnTo>
                  <a:lnTo>
                    <a:pt x="873439" y="469160"/>
                  </a:lnTo>
                  <a:lnTo>
                    <a:pt x="880056" y="466392"/>
                  </a:lnTo>
                  <a:lnTo>
                    <a:pt x="886673" y="463605"/>
                  </a:lnTo>
                  <a:lnTo>
                    <a:pt x="893290" y="460801"/>
                  </a:lnTo>
                  <a:lnTo>
                    <a:pt x="899907" y="457979"/>
                  </a:lnTo>
                  <a:lnTo>
                    <a:pt x="906524" y="455140"/>
                  </a:lnTo>
                  <a:lnTo>
                    <a:pt x="913141" y="452284"/>
                  </a:lnTo>
                  <a:lnTo>
                    <a:pt x="919758" y="449411"/>
                  </a:lnTo>
                  <a:lnTo>
                    <a:pt x="926375" y="446522"/>
                  </a:lnTo>
                  <a:lnTo>
                    <a:pt x="932992" y="443616"/>
                  </a:lnTo>
                  <a:lnTo>
                    <a:pt x="939609" y="440695"/>
                  </a:lnTo>
                  <a:lnTo>
                    <a:pt x="946226" y="437758"/>
                  </a:lnTo>
                  <a:lnTo>
                    <a:pt x="952843" y="434807"/>
                  </a:lnTo>
                  <a:lnTo>
                    <a:pt x="959460" y="431840"/>
                  </a:lnTo>
                  <a:lnTo>
                    <a:pt x="966077" y="428859"/>
                  </a:lnTo>
                  <a:lnTo>
                    <a:pt x="972694" y="425864"/>
                  </a:lnTo>
                  <a:lnTo>
                    <a:pt x="979311" y="422855"/>
                  </a:lnTo>
                  <a:lnTo>
                    <a:pt x="985928" y="419833"/>
                  </a:lnTo>
                  <a:lnTo>
                    <a:pt x="992545" y="416797"/>
                  </a:lnTo>
                  <a:lnTo>
                    <a:pt x="999162" y="413748"/>
                  </a:lnTo>
                  <a:lnTo>
                    <a:pt x="1005779" y="410687"/>
                  </a:lnTo>
                  <a:lnTo>
                    <a:pt x="1012396" y="407614"/>
                  </a:lnTo>
                  <a:lnTo>
                    <a:pt x="1019013" y="404528"/>
                  </a:lnTo>
                  <a:lnTo>
                    <a:pt x="1025630" y="401431"/>
                  </a:lnTo>
                  <a:lnTo>
                    <a:pt x="1032247" y="398323"/>
                  </a:lnTo>
                  <a:lnTo>
                    <a:pt x="1038864" y="395203"/>
                  </a:lnTo>
                  <a:lnTo>
                    <a:pt x="1045481" y="392072"/>
                  </a:lnTo>
                  <a:lnTo>
                    <a:pt x="1052098" y="388931"/>
                  </a:lnTo>
                  <a:lnTo>
                    <a:pt x="1058715" y="385780"/>
                  </a:lnTo>
                  <a:lnTo>
                    <a:pt x="1065332" y="382618"/>
                  </a:lnTo>
                  <a:lnTo>
                    <a:pt x="1071949" y="379447"/>
                  </a:lnTo>
                  <a:lnTo>
                    <a:pt x="1078566" y="376266"/>
                  </a:lnTo>
                  <a:lnTo>
                    <a:pt x="1085182" y="373075"/>
                  </a:lnTo>
                  <a:lnTo>
                    <a:pt x="1091799" y="369876"/>
                  </a:lnTo>
                  <a:lnTo>
                    <a:pt x="1098416" y="366667"/>
                  </a:lnTo>
                  <a:lnTo>
                    <a:pt x="1105033" y="363450"/>
                  </a:lnTo>
                  <a:lnTo>
                    <a:pt x="1111650" y="360224"/>
                  </a:lnTo>
                  <a:lnTo>
                    <a:pt x="1118267" y="356990"/>
                  </a:lnTo>
                  <a:lnTo>
                    <a:pt x="1124884" y="353748"/>
                  </a:lnTo>
                  <a:lnTo>
                    <a:pt x="1131501" y="350498"/>
                  </a:lnTo>
                  <a:lnTo>
                    <a:pt x="1138118" y="347241"/>
                  </a:lnTo>
                  <a:lnTo>
                    <a:pt x="1144735" y="343975"/>
                  </a:lnTo>
                  <a:lnTo>
                    <a:pt x="1151352" y="340703"/>
                  </a:lnTo>
                  <a:lnTo>
                    <a:pt x="1157969" y="337423"/>
                  </a:lnTo>
                  <a:lnTo>
                    <a:pt x="1164586" y="334136"/>
                  </a:lnTo>
                  <a:lnTo>
                    <a:pt x="1171203" y="330843"/>
                  </a:lnTo>
                  <a:lnTo>
                    <a:pt x="1177820" y="327542"/>
                  </a:lnTo>
                  <a:lnTo>
                    <a:pt x="1184437" y="324235"/>
                  </a:lnTo>
                  <a:lnTo>
                    <a:pt x="1191054" y="320922"/>
                  </a:lnTo>
                  <a:lnTo>
                    <a:pt x="1197671" y="317602"/>
                  </a:lnTo>
                  <a:lnTo>
                    <a:pt x="1204288" y="314277"/>
                  </a:lnTo>
                  <a:lnTo>
                    <a:pt x="1210905" y="310945"/>
                  </a:lnTo>
                  <a:lnTo>
                    <a:pt x="1217522" y="307608"/>
                  </a:lnTo>
                  <a:lnTo>
                    <a:pt x="1224139" y="304264"/>
                  </a:lnTo>
                  <a:lnTo>
                    <a:pt x="1230756" y="300915"/>
                  </a:lnTo>
                  <a:lnTo>
                    <a:pt x="1237373" y="297561"/>
                  </a:lnTo>
                  <a:lnTo>
                    <a:pt x="1243990" y="294201"/>
                  </a:lnTo>
                  <a:lnTo>
                    <a:pt x="1250607" y="290836"/>
                  </a:lnTo>
                  <a:lnTo>
                    <a:pt x="1257224" y="287466"/>
                  </a:lnTo>
                  <a:lnTo>
                    <a:pt x="1263841" y="284091"/>
                  </a:lnTo>
                  <a:lnTo>
                    <a:pt x="1270458" y="280711"/>
                  </a:lnTo>
                  <a:lnTo>
                    <a:pt x="1277075" y="277326"/>
                  </a:lnTo>
                  <a:lnTo>
                    <a:pt x="1283692" y="273936"/>
                  </a:lnTo>
                  <a:lnTo>
                    <a:pt x="1290309" y="270542"/>
                  </a:lnTo>
                  <a:lnTo>
                    <a:pt x="1296925" y="267143"/>
                  </a:lnTo>
                  <a:lnTo>
                    <a:pt x="1303542" y="263740"/>
                  </a:lnTo>
                  <a:lnTo>
                    <a:pt x="1310159" y="260332"/>
                  </a:lnTo>
                  <a:lnTo>
                    <a:pt x="1316776" y="256920"/>
                  </a:lnTo>
                  <a:lnTo>
                    <a:pt x="1323393" y="253504"/>
                  </a:lnTo>
                  <a:lnTo>
                    <a:pt x="1330010" y="250083"/>
                  </a:lnTo>
                  <a:lnTo>
                    <a:pt x="1336627" y="246659"/>
                  </a:lnTo>
                  <a:lnTo>
                    <a:pt x="1343244" y="243231"/>
                  </a:lnTo>
                  <a:lnTo>
                    <a:pt x="1349861" y="239799"/>
                  </a:lnTo>
                  <a:lnTo>
                    <a:pt x="1356478" y="236362"/>
                  </a:lnTo>
                  <a:lnTo>
                    <a:pt x="1363095" y="232923"/>
                  </a:lnTo>
                  <a:lnTo>
                    <a:pt x="1369712" y="229479"/>
                  </a:lnTo>
                  <a:lnTo>
                    <a:pt x="1376329" y="226032"/>
                  </a:lnTo>
                  <a:lnTo>
                    <a:pt x="1382946" y="222581"/>
                  </a:lnTo>
                  <a:lnTo>
                    <a:pt x="1389563" y="219127"/>
                  </a:lnTo>
                  <a:lnTo>
                    <a:pt x="1396180" y="215670"/>
                  </a:lnTo>
                  <a:lnTo>
                    <a:pt x="1402797" y="212209"/>
                  </a:lnTo>
                  <a:lnTo>
                    <a:pt x="1409414" y="208744"/>
                  </a:lnTo>
                  <a:lnTo>
                    <a:pt x="1416031" y="205277"/>
                  </a:lnTo>
                  <a:lnTo>
                    <a:pt x="1422648" y="201806"/>
                  </a:lnTo>
                  <a:lnTo>
                    <a:pt x="1429265" y="198332"/>
                  </a:lnTo>
                  <a:lnTo>
                    <a:pt x="1435882" y="194855"/>
                  </a:lnTo>
                  <a:lnTo>
                    <a:pt x="1442499" y="191375"/>
                  </a:lnTo>
                  <a:lnTo>
                    <a:pt x="1449116" y="187892"/>
                  </a:lnTo>
                  <a:lnTo>
                    <a:pt x="1455733" y="184407"/>
                  </a:lnTo>
                  <a:lnTo>
                    <a:pt x="1462350" y="180918"/>
                  </a:lnTo>
                  <a:lnTo>
                    <a:pt x="1468967" y="177426"/>
                  </a:lnTo>
                  <a:lnTo>
                    <a:pt x="1475584" y="173932"/>
                  </a:lnTo>
                  <a:lnTo>
                    <a:pt x="1482201" y="170434"/>
                  </a:lnTo>
                  <a:lnTo>
                    <a:pt x="1488818" y="166934"/>
                  </a:lnTo>
                  <a:lnTo>
                    <a:pt x="1495435" y="163432"/>
                  </a:lnTo>
                  <a:lnTo>
                    <a:pt x="1502052" y="159927"/>
                  </a:lnTo>
                  <a:lnTo>
                    <a:pt x="1508669" y="156419"/>
                  </a:lnTo>
                  <a:lnTo>
                    <a:pt x="1515285" y="152908"/>
                  </a:lnTo>
                  <a:lnTo>
                    <a:pt x="1521902" y="149396"/>
                  </a:lnTo>
                  <a:lnTo>
                    <a:pt x="1528519" y="145880"/>
                  </a:lnTo>
                  <a:lnTo>
                    <a:pt x="1535136" y="142362"/>
                  </a:lnTo>
                  <a:lnTo>
                    <a:pt x="1541753" y="138842"/>
                  </a:lnTo>
                  <a:lnTo>
                    <a:pt x="1548370" y="135320"/>
                  </a:lnTo>
                  <a:lnTo>
                    <a:pt x="1554987" y="131795"/>
                  </a:lnTo>
                  <a:lnTo>
                    <a:pt x="1561604" y="128268"/>
                  </a:lnTo>
                  <a:lnTo>
                    <a:pt x="1568221" y="124738"/>
                  </a:lnTo>
                  <a:lnTo>
                    <a:pt x="1574838" y="121207"/>
                  </a:lnTo>
                  <a:lnTo>
                    <a:pt x="1581455" y="117673"/>
                  </a:lnTo>
                  <a:lnTo>
                    <a:pt x="1588072" y="114137"/>
                  </a:lnTo>
                  <a:lnTo>
                    <a:pt x="1594689" y="110599"/>
                  </a:lnTo>
                  <a:lnTo>
                    <a:pt x="1601306" y="107058"/>
                  </a:lnTo>
                  <a:lnTo>
                    <a:pt x="1607923" y="103516"/>
                  </a:lnTo>
                  <a:lnTo>
                    <a:pt x="1614540" y="99972"/>
                  </a:lnTo>
                  <a:lnTo>
                    <a:pt x="1621157" y="96425"/>
                  </a:lnTo>
                  <a:lnTo>
                    <a:pt x="1627774" y="92877"/>
                  </a:lnTo>
                  <a:lnTo>
                    <a:pt x="1634391" y="89327"/>
                  </a:lnTo>
                  <a:lnTo>
                    <a:pt x="1641008" y="85774"/>
                  </a:lnTo>
                  <a:lnTo>
                    <a:pt x="1647625" y="82220"/>
                  </a:lnTo>
                  <a:lnTo>
                    <a:pt x="1654242" y="78664"/>
                  </a:lnTo>
                  <a:lnTo>
                    <a:pt x="1660859" y="75106"/>
                  </a:lnTo>
                  <a:lnTo>
                    <a:pt x="1667476" y="71546"/>
                  </a:lnTo>
                  <a:lnTo>
                    <a:pt x="1674093" y="67985"/>
                  </a:lnTo>
                  <a:lnTo>
                    <a:pt x="1680710" y="64421"/>
                  </a:lnTo>
                  <a:lnTo>
                    <a:pt x="1687327" y="60856"/>
                  </a:lnTo>
                  <a:lnTo>
                    <a:pt x="1693944" y="57289"/>
                  </a:lnTo>
                  <a:lnTo>
                    <a:pt x="1700561" y="53721"/>
                  </a:lnTo>
                  <a:lnTo>
                    <a:pt x="1707178" y="50151"/>
                  </a:lnTo>
                  <a:lnTo>
                    <a:pt x="1713795" y="46579"/>
                  </a:lnTo>
                  <a:lnTo>
                    <a:pt x="1720412" y="43005"/>
                  </a:lnTo>
                  <a:lnTo>
                    <a:pt x="1727029" y="39430"/>
                  </a:lnTo>
                  <a:lnTo>
                    <a:pt x="1733645" y="35853"/>
                  </a:lnTo>
                  <a:lnTo>
                    <a:pt x="1740262" y="32274"/>
                  </a:lnTo>
                  <a:lnTo>
                    <a:pt x="1746879" y="28694"/>
                  </a:lnTo>
                  <a:lnTo>
                    <a:pt x="1753496" y="25113"/>
                  </a:lnTo>
                  <a:lnTo>
                    <a:pt x="1760113" y="21530"/>
                  </a:lnTo>
                  <a:lnTo>
                    <a:pt x="1766730" y="17945"/>
                  </a:lnTo>
                  <a:lnTo>
                    <a:pt x="1773347" y="14359"/>
                  </a:lnTo>
                  <a:lnTo>
                    <a:pt x="1779964" y="10771"/>
                  </a:lnTo>
                  <a:lnTo>
                    <a:pt x="1786581" y="7182"/>
                  </a:lnTo>
                  <a:lnTo>
                    <a:pt x="1793198" y="3591"/>
                  </a:lnTo>
                  <a:lnTo>
                    <a:pt x="1799815" y="0"/>
                  </a:lnTo>
                  <a:lnTo>
                    <a:pt x="1799815" y="361383"/>
                  </a:lnTo>
                  <a:lnTo>
                    <a:pt x="1793198" y="363639"/>
                  </a:lnTo>
                  <a:lnTo>
                    <a:pt x="1786581" y="365895"/>
                  </a:lnTo>
                  <a:lnTo>
                    <a:pt x="1779964" y="368149"/>
                  </a:lnTo>
                  <a:lnTo>
                    <a:pt x="1773347" y="370402"/>
                  </a:lnTo>
                  <a:lnTo>
                    <a:pt x="1766730" y="372654"/>
                  </a:lnTo>
                  <a:lnTo>
                    <a:pt x="1760113" y="374905"/>
                  </a:lnTo>
                  <a:lnTo>
                    <a:pt x="1753496" y="377155"/>
                  </a:lnTo>
                  <a:lnTo>
                    <a:pt x="1746879" y="379403"/>
                  </a:lnTo>
                  <a:lnTo>
                    <a:pt x="1740262" y="381650"/>
                  </a:lnTo>
                  <a:lnTo>
                    <a:pt x="1733645" y="383895"/>
                  </a:lnTo>
                  <a:lnTo>
                    <a:pt x="1727029" y="386138"/>
                  </a:lnTo>
                  <a:lnTo>
                    <a:pt x="1720412" y="388381"/>
                  </a:lnTo>
                  <a:lnTo>
                    <a:pt x="1713795" y="390621"/>
                  </a:lnTo>
                  <a:lnTo>
                    <a:pt x="1707178" y="392859"/>
                  </a:lnTo>
                  <a:lnTo>
                    <a:pt x="1700561" y="395096"/>
                  </a:lnTo>
                  <a:lnTo>
                    <a:pt x="1693944" y="397331"/>
                  </a:lnTo>
                  <a:lnTo>
                    <a:pt x="1687327" y="399563"/>
                  </a:lnTo>
                  <a:lnTo>
                    <a:pt x="1680710" y="401794"/>
                  </a:lnTo>
                  <a:lnTo>
                    <a:pt x="1674093" y="404022"/>
                  </a:lnTo>
                  <a:lnTo>
                    <a:pt x="1667476" y="406248"/>
                  </a:lnTo>
                  <a:lnTo>
                    <a:pt x="1660859" y="408471"/>
                  </a:lnTo>
                  <a:lnTo>
                    <a:pt x="1654242" y="410692"/>
                  </a:lnTo>
                  <a:lnTo>
                    <a:pt x="1647625" y="412910"/>
                  </a:lnTo>
                  <a:lnTo>
                    <a:pt x="1641008" y="415126"/>
                  </a:lnTo>
                  <a:lnTo>
                    <a:pt x="1634391" y="417338"/>
                  </a:lnTo>
                  <a:lnTo>
                    <a:pt x="1627774" y="419548"/>
                  </a:lnTo>
                  <a:lnTo>
                    <a:pt x="1621157" y="421754"/>
                  </a:lnTo>
                  <a:lnTo>
                    <a:pt x="1614540" y="423958"/>
                  </a:lnTo>
                  <a:lnTo>
                    <a:pt x="1607923" y="426158"/>
                  </a:lnTo>
                  <a:lnTo>
                    <a:pt x="1601306" y="428354"/>
                  </a:lnTo>
                  <a:lnTo>
                    <a:pt x="1594689" y="430547"/>
                  </a:lnTo>
                  <a:lnTo>
                    <a:pt x="1588072" y="432736"/>
                  </a:lnTo>
                  <a:lnTo>
                    <a:pt x="1581455" y="434922"/>
                  </a:lnTo>
                  <a:lnTo>
                    <a:pt x="1574838" y="437103"/>
                  </a:lnTo>
                  <a:lnTo>
                    <a:pt x="1568221" y="439281"/>
                  </a:lnTo>
                  <a:lnTo>
                    <a:pt x="1561604" y="441454"/>
                  </a:lnTo>
                  <a:lnTo>
                    <a:pt x="1554987" y="443623"/>
                  </a:lnTo>
                  <a:lnTo>
                    <a:pt x="1548370" y="445787"/>
                  </a:lnTo>
                  <a:lnTo>
                    <a:pt x="1541753" y="447947"/>
                  </a:lnTo>
                  <a:lnTo>
                    <a:pt x="1535136" y="450102"/>
                  </a:lnTo>
                  <a:lnTo>
                    <a:pt x="1528519" y="452252"/>
                  </a:lnTo>
                  <a:lnTo>
                    <a:pt x="1521902" y="454397"/>
                  </a:lnTo>
                  <a:lnTo>
                    <a:pt x="1515285" y="456536"/>
                  </a:lnTo>
                  <a:lnTo>
                    <a:pt x="1508669" y="458671"/>
                  </a:lnTo>
                  <a:lnTo>
                    <a:pt x="1502052" y="460799"/>
                  </a:lnTo>
                  <a:lnTo>
                    <a:pt x="1495435" y="462923"/>
                  </a:lnTo>
                  <a:lnTo>
                    <a:pt x="1488818" y="465040"/>
                  </a:lnTo>
                  <a:lnTo>
                    <a:pt x="1482201" y="467151"/>
                  </a:lnTo>
                  <a:lnTo>
                    <a:pt x="1475584" y="469257"/>
                  </a:lnTo>
                  <a:lnTo>
                    <a:pt x="1468967" y="471356"/>
                  </a:lnTo>
                  <a:lnTo>
                    <a:pt x="1462350" y="473449"/>
                  </a:lnTo>
                  <a:lnTo>
                    <a:pt x="1455733" y="475536"/>
                  </a:lnTo>
                  <a:lnTo>
                    <a:pt x="1449116" y="477615"/>
                  </a:lnTo>
                  <a:lnTo>
                    <a:pt x="1442499" y="479689"/>
                  </a:lnTo>
                  <a:lnTo>
                    <a:pt x="1435882" y="481755"/>
                  </a:lnTo>
                  <a:lnTo>
                    <a:pt x="1429265" y="483814"/>
                  </a:lnTo>
                  <a:lnTo>
                    <a:pt x="1422648" y="485867"/>
                  </a:lnTo>
                  <a:lnTo>
                    <a:pt x="1416031" y="487912"/>
                  </a:lnTo>
                  <a:lnTo>
                    <a:pt x="1409414" y="489950"/>
                  </a:lnTo>
                  <a:lnTo>
                    <a:pt x="1402797" y="491981"/>
                  </a:lnTo>
                  <a:lnTo>
                    <a:pt x="1396180" y="494005"/>
                  </a:lnTo>
                  <a:lnTo>
                    <a:pt x="1389563" y="496021"/>
                  </a:lnTo>
                  <a:lnTo>
                    <a:pt x="1382946" y="498030"/>
                  </a:lnTo>
                  <a:lnTo>
                    <a:pt x="1376329" y="500031"/>
                  </a:lnTo>
                  <a:lnTo>
                    <a:pt x="1369712" y="502025"/>
                  </a:lnTo>
                  <a:lnTo>
                    <a:pt x="1363095" y="504011"/>
                  </a:lnTo>
                  <a:lnTo>
                    <a:pt x="1356478" y="505990"/>
                  </a:lnTo>
                  <a:lnTo>
                    <a:pt x="1349861" y="507961"/>
                  </a:lnTo>
                  <a:lnTo>
                    <a:pt x="1343244" y="509925"/>
                  </a:lnTo>
                  <a:lnTo>
                    <a:pt x="1336627" y="511882"/>
                  </a:lnTo>
                  <a:lnTo>
                    <a:pt x="1330010" y="513831"/>
                  </a:lnTo>
                  <a:lnTo>
                    <a:pt x="1323393" y="515773"/>
                  </a:lnTo>
                  <a:lnTo>
                    <a:pt x="1316776" y="517708"/>
                  </a:lnTo>
                  <a:lnTo>
                    <a:pt x="1310159" y="519636"/>
                  </a:lnTo>
                  <a:lnTo>
                    <a:pt x="1303542" y="521558"/>
                  </a:lnTo>
                  <a:lnTo>
                    <a:pt x="1296925" y="523472"/>
                  </a:lnTo>
                  <a:lnTo>
                    <a:pt x="1290309" y="525381"/>
                  </a:lnTo>
                  <a:lnTo>
                    <a:pt x="1283692" y="527283"/>
                  </a:lnTo>
                  <a:lnTo>
                    <a:pt x="1277075" y="529180"/>
                  </a:lnTo>
                  <a:lnTo>
                    <a:pt x="1270458" y="531070"/>
                  </a:lnTo>
                  <a:lnTo>
                    <a:pt x="1263841" y="532956"/>
                  </a:lnTo>
                  <a:lnTo>
                    <a:pt x="1257224" y="534836"/>
                  </a:lnTo>
                  <a:lnTo>
                    <a:pt x="1250607" y="536712"/>
                  </a:lnTo>
                  <a:lnTo>
                    <a:pt x="1243990" y="538583"/>
                  </a:lnTo>
                  <a:lnTo>
                    <a:pt x="1237373" y="540451"/>
                  </a:lnTo>
                  <a:lnTo>
                    <a:pt x="1230756" y="542315"/>
                  </a:lnTo>
                  <a:lnTo>
                    <a:pt x="1224139" y="544175"/>
                  </a:lnTo>
                  <a:lnTo>
                    <a:pt x="1217522" y="546033"/>
                  </a:lnTo>
                  <a:lnTo>
                    <a:pt x="1210905" y="547889"/>
                  </a:lnTo>
                  <a:lnTo>
                    <a:pt x="1204288" y="549744"/>
                  </a:lnTo>
                  <a:lnTo>
                    <a:pt x="1197671" y="551597"/>
                  </a:lnTo>
                  <a:lnTo>
                    <a:pt x="1191054" y="553449"/>
                  </a:lnTo>
                  <a:lnTo>
                    <a:pt x="1184437" y="555301"/>
                  </a:lnTo>
                  <a:lnTo>
                    <a:pt x="1177820" y="557154"/>
                  </a:lnTo>
                  <a:lnTo>
                    <a:pt x="1171203" y="559007"/>
                  </a:lnTo>
                  <a:lnTo>
                    <a:pt x="1164586" y="560862"/>
                  </a:lnTo>
                  <a:lnTo>
                    <a:pt x="1157969" y="562719"/>
                  </a:lnTo>
                  <a:lnTo>
                    <a:pt x="1151352" y="564579"/>
                  </a:lnTo>
                  <a:lnTo>
                    <a:pt x="1144735" y="566442"/>
                  </a:lnTo>
                  <a:lnTo>
                    <a:pt x="1138118" y="568308"/>
                  </a:lnTo>
                  <a:lnTo>
                    <a:pt x="1131501" y="570180"/>
                  </a:lnTo>
                  <a:lnTo>
                    <a:pt x="1124884" y="572056"/>
                  </a:lnTo>
                  <a:lnTo>
                    <a:pt x="1118267" y="573938"/>
                  </a:lnTo>
                  <a:lnTo>
                    <a:pt x="1111650" y="575826"/>
                  </a:lnTo>
                  <a:lnTo>
                    <a:pt x="1105033" y="577721"/>
                  </a:lnTo>
                  <a:lnTo>
                    <a:pt x="1098416" y="579623"/>
                  </a:lnTo>
                  <a:lnTo>
                    <a:pt x="1091799" y="581533"/>
                  </a:lnTo>
                  <a:lnTo>
                    <a:pt x="1085182" y="583451"/>
                  </a:lnTo>
                  <a:lnTo>
                    <a:pt x="1078566" y="585379"/>
                  </a:lnTo>
                  <a:lnTo>
                    <a:pt x="1071949" y="587316"/>
                  </a:lnTo>
                  <a:lnTo>
                    <a:pt x="1065332" y="589263"/>
                  </a:lnTo>
                  <a:lnTo>
                    <a:pt x="1058715" y="591220"/>
                  </a:lnTo>
                  <a:lnTo>
                    <a:pt x="1052098" y="593189"/>
                  </a:lnTo>
                  <a:lnTo>
                    <a:pt x="1045481" y="595169"/>
                  </a:lnTo>
                  <a:lnTo>
                    <a:pt x="1038864" y="597160"/>
                  </a:lnTo>
                  <a:lnTo>
                    <a:pt x="1032247" y="599164"/>
                  </a:lnTo>
                  <a:lnTo>
                    <a:pt x="1025630" y="601181"/>
                  </a:lnTo>
                  <a:lnTo>
                    <a:pt x="1019013" y="603211"/>
                  </a:lnTo>
                  <a:lnTo>
                    <a:pt x="1012396" y="605254"/>
                  </a:lnTo>
                  <a:lnTo>
                    <a:pt x="1005779" y="607310"/>
                  </a:lnTo>
                  <a:lnTo>
                    <a:pt x="999162" y="609381"/>
                  </a:lnTo>
                  <a:lnTo>
                    <a:pt x="992545" y="611465"/>
                  </a:lnTo>
                  <a:lnTo>
                    <a:pt x="985928" y="613564"/>
                  </a:lnTo>
                  <a:lnTo>
                    <a:pt x="979311" y="615678"/>
                  </a:lnTo>
                  <a:lnTo>
                    <a:pt x="972694" y="617807"/>
                  </a:lnTo>
                  <a:lnTo>
                    <a:pt x="966077" y="619951"/>
                  </a:lnTo>
                  <a:lnTo>
                    <a:pt x="959460" y="622109"/>
                  </a:lnTo>
                  <a:lnTo>
                    <a:pt x="952843" y="624284"/>
                  </a:lnTo>
                  <a:lnTo>
                    <a:pt x="946226" y="626473"/>
                  </a:lnTo>
                  <a:lnTo>
                    <a:pt x="939609" y="628678"/>
                  </a:lnTo>
                  <a:lnTo>
                    <a:pt x="932992" y="630899"/>
                  </a:lnTo>
                  <a:lnTo>
                    <a:pt x="926375" y="633135"/>
                  </a:lnTo>
                  <a:lnTo>
                    <a:pt x="919758" y="635387"/>
                  </a:lnTo>
                  <a:lnTo>
                    <a:pt x="913141" y="637654"/>
                  </a:lnTo>
                  <a:lnTo>
                    <a:pt x="906524" y="639937"/>
                  </a:lnTo>
                  <a:lnTo>
                    <a:pt x="899907" y="642236"/>
                  </a:lnTo>
                  <a:lnTo>
                    <a:pt x="893290" y="644550"/>
                  </a:lnTo>
                  <a:lnTo>
                    <a:pt x="886673" y="646880"/>
                  </a:lnTo>
                  <a:lnTo>
                    <a:pt x="880056" y="649225"/>
                  </a:lnTo>
                  <a:lnTo>
                    <a:pt x="873439" y="651586"/>
                  </a:lnTo>
                  <a:lnTo>
                    <a:pt x="866822" y="653962"/>
                  </a:lnTo>
                  <a:lnTo>
                    <a:pt x="860206" y="656353"/>
                  </a:lnTo>
                  <a:lnTo>
                    <a:pt x="853589" y="658759"/>
                  </a:lnTo>
                  <a:lnTo>
                    <a:pt x="846972" y="661180"/>
                  </a:lnTo>
                  <a:lnTo>
                    <a:pt x="840355" y="663616"/>
                  </a:lnTo>
                  <a:lnTo>
                    <a:pt x="833738" y="666067"/>
                  </a:lnTo>
                  <a:lnTo>
                    <a:pt x="827121" y="668532"/>
                  </a:lnTo>
                  <a:lnTo>
                    <a:pt x="820504" y="671012"/>
                  </a:lnTo>
                  <a:lnTo>
                    <a:pt x="813887" y="673506"/>
                  </a:lnTo>
                  <a:lnTo>
                    <a:pt x="807270" y="676014"/>
                  </a:lnTo>
                  <a:lnTo>
                    <a:pt x="800653" y="678536"/>
                  </a:lnTo>
                  <a:lnTo>
                    <a:pt x="794036" y="681072"/>
                  </a:lnTo>
                  <a:lnTo>
                    <a:pt x="787419" y="683621"/>
                  </a:lnTo>
                  <a:lnTo>
                    <a:pt x="780802" y="686184"/>
                  </a:lnTo>
                  <a:lnTo>
                    <a:pt x="774185" y="688760"/>
                  </a:lnTo>
                  <a:lnTo>
                    <a:pt x="767568" y="691350"/>
                  </a:lnTo>
                  <a:lnTo>
                    <a:pt x="760951" y="693952"/>
                  </a:lnTo>
                  <a:lnTo>
                    <a:pt x="754334" y="696568"/>
                  </a:lnTo>
                  <a:lnTo>
                    <a:pt x="747717" y="699195"/>
                  </a:lnTo>
                  <a:lnTo>
                    <a:pt x="741100" y="701836"/>
                  </a:lnTo>
                  <a:lnTo>
                    <a:pt x="734483" y="704489"/>
                  </a:lnTo>
                  <a:lnTo>
                    <a:pt x="727866" y="707153"/>
                  </a:lnTo>
                  <a:lnTo>
                    <a:pt x="721249" y="709830"/>
                  </a:lnTo>
                  <a:lnTo>
                    <a:pt x="714632" y="712519"/>
                  </a:lnTo>
                  <a:lnTo>
                    <a:pt x="708015" y="715220"/>
                  </a:lnTo>
                  <a:lnTo>
                    <a:pt x="701398" y="717931"/>
                  </a:lnTo>
                  <a:lnTo>
                    <a:pt x="694781" y="720655"/>
                  </a:lnTo>
                  <a:lnTo>
                    <a:pt x="688164" y="723389"/>
                  </a:lnTo>
                  <a:lnTo>
                    <a:pt x="681547" y="726135"/>
                  </a:lnTo>
                  <a:lnTo>
                    <a:pt x="674930" y="728891"/>
                  </a:lnTo>
                  <a:lnTo>
                    <a:pt x="668313" y="731659"/>
                  </a:lnTo>
                  <a:lnTo>
                    <a:pt x="661696" y="734437"/>
                  </a:lnTo>
                  <a:lnTo>
                    <a:pt x="655079" y="737225"/>
                  </a:lnTo>
                  <a:lnTo>
                    <a:pt x="648462" y="740024"/>
                  </a:lnTo>
                  <a:lnTo>
                    <a:pt x="641846" y="742833"/>
                  </a:lnTo>
                  <a:lnTo>
                    <a:pt x="635229" y="745652"/>
                  </a:lnTo>
                  <a:lnTo>
                    <a:pt x="628612" y="748481"/>
                  </a:lnTo>
                  <a:lnTo>
                    <a:pt x="621995" y="751319"/>
                  </a:lnTo>
                  <a:lnTo>
                    <a:pt x="615378" y="754168"/>
                  </a:lnTo>
                  <a:lnTo>
                    <a:pt x="608761" y="757026"/>
                  </a:lnTo>
                  <a:lnTo>
                    <a:pt x="602144" y="759893"/>
                  </a:lnTo>
                  <a:lnTo>
                    <a:pt x="595527" y="762770"/>
                  </a:lnTo>
                  <a:lnTo>
                    <a:pt x="588910" y="765656"/>
                  </a:lnTo>
                  <a:lnTo>
                    <a:pt x="582293" y="768551"/>
                  </a:lnTo>
                  <a:lnTo>
                    <a:pt x="575676" y="771455"/>
                  </a:lnTo>
                  <a:lnTo>
                    <a:pt x="569059" y="774368"/>
                  </a:lnTo>
                  <a:lnTo>
                    <a:pt x="562442" y="777290"/>
                  </a:lnTo>
                  <a:lnTo>
                    <a:pt x="555825" y="780220"/>
                  </a:lnTo>
                  <a:lnTo>
                    <a:pt x="549208" y="783159"/>
                  </a:lnTo>
                  <a:lnTo>
                    <a:pt x="542591" y="786106"/>
                  </a:lnTo>
                  <a:lnTo>
                    <a:pt x="535974" y="789062"/>
                  </a:lnTo>
                  <a:lnTo>
                    <a:pt x="529357" y="792026"/>
                  </a:lnTo>
                  <a:lnTo>
                    <a:pt x="522740" y="794998"/>
                  </a:lnTo>
                  <a:lnTo>
                    <a:pt x="516123" y="797978"/>
                  </a:lnTo>
                  <a:lnTo>
                    <a:pt x="509506" y="800966"/>
                  </a:lnTo>
                  <a:lnTo>
                    <a:pt x="502889" y="803962"/>
                  </a:lnTo>
                  <a:lnTo>
                    <a:pt x="496272" y="806966"/>
                  </a:lnTo>
                  <a:lnTo>
                    <a:pt x="489655" y="809977"/>
                  </a:lnTo>
                  <a:lnTo>
                    <a:pt x="483038" y="812996"/>
                  </a:lnTo>
                  <a:lnTo>
                    <a:pt x="476421" y="816023"/>
                  </a:lnTo>
                  <a:lnTo>
                    <a:pt x="469804" y="819057"/>
                  </a:lnTo>
                  <a:lnTo>
                    <a:pt x="463187" y="822098"/>
                  </a:lnTo>
                  <a:lnTo>
                    <a:pt x="456570" y="825147"/>
                  </a:lnTo>
                  <a:lnTo>
                    <a:pt x="449953" y="828202"/>
                  </a:lnTo>
                  <a:lnTo>
                    <a:pt x="443336" y="831265"/>
                  </a:lnTo>
                  <a:lnTo>
                    <a:pt x="436719" y="834335"/>
                  </a:lnTo>
                  <a:lnTo>
                    <a:pt x="430103" y="837412"/>
                  </a:lnTo>
                  <a:lnTo>
                    <a:pt x="423486" y="840496"/>
                  </a:lnTo>
                  <a:lnTo>
                    <a:pt x="416869" y="843587"/>
                  </a:lnTo>
                  <a:lnTo>
                    <a:pt x="410252" y="846684"/>
                  </a:lnTo>
                  <a:lnTo>
                    <a:pt x="403635" y="849788"/>
                  </a:lnTo>
                  <a:lnTo>
                    <a:pt x="397018" y="852899"/>
                  </a:lnTo>
                  <a:lnTo>
                    <a:pt x="390401" y="856016"/>
                  </a:lnTo>
                  <a:lnTo>
                    <a:pt x="383784" y="859140"/>
                  </a:lnTo>
                  <a:lnTo>
                    <a:pt x="377167" y="862270"/>
                  </a:lnTo>
                  <a:lnTo>
                    <a:pt x="370550" y="865406"/>
                  </a:lnTo>
                  <a:lnTo>
                    <a:pt x="363933" y="868549"/>
                  </a:lnTo>
                  <a:lnTo>
                    <a:pt x="357316" y="871697"/>
                  </a:lnTo>
                  <a:lnTo>
                    <a:pt x="350699" y="874852"/>
                  </a:lnTo>
                  <a:lnTo>
                    <a:pt x="344082" y="878013"/>
                  </a:lnTo>
                  <a:lnTo>
                    <a:pt x="337465" y="881180"/>
                  </a:lnTo>
                  <a:lnTo>
                    <a:pt x="330848" y="884353"/>
                  </a:lnTo>
                  <a:lnTo>
                    <a:pt x="324231" y="887532"/>
                  </a:lnTo>
                  <a:lnTo>
                    <a:pt x="317614" y="890717"/>
                  </a:lnTo>
                  <a:lnTo>
                    <a:pt x="310997" y="893907"/>
                  </a:lnTo>
                  <a:lnTo>
                    <a:pt x="304380" y="897103"/>
                  </a:lnTo>
                  <a:lnTo>
                    <a:pt x="297763" y="900305"/>
                  </a:lnTo>
                  <a:lnTo>
                    <a:pt x="291146" y="903512"/>
                  </a:lnTo>
                  <a:lnTo>
                    <a:pt x="284529" y="906725"/>
                  </a:lnTo>
                  <a:lnTo>
                    <a:pt x="277912" y="909943"/>
                  </a:lnTo>
                  <a:lnTo>
                    <a:pt x="271295" y="913167"/>
                  </a:lnTo>
                  <a:lnTo>
                    <a:pt x="264678" y="916396"/>
                  </a:lnTo>
                  <a:lnTo>
                    <a:pt x="258061" y="919630"/>
                  </a:lnTo>
                  <a:lnTo>
                    <a:pt x="251444" y="922870"/>
                  </a:lnTo>
                  <a:lnTo>
                    <a:pt x="244827" y="926114"/>
                  </a:lnTo>
                  <a:lnTo>
                    <a:pt x="238210" y="929364"/>
                  </a:lnTo>
                  <a:lnTo>
                    <a:pt x="231593" y="932619"/>
                  </a:lnTo>
                  <a:lnTo>
                    <a:pt x="224976" y="935879"/>
                  </a:lnTo>
                  <a:lnTo>
                    <a:pt x="218359" y="939144"/>
                  </a:lnTo>
                  <a:lnTo>
                    <a:pt x="211743" y="942414"/>
                  </a:lnTo>
                  <a:lnTo>
                    <a:pt x="205126" y="945688"/>
                  </a:lnTo>
                  <a:lnTo>
                    <a:pt x="198509" y="948968"/>
                  </a:lnTo>
                  <a:lnTo>
                    <a:pt x="191892" y="952252"/>
                  </a:lnTo>
                  <a:lnTo>
                    <a:pt x="185275" y="955541"/>
                  </a:lnTo>
                  <a:lnTo>
                    <a:pt x="178658" y="958835"/>
                  </a:lnTo>
                  <a:lnTo>
                    <a:pt x="172041" y="962133"/>
                  </a:lnTo>
                  <a:lnTo>
                    <a:pt x="165424" y="965436"/>
                  </a:lnTo>
                  <a:lnTo>
                    <a:pt x="158807" y="968743"/>
                  </a:lnTo>
                  <a:lnTo>
                    <a:pt x="152190" y="972055"/>
                  </a:lnTo>
                  <a:lnTo>
                    <a:pt x="145573" y="975371"/>
                  </a:lnTo>
                  <a:lnTo>
                    <a:pt x="138956" y="978692"/>
                  </a:lnTo>
                  <a:lnTo>
                    <a:pt x="132339" y="982017"/>
                  </a:lnTo>
                  <a:lnTo>
                    <a:pt x="125722" y="985346"/>
                  </a:lnTo>
                  <a:lnTo>
                    <a:pt x="119105" y="988679"/>
                  </a:lnTo>
                  <a:lnTo>
                    <a:pt x="112488" y="992017"/>
                  </a:lnTo>
                  <a:lnTo>
                    <a:pt x="105871" y="995359"/>
                  </a:lnTo>
                  <a:lnTo>
                    <a:pt x="99254" y="998704"/>
                  </a:lnTo>
                  <a:lnTo>
                    <a:pt x="92637" y="1002054"/>
                  </a:lnTo>
                  <a:lnTo>
                    <a:pt x="86020" y="1005408"/>
                  </a:lnTo>
                  <a:lnTo>
                    <a:pt x="79403" y="1008766"/>
                  </a:lnTo>
                  <a:lnTo>
                    <a:pt x="72786" y="1012128"/>
                  </a:lnTo>
                  <a:lnTo>
                    <a:pt x="66169" y="1015493"/>
                  </a:lnTo>
                  <a:lnTo>
                    <a:pt x="59552" y="1018863"/>
                  </a:lnTo>
                  <a:lnTo>
                    <a:pt x="52935" y="1022236"/>
                  </a:lnTo>
                  <a:lnTo>
                    <a:pt x="46318" y="1025613"/>
                  </a:lnTo>
                  <a:lnTo>
                    <a:pt x="39701" y="1028994"/>
                  </a:lnTo>
                  <a:lnTo>
                    <a:pt x="33084" y="1032379"/>
                  </a:lnTo>
                  <a:lnTo>
                    <a:pt x="26467" y="1035767"/>
                  </a:lnTo>
                  <a:lnTo>
                    <a:pt x="19850" y="1039158"/>
                  </a:lnTo>
                  <a:lnTo>
                    <a:pt x="13233" y="1042553"/>
                  </a:lnTo>
                  <a:lnTo>
                    <a:pt x="6616" y="1045952"/>
                  </a:lnTo>
                  <a:lnTo>
                    <a:pt x="0" y="1049354"/>
                  </a:lnTo>
                  <a:close/>
                </a:path>
              </a:pathLst>
            </a:custGeom>
            <a:solidFill>
              <a:srgbClr val="FF6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103690" y="1376269"/>
              <a:ext cx="1799815" cy="781345"/>
            </a:xfrm>
            <a:custGeom>
              <a:avLst/>
              <a:pathLst>
                <a:path w="1799815" h="781345">
                  <a:moveTo>
                    <a:pt x="0" y="781345"/>
                  </a:moveTo>
                  <a:lnTo>
                    <a:pt x="6616" y="778891"/>
                  </a:lnTo>
                  <a:lnTo>
                    <a:pt x="13233" y="776435"/>
                  </a:lnTo>
                  <a:lnTo>
                    <a:pt x="19850" y="773979"/>
                  </a:lnTo>
                  <a:lnTo>
                    <a:pt x="26467" y="771522"/>
                  </a:lnTo>
                  <a:lnTo>
                    <a:pt x="33084" y="769064"/>
                  </a:lnTo>
                  <a:lnTo>
                    <a:pt x="39701" y="766604"/>
                  </a:lnTo>
                  <a:lnTo>
                    <a:pt x="46318" y="764145"/>
                  </a:lnTo>
                  <a:lnTo>
                    <a:pt x="52935" y="761684"/>
                  </a:lnTo>
                  <a:lnTo>
                    <a:pt x="59552" y="759223"/>
                  </a:lnTo>
                  <a:lnTo>
                    <a:pt x="66169" y="756761"/>
                  </a:lnTo>
                  <a:lnTo>
                    <a:pt x="72786" y="754298"/>
                  </a:lnTo>
                  <a:lnTo>
                    <a:pt x="79403" y="751835"/>
                  </a:lnTo>
                  <a:lnTo>
                    <a:pt x="86020" y="749372"/>
                  </a:lnTo>
                  <a:lnTo>
                    <a:pt x="92637" y="746908"/>
                  </a:lnTo>
                  <a:lnTo>
                    <a:pt x="99254" y="744444"/>
                  </a:lnTo>
                  <a:lnTo>
                    <a:pt x="105871" y="741980"/>
                  </a:lnTo>
                  <a:lnTo>
                    <a:pt x="112488" y="739515"/>
                  </a:lnTo>
                  <a:lnTo>
                    <a:pt x="119105" y="737051"/>
                  </a:lnTo>
                  <a:lnTo>
                    <a:pt x="125722" y="734587"/>
                  </a:lnTo>
                  <a:lnTo>
                    <a:pt x="132339" y="732123"/>
                  </a:lnTo>
                  <a:lnTo>
                    <a:pt x="138956" y="729660"/>
                  </a:lnTo>
                  <a:lnTo>
                    <a:pt x="145573" y="727197"/>
                  </a:lnTo>
                  <a:lnTo>
                    <a:pt x="152190" y="724734"/>
                  </a:lnTo>
                  <a:lnTo>
                    <a:pt x="158807" y="722272"/>
                  </a:lnTo>
                  <a:lnTo>
                    <a:pt x="165424" y="719812"/>
                  </a:lnTo>
                  <a:lnTo>
                    <a:pt x="172041" y="717352"/>
                  </a:lnTo>
                  <a:lnTo>
                    <a:pt x="178658" y="714893"/>
                  </a:lnTo>
                  <a:lnTo>
                    <a:pt x="185275" y="712435"/>
                  </a:lnTo>
                  <a:lnTo>
                    <a:pt x="191892" y="709979"/>
                  </a:lnTo>
                  <a:lnTo>
                    <a:pt x="198509" y="707524"/>
                  </a:lnTo>
                  <a:lnTo>
                    <a:pt x="205126" y="705071"/>
                  </a:lnTo>
                  <a:lnTo>
                    <a:pt x="211743" y="702620"/>
                  </a:lnTo>
                  <a:lnTo>
                    <a:pt x="218359" y="700171"/>
                  </a:lnTo>
                  <a:lnTo>
                    <a:pt x="224976" y="697724"/>
                  </a:lnTo>
                  <a:lnTo>
                    <a:pt x="231593" y="695279"/>
                  </a:lnTo>
                  <a:lnTo>
                    <a:pt x="238210" y="692837"/>
                  </a:lnTo>
                  <a:lnTo>
                    <a:pt x="244827" y="690398"/>
                  </a:lnTo>
                  <a:lnTo>
                    <a:pt x="251444" y="687962"/>
                  </a:lnTo>
                  <a:lnTo>
                    <a:pt x="258061" y="685529"/>
                  </a:lnTo>
                  <a:lnTo>
                    <a:pt x="264678" y="683099"/>
                  </a:lnTo>
                  <a:lnTo>
                    <a:pt x="271295" y="680673"/>
                  </a:lnTo>
                  <a:lnTo>
                    <a:pt x="277912" y="678250"/>
                  </a:lnTo>
                  <a:lnTo>
                    <a:pt x="284529" y="675832"/>
                  </a:lnTo>
                  <a:lnTo>
                    <a:pt x="291146" y="673418"/>
                  </a:lnTo>
                  <a:lnTo>
                    <a:pt x="297763" y="671008"/>
                  </a:lnTo>
                  <a:lnTo>
                    <a:pt x="304380" y="668603"/>
                  </a:lnTo>
                  <a:lnTo>
                    <a:pt x="310997" y="666203"/>
                  </a:lnTo>
                  <a:lnTo>
                    <a:pt x="317614" y="663808"/>
                  </a:lnTo>
                  <a:lnTo>
                    <a:pt x="324231" y="661418"/>
                  </a:lnTo>
                  <a:lnTo>
                    <a:pt x="330848" y="659034"/>
                  </a:lnTo>
                  <a:lnTo>
                    <a:pt x="337465" y="656655"/>
                  </a:lnTo>
                  <a:lnTo>
                    <a:pt x="344082" y="654283"/>
                  </a:lnTo>
                  <a:lnTo>
                    <a:pt x="350699" y="651917"/>
                  </a:lnTo>
                  <a:lnTo>
                    <a:pt x="357316" y="649557"/>
                  </a:lnTo>
                  <a:lnTo>
                    <a:pt x="363933" y="647204"/>
                  </a:lnTo>
                  <a:lnTo>
                    <a:pt x="370550" y="644858"/>
                  </a:lnTo>
                  <a:lnTo>
                    <a:pt x="377167" y="642519"/>
                  </a:lnTo>
                  <a:lnTo>
                    <a:pt x="383784" y="640187"/>
                  </a:lnTo>
                  <a:lnTo>
                    <a:pt x="390401" y="637863"/>
                  </a:lnTo>
                  <a:lnTo>
                    <a:pt x="397018" y="635546"/>
                  </a:lnTo>
                  <a:lnTo>
                    <a:pt x="403635" y="633237"/>
                  </a:lnTo>
                  <a:lnTo>
                    <a:pt x="410252" y="630935"/>
                  </a:lnTo>
                  <a:lnTo>
                    <a:pt x="416869" y="628642"/>
                  </a:lnTo>
                  <a:lnTo>
                    <a:pt x="423486" y="626357"/>
                  </a:lnTo>
                  <a:lnTo>
                    <a:pt x="430103" y="624080"/>
                  </a:lnTo>
                  <a:lnTo>
                    <a:pt x="436719" y="621811"/>
                  </a:lnTo>
                  <a:lnTo>
                    <a:pt x="443336" y="619550"/>
                  </a:lnTo>
                  <a:lnTo>
                    <a:pt x="449953" y="617298"/>
                  </a:lnTo>
                  <a:lnTo>
                    <a:pt x="456570" y="615054"/>
                  </a:lnTo>
                  <a:lnTo>
                    <a:pt x="463187" y="612818"/>
                  </a:lnTo>
                  <a:lnTo>
                    <a:pt x="469804" y="610590"/>
                  </a:lnTo>
                  <a:lnTo>
                    <a:pt x="476421" y="608370"/>
                  </a:lnTo>
                  <a:lnTo>
                    <a:pt x="483038" y="606158"/>
                  </a:lnTo>
                  <a:lnTo>
                    <a:pt x="489655" y="603954"/>
                  </a:lnTo>
                  <a:lnTo>
                    <a:pt x="496272" y="601757"/>
                  </a:lnTo>
                  <a:lnTo>
                    <a:pt x="502889" y="599567"/>
                  </a:lnTo>
                  <a:lnTo>
                    <a:pt x="509506" y="597384"/>
                  </a:lnTo>
                  <a:lnTo>
                    <a:pt x="516123" y="595207"/>
                  </a:lnTo>
                  <a:lnTo>
                    <a:pt x="522740" y="593037"/>
                  </a:lnTo>
                  <a:lnTo>
                    <a:pt x="529357" y="590872"/>
                  </a:lnTo>
                  <a:lnTo>
                    <a:pt x="535974" y="588713"/>
                  </a:lnTo>
                  <a:lnTo>
                    <a:pt x="542591" y="586558"/>
                  </a:lnTo>
                  <a:lnTo>
                    <a:pt x="549208" y="584407"/>
                  </a:lnTo>
                  <a:lnTo>
                    <a:pt x="555825" y="582260"/>
                  </a:lnTo>
                  <a:lnTo>
                    <a:pt x="562442" y="580116"/>
                  </a:lnTo>
                  <a:lnTo>
                    <a:pt x="569059" y="577974"/>
                  </a:lnTo>
                  <a:lnTo>
                    <a:pt x="575676" y="575833"/>
                  </a:lnTo>
                  <a:lnTo>
                    <a:pt x="582293" y="573694"/>
                  </a:lnTo>
                  <a:lnTo>
                    <a:pt x="588910" y="571554"/>
                  </a:lnTo>
                  <a:lnTo>
                    <a:pt x="595527" y="569414"/>
                  </a:lnTo>
                  <a:lnTo>
                    <a:pt x="602144" y="567273"/>
                  </a:lnTo>
                  <a:lnTo>
                    <a:pt x="608761" y="565129"/>
                  </a:lnTo>
                  <a:lnTo>
                    <a:pt x="615378" y="562982"/>
                  </a:lnTo>
                  <a:lnTo>
                    <a:pt x="621995" y="560830"/>
                  </a:lnTo>
                  <a:lnTo>
                    <a:pt x="628612" y="558674"/>
                  </a:lnTo>
                  <a:lnTo>
                    <a:pt x="635229" y="556513"/>
                  </a:lnTo>
                  <a:lnTo>
                    <a:pt x="641846" y="554344"/>
                  </a:lnTo>
                  <a:lnTo>
                    <a:pt x="648462" y="552168"/>
                  </a:lnTo>
                  <a:lnTo>
                    <a:pt x="655079" y="549984"/>
                  </a:lnTo>
                  <a:lnTo>
                    <a:pt x="661696" y="547790"/>
                  </a:lnTo>
                  <a:lnTo>
                    <a:pt x="668313" y="545586"/>
                  </a:lnTo>
                  <a:lnTo>
                    <a:pt x="674930" y="543371"/>
                  </a:lnTo>
                  <a:lnTo>
                    <a:pt x="681547" y="541145"/>
                  </a:lnTo>
                  <a:lnTo>
                    <a:pt x="688164" y="538906"/>
                  </a:lnTo>
                  <a:lnTo>
                    <a:pt x="694781" y="536654"/>
                  </a:lnTo>
                  <a:lnTo>
                    <a:pt x="701398" y="534387"/>
                  </a:lnTo>
                  <a:lnTo>
                    <a:pt x="708015" y="532106"/>
                  </a:lnTo>
                  <a:lnTo>
                    <a:pt x="714632" y="529810"/>
                  </a:lnTo>
                  <a:lnTo>
                    <a:pt x="721249" y="527498"/>
                  </a:lnTo>
                  <a:lnTo>
                    <a:pt x="727866" y="525169"/>
                  </a:lnTo>
                  <a:lnTo>
                    <a:pt x="734483" y="522823"/>
                  </a:lnTo>
                  <a:lnTo>
                    <a:pt x="741100" y="520460"/>
                  </a:lnTo>
                  <a:lnTo>
                    <a:pt x="747717" y="518079"/>
                  </a:lnTo>
                  <a:lnTo>
                    <a:pt x="754334" y="515680"/>
                  </a:lnTo>
                  <a:lnTo>
                    <a:pt x="760951" y="513261"/>
                  </a:lnTo>
                  <a:lnTo>
                    <a:pt x="767568" y="510824"/>
                  </a:lnTo>
                  <a:lnTo>
                    <a:pt x="774185" y="508368"/>
                  </a:lnTo>
                  <a:lnTo>
                    <a:pt x="780802" y="505892"/>
                  </a:lnTo>
                  <a:lnTo>
                    <a:pt x="787419" y="503397"/>
                  </a:lnTo>
                  <a:lnTo>
                    <a:pt x="794036" y="500881"/>
                  </a:lnTo>
                  <a:lnTo>
                    <a:pt x="800653" y="498346"/>
                  </a:lnTo>
                  <a:lnTo>
                    <a:pt x="807270" y="495791"/>
                  </a:lnTo>
                  <a:lnTo>
                    <a:pt x="813887" y="493216"/>
                  </a:lnTo>
                  <a:lnTo>
                    <a:pt x="820504" y="490622"/>
                  </a:lnTo>
                  <a:lnTo>
                    <a:pt x="827121" y="488007"/>
                  </a:lnTo>
                  <a:lnTo>
                    <a:pt x="833738" y="485373"/>
                  </a:lnTo>
                  <a:lnTo>
                    <a:pt x="840355" y="482719"/>
                  </a:lnTo>
                  <a:lnTo>
                    <a:pt x="846972" y="480045"/>
                  </a:lnTo>
                  <a:lnTo>
                    <a:pt x="853589" y="477352"/>
                  </a:lnTo>
                  <a:lnTo>
                    <a:pt x="860206" y="474640"/>
                  </a:lnTo>
                  <a:lnTo>
                    <a:pt x="866822" y="471909"/>
                  </a:lnTo>
                  <a:lnTo>
                    <a:pt x="873439" y="469160"/>
                  </a:lnTo>
                  <a:lnTo>
                    <a:pt x="880056" y="466392"/>
                  </a:lnTo>
                  <a:lnTo>
                    <a:pt x="886673" y="463605"/>
                  </a:lnTo>
                  <a:lnTo>
                    <a:pt x="893290" y="460801"/>
                  </a:lnTo>
                  <a:lnTo>
                    <a:pt x="899907" y="457979"/>
                  </a:lnTo>
                  <a:lnTo>
                    <a:pt x="906524" y="455140"/>
                  </a:lnTo>
                  <a:lnTo>
                    <a:pt x="913141" y="452284"/>
                  </a:lnTo>
                  <a:lnTo>
                    <a:pt x="919758" y="449411"/>
                  </a:lnTo>
                  <a:lnTo>
                    <a:pt x="926375" y="446522"/>
                  </a:lnTo>
                  <a:lnTo>
                    <a:pt x="932992" y="443616"/>
                  </a:lnTo>
                  <a:lnTo>
                    <a:pt x="939609" y="440695"/>
                  </a:lnTo>
                  <a:lnTo>
                    <a:pt x="946226" y="437758"/>
                  </a:lnTo>
                  <a:lnTo>
                    <a:pt x="952843" y="434807"/>
                  </a:lnTo>
                  <a:lnTo>
                    <a:pt x="959460" y="431840"/>
                  </a:lnTo>
                  <a:lnTo>
                    <a:pt x="966077" y="428859"/>
                  </a:lnTo>
                  <a:lnTo>
                    <a:pt x="972694" y="425864"/>
                  </a:lnTo>
                  <a:lnTo>
                    <a:pt x="979311" y="422855"/>
                  </a:lnTo>
                  <a:lnTo>
                    <a:pt x="985928" y="419833"/>
                  </a:lnTo>
                  <a:lnTo>
                    <a:pt x="992545" y="416797"/>
                  </a:lnTo>
                  <a:lnTo>
                    <a:pt x="999162" y="413748"/>
                  </a:lnTo>
                  <a:lnTo>
                    <a:pt x="1005779" y="410687"/>
                  </a:lnTo>
                  <a:lnTo>
                    <a:pt x="1012396" y="407614"/>
                  </a:lnTo>
                  <a:lnTo>
                    <a:pt x="1019013" y="404528"/>
                  </a:lnTo>
                  <a:lnTo>
                    <a:pt x="1025630" y="401431"/>
                  </a:lnTo>
                  <a:lnTo>
                    <a:pt x="1032247" y="398323"/>
                  </a:lnTo>
                  <a:lnTo>
                    <a:pt x="1038864" y="395203"/>
                  </a:lnTo>
                  <a:lnTo>
                    <a:pt x="1045481" y="392072"/>
                  </a:lnTo>
                  <a:lnTo>
                    <a:pt x="1052098" y="388931"/>
                  </a:lnTo>
                  <a:lnTo>
                    <a:pt x="1058715" y="385780"/>
                  </a:lnTo>
                  <a:lnTo>
                    <a:pt x="1065332" y="382618"/>
                  </a:lnTo>
                  <a:lnTo>
                    <a:pt x="1071949" y="379447"/>
                  </a:lnTo>
                  <a:lnTo>
                    <a:pt x="1078566" y="376266"/>
                  </a:lnTo>
                  <a:lnTo>
                    <a:pt x="1085182" y="373075"/>
                  </a:lnTo>
                  <a:lnTo>
                    <a:pt x="1091799" y="369876"/>
                  </a:lnTo>
                  <a:lnTo>
                    <a:pt x="1098416" y="366667"/>
                  </a:lnTo>
                  <a:lnTo>
                    <a:pt x="1105033" y="363450"/>
                  </a:lnTo>
                  <a:lnTo>
                    <a:pt x="1111650" y="360224"/>
                  </a:lnTo>
                  <a:lnTo>
                    <a:pt x="1118267" y="356990"/>
                  </a:lnTo>
                  <a:lnTo>
                    <a:pt x="1124884" y="353748"/>
                  </a:lnTo>
                  <a:lnTo>
                    <a:pt x="1131501" y="350498"/>
                  </a:lnTo>
                  <a:lnTo>
                    <a:pt x="1138118" y="347241"/>
                  </a:lnTo>
                  <a:lnTo>
                    <a:pt x="1144735" y="343975"/>
                  </a:lnTo>
                  <a:lnTo>
                    <a:pt x="1151352" y="340703"/>
                  </a:lnTo>
                  <a:lnTo>
                    <a:pt x="1157969" y="337423"/>
                  </a:lnTo>
                  <a:lnTo>
                    <a:pt x="1164586" y="334136"/>
                  </a:lnTo>
                  <a:lnTo>
                    <a:pt x="1171203" y="330843"/>
                  </a:lnTo>
                  <a:lnTo>
                    <a:pt x="1177820" y="327542"/>
                  </a:lnTo>
                  <a:lnTo>
                    <a:pt x="1184437" y="324235"/>
                  </a:lnTo>
                  <a:lnTo>
                    <a:pt x="1191054" y="320922"/>
                  </a:lnTo>
                  <a:lnTo>
                    <a:pt x="1197671" y="317602"/>
                  </a:lnTo>
                  <a:lnTo>
                    <a:pt x="1204288" y="314277"/>
                  </a:lnTo>
                  <a:lnTo>
                    <a:pt x="1210905" y="310945"/>
                  </a:lnTo>
                  <a:lnTo>
                    <a:pt x="1217522" y="307608"/>
                  </a:lnTo>
                  <a:lnTo>
                    <a:pt x="1224139" y="304264"/>
                  </a:lnTo>
                  <a:lnTo>
                    <a:pt x="1230756" y="300915"/>
                  </a:lnTo>
                  <a:lnTo>
                    <a:pt x="1237373" y="297561"/>
                  </a:lnTo>
                  <a:lnTo>
                    <a:pt x="1243990" y="294201"/>
                  </a:lnTo>
                  <a:lnTo>
                    <a:pt x="1250607" y="290836"/>
                  </a:lnTo>
                  <a:lnTo>
                    <a:pt x="1257224" y="287466"/>
                  </a:lnTo>
                  <a:lnTo>
                    <a:pt x="1263841" y="284091"/>
                  </a:lnTo>
                  <a:lnTo>
                    <a:pt x="1270458" y="280711"/>
                  </a:lnTo>
                  <a:lnTo>
                    <a:pt x="1277075" y="277326"/>
                  </a:lnTo>
                  <a:lnTo>
                    <a:pt x="1283692" y="273936"/>
                  </a:lnTo>
                  <a:lnTo>
                    <a:pt x="1290309" y="270542"/>
                  </a:lnTo>
                  <a:lnTo>
                    <a:pt x="1296925" y="267143"/>
                  </a:lnTo>
                  <a:lnTo>
                    <a:pt x="1303542" y="263740"/>
                  </a:lnTo>
                  <a:lnTo>
                    <a:pt x="1310159" y="260332"/>
                  </a:lnTo>
                  <a:lnTo>
                    <a:pt x="1316776" y="256920"/>
                  </a:lnTo>
                  <a:lnTo>
                    <a:pt x="1323393" y="253504"/>
                  </a:lnTo>
                  <a:lnTo>
                    <a:pt x="1330010" y="250083"/>
                  </a:lnTo>
                  <a:lnTo>
                    <a:pt x="1336627" y="246659"/>
                  </a:lnTo>
                  <a:lnTo>
                    <a:pt x="1343244" y="243231"/>
                  </a:lnTo>
                  <a:lnTo>
                    <a:pt x="1349861" y="239799"/>
                  </a:lnTo>
                  <a:lnTo>
                    <a:pt x="1356478" y="236362"/>
                  </a:lnTo>
                  <a:lnTo>
                    <a:pt x="1363095" y="232923"/>
                  </a:lnTo>
                  <a:lnTo>
                    <a:pt x="1369712" y="229479"/>
                  </a:lnTo>
                  <a:lnTo>
                    <a:pt x="1376329" y="226032"/>
                  </a:lnTo>
                  <a:lnTo>
                    <a:pt x="1382946" y="222581"/>
                  </a:lnTo>
                  <a:lnTo>
                    <a:pt x="1389563" y="219127"/>
                  </a:lnTo>
                  <a:lnTo>
                    <a:pt x="1396180" y="215670"/>
                  </a:lnTo>
                  <a:lnTo>
                    <a:pt x="1402797" y="212209"/>
                  </a:lnTo>
                  <a:lnTo>
                    <a:pt x="1409414" y="208744"/>
                  </a:lnTo>
                  <a:lnTo>
                    <a:pt x="1416031" y="205277"/>
                  </a:lnTo>
                  <a:lnTo>
                    <a:pt x="1422648" y="201806"/>
                  </a:lnTo>
                  <a:lnTo>
                    <a:pt x="1429265" y="198332"/>
                  </a:lnTo>
                  <a:lnTo>
                    <a:pt x="1435882" y="194855"/>
                  </a:lnTo>
                  <a:lnTo>
                    <a:pt x="1442499" y="191375"/>
                  </a:lnTo>
                  <a:lnTo>
                    <a:pt x="1449116" y="187892"/>
                  </a:lnTo>
                  <a:lnTo>
                    <a:pt x="1455733" y="184407"/>
                  </a:lnTo>
                  <a:lnTo>
                    <a:pt x="1462350" y="180918"/>
                  </a:lnTo>
                  <a:lnTo>
                    <a:pt x="1468967" y="177426"/>
                  </a:lnTo>
                  <a:lnTo>
                    <a:pt x="1475584" y="173932"/>
                  </a:lnTo>
                  <a:lnTo>
                    <a:pt x="1482201" y="170434"/>
                  </a:lnTo>
                  <a:lnTo>
                    <a:pt x="1488818" y="166934"/>
                  </a:lnTo>
                  <a:lnTo>
                    <a:pt x="1495435" y="163432"/>
                  </a:lnTo>
                  <a:lnTo>
                    <a:pt x="1502052" y="159927"/>
                  </a:lnTo>
                  <a:lnTo>
                    <a:pt x="1508669" y="156419"/>
                  </a:lnTo>
                  <a:lnTo>
                    <a:pt x="1515285" y="152908"/>
                  </a:lnTo>
                  <a:lnTo>
                    <a:pt x="1521902" y="149396"/>
                  </a:lnTo>
                  <a:lnTo>
                    <a:pt x="1528519" y="145880"/>
                  </a:lnTo>
                  <a:lnTo>
                    <a:pt x="1535136" y="142362"/>
                  </a:lnTo>
                  <a:lnTo>
                    <a:pt x="1541753" y="138842"/>
                  </a:lnTo>
                  <a:lnTo>
                    <a:pt x="1548370" y="135320"/>
                  </a:lnTo>
                  <a:lnTo>
                    <a:pt x="1554987" y="131795"/>
                  </a:lnTo>
                  <a:lnTo>
                    <a:pt x="1561604" y="128268"/>
                  </a:lnTo>
                  <a:lnTo>
                    <a:pt x="1568221" y="124738"/>
                  </a:lnTo>
                  <a:lnTo>
                    <a:pt x="1574838" y="121207"/>
                  </a:lnTo>
                  <a:lnTo>
                    <a:pt x="1581455" y="117673"/>
                  </a:lnTo>
                  <a:lnTo>
                    <a:pt x="1588072" y="114137"/>
                  </a:lnTo>
                  <a:lnTo>
                    <a:pt x="1594689" y="110599"/>
                  </a:lnTo>
                  <a:lnTo>
                    <a:pt x="1601306" y="107058"/>
                  </a:lnTo>
                  <a:lnTo>
                    <a:pt x="1607923" y="103516"/>
                  </a:lnTo>
                  <a:lnTo>
                    <a:pt x="1614540" y="99972"/>
                  </a:lnTo>
                  <a:lnTo>
                    <a:pt x="1621157" y="96425"/>
                  </a:lnTo>
                  <a:lnTo>
                    <a:pt x="1627774" y="92877"/>
                  </a:lnTo>
                  <a:lnTo>
                    <a:pt x="1634391" y="89327"/>
                  </a:lnTo>
                  <a:lnTo>
                    <a:pt x="1641008" y="85774"/>
                  </a:lnTo>
                  <a:lnTo>
                    <a:pt x="1647625" y="82220"/>
                  </a:lnTo>
                  <a:lnTo>
                    <a:pt x="1654242" y="78664"/>
                  </a:lnTo>
                  <a:lnTo>
                    <a:pt x="1660859" y="75106"/>
                  </a:lnTo>
                  <a:lnTo>
                    <a:pt x="1667476" y="71546"/>
                  </a:lnTo>
                  <a:lnTo>
                    <a:pt x="1674093" y="67985"/>
                  </a:lnTo>
                  <a:lnTo>
                    <a:pt x="1680710" y="64421"/>
                  </a:lnTo>
                  <a:lnTo>
                    <a:pt x="1687327" y="60856"/>
                  </a:lnTo>
                  <a:lnTo>
                    <a:pt x="1693944" y="57289"/>
                  </a:lnTo>
                  <a:lnTo>
                    <a:pt x="1700561" y="53721"/>
                  </a:lnTo>
                  <a:lnTo>
                    <a:pt x="1707178" y="50151"/>
                  </a:lnTo>
                  <a:lnTo>
                    <a:pt x="1713795" y="46579"/>
                  </a:lnTo>
                  <a:lnTo>
                    <a:pt x="1720412" y="43005"/>
                  </a:lnTo>
                  <a:lnTo>
                    <a:pt x="1727029" y="39430"/>
                  </a:lnTo>
                  <a:lnTo>
                    <a:pt x="1733645" y="35853"/>
                  </a:lnTo>
                  <a:lnTo>
                    <a:pt x="1740262" y="32274"/>
                  </a:lnTo>
                  <a:lnTo>
                    <a:pt x="1746879" y="28694"/>
                  </a:lnTo>
                  <a:lnTo>
                    <a:pt x="1753496" y="25113"/>
                  </a:lnTo>
                  <a:lnTo>
                    <a:pt x="1760113" y="21530"/>
                  </a:lnTo>
                  <a:lnTo>
                    <a:pt x="1766730" y="17945"/>
                  </a:lnTo>
                  <a:lnTo>
                    <a:pt x="1773347" y="14359"/>
                  </a:lnTo>
                  <a:lnTo>
                    <a:pt x="1779964" y="10771"/>
                  </a:lnTo>
                  <a:lnTo>
                    <a:pt x="1786581" y="7182"/>
                  </a:lnTo>
                  <a:lnTo>
                    <a:pt x="1793198" y="3591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03690" y="1737652"/>
              <a:ext cx="1799815" cy="687971"/>
            </a:xfrm>
            <a:custGeom>
              <a:avLst/>
              <a:pathLst>
                <a:path w="1799815" h="687971">
                  <a:moveTo>
                    <a:pt x="1799815" y="0"/>
                  </a:moveTo>
                  <a:lnTo>
                    <a:pt x="1799815" y="0"/>
                  </a:lnTo>
                  <a:lnTo>
                    <a:pt x="1793198" y="2256"/>
                  </a:lnTo>
                  <a:lnTo>
                    <a:pt x="1786581" y="4511"/>
                  </a:lnTo>
                  <a:lnTo>
                    <a:pt x="1779964" y="6766"/>
                  </a:lnTo>
                  <a:lnTo>
                    <a:pt x="1773347" y="9019"/>
                  </a:lnTo>
                  <a:lnTo>
                    <a:pt x="1766730" y="11271"/>
                  </a:lnTo>
                  <a:lnTo>
                    <a:pt x="1760113" y="13522"/>
                  </a:lnTo>
                  <a:lnTo>
                    <a:pt x="1753496" y="15771"/>
                  </a:lnTo>
                  <a:lnTo>
                    <a:pt x="1746879" y="18019"/>
                  </a:lnTo>
                  <a:lnTo>
                    <a:pt x="1740262" y="20266"/>
                  </a:lnTo>
                  <a:lnTo>
                    <a:pt x="1733645" y="22511"/>
                  </a:lnTo>
                  <a:lnTo>
                    <a:pt x="1727029" y="24755"/>
                  </a:lnTo>
                  <a:lnTo>
                    <a:pt x="1720412" y="26997"/>
                  </a:lnTo>
                  <a:lnTo>
                    <a:pt x="1713795" y="29237"/>
                  </a:lnTo>
                  <a:lnTo>
                    <a:pt x="1707178" y="31476"/>
                  </a:lnTo>
                  <a:lnTo>
                    <a:pt x="1700561" y="33713"/>
                  </a:lnTo>
                  <a:lnTo>
                    <a:pt x="1693944" y="35947"/>
                  </a:lnTo>
                  <a:lnTo>
                    <a:pt x="1687327" y="38180"/>
                  </a:lnTo>
                  <a:lnTo>
                    <a:pt x="1680710" y="40410"/>
                  </a:lnTo>
                  <a:lnTo>
                    <a:pt x="1674093" y="42638"/>
                  </a:lnTo>
                  <a:lnTo>
                    <a:pt x="1667476" y="44864"/>
                  </a:lnTo>
                  <a:lnTo>
                    <a:pt x="1660859" y="47088"/>
                  </a:lnTo>
                  <a:lnTo>
                    <a:pt x="1654242" y="49308"/>
                  </a:lnTo>
                  <a:lnTo>
                    <a:pt x="1647625" y="51527"/>
                  </a:lnTo>
                  <a:lnTo>
                    <a:pt x="1641008" y="53742"/>
                  </a:lnTo>
                  <a:lnTo>
                    <a:pt x="1634391" y="55955"/>
                  </a:lnTo>
                  <a:lnTo>
                    <a:pt x="1627774" y="58164"/>
                  </a:lnTo>
                  <a:lnTo>
                    <a:pt x="1621157" y="60371"/>
                  </a:lnTo>
                  <a:lnTo>
                    <a:pt x="1614540" y="62574"/>
                  </a:lnTo>
                  <a:lnTo>
                    <a:pt x="1607923" y="64774"/>
                  </a:lnTo>
                  <a:lnTo>
                    <a:pt x="1601306" y="66971"/>
                  </a:lnTo>
                  <a:lnTo>
                    <a:pt x="1594689" y="69164"/>
                  </a:lnTo>
                  <a:lnTo>
                    <a:pt x="1588072" y="71353"/>
                  </a:lnTo>
                  <a:lnTo>
                    <a:pt x="1581455" y="73538"/>
                  </a:lnTo>
                  <a:lnTo>
                    <a:pt x="1574838" y="75720"/>
                  </a:lnTo>
                  <a:lnTo>
                    <a:pt x="1568221" y="77897"/>
                  </a:lnTo>
                  <a:lnTo>
                    <a:pt x="1561604" y="80071"/>
                  </a:lnTo>
                  <a:lnTo>
                    <a:pt x="1554987" y="82239"/>
                  </a:lnTo>
                  <a:lnTo>
                    <a:pt x="1548370" y="84404"/>
                  </a:lnTo>
                  <a:lnTo>
                    <a:pt x="1541753" y="86563"/>
                  </a:lnTo>
                  <a:lnTo>
                    <a:pt x="1535136" y="88718"/>
                  </a:lnTo>
                  <a:lnTo>
                    <a:pt x="1528519" y="90868"/>
                  </a:lnTo>
                  <a:lnTo>
                    <a:pt x="1521902" y="93013"/>
                  </a:lnTo>
                  <a:lnTo>
                    <a:pt x="1515285" y="95153"/>
                  </a:lnTo>
                  <a:lnTo>
                    <a:pt x="1508669" y="97287"/>
                  </a:lnTo>
                  <a:lnTo>
                    <a:pt x="1502052" y="99416"/>
                  </a:lnTo>
                  <a:lnTo>
                    <a:pt x="1495435" y="101539"/>
                  </a:lnTo>
                  <a:lnTo>
                    <a:pt x="1488818" y="103657"/>
                  </a:lnTo>
                  <a:lnTo>
                    <a:pt x="1482201" y="105768"/>
                  </a:lnTo>
                  <a:lnTo>
                    <a:pt x="1475584" y="107873"/>
                  </a:lnTo>
                  <a:lnTo>
                    <a:pt x="1468967" y="109973"/>
                  </a:lnTo>
                  <a:lnTo>
                    <a:pt x="1462350" y="112066"/>
                  </a:lnTo>
                  <a:lnTo>
                    <a:pt x="1455733" y="114152"/>
                  </a:lnTo>
                  <a:lnTo>
                    <a:pt x="1449116" y="116232"/>
                  </a:lnTo>
                  <a:lnTo>
                    <a:pt x="1442499" y="118305"/>
                  </a:lnTo>
                  <a:lnTo>
                    <a:pt x="1435882" y="120372"/>
                  </a:lnTo>
                  <a:lnTo>
                    <a:pt x="1429265" y="122431"/>
                  </a:lnTo>
                  <a:lnTo>
                    <a:pt x="1422648" y="124484"/>
                  </a:lnTo>
                  <a:lnTo>
                    <a:pt x="1416031" y="126529"/>
                  </a:lnTo>
                  <a:lnTo>
                    <a:pt x="1409414" y="128567"/>
                  </a:lnTo>
                  <a:lnTo>
                    <a:pt x="1402797" y="130598"/>
                  </a:lnTo>
                  <a:lnTo>
                    <a:pt x="1396180" y="132621"/>
                  </a:lnTo>
                  <a:lnTo>
                    <a:pt x="1389563" y="134638"/>
                  </a:lnTo>
                  <a:lnTo>
                    <a:pt x="1382946" y="136646"/>
                  </a:lnTo>
                  <a:lnTo>
                    <a:pt x="1376329" y="138648"/>
                  </a:lnTo>
                  <a:lnTo>
                    <a:pt x="1369712" y="140641"/>
                  </a:lnTo>
                  <a:lnTo>
                    <a:pt x="1363095" y="142628"/>
                  </a:lnTo>
                  <a:lnTo>
                    <a:pt x="1356478" y="144606"/>
                  </a:lnTo>
                  <a:lnTo>
                    <a:pt x="1349861" y="146578"/>
                  </a:lnTo>
                  <a:lnTo>
                    <a:pt x="1343244" y="148542"/>
                  </a:lnTo>
                  <a:lnTo>
                    <a:pt x="1336627" y="150498"/>
                  </a:lnTo>
                  <a:lnTo>
                    <a:pt x="1330010" y="152447"/>
                  </a:lnTo>
                  <a:lnTo>
                    <a:pt x="1323393" y="154390"/>
                  </a:lnTo>
                  <a:lnTo>
                    <a:pt x="1316776" y="156325"/>
                  </a:lnTo>
                  <a:lnTo>
                    <a:pt x="1310159" y="158253"/>
                  </a:lnTo>
                  <a:lnTo>
                    <a:pt x="1303542" y="160174"/>
                  </a:lnTo>
                  <a:lnTo>
                    <a:pt x="1296925" y="162089"/>
                  </a:lnTo>
                  <a:lnTo>
                    <a:pt x="1290309" y="163997"/>
                  </a:lnTo>
                  <a:lnTo>
                    <a:pt x="1283692" y="165900"/>
                  </a:lnTo>
                  <a:lnTo>
                    <a:pt x="1277075" y="167796"/>
                  </a:lnTo>
                  <a:lnTo>
                    <a:pt x="1270458" y="169687"/>
                  </a:lnTo>
                  <a:lnTo>
                    <a:pt x="1263841" y="171572"/>
                  </a:lnTo>
                  <a:lnTo>
                    <a:pt x="1257224" y="173453"/>
                  </a:lnTo>
                  <a:lnTo>
                    <a:pt x="1250607" y="175328"/>
                  </a:lnTo>
                  <a:lnTo>
                    <a:pt x="1243990" y="177200"/>
                  </a:lnTo>
                  <a:lnTo>
                    <a:pt x="1237373" y="179067"/>
                  </a:lnTo>
                  <a:lnTo>
                    <a:pt x="1230756" y="180931"/>
                  </a:lnTo>
                  <a:lnTo>
                    <a:pt x="1224139" y="182792"/>
                  </a:lnTo>
                  <a:lnTo>
                    <a:pt x="1217522" y="184650"/>
                  </a:lnTo>
                  <a:lnTo>
                    <a:pt x="1210905" y="186506"/>
                  </a:lnTo>
                  <a:lnTo>
                    <a:pt x="1204288" y="188360"/>
                  </a:lnTo>
                  <a:lnTo>
                    <a:pt x="1197671" y="190213"/>
                  </a:lnTo>
                  <a:lnTo>
                    <a:pt x="1191054" y="192065"/>
                  </a:lnTo>
                  <a:lnTo>
                    <a:pt x="1184437" y="193918"/>
                  </a:lnTo>
                  <a:lnTo>
                    <a:pt x="1177820" y="195770"/>
                  </a:lnTo>
                  <a:lnTo>
                    <a:pt x="1171203" y="197624"/>
                  </a:lnTo>
                  <a:lnTo>
                    <a:pt x="1164586" y="199479"/>
                  </a:lnTo>
                  <a:lnTo>
                    <a:pt x="1157969" y="201336"/>
                  </a:lnTo>
                  <a:lnTo>
                    <a:pt x="1151352" y="203195"/>
                  </a:lnTo>
                  <a:lnTo>
                    <a:pt x="1144735" y="205058"/>
                  </a:lnTo>
                  <a:lnTo>
                    <a:pt x="1138118" y="206925"/>
                  </a:lnTo>
                  <a:lnTo>
                    <a:pt x="1131501" y="208796"/>
                  </a:lnTo>
                  <a:lnTo>
                    <a:pt x="1124884" y="210672"/>
                  </a:lnTo>
                  <a:lnTo>
                    <a:pt x="1118267" y="212554"/>
                  </a:lnTo>
                  <a:lnTo>
                    <a:pt x="1111650" y="214442"/>
                  </a:lnTo>
                  <a:lnTo>
                    <a:pt x="1105033" y="216337"/>
                  </a:lnTo>
                  <a:lnTo>
                    <a:pt x="1098416" y="218239"/>
                  </a:lnTo>
                  <a:lnTo>
                    <a:pt x="1091799" y="220149"/>
                  </a:lnTo>
                  <a:lnTo>
                    <a:pt x="1085182" y="222068"/>
                  </a:lnTo>
                  <a:lnTo>
                    <a:pt x="1078566" y="223995"/>
                  </a:lnTo>
                  <a:lnTo>
                    <a:pt x="1071949" y="225932"/>
                  </a:lnTo>
                  <a:lnTo>
                    <a:pt x="1065332" y="227879"/>
                  </a:lnTo>
                  <a:lnTo>
                    <a:pt x="1058715" y="229837"/>
                  </a:lnTo>
                  <a:lnTo>
                    <a:pt x="1052098" y="231805"/>
                  </a:lnTo>
                  <a:lnTo>
                    <a:pt x="1045481" y="233785"/>
                  </a:lnTo>
                  <a:lnTo>
                    <a:pt x="1038864" y="235777"/>
                  </a:lnTo>
                  <a:lnTo>
                    <a:pt x="1032247" y="237781"/>
                  </a:lnTo>
                  <a:lnTo>
                    <a:pt x="1025630" y="239798"/>
                  </a:lnTo>
                  <a:lnTo>
                    <a:pt x="1019013" y="241827"/>
                  </a:lnTo>
                  <a:lnTo>
                    <a:pt x="1012396" y="243870"/>
                  </a:lnTo>
                  <a:lnTo>
                    <a:pt x="1005779" y="245927"/>
                  </a:lnTo>
                  <a:lnTo>
                    <a:pt x="999162" y="247997"/>
                  </a:lnTo>
                  <a:lnTo>
                    <a:pt x="992545" y="250082"/>
                  </a:lnTo>
                  <a:lnTo>
                    <a:pt x="985928" y="252181"/>
                  </a:lnTo>
                  <a:lnTo>
                    <a:pt x="979311" y="254295"/>
                  </a:lnTo>
                  <a:lnTo>
                    <a:pt x="972694" y="256424"/>
                  </a:lnTo>
                  <a:lnTo>
                    <a:pt x="966077" y="258567"/>
                  </a:lnTo>
                  <a:lnTo>
                    <a:pt x="959460" y="260726"/>
                  </a:lnTo>
                  <a:lnTo>
                    <a:pt x="952843" y="262900"/>
                  </a:lnTo>
                  <a:lnTo>
                    <a:pt x="946226" y="265090"/>
                  </a:lnTo>
                  <a:lnTo>
                    <a:pt x="939609" y="267295"/>
                  </a:lnTo>
                  <a:lnTo>
                    <a:pt x="932992" y="269515"/>
                  </a:lnTo>
                  <a:lnTo>
                    <a:pt x="926375" y="271752"/>
                  </a:lnTo>
                  <a:lnTo>
                    <a:pt x="919758" y="274003"/>
                  </a:lnTo>
                  <a:lnTo>
                    <a:pt x="913141" y="276271"/>
                  </a:lnTo>
                  <a:lnTo>
                    <a:pt x="906524" y="278554"/>
                  </a:lnTo>
                  <a:lnTo>
                    <a:pt x="899907" y="280853"/>
                  </a:lnTo>
                  <a:lnTo>
                    <a:pt x="893290" y="283167"/>
                  </a:lnTo>
                  <a:lnTo>
                    <a:pt x="886673" y="285497"/>
                  </a:lnTo>
                  <a:lnTo>
                    <a:pt x="880056" y="287842"/>
                  </a:lnTo>
                  <a:lnTo>
                    <a:pt x="873439" y="290203"/>
                  </a:lnTo>
                  <a:lnTo>
                    <a:pt x="866822" y="292578"/>
                  </a:lnTo>
                  <a:lnTo>
                    <a:pt x="860206" y="294970"/>
                  </a:lnTo>
                  <a:lnTo>
                    <a:pt x="853589" y="297376"/>
                  </a:lnTo>
                  <a:lnTo>
                    <a:pt x="846972" y="299797"/>
                  </a:lnTo>
                  <a:lnTo>
                    <a:pt x="840355" y="302233"/>
                  </a:lnTo>
                  <a:lnTo>
                    <a:pt x="833738" y="304683"/>
                  </a:lnTo>
                  <a:lnTo>
                    <a:pt x="827121" y="307149"/>
                  </a:lnTo>
                  <a:lnTo>
                    <a:pt x="820504" y="309628"/>
                  </a:lnTo>
                  <a:lnTo>
                    <a:pt x="813887" y="312122"/>
                  </a:lnTo>
                  <a:lnTo>
                    <a:pt x="807270" y="314630"/>
                  </a:lnTo>
                  <a:lnTo>
                    <a:pt x="800653" y="317152"/>
                  </a:lnTo>
                  <a:lnTo>
                    <a:pt x="794036" y="319688"/>
                  </a:lnTo>
                  <a:lnTo>
                    <a:pt x="787419" y="322238"/>
                  </a:lnTo>
                  <a:lnTo>
                    <a:pt x="780802" y="324801"/>
                  </a:lnTo>
                  <a:lnTo>
                    <a:pt x="774185" y="327377"/>
                  </a:lnTo>
                  <a:lnTo>
                    <a:pt x="767568" y="329966"/>
                  </a:lnTo>
                  <a:lnTo>
                    <a:pt x="760951" y="332569"/>
                  </a:lnTo>
                  <a:lnTo>
                    <a:pt x="754334" y="335184"/>
                  </a:lnTo>
                  <a:lnTo>
                    <a:pt x="747717" y="337812"/>
                  </a:lnTo>
                  <a:lnTo>
                    <a:pt x="741100" y="340452"/>
                  </a:lnTo>
                  <a:lnTo>
                    <a:pt x="734483" y="343105"/>
                  </a:lnTo>
                  <a:lnTo>
                    <a:pt x="727866" y="345770"/>
                  </a:lnTo>
                  <a:lnTo>
                    <a:pt x="721249" y="348447"/>
                  </a:lnTo>
                  <a:lnTo>
                    <a:pt x="714632" y="351136"/>
                  </a:lnTo>
                  <a:lnTo>
                    <a:pt x="708015" y="353836"/>
                  </a:lnTo>
                  <a:lnTo>
                    <a:pt x="701398" y="356548"/>
                  </a:lnTo>
                  <a:lnTo>
                    <a:pt x="694781" y="359271"/>
                  </a:lnTo>
                  <a:lnTo>
                    <a:pt x="688164" y="362006"/>
                  </a:lnTo>
                  <a:lnTo>
                    <a:pt x="681547" y="364751"/>
                  </a:lnTo>
                  <a:lnTo>
                    <a:pt x="674930" y="367508"/>
                  </a:lnTo>
                  <a:lnTo>
                    <a:pt x="668313" y="370275"/>
                  </a:lnTo>
                  <a:lnTo>
                    <a:pt x="661696" y="373053"/>
                  </a:lnTo>
                  <a:lnTo>
                    <a:pt x="655079" y="375842"/>
                  </a:lnTo>
                  <a:lnTo>
                    <a:pt x="648462" y="378640"/>
                  </a:lnTo>
                  <a:lnTo>
                    <a:pt x="641846" y="381449"/>
                  </a:lnTo>
                  <a:lnTo>
                    <a:pt x="635229" y="384268"/>
                  </a:lnTo>
                  <a:lnTo>
                    <a:pt x="628612" y="387097"/>
                  </a:lnTo>
                  <a:lnTo>
                    <a:pt x="621995" y="389936"/>
                  </a:lnTo>
                  <a:lnTo>
                    <a:pt x="615378" y="392784"/>
                  </a:lnTo>
                  <a:lnTo>
                    <a:pt x="608761" y="395642"/>
                  </a:lnTo>
                  <a:lnTo>
                    <a:pt x="602144" y="398510"/>
                  </a:lnTo>
                  <a:lnTo>
                    <a:pt x="595527" y="401387"/>
                  </a:lnTo>
                  <a:lnTo>
                    <a:pt x="588910" y="404273"/>
                  </a:lnTo>
                  <a:lnTo>
                    <a:pt x="582293" y="407168"/>
                  </a:lnTo>
                  <a:lnTo>
                    <a:pt x="575676" y="410072"/>
                  </a:lnTo>
                  <a:lnTo>
                    <a:pt x="569059" y="412985"/>
                  </a:lnTo>
                  <a:lnTo>
                    <a:pt x="562442" y="415906"/>
                  </a:lnTo>
                  <a:lnTo>
                    <a:pt x="555825" y="418837"/>
                  </a:lnTo>
                  <a:lnTo>
                    <a:pt x="549208" y="421776"/>
                  </a:lnTo>
                  <a:lnTo>
                    <a:pt x="542591" y="424723"/>
                  </a:lnTo>
                  <a:lnTo>
                    <a:pt x="535974" y="427678"/>
                  </a:lnTo>
                  <a:lnTo>
                    <a:pt x="529357" y="430642"/>
                  </a:lnTo>
                  <a:lnTo>
                    <a:pt x="522740" y="433614"/>
                  </a:lnTo>
                  <a:lnTo>
                    <a:pt x="516123" y="436595"/>
                  </a:lnTo>
                  <a:lnTo>
                    <a:pt x="509506" y="439583"/>
                  </a:lnTo>
                  <a:lnTo>
                    <a:pt x="502889" y="442579"/>
                  </a:lnTo>
                  <a:lnTo>
                    <a:pt x="496272" y="445582"/>
                  </a:lnTo>
                  <a:lnTo>
                    <a:pt x="489655" y="448594"/>
                  </a:lnTo>
                  <a:lnTo>
                    <a:pt x="483038" y="451613"/>
                  </a:lnTo>
                  <a:lnTo>
                    <a:pt x="476421" y="454639"/>
                  </a:lnTo>
                  <a:lnTo>
                    <a:pt x="469804" y="457673"/>
                  </a:lnTo>
                  <a:lnTo>
                    <a:pt x="463187" y="460715"/>
                  </a:lnTo>
                  <a:lnTo>
                    <a:pt x="456570" y="463763"/>
                  </a:lnTo>
                  <a:lnTo>
                    <a:pt x="449953" y="466819"/>
                  </a:lnTo>
                  <a:lnTo>
                    <a:pt x="443336" y="469882"/>
                  </a:lnTo>
                  <a:lnTo>
                    <a:pt x="436719" y="472952"/>
                  </a:lnTo>
                  <a:lnTo>
                    <a:pt x="430103" y="476029"/>
                  </a:lnTo>
                  <a:lnTo>
                    <a:pt x="423486" y="479113"/>
                  </a:lnTo>
                  <a:lnTo>
                    <a:pt x="416869" y="482203"/>
                  </a:lnTo>
                  <a:lnTo>
                    <a:pt x="410252" y="485301"/>
                  </a:lnTo>
                  <a:lnTo>
                    <a:pt x="403635" y="488405"/>
                  </a:lnTo>
                  <a:lnTo>
                    <a:pt x="397018" y="491515"/>
                  </a:lnTo>
                  <a:lnTo>
                    <a:pt x="390401" y="494632"/>
                  </a:lnTo>
                  <a:lnTo>
                    <a:pt x="383784" y="497756"/>
                  </a:lnTo>
                  <a:lnTo>
                    <a:pt x="377167" y="500886"/>
                  </a:lnTo>
                  <a:lnTo>
                    <a:pt x="370550" y="504022"/>
                  </a:lnTo>
                  <a:lnTo>
                    <a:pt x="363933" y="507165"/>
                  </a:lnTo>
                  <a:lnTo>
                    <a:pt x="357316" y="510314"/>
                  </a:lnTo>
                  <a:lnTo>
                    <a:pt x="350699" y="513469"/>
                  </a:lnTo>
                  <a:lnTo>
                    <a:pt x="344082" y="516630"/>
                  </a:lnTo>
                  <a:lnTo>
                    <a:pt x="337465" y="519797"/>
                  </a:lnTo>
                  <a:lnTo>
                    <a:pt x="330848" y="522970"/>
                  </a:lnTo>
                  <a:lnTo>
                    <a:pt x="324231" y="526149"/>
                  </a:lnTo>
                  <a:lnTo>
                    <a:pt x="317614" y="529333"/>
                  </a:lnTo>
                  <a:lnTo>
                    <a:pt x="310997" y="532524"/>
                  </a:lnTo>
                  <a:lnTo>
                    <a:pt x="304380" y="535720"/>
                  </a:lnTo>
                  <a:lnTo>
                    <a:pt x="297763" y="538921"/>
                  </a:lnTo>
                  <a:lnTo>
                    <a:pt x="291146" y="542129"/>
                  </a:lnTo>
                  <a:lnTo>
                    <a:pt x="284529" y="545341"/>
                  </a:lnTo>
                  <a:lnTo>
                    <a:pt x="277912" y="548560"/>
                  </a:lnTo>
                  <a:lnTo>
                    <a:pt x="271295" y="551783"/>
                  </a:lnTo>
                  <a:lnTo>
                    <a:pt x="264678" y="555012"/>
                  </a:lnTo>
                  <a:lnTo>
                    <a:pt x="258061" y="558247"/>
                  </a:lnTo>
                  <a:lnTo>
                    <a:pt x="251444" y="561486"/>
                  </a:lnTo>
                  <a:lnTo>
                    <a:pt x="244827" y="564731"/>
                  </a:lnTo>
                  <a:lnTo>
                    <a:pt x="238210" y="567981"/>
                  </a:lnTo>
                  <a:lnTo>
                    <a:pt x="231593" y="571236"/>
                  </a:lnTo>
                  <a:lnTo>
                    <a:pt x="224976" y="574496"/>
                  </a:lnTo>
                  <a:lnTo>
                    <a:pt x="218359" y="577761"/>
                  </a:lnTo>
                  <a:lnTo>
                    <a:pt x="211743" y="581030"/>
                  </a:lnTo>
                  <a:lnTo>
                    <a:pt x="205126" y="584305"/>
                  </a:lnTo>
                  <a:lnTo>
                    <a:pt x="198509" y="587585"/>
                  </a:lnTo>
                  <a:lnTo>
                    <a:pt x="191892" y="590869"/>
                  </a:lnTo>
                  <a:lnTo>
                    <a:pt x="185275" y="594158"/>
                  </a:lnTo>
                  <a:lnTo>
                    <a:pt x="178658" y="597451"/>
                  </a:lnTo>
                  <a:lnTo>
                    <a:pt x="172041" y="600750"/>
                  </a:lnTo>
                  <a:lnTo>
                    <a:pt x="165424" y="604052"/>
                  </a:lnTo>
                  <a:lnTo>
                    <a:pt x="158807" y="607360"/>
                  </a:lnTo>
                  <a:lnTo>
                    <a:pt x="152190" y="610672"/>
                  </a:lnTo>
                  <a:lnTo>
                    <a:pt x="145573" y="613988"/>
                  </a:lnTo>
                  <a:lnTo>
                    <a:pt x="138956" y="617308"/>
                  </a:lnTo>
                  <a:lnTo>
                    <a:pt x="132339" y="620633"/>
                  </a:lnTo>
                  <a:lnTo>
                    <a:pt x="125722" y="623962"/>
                  </a:lnTo>
                  <a:lnTo>
                    <a:pt x="119105" y="627296"/>
                  </a:lnTo>
                  <a:lnTo>
                    <a:pt x="112488" y="630633"/>
                  </a:lnTo>
                  <a:lnTo>
                    <a:pt x="105871" y="633975"/>
                  </a:lnTo>
                  <a:lnTo>
                    <a:pt x="99254" y="637321"/>
                  </a:lnTo>
                  <a:lnTo>
                    <a:pt x="92637" y="640671"/>
                  </a:lnTo>
                  <a:lnTo>
                    <a:pt x="86020" y="644025"/>
                  </a:lnTo>
                  <a:lnTo>
                    <a:pt x="79403" y="647383"/>
                  </a:lnTo>
                  <a:lnTo>
                    <a:pt x="72786" y="650744"/>
                  </a:lnTo>
                  <a:lnTo>
                    <a:pt x="66169" y="654110"/>
                  </a:lnTo>
                  <a:lnTo>
                    <a:pt x="59552" y="657480"/>
                  </a:lnTo>
                  <a:lnTo>
                    <a:pt x="52935" y="660853"/>
                  </a:lnTo>
                  <a:lnTo>
                    <a:pt x="46318" y="664230"/>
                  </a:lnTo>
                  <a:lnTo>
                    <a:pt x="39701" y="667611"/>
                  </a:lnTo>
                  <a:lnTo>
                    <a:pt x="33084" y="670995"/>
                  </a:lnTo>
                  <a:lnTo>
                    <a:pt x="26467" y="674383"/>
                  </a:lnTo>
                  <a:lnTo>
                    <a:pt x="19850" y="677775"/>
                  </a:lnTo>
                  <a:lnTo>
                    <a:pt x="13233" y="681170"/>
                  </a:lnTo>
                  <a:lnTo>
                    <a:pt x="6616" y="684569"/>
                  </a:lnTo>
                  <a:lnTo>
                    <a:pt x="0" y="687971"/>
                  </a:lnTo>
                  <a:lnTo>
                    <a:pt x="0" y="68797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103690" y="1558058"/>
              <a:ext cx="1799815" cy="732837"/>
            </a:xfrm>
            <a:custGeom>
              <a:avLst/>
              <a:pathLst>
                <a:path w="1799815" h="732837">
                  <a:moveTo>
                    <a:pt x="0" y="732837"/>
                  </a:moveTo>
                  <a:lnTo>
                    <a:pt x="6616" y="729889"/>
                  </a:lnTo>
                  <a:lnTo>
                    <a:pt x="13233" y="726940"/>
                  </a:lnTo>
                  <a:lnTo>
                    <a:pt x="19850" y="723993"/>
                  </a:lnTo>
                  <a:lnTo>
                    <a:pt x="26467" y="721046"/>
                  </a:lnTo>
                  <a:lnTo>
                    <a:pt x="33084" y="718100"/>
                  </a:lnTo>
                  <a:lnTo>
                    <a:pt x="39701" y="715154"/>
                  </a:lnTo>
                  <a:lnTo>
                    <a:pt x="46318" y="712209"/>
                  </a:lnTo>
                  <a:lnTo>
                    <a:pt x="52935" y="709265"/>
                  </a:lnTo>
                  <a:lnTo>
                    <a:pt x="59552" y="706322"/>
                  </a:lnTo>
                  <a:lnTo>
                    <a:pt x="66169" y="703379"/>
                  </a:lnTo>
                  <a:lnTo>
                    <a:pt x="72786" y="700437"/>
                  </a:lnTo>
                  <a:lnTo>
                    <a:pt x="79403" y="697496"/>
                  </a:lnTo>
                  <a:lnTo>
                    <a:pt x="86020" y="694556"/>
                  </a:lnTo>
                  <a:lnTo>
                    <a:pt x="92637" y="691616"/>
                  </a:lnTo>
                  <a:lnTo>
                    <a:pt x="99254" y="688678"/>
                  </a:lnTo>
                  <a:lnTo>
                    <a:pt x="105871" y="685741"/>
                  </a:lnTo>
                  <a:lnTo>
                    <a:pt x="112488" y="682804"/>
                  </a:lnTo>
                  <a:lnTo>
                    <a:pt x="119105" y="679869"/>
                  </a:lnTo>
                  <a:lnTo>
                    <a:pt x="125722" y="676935"/>
                  </a:lnTo>
                  <a:lnTo>
                    <a:pt x="132339" y="674001"/>
                  </a:lnTo>
                  <a:lnTo>
                    <a:pt x="138956" y="671069"/>
                  </a:lnTo>
                  <a:lnTo>
                    <a:pt x="145573" y="668138"/>
                  </a:lnTo>
                  <a:lnTo>
                    <a:pt x="152190" y="665209"/>
                  </a:lnTo>
                  <a:lnTo>
                    <a:pt x="158807" y="662280"/>
                  </a:lnTo>
                  <a:lnTo>
                    <a:pt x="165424" y="659353"/>
                  </a:lnTo>
                  <a:lnTo>
                    <a:pt x="172041" y="656428"/>
                  </a:lnTo>
                  <a:lnTo>
                    <a:pt x="178658" y="653503"/>
                  </a:lnTo>
                  <a:lnTo>
                    <a:pt x="185275" y="650581"/>
                  </a:lnTo>
                  <a:lnTo>
                    <a:pt x="191892" y="647659"/>
                  </a:lnTo>
                  <a:lnTo>
                    <a:pt x="198509" y="644740"/>
                  </a:lnTo>
                  <a:lnTo>
                    <a:pt x="205126" y="641822"/>
                  </a:lnTo>
                  <a:lnTo>
                    <a:pt x="211743" y="638905"/>
                  </a:lnTo>
                  <a:lnTo>
                    <a:pt x="218359" y="635991"/>
                  </a:lnTo>
                  <a:lnTo>
                    <a:pt x="224976" y="633078"/>
                  </a:lnTo>
                  <a:lnTo>
                    <a:pt x="231593" y="630167"/>
                  </a:lnTo>
                  <a:lnTo>
                    <a:pt x="238210" y="627258"/>
                  </a:lnTo>
                  <a:lnTo>
                    <a:pt x="244827" y="624352"/>
                  </a:lnTo>
                  <a:lnTo>
                    <a:pt x="251444" y="621447"/>
                  </a:lnTo>
                  <a:lnTo>
                    <a:pt x="258061" y="618544"/>
                  </a:lnTo>
                  <a:lnTo>
                    <a:pt x="264678" y="615644"/>
                  </a:lnTo>
                  <a:lnTo>
                    <a:pt x="271295" y="612746"/>
                  </a:lnTo>
                  <a:lnTo>
                    <a:pt x="277912" y="609851"/>
                  </a:lnTo>
                  <a:lnTo>
                    <a:pt x="284529" y="606958"/>
                  </a:lnTo>
                  <a:lnTo>
                    <a:pt x="291146" y="604068"/>
                  </a:lnTo>
                  <a:lnTo>
                    <a:pt x="297763" y="601181"/>
                  </a:lnTo>
                  <a:lnTo>
                    <a:pt x="304380" y="598296"/>
                  </a:lnTo>
                  <a:lnTo>
                    <a:pt x="310997" y="595414"/>
                  </a:lnTo>
                  <a:lnTo>
                    <a:pt x="317614" y="592536"/>
                  </a:lnTo>
                  <a:lnTo>
                    <a:pt x="324231" y="589660"/>
                  </a:lnTo>
                  <a:lnTo>
                    <a:pt x="330848" y="586788"/>
                  </a:lnTo>
                  <a:lnTo>
                    <a:pt x="337465" y="583919"/>
                  </a:lnTo>
                  <a:lnTo>
                    <a:pt x="344082" y="581054"/>
                  </a:lnTo>
                  <a:lnTo>
                    <a:pt x="350699" y="578192"/>
                  </a:lnTo>
                  <a:lnTo>
                    <a:pt x="357316" y="575335"/>
                  </a:lnTo>
                  <a:lnTo>
                    <a:pt x="363933" y="572481"/>
                  </a:lnTo>
                  <a:lnTo>
                    <a:pt x="370550" y="569631"/>
                  </a:lnTo>
                  <a:lnTo>
                    <a:pt x="377167" y="566785"/>
                  </a:lnTo>
                  <a:lnTo>
                    <a:pt x="383784" y="563944"/>
                  </a:lnTo>
                  <a:lnTo>
                    <a:pt x="390401" y="561107"/>
                  </a:lnTo>
                  <a:lnTo>
                    <a:pt x="397018" y="558275"/>
                  </a:lnTo>
                  <a:lnTo>
                    <a:pt x="403635" y="555448"/>
                  </a:lnTo>
                  <a:lnTo>
                    <a:pt x="410252" y="552626"/>
                  </a:lnTo>
                  <a:lnTo>
                    <a:pt x="416869" y="549809"/>
                  </a:lnTo>
                  <a:lnTo>
                    <a:pt x="423486" y="546998"/>
                  </a:lnTo>
                  <a:lnTo>
                    <a:pt x="430103" y="544192"/>
                  </a:lnTo>
                  <a:lnTo>
                    <a:pt x="436719" y="541392"/>
                  </a:lnTo>
                  <a:lnTo>
                    <a:pt x="443336" y="538598"/>
                  </a:lnTo>
                  <a:lnTo>
                    <a:pt x="449953" y="535810"/>
                  </a:lnTo>
                  <a:lnTo>
                    <a:pt x="456570" y="533029"/>
                  </a:lnTo>
                  <a:lnTo>
                    <a:pt x="463187" y="530254"/>
                  </a:lnTo>
                  <a:lnTo>
                    <a:pt x="469804" y="527486"/>
                  </a:lnTo>
                  <a:lnTo>
                    <a:pt x="476421" y="524725"/>
                  </a:lnTo>
                  <a:lnTo>
                    <a:pt x="483038" y="521972"/>
                  </a:lnTo>
                  <a:lnTo>
                    <a:pt x="489655" y="519226"/>
                  </a:lnTo>
                  <a:lnTo>
                    <a:pt x="496272" y="516487"/>
                  </a:lnTo>
                  <a:lnTo>
                    <a:pt x="502889" y="513757"/>
                  </a:lnTo>
                  <a:lnTo>
                    <a:pt x="509506" y="511035"/>
                  </a:lnTo>
                  <a:lnTo>
                    <a:pt x="516123" y="508322"/>
                  </a:lnTo>
                  <a:lnTo>
                    <a:pt x="522740" y="505618"/>
                  </a:lnTo>
                  <a:lnTo>
                    <a:pt x="529357" y="502923"/>
                  </a:lnTo>
                  <a:lnTo>
                    <a:pt x="535974" y="500237"/>
                  </a:lnTo>
                  <a:lnTo>
                    <a:pt x="542591" y="497560"/>
                  </a:lnTo>
                  <a:lnTo>
                    <a:pt x="549208" y="494894"/>
                  </a:lnTo>
                  <a:lnTo>
                    <a:pt x="555825" y="492238"/>
                  </a:lnTo>
                  <a:lnTo>
                    <a:pt x="562442" y="489592"/>
                  </a:lnTo>
                  <a:lnTo>
                    <a:pt x="569059" y="486957"/>
                  </a:lnTo>
                  <a:lnTo>
                    <a:pt x="575676" y="484333"/>
                  </a:lnTo>
                  <a:lnTo>
                    <a:pt x="582293" y="481720"/>
                  </a:lnTo>
                  <a:lnTo>
                    <a:pt x="588910" y="479118"/>
                  </a:lnTo>
                  <a:lnTo>
                    <a:pt x="595527" y="476529"/>
                  </a:lnTo>
                  <a:lnTo>
                    <a:pt x="602144" y="473951"/>
                  </a:lnTo>
                  <a:lnTo>
                    <a:pt x="608761" y="471386"/>
                  </a:lnTo>
                  <a:lnTo>
                    <a:pt x="615378" y="468833"/>
                  </a:lnTo>
                  <a:lnTo>
                    <a:pt x="621995" y="466293"/>
                  </a:lnTo>
                  <a:lnTo>
                    <a:pt x="628612" y="463766"/>
                  </a:lnTo>
                  <a:lnTo>
                    <a:pt x="635229" y="461252"/>
                  </a:lnTo>
                  <a:lnTo>
                    <a:pt x="641846" y="458751"/>
                  </a:lnTo>
                  <a:lnTo>
                    <a:pt x="648462" y="456264"/>
                  </a:lnTo>
                  <a:lnTo>
                    <a:pt x="655079" y="453791"/>
                  </a:lnTo>
                  <a:lnTo>
                    <a:pt x="661696" y="451331"/>
                  </a:lnTo>
                  <a:lnTo>
                    <a:pt x="668313" y="448885"/>
                  </a:lnTo>
                  <a:lnTo>
                    <a:pt x="674930" y="446453"/>
                  </a:lnTo>
                  <a:lnTo>
                    <a:pt x="681547" y="444035"/>
                  </a:lnTo>
                  <a:lnTo>
                    <a:pt x="688164" y="441631"/>
                  </a:lnTo>
                  <a:lnTo>
                    <a:pt x="694781" y="439241"/>
                  </a:lnTo>
                  <a:lnTo>
                    <a:pt x="701398" y="436865"/>
                  </a:lnTo>
                  <a:lnTo>
                    <a:pt x="708015" y="434503"/>
                  </a:lnTo>
                  <a:lnTo>
                    <a:pt x="714632" y="432155"/>
                  </a:lnTo>
                  <a:lnTo>
                    <a:pt x="721249" y="429820"/>
                  </a:lnTo>
                  <a:lnTo>
                    <a:pt x="727866" y="427499"/>
                  </a:lnTo>
                  <a:lnTo>
                    <a:pt x="734483" y="425191"/>
                  </a:lnTo>
                  <a:lnTo>
                    <a:pt x="741100" y="422896"/>
                  </a:lnTo>
                  <a:lnTo>
                    <a:pt x="747717" y="420614"/>
                  </a:lnTo>
                  <a:lnTo>
                    <a:pt x="754334" y="418344"/>
                  </a:lnTo>
                  <a:lnTo>
                    <a:pt x="760951" y="416086"/>
                  </a:lnTo>
                  <a:lnTo>
                    <a:pt x="767568" y="413839"/>
                  </a:lnTo>
                  <a:lnTo>
                    <a:pt x="774185" y="411604"/>
                  </a:lnTo>
                  <a:lnTo>
                    <a:pt x="780802" y="409379"/>
                  </a:lnTo>
                  <a:lnTo>
                    <a:pt x="787419" y="407164"/>
                  </a:lnTo>
                  <a:lnTo>
                    <a:pt x="794036" y="404958"/>
                  </a:lnTo>
                  <a:lnTo>
                    <a:pt x="800653" y="402762"/>
                  </a:lnTo>
                  <a:lnTo>
                    <a:pt x="807270" y="400573"/>
                  </a:lnTo>
                  <a:lnTo>
                    <a:pt x="813887" y="398392"/>
                  </a:lnTo>
                  <a:lnTo>
                    <a:pt x="820504" y="396217"/>
                  </a:lnTo>
                  <a:lnTo>
                    <a:pt x="827121" y="394049"/>
                  </a:lnTo>
                  <a:lnTo>
                    <a:pt x="833738" y="391885"/>
                  </a:lnTo>
                  <a:lnTo>
                    <a:pt x="840355" y="389726"/>
                  </a:lnTo>
                  <a:lnTo>
                    <a:pt x="846972" y="387570"/>
                  </a:lnTo>
                  <a:lnTo>
                    <a:pt x="853589" y="385417"/>
                  </a:lnTo>
                  <a:lnTo>
                    <a:pt x="860206" y="383266"/>
                  </a:lnTo>
                  <a:lnTo>
                    <a:pt x="866822" y="381116"/>
                  </a:lnTo>
                  <a:lnTo>
                    <a:pt x="873439" y="378965"/>
                  </a:lnTo>
                  <a:lnTo>
                    <a:pt x="880056" y="376814"/>
                  </a:lnTo>
                  <a:lnTo>
                    <a:pt x="886673" y="374662"/>
                  </a:lnTo>
                  <a:lnTo>
                    <a:pt x="893290" y="372506"/>
                  </a:lnTo>
                  <a:lnTo>
                    <a:pt x="899907" y="370348"/>
                  </a:lnTo>
                  <a:lnTo>
                    <a:pt x="906524" y="368185"/>
                  </a:lnTo>
                  <a:lnTo>
                    <a:pt x="913141" y="366017"/>
                  </a:lnTo>
                  <a:lnTo>
                    <a:pt x="919758" y="363844"/>
                  </a:lnTo>
                  <a:lnTo>
                    <a:pt x="926375" y="361663"/>
                  </a:lnTo>
                  <a:lnTo>
                    <a:pt x="932992" y="359476"/>
                  </a:lnTo>
                  <a:lnTo>
                    <a:pt x="939609" y="357281"/>
                  </a:lnTo>
                  <a:lnTo>
                    <a:pt x="946226" y="355076"/>
                  </a:lnTo>
                  <a:lnTo>
                    <a:pt x="952843" y="352863"/>
                  </a:lnTo>
                  <a:lnTo>
                    <a:pt x="959460" y="350640"/>
                  </a:lnTo>
                  <a:lnTo>
                    <a:pt x="966077" y="348406"/>
                  </a:lnTo>
                  <a:lnTo>
                    <a:pt x="972694" y="346161"/>
                  </a:lnTo>
                  <a:lnTo>
                    <a:pt x="979311" y="343905"/>
                  </a:lnTo>
                  <a:lnTo>
                    <a:pt x="985928" y="341637"/>
                  </a:lnTo>
                  <a:lnTo>
                    <a:pt x="992545" y="339356"/>
                  </a:lnTo>
                  <a:lnTo>
                    <a:pt x="999162" y="337063"/>
                  </a:lnTo>
                  <a:lnTo>
                    <a:pt x="1005779" y="334757"/>
                  </a:lnTo>
                  <a:lnTo>
                    <a:pt x="1012396" y="332438"/>
                  </a:lnTo>
                  <a:lnTo>
                    <a:pt x="1019013" y="330105"/>
                  </a:lnTo>
                  <a:lnTo>
                    <a:pt x="1025630" y="327759"/>
                  </a:lnTo>
                  <a:lnTo>
                    <a:pt x="1032247" y="325399"/>
                  </a:lnTo>
                  <a:lnTo>
                    <a:pt x="1038864" y="323025"/>
                  </a:lnTo>
                  <a:lnTo>
                    <a:pt x="1045481" y="320637"/>
                  </a:lnTo>
                  <a:lnTo>
                    <a:pt x="1052098" y="318235"/>
                  </a:lnTo>
                  <a:lnTo>
                    <a:pt x="1058715" y="315820"/>
                  </a:lnTo>
                  <a:lnTo>
                    <a:pt x="1065332" y="313390"/>
                  </a:lnTo>
                  <a:lnTo>
                    <a:pt x="1071949" y="310946"/>
                  </a:lnTo>
                  <a:lnTo>
                    <a:pt x="1078566" y="308488"/>
                  </a:lnTo>
                  <a:lnTo>
                    <a:pt x="1085182" y="306017"/>
                  </a:lnTo>
                  <a:lnTo>
                    <a:pt x="1091799" y="303531"/>
                  </a:lnTo>
                  <a:lnTo>
                    <a:pt x="1098416" y="301033"/>
                  </a:lnTo>
                  <a:lnTo>
                    <a:pt x="1105033" y="298521"/>
                  </a:lnTo>
                  <a:lnTo>
                    <a:pt x="1111650" y="295996"/>
                  </a:lnTo>
                  <a:lnTo>
                    <a:pt x="1118267" y="293457"/>
                  </a:lnTo>
                  <a:lnTo>
                    <a:pt x="1124884" y="290907"/>
                  </a:lnTo>
                  <a:lnTo>
                    <a:pt x="1131501" y="288343"/>
                  </a:lnTo>
                  <a:lnTo>
                    <a:pt x="1138118" y="285767"/>
                  </a:lnTo>
                  <a:lnTo>
                    <a:pt x="1144735" y="283180"/>
                  </a:lnTo>
                  <a:lnTo>
                    <a:pt x="1151352" y="280580"/>
                  </a:lnTo>
                  <a:lnTo>
                    <a:pt x="1157969" y="277969"/>
                  </a:lnTo>
                  <a:lnTo>
                    <a:pt x="1164586" y="275346"/>
                  </a:lnTo>
                  <a:lnTo>
                    <a:pt x="1171203" y="272713"/>
                  </a:lnTo>
                  <a:lnTo>
                    <a:pt x="1177820" y="270069"/>
                  </a:lnTo>
                  <a:lnTo>
                    <a:pt x="1184437" y="267414"/>
                  </a:lnTo>
                  <a:lnTo>
                    <a:pt x="1191054" y="264749"/>
                  </a:lnTo>
                  <a:lnTo>
                    <a:pt x="1197671" y="262074"/>
                  </a:lnTo>
                  <a:lnTo>
                    <a:pt x="1204288" y="259390"/>
                  </a:lnTo>
                  <a:lnTo>
                    <a:pt x="1210905" y="256696"/>
                  </a:lnTo>
                  <a:lnTo>
                    <a:pt x="1217522" y="253993"/>
                  </a:lnTo>
                  <a:lnTo>
                    <a:pt x="1224139" y="251281"/>
                  </a:lnTo>
                  <a:lnTo>
                    <a:pt x="1230756" y="248560"/>
                  </a:lnTo>
                  <a:lnTo>
                    <a:pt x="1237373" y="245831"/>
                  </a:lnTo>
                  <a:lnTo>
                    <a:pt x="1243990" y="243094"/>
                  </a:lnTo>
                  <a:lnTo>
                    <a:pt x="1250607" y="240350"/>
                  </a:lnTo>
                  <a:lnTo>
                    <a:pt x="1257224" y="237597"/>
                  </a:lnTo>
                  <a:lnTo>
                    <a:pt x="1263841" y="234837"/>
                  </a:lnTo>
                  <a:lnTo>
                    <a:pt x="1270458" y="232070"/>
                  </a:lnTo>
                  <a:lnTo>
                    <a:pt x="1277075" y="229297"/>
                  </a:lnTo>
                  <a:lnTo>
                    <a:pt x="1283692" y="226516"/>
                  </a:lnTo>
                  <a:lnTo>
                    <a:pt x="1290309" y="223729"/>
                  </a:lnTo>
                  <a:lnTo>
                    <a:pt x="1296925" y="220936"/>
                  </a:lnTo>
                  <a:lnTo>
                    <a:pt x="1303542" y="218137"/>
                  </a:lnTo>
                  <a:lnTo>
                    <a:pt x="1310159" y="215332"/>
                  </a:lnTo>
                  <a:lnTo>
                    <a:pt x="1316776" y="212521"/>
                  </a:lnTo>
                  <a:lnTo>
                    <a:pt x="1323393" y="209705"/>
                  </a:lnTo>
                  <a:lnTo>
                    <a:pt x="1330010" y="206884"/>
                  </a:lnTo>
                  <a:lnTo>
                    <a:pt x="1336627" y="204058"/>
                  </a:lnTo>
                  <a:lnTo>
                    <a:pt x="1343244" y="201226"/>
                  </a:lnTo>
                  <a:lnTo>
                    <a:pt x="1349861" y="198390"/>
                  </a:lnTo>
                  <a:lnTo>
                    <a:pt x="1356478" y="195550"/>
                  </a:lnTo>
                  <a:lnTo>
                    <a:pt x="1363095" y="192705"/>
                  </a:lnTo>
                  <a:lnTo>
                    <a:pt x="1369712" y="189856"/>
                  </a:lnTo>
                  <a:lnTo>
                    <a:pt x="1376329" y="187002"/>
                  </a:lnTo>
                  <a:lnTo>
                    <a:pt x="1382946" y="184145"/>
                  </a:lnTo>
                  <a:lnTo>
                    <a:pt x="1389563" y="181284"/>
                  </a:lnTo>
                  <a:lnTo>
                    <a:pt x="1396180" y="178419"/>
                  </a:lnTo>
                  <a:lnTo>
                    <a:pt x="1402797" y="175551"/>
                  </a:lnTo>
                  <a:lnTo>
                    <a:pt x="1409414" y="172680"/>
                  </a:lnTo>
                  <a:lnTo>
                    <a:pt x="1416031" y="169805"/>
                  </a:lnTo>
                  <a:lnTo>
                    <a:pt x="1422648" y="166926"/>
                  </a:lnTo>
                  <a:lnTo>
                    <a:pt x="1429265" y="164045"/>
                  </a:lnTo>
                  <a:lnTo>
                    <a:pt x="1435882" y="161161"/>
                  </a:lnTo>
                  <a:lnTo>
                    <a:pt x="1442499" y="158274"/>
                  </a:lnTo>
                  <a:lnTo>
                    <a:pt x="1449116" y="155384"/>
                  </a:lnTo>
                  <a:lnTo>
                    <a:pt x="1455733" y="152492"/>
                  </a:lnTo>
                  <a:lnTo>
                    <a:pt x="1462350" y="149597"/>
                  </a:lnTo>
                  <a:lnTo>
                    <a:pt x="1468967" y="146699"/>
                  </a:lnTo>
                  <a:lnTo>
                    <a:pt x="1475584" y="143799"/>
                  </a:lnTo>
                  <a:lnTo>
                    <a:pt x="1482201" y="140897"/>
                  </a:lnTo>
                  <a:lnTo>
                    <a:pt x="1488818" y="137993"/>
                  </a:lnTo>
                  <a:lnTo>
                    <a:pt x="1495435" y="135086"/>
                  </a:lnTo>
                  <a:lnTo>
                    <a:pt x="1502052" y="132178"/>
                  </a:lnTo>
                  <a:lnTo>
                    <a:pt x="1508669" y="129267"/>
                  </a:lnTo>
                  <a:lnTo>
                    <a:pt x="1515285" y="126355"/>
                  </a:lnTo>
                  <a:lnTo>
                    <a:pt x="1521902" y="123441"/>
                  </a:lnTo>
                  <a:lnTo>
                    <a:pt x="1528519" y="120525"/>
                  </a:lnTo>
                  <a:lnTo>
                    <a:pt x="1535136" y="117607"/>
                  </a:lnTo>
                  <a:lnTo>
                    <a:pt x="1541753" y="114687"/>
                  </a:lnTo>
                  <a:lnTo>
                    <a:pt x="1548370" y="111766"/>
                  </a:lnTo>
                  <a:lnTo>
                    <a:pt x="1554987" y="108844"/>
                  </a:lnTo>
                  <a:lnTo>
                    <a:pt x="1561604" y="105920"/>
                  </a:lnTo>
                  <a:lnTo>
                    <a:pt x="1568221" y="102994"/>
                  </a:lnTo>
                  <a:lnTo>
                    <a:pt x="1574838" y="100067"/>
                  </a:lnTo>
                  <a:lnTo>
                    <a:pt x="1581455" y="97139"/>
                  </a:lnTo>
                  <a:lnTo>
                    <a:pt x="1588072" y="94210"/>
                  </a:lnTo>
                  <a:lnTo>
                    <a:pt x="1594689" y="91279"/>
                  </a:lnTo>
                  <a:lnTo>
                    <a:pt x="1601306" y="88347"/>
                  </a:lnTo>
                  <a:lnTo>
                    <a:pt x="1607923" y="85414"/>
                  </a:lnTo>
                  <a:lnTo>
                    <a:pt x="1614540" y="82480"/>
                  </a:lnTo>
                  <a:lnTo>
                    <a:pt x="1621157" y="79545"/>
                  </a:lnTo>
                  <a:lnTo>
                    <a:pt x="1627774" y="76608"/>
                  </a:lnTo>
                  <a:lnTo>
                    <a:pt x="1634391" y="73671"/>
                  </a:lnTo>
                  <a:lnTo>
                    <a:pt x="1641008" y="70733"/>
                  </a:lnTo>
                  <a:lnTo>
                    <a:pt x="1647625" y="67794"/>
                  </a:lnTo>
                  <a:lnTo>
                    <a:pt x="1654242" y="64854"/>
                  </a:lnTo>
                  <a:lnTo>
                    <a:pt x="1660859" y="61913"/>
                  </a:lnTo>
                  <a:lnTo>
                    <a:pt x="1667476" y="58971"/>
                  </a:lnTo>
                  <a:lnTo>
                    <a:pt x="1674093" y="56029"/>
                  </a:lnTo>
                  <a:lnTo>
                    <a:pt x="1680710" y="53085"/>
                  </a:lnTo>
                  <a:lnTo>
                    <a:pt x="1687327" y="50141"/>
                  </a:lnTo>
                  <a:lnTo>
                    <a:pt x="1693944" y="47196"/>
                  </a:lnTo>
                  <a:lnTo>
                    <a:pt x="1700561" y="44251"/>
                  </a:lnTo>
                  <a:lnTo>
                    <a:pt x="1707178" y="41305"/>
                  </a:lnTo>
                  <a:lnTo>
                    <a:pt x="1713795" y="38358"/>
                  </a:lnTo>
                  <a:lnTo>
                    <a:pt x="1720412" y="35410"/>
                  </a:lnTo>
                  <a:lnTo>
                    <a:pt x="1727029" y="32462"/>
                  </a:lnTo>
                  <a:lnTo>
                    <a:pt x="1733645" y="29514"/>
                  </a:lnTo>
                  <a:lnTo>
                    <a:pt x="1740262" y="26565"/>
                  </a:lnTo>
                  <a:lnTo>
                    <a:pt x="1746879" y="23615"/>
                  </a:lnTo>
                  <a:lnTo>
                    <a:pt x="1753496" y="20665"/>
                  </a:lnTo>
                  <a:lnTo>
                    <a:pt x="1760113" y="17714"/>
                  </a:lnTo>
                  <a:lnTo>
                    <a:pt x="1766730" y="14763"/>
                  </a:lnTo>
                  <a:lnTo>
                    <a:pt x="1773347" y="11811"/>
                  </a:lnTo>
                  <a:lnTo>
                    <a:pt x="1779964" y="8859"/>
                  </a:lnTo>
                  <a:lnTo>
                    <a:pt x="1786581" y="5906"/>
                  </a:lnTo>
                  <a:lnTo>
                    <a:pt x="1793198" y="2953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FF6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98850" y="2702940"/>
              <a:ext cx="36148" cy="3614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139474" y="2697246"/>
              <a:ext cx="47538" cy="4753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187580" y="2699033"/>
              <a:ext cx="43963" cy="4396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36370" y="2701504"/>
              <a:ext cx="39020" cy="39020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276792" y="2255381"/>
              <a:ext cx="50814" cy="5081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328759" y="2701255"/>
              <a:ext cx="39518" cy="39518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366780" y="2289156"/>
              <a:ext cx="56113" cy="56113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414857" y="2125101"/>
              <a:ext cx="52597" cy="5259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462173" y="2078931"/>
              <a:ext cx="50602" cy="5060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509641" y="2023620"/>
              <a:ext cx="48304" cy="48304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549467" y="2032048"/>
              <a:ext cx="61289" cy="61289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588692" y="2019320"/>
              <a:ext cx="75477" cy="754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30761" y="1959002"/>
              <a:ext cx="83977" cy="83977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676746" y="1972398"/>
              <a:ext cx="84645" cy="8464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724455" y="1945898"/>
              <a:ext cx="81865" cy="81865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774253" y="1963392"/>
              <a:ext cx="74906" cy="7490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16647" y="1955661"/>
              <a:ext cx="82756" cy="82756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862718" y="1927801"/>
              <a:ext cx="83252" cy="83252"/>
            </a:xfrm>
            <a:prstGeom prst="ellipse">
              <a:avLst/>
            </a:prstGeom>
            <a:solidFill>
              <a:srgbClr val="FF6C00">
                <a:alpha val="50196"/>
              </a:srgbClr>
            </a:solidFill>
            <a:ln w="9000" cap="rnd">
              <a:solidFill>
                <a:srgbClr val="FF6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103690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103690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103690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103690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3690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3690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3690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3690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103690" y="3035296"/>
              <a:ext cx="1660734" cy="1362104"/>
            </a:xfrm>
            <a:custGeom>
              <a:avLst/>
              <a:pathLst>
                <a:path w="1660734" h="1362104">
                  <a:moveTo>
                    <a:pt x="0" y="1165325"/>
                  </a:moveTo>
                  <a:lnTo>
                    <a:pt x="6616" y="1160257"/>
                  </a:lnTo>
                  <a:lnTo>
                    <a:pt x="13233" y="1155189"/>
                  </a:lnTo>
                  <a:lnTo>
                    <a:pt x="19850" y="1150120"/>
                  </a:lnTo>
                  <a:lnTo>
                    <a:pt x="26467" y="1145049"/>
                  </a:lnTo>
                  <a:lnTo>
                    <a:pt x="33084" y="1139977"/>
                  </a:lnTo>
                  <a:lnTo>
                    <a:pt x="39701" y="1134904"/>
                  </a:lnTo>
                  <a:lnTo>
                    <a:pt x="46318" y="1129829"/>
                  </a:lnTo>
                  <a:lnTo>
                    <a:pt x="52935" y="1124754"/>
                  </a:lnTo>
                  <a:lnTo>
                    <a:pt x="59552" y="1119677"/>
                  </a:lnTo>
                  <a:lnTo>
                    <a:pt x="66169" y="1114598"/>
                  </a:lnTo>
                  <a:lnTo>
                    <a:pt x="72786" y="1109518"/>
                  </a:lnTo>
                  <a:lnTo>
                    <a:pt x="79403" y="1104437"/>
                  </a:lnTo>
                  <a:lnTo>
                    <a:pt x="86020" y="1099354"/>
                  </a:lnTo>
                  <a:lnTo>
                    <a:pt x="92637" y="1094270"/>
                  </a:lnTo>
                  <a:lnTo>
                    <a:pt x="99254" y="1089184"/>
                  </a:lnTo>
                  <a:lnTo>
                    <a:pt x="105871" y="1084097"/>
                  </a:lnTo>
                  <a:lnTo>
                    <a:pt x="112488" y="1079008"/>
                  </a:lnTo>
                  <a:lnTo>
                    <a:pt x="119105" y="1073917"/>
                  </a:lnTo>
                  <a:lnTo>
                    <a:pt x="125722" y="1068825"/>
                  </a:lnTo>
                  <a:lnTo>
                    <a:pt x="132339" y="1063731"/>
                  </a:lnTo>
                  <a:lnTo>
                    <a:pt x="138956" y="1058636"/>
                  </a:lnTo>
                  <a:lnTo>
                    <a:pt x="145573" y="1053538"/>
                  </a:lnTo>
                  <a:lnTo>
                    <a:pt x="152190" y="1048439"/>
                  </a:lnTo>
                  <a:lnTo>
                    <a:pt x="158807" y="1043338"/>
                  </a:lnTo>
                  <a:lnTo>
                    <a:pt x="165424" y="1038235"/>
                  </a:lnTo>
                  <a:lnTo>
                    <a:pt x="172041" y="1033130"/>
                  </a:lnTo>
                  <a:lnTo>
                    <a:pt x="178658" y="1028024"/>
                  </a:lnTo>
                  <a:lnTo>
                    <a:pt x="185275" y="1022915"/>
                  </a:lnTo>
                  <a:lnTo>
                    <a:pt x="191892" y="1017804"/>
                  </a:lnTo>
                  <a:lnTo>
                    <a:pt x="198509" y="1012691"/>
                  </a:lnTo>
                  <a:lnTo>
                    <a:pt x="205126" y="1007576"/>
                  </a:lnTo>
                  <a:lnTo>
                    <a:pt x="211743" y="1002459"/>
                  </a:lnTo>
                  <a:lnTo>
                    <a:pt x="218359" y="997340"/>
                  </a:lnTo>
                  <a:lnTo>
                    <a:pt x="224976" y="992219"/>
                  </a:lnTo>
                  <a:lnTo>
                    <a:pt x="231593" y="987095"/>
                  </a:lnTo>
                  <a:lnTo>
                    <a:pt x="238210" y="981969"/>
                  </a:lnTo>
                  <a:lnTo>
                    <a:pt x="244827" y="976840"/>
                  </a:lnTo>
                  <a:lnTo>
                    <a:pt x="251444" y="971710"/>
                  </a:lnTo>
                  <a:lnTo>
                    <a:pt x="258061" y="966576"/>
                  </a:lnTo>
                  <a:lnTo>
                    <a:pt x="264678" y="961441"/>
                  </a:lnTo>
                  <a:lnTo>
                    <a:pt x="271295" y="956302"/>
                  </a:lnTo>
                  <a:lnTo>
                    <a:pt x="277912" y="951162"/>
                  </a:lnTo>
                  <a:lnTo>
                    <a:pt x="284529" y="946018"/>
                  </a:lnTo>
                  <a:lnTo>
                    <a:pt x="291146" y="940872"/>
                  </a:lnTo>
                  <a:lnTo>
                    <a:pt x="297763" y="935724"/>
                  </a:lnTo>
                  <a:lnTo>
                    <a:pt x="304380" y="930573"/>
                  </a:lnTo>
                  <a:lnTo>
                    <a:pt x="310997" y="925419"/>
                  </a:lnTo>
                  <a:lnTo>
                    <a:pt x="317614" y="920262"/>
                  </a:lnTo>
                  <a:lnTo>
                    <a:pt x="324231" y="915102"/>
                  </a:lnTo>
                  <a:lnTo>
                    <a:pt x="330848" y="909940"/>
                  </a:lnTo>
                  <a:lnTo>
                    <a:pt x="337465" y="904775"/>
                  </a:lnTo>
                  <a:lnTo>
                    <a:pt x="344082" y="899607"/>
                  </a:lnTo>
                  <a:lnTo>
                    <a:pt x="350699" y="894437"/>
                  </a:lnTo>
                  <a:lnTo>
                    <a:pt x="357316" y="889264"/>
                  </a:lnTo>
                  <a:lnTo>
                    <a:pt x="363933" y="884087"/>
                  </a:lnTo>
                  <a:lnTo>
                    <a:pt x="370550" y="878909"/>
                  </a:lnTo>
                  <a:lnTo>
                    <a:pt x="377167" y="873727"/>
                  </a:lnTo>
                  <a:lnTo>
                    <a:pt x="383784" y="868543"/>
                  </a:lnTo>
                  <a:lnTo>
                    <a:pt x="390401" y="863356"/>
                  </a:lnTo>
                  <a:lnTo>
                    <a:pt x="397018" y="858166"/>
                  </a:lnTo>
                  <a:lnTo>
                    <a:pt x="403635" y="852974"/>
                  </a:lnTo>
                  <a:lnTo>
                    <a:pt x="410252" y="847780"/>
                  </a:lnTo>
                  <a:lnTo>
                    <a:pt x="416869" y="842583"/>
                  </a:lnTo>
                  <a:lnTo>
                    <a:pt x="423486" y="837384"/>
                  </a:lnTo>
                  <a:lnTo>
                    <a:pt x="430103" y="832183"/>
                  </a:lnTo>
                  <a:lnTo>
                    <a:pt x="436719" y="826980"/>
                  </a:lnTo>
                  <a:lnTo>
                    <a:pt x="443336" y="821776"/>
                  </a:lnTo>
                  <a:lnTo>
                    <a:pt x="449953" y="816570"/>
                  </a:lnTo>
                  <a:lnTo>
                    <a:pt x="456570" y="811363"/>
                  </a:lnTo>
                  <a:lnTo>
                    <a:pt x="463187" y="806155"/>
                  </a:lnTo>
                  <a:lnTo>
                    <a:pt x="469804" y="800946"/>
                  </a:lnTo>
                  <a:lnTo>
                    <a:pt x="476421" y="795737"/>
                  </a:lnTo>
                  <a:lnTo>
                    <a:pt x="483038" y="790529"/>
                  </a:lnTo>
                  <a:lnTo>
                    <a:pt x="489655" y="785321"/>
                  </a:lnTo>
                  <a:lnTo>
                    <a:pt x="496272" y="780114"/>
                  </a:lnTo>
                  <a:lnTo>
                    <a:pt x="502889" y="774909"/>
                  </a:lnTo>
                  <a:lnTo>
                    <a:pt x="509506" y="769707"/>
                  </a:lnTo>
                  <a:lnTo>
                    <a:pt x="516123" y="764507"/>
                  </a:lnTo>
                  <a:lnTo>
                    <a:pt x="522740" y="759312"/>
                  </a:lnTo>
                  <a:lnTo>
                    <a:pt x="529357" y="754121"/>
                  </a:lnTo>
                  <a:lnTo>
                    <a:pt x="535974" y="748937"/>
                  </a:lnTo>
                  <a:lnTo>
                    <a:pt x="542591" y="743758"/>
                  </a:lnTo>
                  <a:lnTo>
                    <a:pt x="549208" y="738588"/>
                  </a:lnTo>
                  <a:lnTo>
                    <a:pt x="555825" y="733427"/>
                  </a:lnTo>
                  <a:lnTo>
                    <a:pt x="562442" y="728276"/>
                  </a:lnTo>
                  <a:lnTo>
                    <a:pt x="569059" y="723137"/>
                  </a:lnTo>
                  <a:lnTo>
                    <a:pt x="575676" y="718012"/>
                  </a:lnTo>
                  <a:lnTo>
                    <a:pt x="582293" y="712901"/>
                  </a:lnTo>
                  <a:lnTo>
                    <a:pt x="588910" y="707807"/>
                  </a:lnTo>
                  <a:lnTo>
                    <a:pt x="595527" y="702732"/>
                  </a:lnTo>
                  <a:lnTo>
                    <a:pt x="602144" y="697676"/>
                  </a:lnTo>
                  <a:lnTo>
                    <a:pt x="608761" y="692643"/>
                  </a:lnTo>
                  <a:lnTo>
                    <a:pt x="615378" y="687634"/>
                  </a:lnTo>
                  <a:lnTo>
                    <a:pt x="621995" y="682652"/>
                  </a:lnTo>
                  <a:lnTo>
                    <a:pt x="628612" y="677698"/>
                  </a:lnTo>
                  <a:lnTo>
                    <a:pt x="635229" y="672773"/>
                  </a:lnTo>
                  <a:lnTo>
                    <a:pt x="641846" y="667881"/>
                  </a:lnTo>
                  <a:lnTo>
                    <a:pt x="648462" y="663023"/>
                  </a:lnTo>
                  <a:lnTo>
                    <a:pt x="655079" y="658200"/>
                  </a:lnTo>
                  <a:lnTo>
                    <a:pt x="661696" y="653414"/>
                  </a:lnTo>
                  <a:lnTo>
                    <a:pt x="668313" y="648666"/>
                  </a:lnTo>
                  <a:lnTo>
                    <a:pt x="674930" y="643956"/>
                  </a:lnTo>
                  <a:lnTo>
                    <a:pt x="681547" y="639284"/>
                  </a:lnTo>
                  <a:lnTo>
                    <a:pt x="688164" y="634652"/>
                  </a:lnTo>
                  <a:lnTo>
                    <a:pt x="694781" y="630056"/>
                  </a:lnTo>
                  <a:lnTo>
                    <a:pt x="701398" y="625497"/>
                  </a:lnTo>
                  <a:lnTo>
                    <a:pt x="708015" y="620972"/>
                  </a:lnTo>
                  <a:lnTo>
                    <a:pt x="714632" y="616478"/>
                  </a:lnTo>
                  <a:lnTo>
                    <a:pt x="721249" y="612012"/>
                  </a:lnTo>
                  <a:lnTo>
                    <a:pt x="727866" y="607569"/>
                  </a:lnTo>
                  <a:lnTo>
                    <a:pt x="734483" y="603144"/>
                  </a:lnTo>
                  <a:lnTo>
                    <a:pt x="741100" y="598732"/>
                  </a:lnTo>
                  <a:lnTo>
                    <a:pt x="747717" y="594327"/>
                  </a:lnTo>
                  <a:lnTo>
                    <a:pt x="754334" y="589921"/>
                  </a:lnTo>
                  <a:lnTo>
                    <a:pt x="760951" y="585509"/>
                  </a:lnTo>
                  <a:lnTo>
                    <a:pt x="767568" y="581081"/>
                  </a:lnTo>
                  <a:lnTo>
                    <a:pt x="774185" y="576632"/>
                  </a:lnTo>
                  <a:lnTo>
                    <a:pt x="780802" y="572154"/>
                  </a:lnTo>
                  <a:lnTo>
                    <a:pt x="787419" y="567640"/>
                  </a:lnTo>
                  <a:lnTo>
                    <a:pt x="794036" y="563083"/>
                  </a:lnTo>
                  <a:lnTo>
                    <a:pt x="800653" y="558477"/>
                  </a:lnTo>
                  <a:lnTo>
                    <a:pt x="807270" y="553816"/>
                  </a:lnTo>
                  <a:lnTo>
                    <a:pt x="813887" y="549096"/>
                  </a:lnTo>
                  <a:lnTo>
                    <a:pt x="820504" y="544311"/>
                  </a:lnTo>
                  <a:lnTo>
                    <a:pt x="827121" y="539459"/>
                  </a:lnTo>
                  <a:lnTo>
                    <a:pt x="833738" y="534537"/>
                  </a:lnTo>
                  <a:lnTo>
                    <a:pt x="840355" y="529543"/>
                  </a:lnTo>
                  <a:lnTo>
                    <a:pt x="846972" y="524475"/>
                  </a:lnTo>
                  <a:lnTo>
                    <a:pt x="853589" y="519334"/>
                  </a:lnTo>
                  <a:lnTo>
                    <a:pt x="860206" y="514120"/>
                  </a:lnTo>
                  <a:lnTo>
                    <a:pt x="866822" y="508833"/>
                  </a:lnTo>
                  <a:lnTo>
                    <a:pt x="873439" y="503474"/>
                  </a:lnTo>
                  <a:lnTo>
                    <a:pt x="880056" y="498045"/>
                  </a:lnTo>
                  <a:lnTo>
                    <a:pt x="886673" y="492549"/>
                  </a:lnTo>
                  <a:lnTo>
                    <a:pt x="893290" y="486987"/>
                  </a:lnTo>
                  <a:lnTo>
                    <a:pt x="899907" y="481362"/>
                  </a:lnTo>
                  <a:lnTo>
                    <a:pt x="906524" y="475676"/>
                  </a:lnTo>
                  <a:lnTo>
                    <a:pt x="913141" y="469933"/>
                  </a:lnTo>
                  <a:lnTo>
                    <a:pt x="919758" y="464135"/>
                  </a:lnTo>
                  <a:lnTo>
                    <a:pt x="926375" y="458285"/>
                  </a:lnTo>
                  <a:lnTo>
                    <a:pt x="932992" y="452385"/>
                  </a:lnTo>
                  <a:lnTo>
                    <a:pt x="939609" y="446439"/>
                  </a:lnTo>
                  <a:lnTo>
                    <a:pt x="946226" y="440450"/>
                  </a:lnTo>
                  <a:lnTo>
                    <a:pt x="952843" y="434418"/>
                  </a:lnTo>
                  <a:lnTo>
                    <a:pt x="959460" y="428348"/>
                  </a:lnTo>
                  <a:lnTo>
                    <a:pt x="966077" y="422242"/>
                  </a:lnTo>
                  <a:lnTo>
                    <a:pt x="972694" y="416101"/>
                  </a:lnTo>
                  <a:lnTo>
                    <a:pt x="979311" y="409928"/>
                  </a:lnTo>
                  <a:lnTo>
                    <a:pt x="985928" y="403725"/>
                  </a:lnTo>
                  <a:lnTo>
                    <a:pt x="992545" y="397494"/>
                  </a:lnTo>
                  <a:lnTo>
                    <a:pt x="999162" y="391236"/>
                  </a:lnTo>
                  <a:lnTo>
                    <a:pt x="1005779" y="384954"/>
                  </a:lnTo>
                  <a:lnTo>
                    <a:pt x="1012396" y="378648"/>
                  </a:lnTo>
                  <a:lnTo>
                    <a:pt x="1019013" y="372321"/>
                  </a:lnTo>
                  <a:lnTo>
                    <a:pt x="1025630" y="365974"/>
                  </a:lnTo>
                  <a:lnTo>
                    <a:pt x="1032247" y="359607"/>
                  </a:lnTo>
                  <a:lnTo>
                    <a:pt x="1038864" y="353223"/>
                  </a:lnTo>
                  <a:lnTo>
                    <a:pt x="1045481" y="346821"/>
                  </a:lnTo>
                  <a:lnTo>
                    <a:pt x="1052098" y="340405"/>
                  </a:lnTo>
                  <a:lnTo>
                    <a:pt x="1058715" y="333973"/>
                  </a:lnTo>
                  <a:lnTo>
                    <a:pt x="1065332" y="327528"/>
                  </a:lnTo>
                  <a:lnTo>
                    <a:pt x="1071949" y="321069"/>
                  </a:lnTo>
                  <a:lnTo>
                    <a:pt x="1078566" y="314599"/>
                  </a:lnTo>
                  <a:lnTo>
                    <a:pt x="1085182" y="308117"/>
                  </a:lnTo>
                  <a:lnTo>
                    <a:pt x="1091799" y="301624"/>
                  </a:lnTo>
                  <a:lnTo>
                    <a:pt x="1098416" y="295121"/>
                  </a:lnTo>
                  <a:lnTo>
                    <a:pt x="1105033" y="288608"/>
                  </a:lnTo>
                  <a:lnTo>
                    <a:pt x="1111650" y="282087"/>
                  </a:lnTo>
                  <a:lnTo>
                    <a:pt x="1118267" y="275557"/>
                  </a:lnTo>
                  <a:lnTo>
                    <a:pt x="1124884" y="269019"/>
                  </a:lnTo>
                  <a:lnTo>
                    <a:pt x="1131501" y="262473"/>
                  </a:lnTo>
                  <a:lnTo>
                    <a:pt x="1138118" y="255920"/>
                  </a:lnTo>
                  <a:lnTo>
                    <a:pt x="1144735" y="249361"/>
                  </a:lnTo>
                  <a:lnTo>
                    <a:pt x="1151352" y="242795"/>
                  </a:lnTo>
                  <a:lnTo>
                    <a:pt x="1157969" y="236223"/>
                  </a:lnTo>
                  <a:lnTo>
                    <a:pt x="1164586" y="229646"/>
                  </a:lnTo>
                  <a:lnTo>
                    <a:pt x="1171203" y="223062"/>
                  </a:lnTo>
                  <a:lnTo>
                    <a:pt x="1177820" y="216474"/>
                  </a:lnTo>
                  <a:lnTo>
                    <a:pt x="1184437" y="209881"/>
                  </a:lnTo>
                  <a:lnTo>
                    <a:pt x="1191054" y="203283"/>
                  </a:lnTo>
                  <a:lnTo>
                    <a:pt x="1197671" y="196681"/>
                  </a:lnTo>
                  <a:lnTo>
                    <a:pt x="1204288" y="190075"/>
                  </a:lnTo>
                  <a:lnTo>
                    <a:pt x="1210905" y="183465"/>
                  </a:lnTo>
                  <a:lnTo>
                    <a:pt x="1217522" y="176850"/>
                  </a:lnTo>
                  <a:lnTo>
                    <a:pt x="1224139" y="170233"/>
                  </a:lnTo>
                  <a:lnTo>
                    <a:pt x="1230756" y="163611"/>
                  </a:lnTo>
                  <a:lnTo>
                    <a:pt x="1237373" y="156987"/>
                  </a:lnTo>
                  <a:lnTo>
                    <a:pt x="1243990" y="150359"/>
                  </a:lnTo>
                  <a:lnTo>
                    <a:pt x="1250607" y="143728"/>
                  </a:lnTo>
                  <a:lnTo>
                    <a:pt x="1257224" y="137095"/>
                  </a:lnTo>
                  <a:lnTo>
                    <a:pt x="1263841" y="130458"/>
                  </a:lnTo>
                  <a:lnTo>
                    <a:pt x="1270458" y="123819"/>
                  </a:lnTo>
                  <a:lnTo>
                    <a:pt x="1277075" y="117177"/>
                  </a:lnTo>
                  <a:lnTo>
                    <a:pt x="1283692" y="110533"/>
                  </a:lnTo>
                  <a:lnTo>
                    <a:pt x="1290309" y="103887"/>
                  </a:lnTo>
                  <a:lnTo>
                    <a:pt x="1296925" y="97238"/>
                  </a:lnTo>
                  <a:lnTo>
                    <a:pt x="1303542" y="90588"/>
                  </a:lnTo>
                  <a:lnTo>
                    <a:pt x="1310159" y="83935"/>
                  </a:lnTo>
                  <a:lnTo>
                    <a:pt x="1316776" y="77280"/>
                  </a:lnTo>
                  <a:lnTo>
                    <a:pt x="1323393" y="70623"/>
                  </a:lnTo>
                  <a:lnTo>
                    <a:pt x="1330010" y="63965"/>
                  </a:lnTo>
                  <a:lnTo>
                    <a:pt x="1336627" y="57304"/>
                  </a:lnTo>
                  <a:lnTo>
                    <a:pt x="1343244" y="50642"/>
                  </a:lnTo>
                  <a:lnTo>
                    <a:pt x="1349861" y="43978"/>
                  </a:lnTo>
                  <a:lnTo>
                    <a:pt x="1356478" y="37313"/>
                  </a:lnTo>
                  <a:lnTo>
                    <a:pt x="1363095" y="30646"/>
                  </a:lnTo>
                  <a:lnTo>
                    <a:pt x="1369712" y="23977"/>
                  </a:lnTo>
                  <a:lnTo>
                    <a:pt x="1376329" y="17307"/>
                  </a:lnTo>
                  <a:lnTo>
                    <a:pt x="1382946" y="10636"/>
                  </a:lnTo>
                  <a:lnTo>
                    <a:pt x="1389563" y="3963"/>
                  </a:lnTo>
                  <a:lnTo>
                    <a:pt x="1393493" y="0"/>
                  </a:lnTo>
                  <a:lnTo>
                    <a:pt x="1660734" y="0"/>
                  </a:lnTo>
                  <a:lnTo>
                    <a:pt x="1654242" y="4936"/>
                  </a:lnTo>
                  <a:lnTo>
                    <a:pt x="1647625" y="9968"/>
                  </a:lnTo>
                  <a:lnTo>
                    <a:pt x="1641008" y="15001"/>
                  </a:lnTo>
                  <a:lnTo>
                    <a:pt x="1634391" y="20034"/>
                  </a:lnTo>
                  <a:lnTo>
                    <a:pt x="1627774" y="25067"/>
                  </a:lnTo>
                  <a:lnTo>
                    <a:pt x="1621157" y="30101"/>
                  </a:lnTo>
                  <a:lnTo>
                    <a:pt x="1614540" y="35135"/>
                  </a:lnTo>
                  <a:lnTo>
                    <a:pt x="1607923" y="40169"/>
                  </a:lnTo>
                  <a:lnTo>
                    <a:pt x="1601306" y="45204"/>
                  </a:lnTo>
                  <a:lnTo>
                    <a:pt x="1594689" y="50240"/>
                  </a:lnTo>
                  <a:lnTo>
                    <a:pt x="1588072" y="55275"/>
                  </a:lnTo>
                  <a:lnTo>
                    <a:pt x="1581455" y="60311"/>
                  </a:lnTo>
                  <a:lnTo>
                    <a:pt x="1574838" y="65348"/>
                  </a:lnTo>
                  <a:lnTo>
                    <a:pt x="1568221" y="70385"/>
                  </a:lnTo>
                  <a:lnTo>
                    <a:pt x="1561604" y="75422"/>
                  </a:lnTo>
                  <a:lnTo>
                    <a:pt x="1554987" y="80460"/>
                  </a:lnTo>
                  <a:lnTo>
                    <a:pt x="1548370" y="85498"/>
                  </a:lnTo>
                  <a:lnTo>
                    <a:pt x="1541753" y="90536"/>
                  </a:lnTo>
                  <a:lnTo>
                    <a:pt x="1535136" y="95575"/>
                  </a:lnTo>
                  <a:lnTo>
                    <a:pt x="1528519" y="100615"/>
                  </a:lnTo>
                  <a:lnTo>
                    <a:pt x="1521902" y="105654"/>
                  </a:lnTo>
                  <a:lnTo>
                    <a:pt x="1515285" y="110694"/>
                  </a:lnTo>
                  <a:lnTo>
                    <a:pt x="1508669" y="115735"/>
                  </a:lnTo>
                  <a:lnTo>
                    <a:pt x="1502052" y="120775"/>
                  </a:lnTo>
                  <a:lnTo>
                    <a:pt x="1495435" y="125817"/>
                  </a:lnTo>
                  <a:lnTo>
                    <a:pt x="1488818" y="130858"/>
                  </a:lnTo>
                  <a:lnTo>
                    <a:pt x="1482201" y="135900"/>
                  </a:lnTo>
                  <a:lnTo>
                    <a:pt x="1475584" y="140942"/>
                  </a:lnTo>
                  <a:lnTo>
                    <a:pt x="1468967" y="145984"/>
                  </a:lnTo>
                  <a:lnTo>
                    <a:pt x="1462350" y="151027"/>
                  </a:lnTo>
                  <a:lnTo>
                    <a:pt x="1455733" y="156070"/>
                  </a:lnTo>
                  <a:lnTo>
                    <a:pt x="1449116" y="161114"/>
                  </a:lnTo>
                  <a:lnTo>
                    <a:pt x="1442499" y="166157"/>
                  </a:lnTo>
                  <a:lnTo>
                    <a:pt x="1435882" y="171201"/>
                  </a:lnTo>
                  <a:lnTo>
                    <a:pt x="1429265" y="176245"/>
                  </a:lnTo>
                  <a:lnTo>
                    <a:pt x="1422648" y="181289"/>
                  </a:lnTo>
                  <a:lnTo>
                    <a:pt x="1416031" y="186333"/>
                  </a:lnTo>
                  <a:lnTo>
                    <a:pt x="1409414" y="191378"/>
                  </a:lnTo>
                  <a:lnTo>
                    <a:pt x="1402797" y="196422"/>
                  </a:lnTo>
                  <a:lnTo>
                    <a:pt x="1396180" y="201467"/>
                  </a:lnTo>
                  <a:lnTo>
                    <a:pt x="1389563" y="206511"/>
                  </a:lnTo>
                  <a:lnTo>
                    <a:pt x="1382946" y="211556"/>
                  </a:lnTo>
                  <a:lnTo>
                    <a:pt x="1376329" y="216600"/>
                  </a:lnTo>
                  <a:lnTo>
                    <a:pt x="1369712" y="221645"/>
                  </a:lnTo>
                  <a:lnTo>
                    <a:pt x="1363095" y="226689"/>
                  </a:lnTo>
                  <a:lnTo>
                    <a:pt x="1356478" y="231733"/>
                  </a:lnTo>
                  <a:lnTo>
                    <a:pt x="1349861" y="236776"/>
                  </a:lnTo>
                  <a:lnTo>
                    <a:pt x="1343244" y="241820"/>
                  </a:lnTo>
                  <a:lnTo>
                    <a:pt x="1336627" y="246862"/>
                  </a:lnTo>
                  <a:lnTo>
                    <a:pt x="1330010" y="251905"/>
                  </a:lnTo>
                  <a:lnTo>
                    <a:pt x="1323393" y="256946"/>
                  </a:lnTo>
                  <a:lnTo>
                    <a:pt x="1316776" y="261987"/>
                  </a:lnTo>
                  <a:lnTo>
                    <a:pt x="1310159" y="267027"/>
                  </a:lnTo>
                  <a:lnTo>
                    <a:pt x="1303542" y="272067"/>
                  </a:lnTo>
                  <a:lnTo>
                    <a:pt x="1296925" y="277105"/>
                  </a:lnTo>
                  <a:lnTo>
                    <a:pt x="1290309" y="282142"/>
                  </a:lnTo>
                  <a:lnTo>
                    <a:pt x="1283692" y="287178"/>
                  </a:lnTo>
                  <a:lnTo>
                    <a:pt x="1277075" y="292212"/>
                  </a:lnTo>
                  <a:lnTo>
                    <a:pt x="1270458" y="297245"/>
                  </a:lnTo>
                  <a:lnTo>
                    <a:pt x="1263841" y="302276"/>
                  </a:lnTo>
                  <a:lnTo>
                    <a:pt x="1257224" y="307305"/>
                  </a:lnTo>
                  <a:lnTo>
                    <a:pt x="1250607" y="312331"/>
                  </a:lnTo>
                  <a:lnTo>
                    <a:pt x="1243990" y="317356"/>
                  </a:lnTo>
                  <a:lnTo>
                    <a:pt x="1237373" y="322378"/>
                  </a:lnTo>
                  <a:lnTo>
                    <a:pt x="1230756" y="327397"/>
                  </a:lnTo>
                  <a:lnTo>
                    <a:pt x="1224139" y="332413"/>
                  </a:lnTo>
                  <a:lnTo>
                    <a:pt x="1217522" y="337425"/>
                  </a:lnTo>
                  <a:lnTo>
                    <a:pt x="1210905" y="342434"/>
                  </a:lnTo>
                  <a:lnTo>
                    <a:pt x="1204288" y="347439"/>
                  </a:lnTo>
                  <a:lnTo>
                    <a:pt x="1197671" y="352440"/>
                  </a:lnTo>
                  <a:lnTo>
                    <a:pt x="1191054" y="357436"/>
                  </a:lnTo>
                  <a:lnTo>
                    <a:pt x="1184437" y="362427"/>
                  </a:lnTo>
                  <a:lnTo>
                    <a:pt x="1177820" y="367412"/>
                  </a:lnTo>
                  <a:lnTo>
                    <a:pt x="1171203" y="372391"/>
                  </a:lnTo>
                  <a:lnTo>
                    <a:pt x="1164586" y="377364"/>
                  </a:lnTo>
                  <a:lnTo>
                    <a:pt x="1157969" y="382330"/>
                  </a:lnTo>
                  <a:lnTo>
                    <a:pt x="1151352" y="387288"/>
                  </a:lnTo>
                  <a:lnTo>
                    <a:pt x="1144735" y="392238"/>
                  </a:lnTo>
                  <a:lnTo>
                    <a:pt x="1138118" y="397179"/>
                  </a:lnTo>
                  <a:lnTo>
                    <a:pt x="1131501" y="402111"/>
                  </a:lnTo>
                  <a:lnTo>
                    <a:pt x="1124884" y="407032"/>
                  </a:lnTo>
                  <a:lnTo>
                    <a:pt x="1118267" y="411943"/>
                  </a:lnTo>
                  <a:lnTo>
                    <a:pt x="1111650" y="416841"/>
                  </a:lnTo>
                  <a:lnTo>
                    <a:pt x="1105033" y="421727"/>
                  </a:lnTo>
                  <a:lnTo>
                    <a:pt x="1098416" y="426599"/>
                  </a:lnTo>
                  <a:lnTo>
                    <a:pt x="1091799" y="431457"/>
                  </a:lnTo>
                  <a:lnTo>
                    <a:pt x="1085182" y="436298"/>
                  </a:lnTo>
                  <a:lnTo>
                    <a:pt x="1078566" y="441123"/>
                  </a:lnTo>
                  <a:lnTo>
                    <a:pt x="1071949" y="445930"/>
                  </a:lnTo>
                  <a:lnTo>
                    <a:pt x="1065332" y="450718"/>
                  </a:lnTo>
                  <a:lnTo>
                    <a:pt x="1058715" y="455486"/>
                  </a:lnTo>
                  <a:lnTo>
                    <a:pt x="1052098" y="460232"/>
                  </a:lnTo>
                  <a:lnTo>
                    <a:pt x="1045481" y="464955"/>
                  </a:lnTo>
                  <a:lnTo>
                    <a:pt x="1038864" y="469653"/>
                  </a:lnTo>
                  <a:lnTo>
                    <a:pt x="1032247" y="474326"/>
                  </a:lnTo>
                  <a:lnTo>
                    <a:pt x="1025630" y="478972"/>
                  </a:lnTo>
                  <a:lnTo>
                    <a:pt x="1019013" y="483589"/>
                  </a:lnTo>
                  <a:lnTo>
                    <a:pt x="1012396" y="488176"/>
                  </a:lnTo>
                  <a:lnTo>
                    <a:pt x="1005779" y="492732"/>
                  </a:lnTo>
                  <a:lnTo>
                    <a:pt x="999162" y="497255"/>
                  </a:lnTo>
                  <a:lnTo>
                    <a:pt x="992545" y="501744"/>
                  </a:lnTo>
                  <a:lnTo>
                    <a:pt x="985928" y="506198"/>
                  </a:lnTo>
                  <a:lnTo>
                    <a:pt x="979311" y="510616"/>
                  </a:lnTo>
                  <a:lnTo>
                    <a:pt x="972694" y="514998"/>
                  </a:lnTo>
                  <a:lnTo>
                    <a:pt x="966077" y="519341"/>
                  </a:lnTo>
                  <a:lnTo>
                    <a:pt x="959460" y="523647"/>
                  </a:lnTo>
                  <a:lnTo>
                    <a:pt x="952843" y="527915"/>
                  </a:lnTo>
                  <a:lnTo>
                    <a:pt x="946226" y="532144"/>
                  </a:lnTo>
                  <a:lnTo>
                    <a:pt x="939609" y="536337"/>
                  </a:lnTo>
                  <a:lnTo>
                    <a:pt x="932992" y="540492"/>
                  </a:lnTo>
                  <a:lnTo>
                    <a:pt x="926375" y="544612"/>
                  </a:lnTo>
                  <a:lnTo>
                    <a:pt x="919758" y="548698"/>
                  </a:lnTo>
                  <a:lnTo>
                    <a:pt x="913141" y="552753"/>
                  </a:lnTo>
                  <a:lnTo>
                    <a:pt x="906524" y="556778"/>
                  </a:lnTo>
                  <a:lnTo>
                    <a:pt x="899907" y="560777"/>
                  </a:lnTo>
                  <a:lnTo>
                    <a:pt x="893290" y="564754"/>
                  </a:lnTo>
                  <a:lnTo>
                    <a:pt x="886673" y="568712"/>
                  </a:lnTo>
                  <a:lnTo>
                    <a:pt x="880056" y="572656"/>
                  </a:lnTo>
                  <a:lnTo>
                    <a:pt x="873439" y="576591"/>
                  </a:lnTo>
                  <a:lnTo>
                    <a:pt x="866822" y="580520"/>
                  </a:lnTo>
                  <a:lnTo>
                    <a:pt x="860206" y="584451"/>
                  </a:lnTo>
                  <a:lnTo>
                    <a:pt x="853589" y="588387"/>
                  </a:lnTo>
                  <a:lnTo>
                    <a:pt x="846972" y="592335"/>
                  </a:lnTo>
                  <a:lnTo>
                    <a:pt x="840355" y="596301"/>
                  </a:lnTo>
                  <a:lnTo>
                    <a:pt x="833738" y="600289"/>
                  </a:lnTo>
                  <a:lnTo>
                    <a:pt x="827121" y="604306"/>
                  </a:lnTo>
                  <a:lnTo>
                    <a:pt x="820504" y="608357"/>
                  </a:lnTo>
                  <a:lnTo>
                    <a:pt x="813887" y="612446"/>
                  </a:lnTo>
                  <a:lnTo>
                    <a:pt x="807270" y="616579"/>
                  </a:lnTo>
                  <a:lnTo>
                    <a:pt x="800653" y="620759"/>
                  </a:lnTo>
                  <a:lnTo>
                    <a:pt x="794036" y="624991"/>
                  </a:lnTo>
                  <a:lnTo>
                    <a:pt x="787419" y="629277"/>
                  </a:lnTo>
                  <a:lnTo>
                    <a:pt x="780802" y="633622"/>
                  </a:lnTo>
                  <a:lnTo>
                    <a:pt x="774185" y="638027"/>
                  </a:lnTo>
                  <a:lnTo>
                    <a:pt x="767568" y="642494"/>
                  </a:lnTo>
                  <a:lnTo>
                    <a:pt x="760951" y="647025"/>
                  </a:lnTo>
                  <a:lnTo>
                    <a:pt x="754334" y="651621"/>
                  </a:lnTo>
                  <a:lnTo>
                    <a:pt x="747717" y="656283"/>
                  </a:lnTo>
                  <a:lnTo>
                    <a:pt x="741100" y="661010"/>
                  </a:lnTo>
                  <a:lnTo>
                    <a:pt x="734483" y="665804"/>
                  </a:lnTo>
                  <a:lnTo>
                    <a:pt x="727866" y="670663"/>
                  </a:lnTo>
                  <a:lnTo>
                    <a:pt x="721249" y="675587"/>
                  </a:lnTo>
                  <a:lnTo>
                    <a:pt x="714632" y="680574"/>
                  </a:lnTo>
                  <a:lnTo>
                    <a:pt x="708015" y="685625"/>
                  </a:lnTo>
                  <a:lnTo>
                    <a:pt x="701398" y="690736"/>
                  </a:lnTo>
                  <a:lnTo>
                    <a:pt x="694781" y="695908"/>
                  </a:lnTo>
                  <a:lnTo>
                    <a:pt x="688164" y="701138"/>
                  </a:lnTo>
                  <a:lnTo>
                    <a:pt x="681547" y="706425"/>
                  </a:lnTo>
                  <a:lnTo>
                    <a:pt x="674930" y="711767"/>
                  </a:lnTo>
                  <a:lnTo>
                    <a:pt x="668313" y="717163"/>
                  </a:lnTo>
                  <a:lnTo>
                    <a:pt x="661696" y="722610"/>
                  </a:lnTo>
                  <a:lnTo>
                    <a:pt x="655079" y="728107"/>
                  </a:lnTo>
                  <a:lnTo>
                    <a:pt x="648462" y="733652"/>
                  </a:lnTo>
                  <a:lnTo>
                    <a:pt x="641846" y="739243"/>
                  </a:lnTo>
                  <a:lnTo>
                    <a:pt x="635229" y="744879"/>
                  </a:lnTo>
                  <a:lnTo>
                    <a:pt x="628612" y="750557"/>
                  </a:lnTo>
                  <a:lnTo>
                    <a:pt x="621995" y="756277"/>
                  </a:lnTo>
                  <a:lnTo>
                    <a:pt x="615378" y="762037"/>
                  </a:lnTo>
                  <a:lnTo>
                    <a:pt x="608761" y="767834"/>
                  </a:lnTo>
                  <a:lnTo>
                    <a:pt x="602144" y="773668"/>
                  </a:lnTo>
                  <a:lnTo>
                    <a:pt x="595527" y="779537"/>
                  </a:lnTo>
                  <a:lnTo>
                    <a:pt x="588910" y="785439"/>
                  </a:lnTo>
                  <a:lnTo>
                    <a:pt x="582293" y="791373"/>
                  </a:lnTo>
                  <a:lnTo>
                    <a:pt x="575676" y="797339"/>
                  </a:lnTo>
                  <a:lnTo>
                    <a:pt x="569059" y="803334"/>
                  </a:lnTo>
                  <a:lnTo>
                    <a:pt x="562442" y="809357"/>
                  </a:lnTo>
                  <a:lnTo>
                    <a:pt x="555825" y="815407"/>
                  </a:lnTo>
                  <a:lnTo>
                    <a:pt x="549208" y="821483"/>
                  </a:lnTo>
                  <a:lnTo>
                    <a:pt x="542591" y="827584"/>
                  </a:lnTo>
                  <a:lnTo>
                    <a:pt x="535974" y="833709"/>
                  </a:lnTo>
                  <a:lnTo>
                    <a:pt x="529357" y="839857"/>
                  </a:lnTo>
                  <a:lnTo>
                    <a:pt x="522740" y="846026"/>
                  </a:lnTo>
                  <a:lnTo>
                    <a:pt x="516123" y="852216"/>
                  </a:lnTo>
                  <a:lnTo>
                    <a:pt x="509506" y="858427"/>
                  </a:lnTo>
                  <a:lnTo>
                    <a:pt x="502889" y="864656"/>
                  </a:lnTo>
                  <a:lnTo>
                    <a:pt x="496272" y="870904"/>
                  </a:lnTo>
                  <a:lnTo>
                    <a:pt x="489655" y="877169"/>
                  </a:lnTo>
                  <a:lnTo>
                    <a:pt x="483038" y="883451"/>
                  </a:lnTo>
                  <a:lnTo>
                    <a:pt x="476421" y="889749"/>
                  </a:lnTo>
                  <a:lnTo>
                    <a:pt x="469804" y="896063"/>
                  </a:lnTo>
                  <a:lnTo>
                    <a:pt x="463187" y="902391"/>
                  </a:lnTo>
                  <a:lnTo>
                    <a:pt x="456570" y="908733"/>
                  </a:lnTo>
                  <a:lnTo>
                    <a:pt x="449953" y="915089"/>
                  </a:lnTo>
                  <a:lnTo>
                    <a:pt x="443336" y="921457"/>
                  </a:lnTo>
                  <a:lnTo>
                    <a:pt x="436719" y="927838"/>
                  </a:lnTo>
                  <a:lnTo>
                    <a:pt x="430103" y="934231"/>
                  </a:lnTo>
                  <a:lnTo>
                    <a:pt x="423486" y="940636"/>
                  </a:lnTo>
                  <a:lnTo>
                    <a:pt x="416869" y="947051"/>
                  </a:lnTo>
                  <a:lnTo>
                    <a:pt x="410252" y="953476"/>
                  </a:lnTo>
                  <a:lnTo>
                    <a:pt x="403635" y="959912"/>
                  </a:lnTo>
                  <a:lnTo>
                    <a:pt x="397018" y="966357"/>
                  </a:lnTo>
                  <a:lnTo>
                    <a:pt x="390401" y="972811"/>
                  </a:lnTo>
                  <a:lnTo>
                    <a:pt x="383784" y="979275"/>
                  </a:lnTo>
                  <a:lnTo>
                    <a:pt x="377167" y="985746"/>
                  </a:lnTo>
                  <a:lnTo>
                    <a:pt x="370550" y="992226"/>
                  </a:lnTo>
                  <a:lnTo>
                    <a:pt x="363933" y="998714"/>
                  </a:lnTo>
                  <a:lnTo>
                    <a:pt x="357316" y="1005209"/>
                  </a:lnTo>
                  <a:lnTo>
                    <a:pt x="350699" y="1011711"/>
                  </a:lnTo>
                  <a:lnTo>
                    <a:pt x="344082" y="1018220"/>
                  </a:lnTo>
                  <a:lnTo>
                    <a:pt x="337465" y="1024736"/>
                  </a:lnTo>
                  <a:lnTo>
                    <a:pt x="330848" y="1031258"/>
                  </a:lnTo>
                  <a:lnTo>
                    <a:pt x="324231" y="1037786"/>
                  </a:lnTo>
                  <a:lnTo>
                    <a:pt x="317614" y="1044321"/>
                  </a:lnTo>
                  <a:lnTo>
                    <a:pt x="310997" y="1050860"/>
                  </a:lnTo>
                  <a:lnTo>
                    <a:pt x="304380" y="1057406"/>
                  </a:lnTo>
                  <a:lnTo>
                    <a:pt x="297763" y="1063956"/>
                  </a:lnTo>
                  <a:lnTo>
                    <a:pt x="291146" y="1070512"/>
                  </a:lnTo>
                  <a:lnTo>
                    <a:pt x="284529" y="1077073"/>
                  </a:lnTo>
                  <a:lnTo>
                    <a:pt x="277912" y="1083638"/>
                  </a:lnTo>
                  <a:lnTo>
                    <a:pt x="271295" y="1090208"/>
                  </a:lnTo>
                  <a:lnTo>
                    <a:pt x="264678" y="1096782"/>
                  </a:lnTo>
                  <a:lnTo>
                    <a:pt x="258061" y="1103360"/>
                  </a:lnTo>
                  <a:lnTo>
                    <a:pt x="251444" y="1109943"/>
                  </a:lnTo>
                  <a:lnTo>
                    <a:pt x="244827" y="1116529"/>
                  </a:lnTo>
                  <a:lnTo>
                    <a:pt x="238210" y="1123119"/>
                  </a:lnTo>
                  <a:lnTo>
                    <a:pt x="231593" y="1129713"/>
                  </a:lnTo>
                  <a:lnTo>
                    <a:pt x="224976" y="1136311"/>
                  </a:lnTo>
                  <a:lnTo>
                    <a:pt x="218359" y="1142912"/>
                  </a:lnTo>
                  <a:lnTo>
                    <a:pt x="211743" y="1149516"/>
                  </a:lnTo>
                  <a:lnTo>
                    <a:pt x="205126" y="1156123"/>
                  </a:lnTo>
                  <a:lnTo>
                    <a:pt x="198509" y="1162734"/>
                  </a:lnTo>
                  <a:lnTo>
                    <a:pt x="191892" y="1169347"/>
                  </a:lnTo>
                  <a:lnTo>
                    <a:pt x="185275" y="1175963"/>
                  </a:lnTo>
                  <a:lnTo>
                    <a:pt x="178658" y="1182582"/>
                  </a:lnTo>
                  <a:lnTo>
                    <a:pt x="172041" y="1189204"/>
                  </a:lnTo>
                  <a:lnTo>
                    <a:pt x="165424" y="1195829"/>
                  </a:lnTo>
                  <a:lnTo>
                    <a:pt x="158807" y="1202456"/>
                  </a:lnTo>
                  <a:lnTo>
                    <a:pt x="152190" y="1209085"/>
                  </a:lnTo>
                  <a:lnTo>
                    <a:pt x="145573" y="1215717"/>
                  </a:lnTo>
                  <a:lnTo>
                    <a:pt x="138956" y="1222351"/>
                  </a:lnTo>
                  <a:lnTo>
                    <a:pt x="132339" y="1228988"/>
                  </a:lnTo>
                  <a:lnTo>
                    <a:pt x="125722" y="1235626"/>
                  </a:lnTo>
                  <a:lnTo>
                    <a:pt x="119105" y="1242267"/>
                  </a:lnTo>
                  <a:lnTo>
                    <a:pt x="112488" y="1248910"/>
                  </a:lnTo>
                  <a:lnTo>
                    <a:pt x="105871" y="1255555"/>
                  </a:lnTo>
                  <a:lnTo>
                    <a:pt x="99254" y="1262202"/>
                  </a:lnTo>
                  <a:lnTo>
                    <a:pt x="92637" y="1268850"/>
                  </a:lnTo>
                  <a:lnTo>
                    <a:pt x="86020" y="1275501"/>
                  </a:lnTo>
                  <a:lnTo>
                    <a:pt x="79403" y="1282153"/>
                  </a:lnTo>
                  <a:lnTo>
                    <a:pt x="72786" y="1288807"/>
                  </a:lnTo>
                  <a:lnTo>
                    <a:pt x="66169" y="1295463"/>
                  </a:lnTo>
                  <a:lnTo>
                    <a:pt x="59552" y="1302120"/>
                  </a:lnTo>
                  <a:lnTo>
                    <a:pt x="52935" y="1308779"/>
                  </a:lnTo>
                  <a:lnTo>
                    <a:pt x="46318" y="1315440"/>
                  </a:lnTo>
                  <a:lnTo>
                    <a:pt x="39701" y="1322102"/>
                  </a:lnTo>
                  <a:lnTo>
                    <a:pt x="33084" y="1328765"/>
                  </a:lnTo>
                  <a:lnTo>
                    <a:pt x="26467" y="1335430"/>
                  </a:lnTo>
                  <a:lnTo>
                    <a:pt x="19850" y="1342097"/>
                  </a:lnTo>
                  <a:lnTo>
                    <a:pt x="13233" y="1348764"/>
                  </a:lnTo>
                  <a:lnTo>
                    <a:pt x="6616" y="1355433"/>
                  </a:lnTo>
                  <a:lnTo>
                    <a:pt x="0" y="1362104"/>
                  </a:lnTo>
                  <a:close/>
                </a:path>
              </a:pathLst>
            </a:custGeom>
            <a:solidFill>
              <a:srgbClr val="00CE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103690" y="3035296"/>
              <a:ext cx="1393493" cy="1165325"/>
            </a:xfrm>
            <a:custGeom>
              <a:avLst/>
              <a:pathLst>
                <a:path w="1393493" h="1165325">
                  <a:moveTo>
                    <a:pt x="0" y="1165325"/>
                  </a:moveTo>
                  <a:lnTo>
                    <a:pt x="6616" y="1160257"/>
                  </a:lnTo>
                  <a:lnTo>
                    <a:pt x="13233" y="1155189"/>
                  </a:lnTo>
                  <a:lnTo>
                    <a:pt x="19850" y="1150120"/>
                  </a:lnTo>
                  <a:lnTo>
                    <a:pt x="26467" y="1145049"/>
                  </a:lnTo>
                  <a:lnTo>
                    <a:pt x="33084" y="1139977"/>
                  </a:lnTo>
                  <a:lnTo>
                    <a:pt x="39701" y="1134904"/>
                  </a:lnTo>
                  <a:lnTo>
                    <a:pt x="46318" y="1129829"/>
                  </a:lnTo>
                  <a:lnTo>
                    <a:pt x="52935" y="1124754"/>
                  </a:lnTo>
                  <a:lnTo>
                    <a:pt x="59552" y="1119677"/>
                  </a:lnTo>
                  <a:lnTo>
                    <a:pt x="66169" y="1114598"/>
                  </a:lnTo>
                  <a:lnTo>
                    <a:pt x="72786" y="1109518"/>
                  </a:lnTo>
                  <a:lnTo>
                    <a:pt x="79403" y="1104437"/>
                  </a:lnTo>
                  <a:lnTo>
                    <a:pt x="86020" y="1099354"/>
                  </a:lnTo>
                  <a:lnTo>
                    <a:pt x="92637" y="1094270"/>
                  </a:lnTo>
                  <a:lnTo>
                    <a:pt x="99254" y="1089184"/>
                  </a:lnTo>
                  <a:lnTo>
                    <a:pt x="105871" y="1084097"/>
                  </a:lnTo>
                  <a:lnTo>
                    <a:pt x="112488" y="1079008"/>
                  </a:lnTo>
                  <a:lnTo>
                    <a:pt x="119105" y="1073917"/>
                  </a:lnTo>
                  <a:lnTo>
                    <a:pt x="125722" y="1068825"/>
                  </a:lnTo>
                  <a:lnTo>
                    <a:pt x="132339" y="1063731"/>
                  </a:lnTo>
                  <a:lnTo>
                    <a:pt x="138956" y="1058636"/>
                  </a:lnTo>
                  <a:lnTo>
                    <a:pt x="145573" y="1053538"/>
                  </a:lnTo>
                  <a:lnTo>
                    <a:pt x="152190" y="1048439"/>
                  </a:lnTo>
                  <a:lnTo>
                    <a:pt x="158807" y="1043338"/>
                  </a:lnTo>
                  <a:lnTo>
                    <a:pt x="165424" y="1038235"/>
                  </a:lnTo>
                  <a:lnTo>
                    <a:pt x="172041" y="1033130"/>
                  </a:lnTo>
                  <a:lnTo>
                    <a:pt x="178658" y="1028024"/>
                  </a:lnTo>
                  <a:lnTo>
                    <a:pt x="185275" y="1022915"/>
                  </a:lnTo>
                  <a:lnTo>
                    <a:pt x="191892" y="1017804"/>
                  </a:lnTo>
                  <a:lnTo>
                    <a:pt x="198509" y="1012691"/>
                  </a:lnTo>
                  <a:lnTo>
                    <a:pt x="205126" y="1007576"/>
                  </a:lnTo>
                  <a:lnTo>
                    <a:pt x="211743" y="1002459"/>
                  </a:lnTo>
                  <a:lnTo>
                    <a:pt x="218359" y="997340"/>
                  </a:lnTo>
                  <a:lnTo>
                    <a:pt x="224976" y="992219"/>
                  </a:lnTo>
                  <a:lnTo>
                    <a:pt x="231593" y="987095"/>
                  </a:lnTo>
                  <a:lnTo>
                    <a:pt x="238210" y="981969"/>
                  </a:lnTo>
                  <a:lnTo>
                    <a:pt x="244827" y="976840"/>
                  </a:lnTo>
                  <a:lnTo>
                    <a:pt x="251444" y="971710"/>
                  </a:lnTo>
                  <a:lnTo>
                    <a:pt x="258061" y="966576"/>
                  </a:lnTo>
                  <a:lnTo>
                    <a:pt x="264678" y="961441"/>
                  </a:lnTo>
                  <a:lnTo>
                    <a:pt x="271295" y="956302"/>
                  </a:lnTo>
                  <a:lnTo>
                    <a:pt x="277912" y="951162"/>
                  </a:lnTo>
                  <a:lnTo>
                    <a:pt x="284529" y="946018"/>
                  </a:lnTo>
                  <a:lnTo>
                    <a:pt x="291146" y="940872"/>
                  </a:lnTo>
                  <a:lnTo>
                    <a:pt x="297763" y="935724"/>
                  </a:lnTo>
                  <a:lnTo>
                    <a:pt x="304380" y="930573"/>
                  </a:lnTo>
                  <a:lnTo>
                    <a:pt x="310997" y="925419"/>
                  </a:lnTo>
                  <a:lnTo>
                    <a:pt x="317614" y="920262"/>
                  </a:lnTo>
                  <a:lnTo>
                    <a:pt x="324231" y="915102"/>
                  </a:lnTo>
                  <a:lnTo>
                    <a:pt x="330848" y="909940"/>
                  </a:lnTo>
                  <a:lnTo>
                    <a:pt x="337465" y="904775"/>
                  </a:lnTo>
                  <a:lnTo>
                    <a:pt x="344082" y="899607"/>
                  </a:lnTo>
                  <a:lnTo>
                    <a:pt x="350699" y="894437"/>
                  </a:lnTo>
                  <a:lnTo>
                    <a:pt x="357316" y="889264"/>
                  </a:lnTo>
                  <a:lnTo>
                    <a:pt x="363933" y="884087"/>
                  </a:lnTo>
                  <a:lnTo>
                    <a:pt x="370550" y="878909"/>
                  </a:lnTo>
                  <a:lnTo>
                    <a:pt x="377167" y="873727"/>
                  </a:lnTo>
                  <a:lnTo>
                    <a:pt x="383784" y="868543"/>
                  </a:lnTo>
                  <a:lnTo>
                    <a:pt x="390401" y="863356"/>
                  </a:lnTo>
                  <a:lnTo>
                    <a:pt x="397018" y="858166"/>
                  </a:lnTo>
                  <a:lnTo>
                    <a:pt x="403635" y="852974"/>
                  </a:lnTo>
                  <a:lnTo>
                    <a:pt x="410252" y="847780"/>
                  </a:lnTo>
                  <a:lnTo>
                    <a:pt x="416869" y="842583"/>
                  </a:lnTo>
                  <a:lnTo>
                    <a:pt x="423486" y="837384"/>
                  </a:lnTo>
                  <a:lnTo>
                    <a:pt x="430103" y="832183"/>
                  </a:lnTo>
                  <a:lnTo>
                    <a:pt x="436719" y="826980"/>
                  </a:lnTo>
                  <a:lnTo>
                    <a:pt x="443336" y="821776"/>
                  </a:lnTo>
                  <a:lnTo>
                    <a:pt x="449953" y="816570"/>
                  </a:lnTo>
                  <a:lnTo>
                    <a:pt x="456570" y="811363"/>
                  </a:lnTo>
                  <a:lnTo>
                    <a:pt x="463187" y="806155"/>
                  </a:lnTo>
                  <a:lnTo>
                    <a:pt x="469804" y="800946"/>
                  </a:lnTo>
                  <a:lnTo>
                    <a:pt x="476421" y="795737"/>
                  </a:lnTo>
                  <a:lnTo>
                    <a:pt x="483038" y="790529"/>
                  </a:lnTo>
                  <a:lnTo>
                    <a:pt x="489655" y="785321"/>
                  </a:lnTo>
                  <a:lnTo>
                    <a:pt x="496272" y="780114"/>
                  </a:lnTo>
                  <a:lnTo>
                    <a:pt x="502889" y="774909"/>
                  </a:lnTo>
                  <a:lnTo>
                    <a:pt x="509506" y="769707"/>
                  </a:lnTo>
                  <a:lnTo>
                    <a:pt x="516123" y="764507"/>
                  </a:lnTo>
                  <a:lnTo>
                    <a:pt x="522740" y="759312"/>
                  </a:lnTo>
                  <a:lnTo>
                    <a:pt x="529357" y="754121"/>
                  </a:lnTo>
                  <a:lnTo>
                    <a:pt x="535974" y="748937"/>
                  </a:lnTo>
                  <a:lnTo>
                    <a:pt x="542591" y="743758"/>
                  </a:lnTo>
                  <a:lnTo>
                    <a:pt x="549208" y="738588"/>
                  </a:lnTo>
                  <a:lnTo>
                    <a:pt x="555825" y="733427"/>
                  </a:lnTo>
                  <a:lnTo>
                    <a:pt x="562442" y="728276"/>
                  </a:lnTo>
                  <a:lnTo>
                    <a:pt x="569059" y="723137"/>
                  </a:lnTo>
                  <a:lnTo>
                    <a:pt x="575676" y="718012"/>
                  </a:lnTo>
                  <a:lnTo>
                    <a:pt x="582293" y="712901"/>
                  </a:lnTo>
                  <a:lnTo>
                    <a:pt x="588910" y="707807"/>
                  </a:lnTo>
                  <a:lnTo>
                    <a:pt x="595527" y="702732"/>
                  </a:lnTo>
                  <a:lnTo>
                    <a:pt x="602144" y="697676"/>
                  </a:lnTo>
                  <a:lnTo>
                    <a:pt x="608761" y="692643"/>
                  </a:lnTo>
                  <a:lnTo>
                    <a:pt x="615378" y="687634"/>
                  </a:lnTo>
                  <a:lnTo>
                    <a:pt x="621995" y="682652"/>
                  </a:lnTo>
                  <a:lnTo>
                    <a:pt x="628612" y="677698"/>
                  </a:lnTo>
                  <a:lnTo>
                    <a:pt x="635229" y="672773"/>
                  </a:lnTo>
                  <a:lnTo>
                    <a:pt x="641846" y="667881"/>
                  </a:lnTo>
                  <a:lnTo>
                    <a:pt x="648462" y="663023"/>
                  </a:lnTo>
                  <a:lnTo>
                    <a:pt x="655079" y="658200"/>
                  </a:lnTo>
                  <a:lnTo>
                    <a:pt x="661696" y="653414"/>
                  </a:lnTo>
                  <a:lnTo>
                    <a:pt x="668313" y="648666"/>
                  </a:lnTo>
                  <a:lnTo>
                    <a:pt x="674930" y="643956"/>
                  </a:lnTo>
                  <a:lnTo>
                    <a:pt x="681547" y="639284"/>
                  </a:lnTo>
                  <a:lnTo>
                    <a:pt x="688164" y="634652"/>
                  </a:lnTo>
                  <a:lnTo>
                    <a:pt x="694781" y="630056"/>
                  </a:lnTo>
                  <a:lnTo>
                    <a:pt x="701398" y="625497"/>
                  </a:lnTo>
                  <a:lnTo>
                    <a:pt x="708015" y="620972"/>
                  </a:lnTo>
                  <a:lnTo>
                    <a:pt x="714632" y="616478"/>
                  </a:lnTo>
                  <a:lnTo>
                    <a:pt x="721249" y="612012"/>
                  </a:lnTo>
                  <a:lnTo>
                    <a:pt x="727866" y="607569"/>
                  </a:lnTo>
                  <a:lnTo>
                    <a:pt x="734483" y="603144"/>
                  </a:lnTo>
                  <a:lnTo>
                    <a:pt x="741100" y="598732"/>
                  </a:lnTo>
                  <a:lnTo>
                    <a:pt x="747717" y="594327"/>
                  </a:lnTo>
                  <a:lnTo>
                    <a:pt x="754334" y="589921"/>
                  </a:lnTo>
                  <a:lnTo>
                    <a:pt x="760951" y="585509"/>
                  </a:lnTo>
                  <a:lnTo>
                    <a:pt x="767568" y="581081"/>
                  </a:lnTo>
                  <a:lnTo>
                    <a:pt x="774185" y="576632"/>
                  </a:lnTo>
                  <a:lnTo>
                    <a:pt x="780802" y="572154"/>
                  </a:lnTo>
                  <a:lnTo>
                    <a:pt x="787419" y="567640"/>
                  </a:lnTo>
                  <a:lnTo>
                    <a:pt x="794036" y="563083"/>
                  </a:lnTo>
                  <a:lnTo>
                    <a:pt x="800653" y="558477"/>
                  </a:lnTo>
                  <a:lnTo>
                    <a:pt x="807270" y="553816"/>
                  </a:lnTo>
                  <a:lnTo>
                    <a:pt x="813887" y="549096"/>
                  </a:lnTo>
                  <a:lnTo>
                    <a:pt x="820504" y="544311"/>
                  </a:lnTo>
                  <a:lnTo>
                    <a:pt x="827121" y="539459"/>
                  </a:lnTo>
                  <a:lnTo>
                    <a:pt x="833738" y="534537"/>
                  </a:lnTo>
                  <a:lnTo>
                    <a:pt x="840355" y="529543"/>
                  </a:lnTo>
                  <a:lnTo>
                    <a:pt x="846972" y="524475"/>
                  </a:lnTo>
                  <a:lnTo>
                    <a:pt x="853589" y="519334"/>
                  </a:lnTo>
                  <a:lnTo>
                    <a:pt x="860206" y="514120"/>
                  </a:lnTo>
                  <a:lnTo>
                    <a:pt x="866822" y="508833"/>
                  </a:lnTo>
                  <a:lnTo>
                    <a:pt x="873439" y="503474"/>
                  </a:lnTo>
                  <a:lnTo>
                    <a:pt x="880056" y="498045"/>
                  </a:lnTo>
                  <a:lnTo>
                    <a:pt x="886673" y="492549"/>
                  </a:lnTo>
                  <a:lnTo>
                    <a:pt x="893290" y="486987"/>
                  </a:lnTo>
                  <a:lnTo>
                    <a:pt x="899907" y="481362"/>
                  </a:lnTo>
                  <a:lnTo>
                    <a:pt x="906524" y="475676"/>
                  </a:lnTo>
                  <a:lnTo>
                    <a:pt x="913141" y="469933"/>
                  </a:lnTo>
                  <a:lnTo>
                    <a:pt x="919758" y="464135"/>
                  </a:lnTo>
                  <a:lnTo>
                    <a:pt x="926375" y="458285"/>
                  </a:lnTo>
                  <a:lnTo>
                    <a:pt x="932992" y="452385"/>
                  </a:lnTo>
                  <a:lnTo>
                    <a:pt x="939609" y="446439"/>
                  </a:lnTo>
                  <a:lnTo>
                    <a:pt x="946226" y="440450"/>
                  </a:lnTo>
                  <a:lnTo>
                    <a:pt x="952843" y="434418"/>
                  </a:lnTo>
                  <a:lnTo>
                    <a:pt x="959460" y="428348"/>
                  </a:lnTo>
                  <a:lnTo>
                    <a:pt x="966077" y="422242"/>
                  </a:lnTo>
                  <a:lnTo>
                    <a:pt x="972694" y="416101"/>
                  </a:lnTo>
                  <a:lnTo>
                    <a:pt x="979311" y="409928"/>
                  </a:lnTo>
                  <a:lnTo>
                    <a:pt x="985928" y="403725"/>
                  </a:lnTo>
                  <a:lnTo>
                    <a:pt x="992545" y="397494"/>
                  </a:lnTo>
                  <a:lnTo>
                    <a:pt x="999162" y="391236"/>
                  </a:lnTo>
                  <a:lnTo>
                    <a:pt x="1005779" y="384954"/>
                  </a:lnTo>
                  <a:lnTo>
                    <a:pt x="1012396" y="378648"/>
                  </a:lnTo>
                  <a:lnTo>
                    <a:pt x="1019013" y="372321"/>
                  </a:lnTo>
                  <a:lnTo>
                    <a:pt x="1025630" y="365974"/>
                  </a:lnTo>
                  <a:lnTo>
                    <a:pt x="1032247" y="359607"/>
                  </a:lnTo>
                  <a:lnTo>
                    <a:pt x="1038864" y="353223"/>
                  </a:lnTo>
                  <a:lnTo>
                    <a:pt x="1045481" y="346821"/>
                  </a:lnTo>
                  <a:lnTo>
                    <a:pt x="1052098" y="340405"/>
                  </a:lnTo>
                  <a:lnTo>
                    <a:pt x="1058715" y="333973"/>
                  </a:lnTo>
                  <a:lnTo>
                    <a:pt x="1065332" y="327528"/>
                  </a:lnTo>
                  <a:lnTo>
                    <a:pt x="1071949" y="321069"/>
                  </a:lnTo>
                  <a:lnTo>
                    <a:pt x="1078566" y="314599"/>
                  </a:lnTo>
                  <a:lnTo>
                    <a:pt x="1085182" y="308117"/>
                  </a:lnTo>
                  <a:lnTo>
                    <a:pt x="1091799" y="301624"/>
                  </a:lnTo>
                  <a:lnTo>
                    <a:pt x="1098416" y="295121"/>
                  </a:lnTo>
                  <a:lnTo>
                    <a:pt x="1105033" y="288608"/>
                  </a:lnTo>
                  <a:lnTo>
                    <a:pt x="1111650" y="282087"/>
                  </a:lnTo>
                  <a:lnTo>
                    <a:pt x="1118267" y="275557"/>
                  </a:lnTo>
                  <a:lnTo>
                    <a:pt x="1124884" y="269019"/>
                  </a:lnTo>
                  <a:lnTo>
                    <a:pt x="1131501" y="262473"/>
                  </a:lnTo>
                  <a:lnTo>
                    <a:pt x="1138118" y="255920"/>
                  </a:lnTo>
                  <a:lnTo>
                    <a:pt x="1144735" y="249361"/>
                  </a:lnTo>
                  <a:lnTo>
                    <a:pt x="1151352" y="242795"/>
                  </a:lnTo>
                  <a:lnTo>
                    <a:pt x="1157969" y="236223"/>
                  </a:lnTo>
                  <a:lnTo>
                    <a:pt x="1164586" y="229646"/>
                  </a:lnTo>
                  <a:lnTo>
                    <a:pt x="1171203" y="223062"/>
                  </a:lnTo>
                  <a:lnTo>
                    <a:pt x="1177820" y="216474"/>
                  </a:lnTo>
                  <a:lnTo>
                    <a:pt x="1184437" y="209881"/>
                  </a:lnTo>
                  <a:lnTo>
                    <a:pt x="1191054" y="203283"/>
                  </a:lnTo>
                  <a:lnTo>
                    <a:pt x="1197671" y="196681"/>
                  </a:lnTo>
                  <a:lnTo>
                    <a:pt x="1204288" y="190075"/>
                  </a:lnTo>
                  <a:lnTo>
                    <a:pt x="1210905" y="183465"/>
                  </a:lnTo>
                  <a:lnTo>
                    <a:pt x="1217522" y="176850"/>
                  </a:lnTo>
                  <a:lnTo>
                    <a:pt x="1224139" y="170233"/>
                  </a:lnTo>
                  <a:lnTo>
                    <a:pt x="1230756" y="163611"/>
                  </a:lnTo>
                  <a:lnTo>
                    <a:pt x="1237373" y="156987"/>
                  </a:lnTo>
                  <a:lnTo>
                    <a:pt x="1243990" y="150359"/>
                  </a:lnTo>
                  <a:lnTo>
                    <a:pt x="1250607" y="143728"/>
                  </a:lnTo>
                  <a:lnTo>
                    <a:pt x="1257224" y="137095"/>
                  </a:lnTo>
                  <a:lnTo>
                    <a:pt x="1263841" y="130458"/>
                  </a:lnTo>
                  <a:lnTo>
                    <a:pt x="1270458" y="123819"/>
                  </a:lnTo>
                  <a:lnTo>
                    <a:pt x="1277075" y="117177"/>
                  </a:lnTo>
                  <a:lnTo>
                    <a:pt x="1283692" y="110533"/>
                  </a:lnTo>
                  <a:lnTo>
                    <a:pt x="1290309" y="103887"/>
                  </a:lnTo>
                  <a:lnTo>
                    <a:pt x="1296925" y="97238"/>
                  </a:lnTo>
                  <a:lnTo>
                    <a:pt x="1303542" y="90588"/>
                  </a:lnTo>
                  <a:lnTo>
                    <a:pt x="1310159" y="83935"/>
                  </a:lnTo>
                  <a:lnTo>
                    <a:pt x="1316776" y="77280"/>
                  </a:lnTo>
                  <a:lnTo>
                    <a:pt x="1323393" y="70623"/>
                  </a:lnTo>
                  <a:lnTo>
                    <a:pt x="1330010" y="63965"/>
                  </a:lnTo>
                  <a:lnTo>
                    <a:pt x="1336627" y="57304"/>
                  </a:lnTo>
                  <a:lnTo>
                    <a:pt x="1343244" y="50642"/>
                  </a:lnTo>
                  <a:lnTo>
                    <a:pt x="1349861" y="43978"/>
                  </a:lnTo>
                  <a:lnTo>
                    <a:pt x="1356478" y="37313"/>
                  </a:lnTo>
                  <a:lnTo>
                    <a:pt x="1363095" y="30646"/>
                  </a:lnTo>
                  <a:lnTo>
                    <a:pt x="1369712" y="23977"/>
                  </a:lnTo>
                  <a:lnTo>
                    <a:pt x="1376329" y="17307"/>
                  </a:lnTo>
                  <a:lnTo>
                    <a:pt x="1382946" y="10636"/>
                  </a:lnTo>
                  <a:lnTo>
                    <a:pt x="1389563" y="3963"/>
                  </a:lnTo>
                  <a:lnTo>
                    <a:pt x="13934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103690" y="3035296"/>
              <a:ext cx="1660734" cy="1362104"/>
            </a:xfrm>
            <a:custGeom>
              <a:avLst/>
              <a:pathLst>
                <a:path w="1660734" h="1362104">
                  <a:moveTo>
                    <a:pt x="1660734" y="0"/>
                  </a:moveTo>
                  <a:lnTo>
                    <a:pt x="1654242" y="4936"/>
                  </a:lnTo>
                  <a:lnTo>
                    <a:pt x="1647625" y="9968"/>
                  </a:lnTo>
                  <a:lnTo>
                    <a:pt x="1641008" y="15001"/>
                  </a:lnTo>
                  <a:lnTo>
                    <a:pt x="1634391" y="20034"/>
                  </a:lnTo>
                  <a:lnTo>
                    <a:pt x="1627774" y="25067"/>
                  </a:lnTo>
                  <a:lnTo>
                    <a:pt x="1621157" y="30101"/>
                  </a:lnTo>
                  <a:lnTo>
                    <a:pt x="1614540" y="35135"/>
                  </a:lnTo>
                  <a:lnTo>
                    <a:pt x="1607923" y="40169"/>
                  </a:lnTo>
                  <a:lnTo>
                    <a:pt x="1601306" y="45204"/>
                  </a:lnTo>
                  <a:lnTo>
                    <a:pt x="1594689" y="50240"/>
                  </a:lnTo>
                  <a:lnTo>
                    <a:pt x="1588072" y="55275"/>
                  </a:lnTo>
                  <a:lnTo>
                    <a:pt x="1581455" y="60311"/>
                  </a:lnTo>
                  <a:lnTo>
                    <a:pt x="1574838" y="65348"/>
                  </a:lnTo>
                  <a:lnTo>
                    <a:pt x="1568221" y="70385"/>
                  </a:lnTo>
                  <a:lnTo>
                    <a:pt x="1561604" y="75422"/>
                  </a:lnTo>
                  <a:lnTo>
                    <a:pt x="1554987" y="80460"/>
                  </a:lnTo>
                  <a:lnTo>
                    <a:pt x="1548370" y="85498"/>
                  </a:lnTo>
                  <a:lnTo>
                    <a:pt x="1541753" y="90536"/>
                  </a:lnTo>
                  <a:lnTo>
                    <a:pt x="1535136" y="95575"/>
                  </a:lnTo>
                  <a:lnTo>
                    <a:pt x="1528519" y="100615"/>
                  </a:lnTo>
                  <a:lnTo>
                    <a:pt x="1521902" y="105654"/>
                  </a:lnTo>
                  <a:lnTo>
                    <a:pt x="1515285" y="110694"/>
                  </a:lnTo>
                  <a:lnTo>
                    <a:pt x="1508669" y="115735"/>
                  </a:lnTo>
                  <a:lnTo>
                    <a:pt x="1502052" y="120775"/>
                  </a:lnTo>
                  <a:lnTo>
                    <a:pt x="1495435" y="125817"/>
                  </a:lnTo>
                  <a:lnTo>
                    <a:pt x="1488818" y="130858"/>
                  </a:lnTo>
                  <a:lnTo>
                    <a:pt x="1482201" y="135900"/>
                  </a:lnTo>
                  <a:lnTo>
                    <a:pt x="1475584" y="140942"/>
                  </a:lnTo>
                  <a:lnTo>
                    <a:pt x="1468967" y="145984"/>
                  </a:lnTo>
                  <a:lnTo>
                    <a:pt x="1462350" y="151027"/>
                  </a:lnTo>
                  <a:lnTo>
                    <a:pt x="1455733" y="156070"/>
                  </a:lnTo>
                  <a:lnTo>
                    <a:pt x="1449116" y="161114"/>
                  </a:lnTo>
                  <a:lnTo>
                    <a:pt x="1442499" y="166157"/>
                  </a:lnTo>
                  <a:lnTo>
                    <a:pt x="1435882" y="171201"/>
                  </a:lnTo>
                  <a:lnTo>
                    <a:pt x="1429265" y="176245"/>
                  </a:lnTo>
                  <a:lnTo>
                    <a:pt x="1422648" y="181289"/>
                  </a:lnTo>
                  <a:lnTo>
                    <a:pt x="1416031" y="186333"/>
                  </a:lnTo>
                  <a:lnTo>
                    <a:pt x="1409414" y="191378"/>
                  </a:lnTo>
                  <a:lnTo>
                    <a:pt x="1402797" y="196422"/>
                  </a:lnTo>
                  <a:lnTo>
                    <a:pt x="1396180" y="201467"/>
                  </a:lnTo>
                  <a:lnTo>
                    <a:pt x="1389563" y="206511"/>
                  </a:lnTo>
                  <a:lnTo>
                    <a:pt x="1382946" y="211556"/>
                  </a:lnTo>
                  <a:lnTo>
                    <a:pt x="1376329" y="216600"/>
                  </a:lnTo>
                  <a:lnTo>
                    <a:pt x="1369712" y="221645"/>
                  </a:lnTo>
                  <a:lnTo>
                    <a:pt x="1363095" y="226689"/>
                  </a:lnTo>
                  <a:lnTo>
                    <a:pt x="1356478" y="231733"/>
                  </a:lnTo>
                  <a:lnTo>
                    <a:pt x="1349861" y="236776"/>
                  </a:lnTo>
                  <a:lnTo>
                    <a:pt x="1343244" y="241820"/>
                  </a:lnTo>
                  <a:lnTo>
                    <a:pt x="1336627" y="246862"/>
                  </a:lnTo>
                  <a:lnTo>
                    <a:pt x="1330010" y="251905"/>
                  </a:lnTo>
                  <a:lnTo>
                    <a:pt x="1323393" y="256946"/>
                  </a:lnTo>
                  <a:lnTo>
                    <a:pt x="1316776" y="261987"/>
                  </a:lnTo>
                  <a:lnTo>
                    <a:pt x="1310159" y="267027"/>
                  </a:lnTo>
                  <a:lnTo>
                    <a:pt x="1303542" y="272067"/>
                  </a:lnTo>
                  <a:lnTo>
                    <a:pt x="1296925" y="277105"/>
                  </a:lnTo>
                  <a:lnTo>
                    <a:pt x="1290309" y="282142"/>
                  </a:lnTo>
                  <a:lnTo>
                    <a:pt x="1283692" y="287178"/>
                  </a:lnTo>
                  <a:lnTo>
                    <a:pt x="1277075" y="292212"/>
                  </a:lnTo>
                  <a:lnTo>
                    <a:pt x="1270458" y="297245"/>
                  </a:lnTo>
                  <a:lnTo>
                    <a:pt x="1263841" y="302276"/>
                  </a:lnTo>
                  <a:lnTo>
                    <a:pt x="1257224" y="307305"/>
                  </a:lnTo>
                  <a:lnTo>
                    <a:pt x="1250607" y="312331"/>
                  </a:lnTo>
                  <a:lnTo>
                    <a:pt x="1243990" y="317356"/>
                  </a:lnTo>
                  <a:lnTo>
                    <a:pt x="1237373" y="322378"/>
                  </a:lnTo>
                  <a:lnTo>
                    <a:pt x="1230756" y="327397"/>
                  </a:lnTo>
                  <a:lnTo>
                    <a:pt x="1224139" y="332413"/>
                  </a:lnTo>
                  <a:lnTo>
                    <a:pt x="1217522" y="337425"/>
                  </a:lnTo>
                  <a:lnTo>
                    <a:pt x="1210905" y="342434"/>
                  </a:lnTo>
                  <a:lnTo>
                    <a:pt x="1204288" y="347439"/>
                  </a:lnTo>
                  <a:lnTo>
                    <a:pt x="1197671" y="352440"/>
                  </a:lnTo>
                  <a:lnTo>
                    <a:pt x="1191054" y="357436"/>
                  </a:lnTo>
                  <a:lnTo>
                    <a:pt x="1184437" y="362427"/>
                  </a:lnTo>
                  <a:lnTo>
                    <a:pt x="1177820" y="367412"/>
                  </a:lnTo>
                  <a:lnTo>
                    <a:pt x="1171203" y="372391"/>
                  </a:lnTo>
                  <a:lnTo>
                    <a:pt x="1164586" y="377364"/>
                  </a:lnTo>
                  <a:lnTo>
                    <a:pt x="1157969" y="382330"/>
                  </a:lnTo>
                  <a:lnTo>
                    <a:pt x="1151352" y="387288"/>
                  </a:lnTo>
                  <a:lnTo>
                    <a:pt x="1144735" y="392238"/>
                  </a:lnTo>
                  <a:lnTo>
                    <a:pt x="1138118" y="397179"/>
                  </a:lnTo>
                  <a:lnTo>
                    <a:pt x="1131501" y="402111"/>
                  </a:lnTo>
                  <a:lnTo>
                    <a:pt x="1124884" y="407032"/>
                  </a:lnTo>
                  <a:lnTo>
                    <a:pt x="1118267" y="411943"/>
                  </a:lnTo>
                  <a:lnTo>
                    <a:pt x="1111650" y="416841"/>
                  </a:lnTo>
                  <a:lnTo>
                    <a:pt x="1105033" y="421727"/>
                  </a:lnTo>
                  <a:lnTo>
                    <a:pt x="1098416" y="426599"/>
                  </a:lnTo>
                  <a:lnTo>
                    <a:pt x="1091799" y="431457"/>
                  </a:lnTo>
                  <a:lnTo>
                    <a:pt x="1085182" y="436298"/>
                  </a:lnTo>
                  <a:lnTo>
                    <a:pt x="1078566" y="441123"/>
                  </a:lnTo>
                  <a:lnTo>
                    <a:pt x="1071949" y="445930"/>
                  </a:lnTo>
                  <a:lnTo>
                    <a:pt x="1065332" y="450718"/>
                  </a:lnTo>
                  <a:lnTo>
                    <a:pt x="1058715" y="455486"/>
                  </a:lnTo>
                  <a:lnTo>
                    <a:pt x="1052098" y="460232"/>
                  </a:lnTo>
                  <a:lnTo>
                    <a:pt x="1045481" y="464955"/>
                  </a:lnTo>
                  <a:lnTo>
                    <a:pt x="1038864" y="469653"/>
                  </a:lnTo>
                  <a:lnTo>
                    <a:pt x="1032247" y="474326"/>
                  </a:lnTo>
                  <a:lnTo>
                    <a:pt x="1025630" y="478972"/>
                  </a:lnTo>
                  <a:lnTo>
                    <a:pt x="1019013" y="483589"/>
                  </a:lnTo>
                  <a:lnTo>
                    <a:pt x="1012396" y="488176"/>
                  </a:lnTo>
                  <a:lnTo>
                    <a:pt x="1005779" y="492732"/>
                  </a:lnTo>
                  <a:lnTo>
                    <a:pt x="999162" y="497255"/>
                  </a:lnTo>
                  <a:lnTo>
                    <a:pt x="992545" y="501744"/>
                  </a:lnTo>
                  <a:lnTo>
                    <a:pt x="985928" y="506198"/>
                  </a:lnTo>
                  <a:lnTo>
                    <a:pt x="979311" y="510616"/>
                  </a:lnTo>
                  <a:lnTo>
                    <a:pt x="972694" y="514998"/>
                  </a:lnTo>
                  <a:lnTo>
                    <a:pt x="966077" y="519341"/>
                  </a:lnTo>
                  <a:lnTo>
                    <a:pt x="959460" y="523647"/>
                  </a:lnTo>
                  <a:lnTo>
                    <a:pt x="952843" y="527915"/>
                  </a:lnTo>
                  <a:lnTo>
                    <a:pt x="946226" y="532144"/>
                  </a:lnTo>
                  <a:lnTo>
                    <a:pt x="939609" y="536337"/>
                  </a:lnTo>
                  <a:lnTo>
                    <a:pt x="932992" y="540492"/>
                  </a:lnTo>
                  <a:lnTo>
                    <a:pt x="926375" y="544612"/>
                  </a:lnTo>
                  <a:lnTo>
                    <a:pt x="919758" y="548698"/>
                  </a:lnTo>
                  <a:lnTo>
                    <a:pt x="913141" y="552753"/>
                  </a:lnTo>
                  <a:lnTo>
                    <a:pt x="906524" y="556778"/>
                  </a:lnTo>
                  <a:lnTo>
                    <a:pt x="899907" y="560777"/>
                  </a:lnTo>
                  <a:lnTo>
                    <a:pt x="893290" y="564754"/>
                  </a:lnTo>
                  <a:lnTo>
                    <a:pt x="886673" y="568712"/>
                  </a:lnTo>
                  <a:lnTo>
                    <a:pt x="880056" y="572656"/>
                  </a:lnTo>
                  <a:lnTo>
                    <a:pt x="873439" y="576591"/>
                  </a:lnTo>
                  <a:lnTo>
                    <a:pt x="866822" y="580520"/>
                  </a:lnTo>
                  <a:lnTo>
                    <a:pt x="860206" y="584451"/>
                  </a:lnTo>
                  <a:lnTo>
                    <a:pt x="853589" y="588387"/>
                  </a:lnTo>
                  <a:lnTo>
                    <a:pt x="846972" y="592335"/>
                  </a:lnTo>
                  <a:lnTo>
                    <a:pt x="840355" y="596301"/>
                  </a:lnTo>
                  <a:lnTo>
                    <a:pt x="833738" y="600289"/>
                  </a:lnTo>
                  <a:lnTo>
                    <a:pt x="827121" y="604306"/>
                  </a:lnTo>
                  <a:lnTo>
                    <a:pt x="820504" y="608357"/>
                  </a:lnTo>
                  <a:lnTo>
                    <a:pt x="813887" y="612446"/>
                  </a:lnTo>
                  <a:lnTo>
                    <a:pt x="807270" y="616579"/>
                  </a:lnTo>
                  <a:lnTo>
                    <a:pt x="800653" y="620759"/>
                  </a:lnTo>
                  <a:lnTo>
                    <a:pt x="794036" y="624991"/>
                  </a:lnTo>
                  <a:lnTo>
                    <a:pt x="787419" y="629277"/>
                  </a:lnTo>
                  <a:lnTo>
                    <a:pt x="780802" y="633622"/>
                  </a:lnTo>
                  <a:lnTo>
                    <a:pt x="774185" y="638027"/>
                  </a:lnTo>
                  <a:lnTo>
                    <a:pt x="767568" y="642494"/>
                  </a:lnTo>
                  <a:lnTo>
                    <a:pt x="760951" y="647025"/>
                  </a:lnTo>
                  <a:lnTo>
                    <a:pt x="754334" y="651621"/>
                  </a:lnTo>
                  <a:lnTo>
                    <a:pt x="747717" y="656283"/>
                  </a:lnTo>
                  <a:lnTo>
                    <a:pt x="741100" y="661010"/>
                  </a:lnTo>
                  <a:lnTo>
                    <a:pt x="734483" y="665804"/>
                  </a:lnTo>
                  <a:lnTo>
                    <a:pt x="727866" y="670663"/>
                  </a:lnTo>
                  <a:lnTo>
                    <a:pt x="721249" y="675587"/>
                  </a:lnTo>
                  <a:lnTo>
                    <a:pt x="714632" y="680574"/>
                  </a:lnTo>
                  <a:lnTo>
                    <a:pt x="708015" y="685625"/>
                  </a:lnTo>
                  <a:lnTo>
                    <a:pt x="701398" y="690736"/>
                  </a:lnTo>
                  <a:lnTo>
                    <a:pt x="694781" y="695908"/>
                  </a:lnTo>
                  <a:lnTo>
                    <a:pt x="688164" y="701138"/>
                  </a:lnTo>
                  <a:lnTo>
                    <a:pt x="681547" y="706425"/>
                  </a:lnTo>
                  <a:lnTo>
                    <a:pt x="674930" y="711767"/>
                  </a:lnTo>
                  <a:lnTo>
                    <a:pt x="668313" y="717163"/>
                  </a:lnTo>
                  <a:lnTo>
                    <a:pt x="661696" y="722610"/>
                  </a:lnTo>
                  <a:lnTo>
                    <a:pt x="655079" y="728107"/>
                  </a:lnTo>
                  <a:lnTo>
                    <a:pt x="648462" y="733652"/>
                  </a:lnTo>
                  <a:lnTo>
                    <a:pt x="641846" y="739243"/>
                  </a:lnTo>
                  <a:lnTo>
                    <a:pt x="635229" y="744879"/>
                  </a:lnTo>
                  <a:lnTo>
                    <a:pt x="628612" y="750557"/>
                  </a:lnTo>
                  <a:lnTo>
                    <a:pt x="621995" y="756277"/>
                  </a:lnTo>
                  <a:lnTo>
                    <a:pt x="615378" y="762037"/>
                  </a:lnTo>
                  <a:lnTo>
                    <a:pt x="608761" y="767834"/>
                  </a:lnTo>
                  <a:lnTo>
                    <a:pt x="602144" y="773668"/>
                  </a:lnTo>
                  <a:lnTo>
                    <a:pt x="595527" y="779537"/>
                  </a:lnTo>
                  <a:lnTo>
                    <a:pt x="588910" y="785439"/>
                  </a:lnTo>
                  <a:lnTo>
                    <a:pt x="582293" y="791373"/>
                  </a:lnTo>
                  <a:lnTo>
                    <a:pt x="575676" y="797339"/>
                  </a:lnTo>
                  <a:lnTo>
                    <a:pt x="569059" y="803334"/>
                  </a:lnTo>
                  <a:lnTo>
                    <a:pt x="562442" y="809357"/>
                  </a:lnTo>
                  <a:lnTo>
                    <a:pt x="555825" y="815407"/>
                  </a:lnTo>
                  <a:lnTo>
                    <a:pt x="549208" y="821483"/>
                  </a:lnTo>
                  <a:lnTo>
                    <a:pt x="542591" y="827584"/>
                  </a:lnTo>
                  <a:lnTo>
                    <a:pt x="535974" y="833709"/>
                  </a:lnTo>
                  <a:lnTo>
                    <a:pt x="529357" y="839857"/>
                  </a:lnTo>
                  <a:lnTo>
                    <a:pt x="522740" y="846026"/>
                  </a:lnTo>
                  <a:lnTo>
                    <a:pt x="516123" y="852216"/>
                  </a:lnTo>
                  <a:lnTo>
                    <a:pt x="509506" y="858427"/>
                  </a:lnTo>
                  <a:lnTo>
                    <a:pt x="502889" y="864656"/>
                  </a:lnTo>
                  <a:lnTo>
                    <a:pt x="496272" y="870904"/>
                  </a:lnTo>
                  <a:lnTo>
                    <a:pt x="489655" y="877169"/>
                  </a:lnTo>
                  <a:lnTo>
                    <a:pt x="483038" y="883451"/>
                  </a:lnTo>
                  <a:lnTo>
                    <a:pt x="476421" y="889749"/>
                  </a:lnTo>
                  <a:lnTo>
                    <a:pt x="469804" y="896063"/>
                  </a:lnTo>
                  <a:lnTo>
                    <a:pt x="463187" y="902391"/>
                  </a:lnTo>
                  <a:lnTo>
                    <a:pt x="456570" y="908733"/>
                  </a:lnTo>
                  <a:lnTo>
                    <a:pt x="449953" y="915089"/>
                  </a:lnTo>
                  <a:lnTo>
                    <a:pt x="443336" y="921457"/>
                  </a:lnTo>
                  <a:lnTo>
                    <a:pt x="436719" y="927838"/>
                  </a:lnTo>
                  <a:lnTo>
                    <a:pt x="430103" y="934231"/>
                  </a:lnTo>
                  <a:lnTo>
                    <a:pt x="423486" y="940636"/>
                  </a:lnTo>
                  <a:lnTo>
                    <a:pt x="416869" y="947051"/>
                  </a:lnTo>
                  <a:lnTo>
                    <a:pt x="410252" y="953476"/>
                  </a:lnTo>
                  <a:lnTo>
                    <a:pt x="403635" y="959912"/>
                  </a:lnTo>
                  <a:lnTo>
                    <a:pt x="397018" y="966357"/>
                  </a:lnTo>
                  <a:lnTo>
                    <a:pt x="390401" y="972811"/>
                  </a:lnTo>
                  <a:lnTo>
                    <a:pt x="383784" y="979275"/>
                  </a:lnTo>
                  <a:lnTo>
                    <a:pt x="377167" y="985746"/>
                  </a:lnTo>
                  <a:lnTo>
                    <a:pt x="370550" y="992226"/>
                  </a:lnTo>
                  <a:lnTo>
                    <a:pt x="363933" y="998714"/>
                  </a:lnTo>
                  <a:lnTo>
                    <a:pt x="357316" y="1005209"/>
                  </a:lnTo>
                  <a:lnTo>
                    <a:pt x="350699" y="1011711"/>
                  </a:lnTo>
                  <a:lnTo>
                    <a:pt x="344082" y="1018220"/>
                  </a:lnTo>
                  <a:lnTo>
                    <a:pt x="337465" y="1024736"/>
                  </a:lnTo>
                  <a:lnTo>
                    <a:pt x="330848" y="1031258"/>
                  </a:lnTo>
                  <a:lnTo>
                    <a:pt x="324231" y="1037786"/>
                  </a:lnTo>
                  <a:lnTo>
                    <a:pt x="317614" y="1044321"/>
                  </a:lnTo>
                  <a:lnTo>
                    <a:pt x="310997" y="1050860"/>
                  </a:lnTo>
                  <a:lnTo>
                    <a:pt x="304380" y="1057406"/>
                  </a:lnTo>
                  <a:lnTo>
                    <a:pt x="297763" y="1063956"/>
                  </a:lnTo>
                  <a:lnTo>
                    <a:pt x="291146" y="1070512"/>
                  </a:lnTo>
                  <a:lnTo>
                    <a:pt x="284529" y="1077073"/>
                  </a:lnTo>
                  <a:lnTo>
                    <a:pt x="277912" y="1083638"/>
                  </a:lnTo>
                  <a:lnTo>
                    <a:pt x="271295" y="1090208"/>
                  </a:lnTo>
                  <a:lnTo>
                    <a:pt x="264678" y="1096782"/>
                  </a:lnTo>
                  <a:lnTo>
                    <a:pt x="258061" y="1103360"/>
                  </a:lnTo>
                  <a:lnTo>
                    <a:pt x="251444" y="1109943"/>
                  </a:lnTo>
                  <a:lnTo>
                    <a:pt x="244827" y="1116529"/>
                  </a:lnTo>
                  <a:lnTo>
                    <a:pt x="238210" y="1123119"/>
                  </a:lnTo>
                  <a:lnTo>
                    <a:pt x="231593" y="1129713"/>
                  </a:lnTo>
                  <a:lnTo>
                    <a:pt x="224976" y="1136311"/>
                  </a:lnTo>
                  <a:lnTo>
                    <a:pt x="218359" y="1142912"/>
                  </a:lnTo>
                  <a:lnTo>
                    <a:pt x="211743" y="1149516"/>
                  </a:lnTo>
                  <a:lnTo>
                    <a:pt x="205126" y="1156123"/>
                  </a:lnTo>
                  <a:lnTo>
                    <a:pt x="198509" y="1162734"/>
                  </a:lnTo>
                  <a:lnTo>
                    <a:pt x="191892" y="1169347"/>
                  </a:lnTo>
                  <a:lnTo>
                    <a:pt x="185275" y="1175963"/>
                  </a:lnTo>
                  <a:lnTo>
                    <a:pt x="178658" y="1182582"/>
                  </a:lnTo>
                  <a:lnTo>
                    <a:pt x="172041" y="1189204"/>
                  </a:lnTo>
                  <a:lnTo>
                    <a:pt x="165424" y="1195829"/>
                  </a:lnTo>
                  <a:lnTo>
                    <a:pt x="158807" y="1202456"/>
                  </a:lnTo>
                  <a:lnTo>
                    <a:pt x="152190" y="1209085"/>
                  </a:lnTo>
                  <a:lnTo>
                    <a:pt x="145573" y="1215717"/>
                  </a:lnTo>
                  <a:lnTo>
                    <a:pt x="138956" y="1222351"/>
                  </a:lnTo>
                  <a:lnTo>
                    <a:pt x="132339" y="1228988"/>
                  </a:lnTo>
                  <a:lnTo>
                    <a:pt x="125722" y="1235626"/>
                  </a:lnTo>
                  <a:lnTo>
                    <a:pt x="119105" y="1242267"/>
                  </a:lnTo>
                  <a:lnTo>
                    <a:pt x="112488" y="1248910"/>
                  </a:lnTo>
                  <a:lnTo>
                    <a:pt x="105871" y="1255555"/>
                  </a:lnTo>
                  <a:lnTo>
                    <a:pt x="99254" y="1262202"/>
                  </a:lnTo>
                  <a:lnTo>
                    <a:pt x="92637" y="1268850"/>
                  </a:lnTo>
                  <a:lnTo>
                    <a:pt x="86020" y="1275501"/>
                  </a:lnTo>
                  <a:lnTo>
                    <a:pt x="79403" y="1282153"/>
                  </a:lnTo>
                  <a:lnTo>
                    <a:pt x="72786" y="1288807"/>
                  </a:lnTo>
                  <a:lnTo>
                    <a:pt x="66169" y="1295463"/>
                  </a:lnTo>
                  <a:lnTo>
                    <a:pt x="59552" y="1302120"/>
                  </a:lnTo>
                  <a:lnTo>
                    <a:pt x="52935" y="1308779"/>
                  </a:lnTo>
                  <a:lnTo>
                    <a:pt x="46318" y="1315440"/>
                  </a:lnTo>
                  <a:lnTo>
                    <a:pt x="39701" y="1322102"/>
                  </a:lnTo>
                  <a:lnTo>
                    <a:pt x="33084" y="1328765"/>
                  </a:lnTo>
                  <a:lnTo>
                    <a:pt x="26467" y="1335430"/>
                  </a:lnTo>
                  <a:lnTo>
                    <a:pt x="19850" y="1342097"/>
                  </a:lnTo>
                  <a:lnTo>
                    <a:pt x="13233" y="1348764"/>
                  </a:lnTo>
                  <a:lnTo>
                    <a:pt x="6616" y="1355433"/>
                  </a:lnTo>
                  <a:lnTo>
                    <a:pt x="0" y="1362104"/>
                  </a:lnTo>
                  <a:lnTo>
                    <a:pt x="0" y="136210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103690" y="3035296"/>
              <a:ext cx="1508364" cy="1263707"/>
            </a:xfrm>
            <a:custGeom>
              <a:avLst/>
              <a:pathLst>
                <a:path w="1508364" h="1263707">
                  <a:moveTo>
                    <a:pt x="0" y="1263707"/>
                  </a:moveTo>
                  <a:lnTo>
                    <a:pt x="6616" y="1257838"/>
                  </a:lnTo>
                  <a:lnTo>
                    <a:pt x="13233" y="1251969"/>
                  </a:lnTo>
                  <a:lnTo>
                    <a:pt x="19850" y="1246100"/>
                  </a:lnTo>
                  <a:lnTo>
                    <a:pt x="26467" y="1240231"/>
                  </a:lnTo>
                  <a:lnTo>
                    <a:pt x="33084" y="1234362"/>
                  </a:lnTo>
                  <a:lnTo>
                    <a:pt x="39701" y="1228493"/>
                  </a:lnTo>
                  <a:lnTo>
                    <a:pt x="46318" y="1222624"/>
                  </a:lnTo>
                  <a:lnTo>
                    <a:pt x="52935" y="1216756"/>
                  </a:lnTo>
                  <a:lnTo>
                    <a:pt x="59552" y="1210887"/>
                  </a:lnTo>
                  <a:lnTo>
                    <a:pt x="66169" y="1205018"/>
                  </a:lnTo>
                  <a:lnTo>
                    <a:pt x="72786" y="1199150"/>
                  </a:lnTo>
                  <a:lnTo>
                    <a:pt x="79403" y="1193282"/>
                  </a:lnTo>
                  <a:lnTo>
                    <a:pt x="86020" y="1187414"/>
                  </a:lnTo>
                  <a:lnTo>
                    <a:pt x="92637" y="1181545"/>
                  </a:lnTo>
                  <a:lnTo>
                    <a:pt x="99254" y="1175677"/>
                  </a:lnTo>
                  <a:lnTo>
                    <a:pt x="105871" y="1169810"/>
                  </a:lnTo>
                  <a:lnTo>
                    <a:pt x="112488" y="1163942"/>
                  </a:lnTo>
                  <a:lnTo>
                    <a:pt x="119105" y="1158074"/>
                  </a:lnTo>
                  <a:lnTo>
                    <a:pt x="125722" y="1152207"/>
                  </a:lnTo>
                  <a:lnTo>
                    <a:pt x="132339" y="1146340"/>
                  </a:lnTo>
                  <a:lnTo>
                    <a:pt x="138956" y="1140473"/>
                  </a:lnTo>
                  <a:lnTo>
                    <a:pt x="145573" y="1134606"/>
                  </a:lnTo>
                  <a:lnTo>
                    <a:pt x="152190" y="1128739"/>
                  </a:lnTo>
                  <a:lnTo>
                    <a:pt x="158807" y="1122873"/>
                  </a:lnTo>
                  <a:lnTo>
                    <a:pt x="165424" y="1117007"/>
                  </a:lnTo>
                  <a:lnTo>
                    <a:pt x="172041" y="1111141"/>
                  </a:lnTo>
                  <a:lnTo>
                    <a:pt x="178658" y="1105275"/>
                  </a:lnTo>
                  <a:lnTo>
                    <a:pt x="185275" y="1099410"/>
                  </a:lnTo>
                  <a:lnTo>
                    <a:pt x="191892" y="1093545"/>
                  </a:lnTo>
                  <a:lnTo>
                    <a:pt x="198509" y="1087680"/>
                  </a:lnTo>
                  <a:lnTo>
                    <a:pt x="205126" y="1081816"/>
                  </a:lnTo>
                  <a:lnTo>
                    <a:pt x="211743" y="1075952"/>
                  </a:lnTo>
                  <a:lnTo>
                    <a:pt x="218359" y="1070089"/>
                  </a:lnTo>
                  <a:lnTo>
                    <a:pt x="224976" y="1064226"/>
                  </a:lnTo>
                  <a:lnTo>
                    <a:pt x="231593" y="1058363"/>
                  </a:lnTo>
                  <a:lnTo>
                    <a:pt x="238210" y="1052501"/>
                  </a:lnTo>
                  <a:lnTo>
                    <a:pt x="244827" y="1046640"/>
                  </a:lnTo>
                  <a:lnTo>
                    <a:pt x="251444" y="1040779"/>
                  </a:lnTo>
                  <a:lnTo>
                    <a:pt x="258061" y="1034919"/>
                  </a:lnTo>
                  <a:lnTo>
                    <a:pt x="264678" y="1029059"/>
                  </a:lnTo>
                  <a:lnTo>
                    <a:pt x="271295" y="1023200"/>
                  </a:lnTo>
                  <a:lnTo>
                    <a:pt x="277912" y="1017342"/>
                  </a:lnTo>
                  <a:lnTo>
                    <a:pt x="284529" y="1011485"/>
                  </a:lnTo>
                  <a:lnTo>
                    <a:pt x="291146" y="1005629"/>
                  </a:lnTo>
                  <a:lnTo>
                    <a:pt x="297763" y="999774"/>
                  </a:lnTo>
                  <a:lnTo>
                    <a:pt x="304380" y="993920"/>
                  </a:lnTo>
                  <a:lnTo>
                    <a:pt x="310997" y="988067"/>
                  </a:lnTo>
                  <a:lnTo>
                    <a:pt x="317614" y="982215"/>
                  </a:lnTo>
                  <a:lnTo>
                    <a:pt x="324231" y="976364"/>
                  </a:lnTo>
                  <a:lnTo>
                    <a:pt x="330848" y="970515"/>
                  </a:lnTo>
                  <a:lnTo>
                    <a:pt x="337465" y="964668"/>
                  </a:lnTo>
                  <a:lnTo>
                    <a:pt x="344082" y="958822"/>
                  </a:lnTo>
                  <a:lnTo>
                    <a:pt x="350699" y="952977"/>
                  </a:lnTo>
                  <a:lnTo>
                    <a:pt x="357316" y="947135"/>
                  </a:lnTo>
                  <a:lnTo>
                    <a:pt x="363933" y="941294"/>
                  </a:lnTo>
                  <a:lnTo>
                    <a:pt x="370550" y="935456"/>
                  </a:lnTo>
                  <a:lnTo>
                    <a:pt x="377167" y="929620"/>
                  </a:lnTo>
                  <a:lnTo>
                    <a:pt x="383784" y="923786"/>
                  </a:lnTo>
                  <a:lnTo>
                    <a:pt x="390401" y="917955"/>
                  </a:lnTo>
                  <a:lnTo>
                    <a:pt x="397018" y="912127"/>
                  </a:lnTo>
                  <a:lnTo>
                    <a:pt x="403635" y="906301"/>
                  </a:lnTo>
                  <a:lnTo>
                    <a:pt x="410252" y="900479"/>
                  </a:lnTo>
                  <a:lnTo>
                    <a:pt x="416869" y="894661"/>
                  </a:lnTo>
                  <a:lnTo>
                    <a:pt x="423486" y="888846"/>
                  </a:lnTo>
                  <a:lnTo>
                    <a:pt x="430103" y="883035"/>
                  </a:lnTo>
                  <a:lnTo>
                    <a:pt x="436719" y="877229"/>
                  </a:lnTo>
                  <a:lnTo>
                    <a:pt x="443336" y="871427"/>
                  </a:lnTo>
                  <a:lnTo>
                    <a:pt x="449953" y="865630"/>
                  </a:lnTo>
                  <a:lnTo>
                    <a:pt x="456570" y="859839"/>
                  </a:lnTo>
                  <a:lnTo>
                    <a:pt x="463187" y="854053"/>
                  </a:lnTo>
                  <a:lnTo>
                    <a:pt x="469804" y="848273"/>
                  </a:lnTo>
                  <a:lnTo>
                    <a:pt x="476421" y="842500"/>
                  </a:lnTo>
                  <a:lnTo>
                    <a:pt x="483038" y="836734"/>
                  </a:lnTo>
                  <a:lnTo>
                    <a:pt x="489655" y="830976"/>
                  </a:lnTo>
                  <a:lnTo>
                    <a:pt x="496272" y="825226"/>
                  </a:lnTo>
                  <a:lnTo>
                    <a:pt x="502889" y="819484"/>
                  </a:lnTo>
                  <a:lnTo>
                    <a:pt x="509506" y="813753"/>
                  </a:lnTo>
                  <a:lnTo>
                    <a:pt x="516123" y="808031"/>
                  </a:lnTo>
                  <a:lnTo>
                    <a:pt x="522740" y="802320"/>
                  </a:lnTo>
                  <a:lnTo>
                    <a:pt x="529357" y="796621"/>
                  </a:lnTo>
                  <a:lnTo>
                    <a:pt x="535974" y="790935"/>
                  </a:lnTo>
                  <a:lnTo>
                    <a:pt x="542591" y="785262"/>
                  </a:lnTo>
                  <a:lnTo>
                    <a:pt x="549208" y="779604"/>
                  </a:lnTo>
                  <a:lnTo>
                    <a:pt x="555825" y="773962"/>
                  </a:lnTo>
                  <a:lnTo>
                    <a:pt x="562442" y="768336"/>
                  </a:lnTo>
                  <a:lnTo>
                    <a:pt x="569059" y="762728"/>
                  </a:lnTo>
                  <a:lnTo>
                    <a:pt x="575676" y="757140"/>
                  </a:lnTo>
                  <a:lnTo>
                    <a:pt x="582293" y="751573"/>
                  </a:lnTo>
                  <a:lnTo>
                    <a:pt x="588910" y="746027"/>
                  </a:lnTo>
                  <a:lnTo>
                    <a:pt x="595527" y="740506"/>
                  </a:lnTo>
                  <a:lnTo>
                    <a:pt x="602144" y="735009"/>
                  </a:lnTo>
                  <a:lnTo>
                    <a:pt x="608761" y="729540"/>
                  </a:lnTo>
                  <a:lnTo>
                    <a:pt x="615378" y="724100"/>
                  </a:lnTo>
                  <a:lnTo>
                    <a:pt x="621995" y="718691"/>
                  </a:lnTo>
                  <a:lnTo>
                    <a:pt x="628612" y="713315"/>
                  </a:lnTo>
                  <a:lnTo>
                    <a:pt x="635229" y="707973"/>
                  </a:lnTo>
                  <a:lnTo>
                    <a:pt x="641846" y="702668"/>
                  </a:lnTo>
                  <a:lnTo>
                    <a:pt x="648462" y="697403"/>
                  </a:lnTo>
                  <a:lnTo>
                    <a:pt x="655079" y="692178"/>
                  </a:lnTo>
                  <a:lnTo>
                    <a:pt x="661696" y="686996"/>
                  </a:lnTo>
                  <a:lnTo>
                    <a:pt x="668313" y="681860"/>
                  </a:lnTo>
                  <a:lnTo>
                    <a:pt x="674930" y="676771"/>
                  </a:lnTo>
                  <a:lnTo>
                    <a:pt x="681547" y="671731"/>
                  </a:lnTo>
                  <a:lnTo>
                    <a:pt x="688164" y="666742"/>
                  </a:lnTo>
                  <a:lnTo>
                    <a:pt x="694781" y="661805"/>
                  </a:lnTo>
                  <a:lnTo>
                    <a:pt x="701398" y="656921"/>
                  </a:lnTo>
                  <a:lnTo>
                    <a:pt x="708015" y="652092"/>
                  </a:lnTo>
                  <a:lnTo>
                    <a:pt x="714632" y="647317"/>
                  </a:lnTo>
                  <a:lnTo>
                    <a:pt x="721249" y="642598"/>
                  </a:lnTo>
                  <a:lnTo>
                    <a:pt x="727866" y="637932"/>
                  </a:lnTo>
                  <a:lnTo>
                    <a:pt x="734483" y="633321"/>
                  </a:lnTo>
                  <a:lnTo>
                    <a:pt x="741100" y="628761"/>
                  </a:lnTo>
                  <a:lnTo>
                    <a:pt x="747717" y="624251"/>
                  </a:lnTo>
                  <a:lnTo>
                    <a:pt x="754334" y="619789"/>
                  </a:lnTo>
                  <a:lnTo>
                    <a:pt x="760951" y="615369"/>
                  </a:lnTo>
                  <a:lnTo>
                    <a:pt x="767568" y="610990"/>
                  </a:lnTo>
                  <a:lnTo>
                    <a:pt x="774185" y="606645"/>
                  </a:lnTo>
                  <a:lnTo>
                    <a:pt x="780802" y="602330"/>
                  </a:lnTo>
                  <a:lnTo>
                    <a:pt x="787419" y="598039"/>
                  </a:lnTo>
                  <a:lnTo>
                    <a:pt x="794036" y="593766"/>
                  </a:lnTo>
                  <a:lnTo>
                    <a:pt x="800653" y="589504"/>
                  </a:lnTo>
                  <a:lnTo>
                    <a:pt x="807270" y="585246"/>
                  </a:lnTo>
                  <a:lnTo>
                    <a:pt x="813887" y="580987"/>
                  </a:lnTo>
                  <a:lnTo>
                    <a:pt x="820504" y="576719"/>
                  </a:lnTo>
                  <a:lnTo>
                    <a:pt x="827121" y="572436"/>
                  </a:lnTo>
                  <a:lnTo>
                    <a:pt x="833738" y="568132"/>
                  </a:lnTo>
                  <a:lnTo>
                    <a:pt x="840355" y="563800"/>
                  </a:lnTo>
                  <a:lnTo>
                    <a:pt x="846972" y="559435"/>
                  </a:lnTo>
                  <a:lnTo>
                    <a:pt x="853589" y="555032"/>
                  </a:lnTo>
                  <a:lnTo>
                    <a:pt x="860206" y="550588"/>
                  </a:lnTo>
                  <a:lnTo>
                    <a:pt x="866822" y="546098"/>
                  </a:lnTo>
                  <a:lnTo>
                    <a:pt x="873439" y="541559"/>
                  </a:lnTo>
                  <a:lnTo>
                    <a:pt x="880056" y="536968"/>
                  </a:lnTo>
                  <a:lnTo>
                    <a:pt x="886673" y="532325"/>
                  </a:lnTo>
                  <a:lnTo>
                    <a:pt x="893290" y="527628"/>
                  </a:lnTo>
                  <a:lnTo>
                    <a:pt x="899907" y="522876"/>
                  </a:lnTo>
                  <a:lnTo>
                    <a:pt x="906524" y="518069"/>
                  </a:lnTo>
                  <a:lnTo>
                    <a:pt x="913141" y="513207"/>
                  </a:lnTo>
                  <a:lnTo>
                    <a:pt x="919758" y="508292"/>
                  </a:lnTo>
                  <a:lnTo>
                    <a:pt x="926375" y="503323"/>
                  </a:lnTo>
                  <a:lnTo>
                    <a:pt x="932992" y="498304"/>
                  </a:lnTo>
                  <a:lnTo>
                    <a:pt x="939609" y="493235"/>
                  </a:lnTo>
                  <a:lnTo>
                    <a:pt x="946226" y="488117"/>
                  </a:lnTo>
                  <a:lnTo>
                    <a:pt x="952843" y="482954"/>
                  </a:lnTo>
                  <a:lnTo>
                    <a:pt x="959460" y="477747"/>
                  </a:lnTo>
                  <a:lnTo>
                    <a:pt x="966077" y="472498"/>
                  </a:lnTo>
                  <a:lnTo>
                    <a:pt x="972694" y="467209"/>
                  </a:lnTo>
                  <a:lnTo>
                    <a:pt x="979311" y="461882"/>
                  </a:lnTo>
                  <a:lnTo>
                    <a:pt x="985928" y="456519"/>
                  </a:lnTo>
                  <a:lnTo>
                    <a:pt x="992545" y="451123"/>
                  </a:lnTo>
                  <a:lnTo>
                    <a:pt x="999162" y="445695"/>
                  </a:lnTo>
                  <a:lnTo>
                    <a:pt x="1005779" y="440238"/>
                  </a:lnTo>
                  <a:lnTo>
                    <a:pt x="1012396" y="434753"/>
                  </a:lnTo>
                  <a:lnTo>
                    <a:pt x="1019013" y="429241"/>
                  </a:lnTo>
                  <a:lnTo>
                    <a:pt x="1025630" y="423705"/>
                  </a:lnTo>
                  <a:lnTo>
                    <a:pt x="1032247" y="418147"/>
                  </a:lnTo>
                  <a:lnTo>
                    <a:pt x="1038864" y="412567"/>
                  </a:lnTo>
                  <a:lnTo>
                    <a:pt x="1045481" y="406967"/>
                  </a:lnTo>
                  <a:lnTo>
                    <a:pt x="1052098" y="401348"/>
                  </a:lnTo>
                  <a:lnTo>
                    <a:pt x="1058715" y="395713"/>
                  </a:lnTo>
                  <a:lnTo>
                    <a:pt x="1065332" y="390061"/>
                  </a:lnTo>
                  <a:lnTo>
                    <a:pt x="1071949" y="384394"/>
                  </a:lnTo>
                  <a:lnTo>
                    <a:pt x="1078566" y="378713"/>
                  </a:lnTo>
                  <a:lnTo>
                    <a:pt x="1085182" y="373019"/>
                  </a:lnTo>
                  <a:lnTo>
                    <a:pt x="1091799" y="367313"/>
                  </a:lnTo>
                  <a:lnTo>
                    <a:pt x="1098416" y="361596"/>
                  </a:lnTo>
                  <a:lnTo>
                    <a:pt x="1105033" y="355868"/>
                  </a:lnTo>
                  <a:lnTo>
                    <a:pt x="1111650" y="350130"/>
                  </a:lnTo>
                  <a:lnTo>
                    <a:pt x="1118267" y="344384"/>
                  </a:lnTo>
                  <a:lnTo>
                    <a:pt x="1124884" y="338629"/>
                  </a:lnTo>
                  <a:lnTo>
                    <a:pt x="1131501" y="332866"/>
                  </a:lnTo>
                  <a:lnTo>
                    <a:pt x="1138118" y="327096"/>
                  </a:lnTo>
                  <a:lnTo>
                    <a:pt x="1144735" y="321319"/>
                  </a:lnTo>
                  <a:lnTo>
                    <a:pt x="1151352" y="315535"/>
                  </a:lnTo>
                  <a:lnTo>
                    <a:pt x="1157969" y="309746"/>
                  </a:lnTo>
                  <a:lnTo>
                    <a:pt x="1164586" y="303951"/>
                  </a:lnTo>
                  <a:lnTo>
                    <a:pt x="1171203" y="298151"/>
                  </a:lnTo>
                  <a:lnTo>
                    <a:pt x="1177820" y="292347"/>
                  </a:lnTo>
                  <a:lnTo>
                    <a:pt x="1184437" y="286538"/>
                  </a:lnTo>
                  <a:lnTo>
                    <a:pt x="1191054" y="280725"/>
                  </a:lnTo>
                  <a:lnTo>
                    <a:pt x="1197671" y="274907"/>
                  </a:lnTo>
                  <a:lnTo>
                    <a:pt x="1204288" y="269087"/>
                  </a:lnTo>
                  <a:lnTo>
                    <a:pt x="1210905" y="263263"/>
                  </a:lnTo>
                  <a:lnTo>
                    <a:pt x="1217522" y="257436"/>
                  </a:lnTo>
                  <a:lnTo>
                    <a:pt x="1224139" y="251606"/>
                  </a:lnTo>
                  <a:lnTo>
                    <a:pt x="1230756" y="245773"/>
                  </a:lnTo>
                  <a:lnTo>
                    <a:pt x="1237373" y="239938"/>
                  </a:lnTo>
                  <a:lnTo>
                    <a:pt x="1243990" y="234101"/>
                  </a:lnTo>
                  <a:lnTo>
                    <a:pt x="1250607" y="228261"/>
                  </a:lnTo>
                  <a:lnTo>
                    <a:pt x="1257224" y="222419"/>
                  </a:lnTo>
                  <a:lnTo>
                    <a:pt x="1263841" y="216576"/>
                  </a:lnTo>
                  <a:lnTo>
                    <a:pt x="1270458" y="210730"/>
                  </a:lnTo>
                  <a:lnTo>
                    <a:pt x="1277075" y="204883"/>
                  </a:lnTo>
                  <a:lnTo>
                    <a:pt x="1283692" y="199035"/>
                  </a:lnTo>
                  <a:lnTo>
                    <a:pt x="1290309" y="193185"/>
                  </a:lnTo>
                  <a:lnTo>
                    <a:pt x="1296925" y="187334"/>
                  </a:lnTo>
                  <a:lnTo>
                    <a:pt x="1303542" y="181481"/>
                  </a:lnTo>
                  <a:lnTo>
                    <a:pt x="1310159" y="175627"/>
                  </a:lnTo>
                  <a:lnTo>
                    <a:pt x="1316776" y="169772"/>
                  </a:lnTo>
                  <a:lnTo>
                    <a:pt x="1323393" y="163917"/>
                  </a:lnTo>
                  <a:lnTo>
                    <a:pt x="1330010" y="158060"/>
                  </a:lnTo>
                  <a:lnTo>
                    <a:pt x="1336627" y="152202"/>
                  </a:lnTo>
                  <a:lnTo>
                    <a:pt x="1343244" y="146344"/>
                  </a:lnTo>
                  <a:lnTo>
                    <a:pt x="1349861" y="140485"/>
                  </a:lnTo>
                  <a:lnTo>
                    <a:pt x="1356478" y="134625"/>
                  </a:lnTo>
                  <a:lnTo>
                    <a:pt x="1363095" y="128764"/>
                  </a:lnTo>
                  <a:lnTo>
                    <a:pt x="1369712" y="122903"/>
                  </a:lnTo>
                  <a:lnTo>
                    <a:pt x="1376329" y="117041"/>
                  </a:lnTo>
                  <a:lnTo>
                    <a:pt x="1382946" y="111179"/>
                  </a:lnTo>
                  <a:lnTo>
                    <a:pt x="1389563" y="105316"/>
                  </a:lnTo>
                  <a:lnTo>
                    <a:pt x="1396180" y="99453"/>
                  </a:lnTo>
                  <a:lnTo>
                    <a:pt x="1402797" y="93589"/>
                  </a:lnTo>
                  <a:lnTo>
                    <a:pt x="1409414" y="87725"/>
                  </a:lnTo>
                  <a:lnTo>
                    <a:pt x="1416031" y="81861"/>
                  </a:lnTo>
                  <a:lnTo>
                    <a:pt x="1422648" y="75996"/>
                  </a:lnTo>
                  <a:lnTo>
                    <a:pt x="1429265" y="70131"/>
                  </a:lnTo>
                  <a:lnTo>
                    <a:pt x="1435882" y="64265"/>
                  </a:lnTo>
                  <a:lnTo>
                    <a:pt x="1442499" y="58399"/>
                  </a:lnTo>
                  <a:lnTo>
                    <a:pt x="1449116" y="52533"/>
                  </a:lnTo>
                  <a:lnTo>
                    <a:pt x="1455733" y="46667"/>
                  </a:lnTo>
                  <a:lnTo>
                    <a:pt x="1462350" y="40800"/>
                  </a:lnTo>
                  <a:lnTo>
                    <a:pt x="1468967" y="34934"/>
                  </a:lnTo>
                  <a:lnTo>
                    <a:pt x="1475584" y="29067"/>
                  </a:lnTo>
                  <a:lnTo>
                    <a:pt x="1482201" y="23199"/>
                  </a:lnTo>
                  <a:lnTo>
                    <a:pt x="1488818" y="17332"/>
                  </a:lnTo>
                  <a:lnTo>
                    <a:pt x="1495435" y="11465"/>
                  </a:lnTo>
                  <a:lnTo>
                    <a:pt x="1502052" y="5597"/>
                  </a:lnTo>
                  <a:lnTo>
                    <a:pt x="1508364" y="0"/>
                  </a:lnTo>
                </a:path>
              </a:pathLst>
            </a:custGeom>
            <a:ln w="13550" cap="flat">
              <a:solidFill>
                <a:srgbClr val="00CE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81706" y="4368586"/>
              <a:ext cx="70437" cy="7043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117475" y="4358037"/>
              <a:ext cx="91535" cy="91535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166287" y="4360530"/>
              <a:ext cx="86549" cy="8654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218721" y="4366645"/>
              <a:ext cx="74320" cy="7432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63004" y="4364610"/>
              <a:ext cx="78390" cy="783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323769" y="4379055"/>
              <a:ext cx="49498" cy="49498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359100" y="4368067"/>
              <a:ext cx="71474" cy="7147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411151" y="3935076"/>
              <a:ext cx="60009" cy="600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460291" y="4376621"/>
              <a:ext cx="54366" cy="5436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500180" y="3973488"/>
              <a:ext cx="67227" cy="6722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548110" y="3847719"/>
              <a:ext cx="64004" cy="64004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596547" y="3758854"/>
              <a:ext cx="59767" cy="5976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640845" y="3783562"/>
              <a:ext cx="63809" cy="6380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684210" y="3761786"/>
              <a:ext cx="69716" cy="69716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724072" y="3720512"/>
              <a:ext cx="82631" cy="82631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71146" y="3673457"/>
              <a:ext cx="81119" cy="81119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811216" y="3633522"/>
              <a:ext cx="93617" cy="93617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65249" y="3556227"/>
              <a:ext cx="78190" cy="78190"/>
            </a:xfrm>
            <a:prstGeom prst="ellipse">
              <a:avLst/>
            </a:prstGeom>
            <a:solidFill>
              <a:srgbClr val="00CE00">
                <a:alpha val="50196"/>
              </a:srgbClr>
            </a:solidFill>
            <a:ln w="9000" cap="rnd">
              <a:solidFill>
                <a:srgbClr val="00CE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103690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103690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03690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103690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103690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103690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03690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103690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103690" y="4718086"/>
              <a:ext cx="1453786" cy="1368508"/>
            </a:xfrm>
            <a:custGeom>
              <a:avLst/>
              <a:pathLst>
                <a:path w="1453786" h="1368508">
                  <a:moveTo>
                    <a:pt x="0" y="1218158"/>
                  </a:moveTo>
                  <a:lnTo>
                    <a:pt x="6616" y="1212012"/>
                  </a:lnTo>
                  <a:lnTo>
                    <a:pt x="13233" y="1205865"/>
                  </a:lnTo>
                  <a:lnTo>
                    <a:pt x="19850" y="1199715"/>
                  </a:lnTo>
                  <a:lnTo>
                    <a:pt x="26467" y="1193564"/>
                  </a:lnTo>
                  <a:lnTo>
                    <a:pt x="33084" y="1187410"/>
                  </a:lnTo>
                  <a:lnTo>
                    <a:pt x="39701" y="1181255"/>
                  </a:lnTo>
                  <a:lnTo>
                    <a:pt x="46318" y="1175097"/>
                  </a:lnTo>
                  <a:lnTo>
                    <a:pt x="52935" y="1168936"/>
                  </a:lnTo>
                  <a:lnTo>
                    <a:pt x="59552" y="1162774"/>
                  </a:lnTo>
                  <a:lnTo>
                    <a:pt x="66169" y="1156609"/>
                  </a:lnTo>
                  <a:lnTo>
                    <a:pt x="72786" y="1150442"/>
                  </a:lnTo>
                  <a:lnTo>
                    <a:pt x="79403" y="1144272"/>
                  </a:lnTo>
                  <a:lnTo>
                    <a:pt x="86020" y="1138100"/>
                  </a:lnTo>
                  <a:lnTo>
                    <a:pt x="92637" y="1131926"/>
                  </a:lnTo>
                  <a:lnTo>
                    <a:pt x="99254" y="1125749"/>
                  </a:lnTo>
                  <a:lnTo>
                    <a:pt x="105871" y="1119569"/>
                  </a:lnTo>
                  <a:lnTo>
                    <a:pt x="112488" y="1113387"/>
                  </a:lnTo>
                  <a:lnTo>
                    <a:pt x="119105" y="1107202"/>
                  </a:lnTo>
                  <a:lnTo>
                    <a:pt x="125722" y="1101015"/>
                  </a:lnTo>
                  <a:lnTo>
                    <a:pt x="132339" y="1094824"/>
                  </a:lnTo>
                  <a:lnTo>
                    <a:pt x="138956" y="1088631"/>
                  </a:lnTo>
                  <a:lnTo>
                    <a:pt x="145573" y="1082435"/>
                  </a:lnTo>
                  <a:lnTo>
                    <a:pt x="152190" y="1076236"/>
                  </a:lnTo>
                  <a:lnTo>
                    <a:pt x="158807" y="1070034"/>
                  </a:lnTo>
                  <a:lnTo>
                    <a:pt x="165424" y="1063829"/>
                  </a:lnTo>
                  <a:lnTo>
                    <a:pt x="172041" y="1057621"/>
                  </a:lnTo>
                  <a:lnTo>
                    <a:pt x="178658" y="1051410"/>
                  </a:lnTo>
                  <a:lnTo>
                    <a:pt x="185275" y="1045196"/>
                  </a:lnTo>
                  <a:lnTo>
                    <a:pt x="191892" y="1038979"/>
                  </a:lnTo>
                  <a:lnTo>
                    <a:pt x="198509" y="1032758"/>
                  </a:lnTo>
                  <a:lnTo>
                    <a:pt x="205126" y="1026535"/>
                  </a:lnTo>
                  <a:lnTo>
                    <a:pt x="211743" y="1020308"/>
                  </a:lnTo>
                  <a:lnTo>
                    <a:pt x="218359" y="1014077"/>
                  </a:lnTo>
                  <a:lnTo>
                    <a:pt x="224976" y="1007844"/>
                  </a:lnTo>
                  <a:lnTo>
                    <a:pt x="231593" y="1001607"/>
                  </a:lnTo>
                  <a:lnTo>
                    <a:pt x="238210" y="995367"/>
                  </a:lnTo>
                  <a:lnTo>
                    <a:pt x="244827" y="989123"/>
                  </a:lnTo>
                  <a:lnTo>
                    <a:pt x="251444" y="982876"/>
                  </a:lnTo>
                  <a:lnTo>
                    <a:pt x="258061" y="976626"/>
                  </a:lnTo>
                  <a:lnTo>
                    <a:pt x="264678" y="970372"/>
                  </a:lnTo>
                  <a:lnTo>
                    <a:pt x="271295" y="964115"/>
                  </a:lnTo>
                  <a:lnTo>
                    <a:pt x="277912" y="957854"/>
                  </a:lnTo>
                  <a:lnTo>
                    <a:pt x="284529" y="951590"/>
                  </a:lnTo>
                  <a:lnTo>
                    <a:pt x="291146" y="945323"/>
                  </a:lnTo>
                  <a:lnTo>
                    <a:pt x="297763" y="939052"/>
                  </a:lnTo>
                  <a:lnTo>
                    <a:pt x="304380" y="932779"/>
                  </a:lnTo>
                  <a:lnTo>
                    <a:pt x="310997" y="926502"/>
                  </a:lnTo>
                  <a:lnTo>
                    <a:pt x="317614" y="920222"/>
                  </a:lnTo>
                  <a:lnTo>
                    <a:pt x="324231" y="913939"/>
                  </a:lnTo>
                  <a:lnTo>
                    <a:pt x="330848" y="907653"/>
                  </a:lnTo>
                  <a:lnTo>
                    <a:pt x="337465" y="901365"/>
                  </a:lnTo>
                  <a:lnTo>
                    <a:pt x="344082" y="895074"/>
                  </a:lnTo>
                  <a:lnTo>
                    <a:pt x="350699" y="888780"/>
                  </a:lnTo>
                  <a:lnTo>
                    <a:pt x="357316" y="882485"/>
                  </a:lnTo>
                  <a:lnTo>
                    <a:pt x="363933" y="876187"/>
                  </a:lnTo>
                  <a:lnTo>
                    <a:pt x="370550" y="869888"/>
                  </a:lnTo>
                  <a:lnTo>
                    <a:pt x="377167" y="863588"/>
                  </a:lnTo>
                  <a:lnTo>
                    <a:pt x="383784" y="857286"/>
                  </a:lnTo>
                  <a:lnTo>
                    <a:pt x="390401" y="850984"/>
                  </a:lnTo>
                  <a:lnTo>
                    <a:pt x="397018" y="844682"/>
                  </a:lnTo>
                  <a:lnTo>
                    <a:pt x="403635" y="838380"/>
                  </a:lnTo>
                  <a:lnTo>
                    <a:pt x="410252" y="832078"/>
                  </a:lnTo>
                  <a:lnTo>
                    <a:pt x="416869" y="825779"/>
                  </a:lnTo>
                  <a:lnTo>
                    <a:pt x="423486" y="819481"/>
                  </a:lnTo>
                  <a:lnTo>
                    <a:pt x="430103" y="813186"/>
                  </a:lnTo>
                  <a:lnTo>
                    <a:pt x="436719" y="806894"/>
                  </a:lnTo>
                  <a:lnTo>
                    <a:pt x="443336" y="800608"/>
                  </a:lnTo>
                  <a:lnTo>
                    <a:pt x="449953" y="794326"/>
                  </a:lnTo>
                  <a:lnTo>
                    <a:pt x="456570" y="788052"/>
                  </a:lnTo>
                  <a:lnTo>
                    <a:pt x="463187" y="781785"/>
                  </a:lnTo>
                  <a:lnTo>
                    <a:pt x="469804" y="775527"/>
                  </a:lnTo>
                  <a:lnTo>
                    <a:pt x="476421" y="769280"/>
                  </a:lnTo>
                  <a:lnTo>
                    <a:pt x="483038" y="763045"/>
                  </a:lnTo>
                  <a:lnTo>
                    <a:pt x="489655" y="756823"/>
                  </a:lnTo>
                  <a:lnTo>
                    <a:pt x="496272" y="750618"/>
                  </a:lnTo>
                  <a:lnTo>
                    <a:pt x="502889" y="744430"/>
                  </a:lnTo>
                  <a:lnTo>
                    <a:pt x="509506" y="738262"/>
                  </a:lnTo>
                  <a:lnTo>
                    <a:pt x="516123" y="732117"/>
                  </a:lnTo>
                  <a:lnTo>
                    <a:pt x="522740" y="725996"/>
                  </a:lnTo>
                  <a:lnTo>
                    <a:pt x="529357" y="719902"/>
                  </a:lnTo>
                  <a:lnTo>
                    <a:pt x="535974" y="713839"/>
                  </a:lnTo>
                  <a:lnTo>
                    <a:pt x="542591" y="707809"/>
                  </a:lnTo>
                  <a:lnTo>
                    <a:pt x="549208" y="701816"/>
                  </a:lnTo>
                  <a:lnTo>
                    <a:pt x="555825" y="695862"/>
                  </a:lnTo>
                  <a:lnTo>
                    <a:pt x="562442" y="689950"/>
                  </a:lnTo>
                  <a:lnTo>
                    <a:pt x="569059" y="684084"/>
                  </a:lnTo>
                  <a:lnTo>
                    <a:pt x="575676" y="678268"/>
                  </a:lnTo>
                  <a:lnTo>
                    <a:pt x="582293" y="672503"/>
                  </a:lnTo>
                  <a:lnTo>
                    <a:pt x="588910" y="666794"/>
                  </a:lnTo>
                  <a:lnTo>
                    <a:pt x="595527" y="661141"/>
                  </a:lnTo>
                  <a:lnTo>
                    <a:pt x="602144" y="655549"/>
                  </a:lnTo>
                  <a:lnTo>
                    <a:pt x="608761" y="650017"/>
                  </a:lnTo>
                  <a:lnTo>
                    <a:pt x="615378" y="644548"/>
                  </a:lnTo>
                  <a:lnTo>
                    <a:pt x="621995" y="639140"/>
                  </a:lnTo>
                  <a:lnTo>
                    <a:pt x="628612" y="633794"/>
                  </a:lnTo>
                  <a:lnTo>
                    <a:pt x="635229" y="628508"/>
                  </a:lnTo>
                  <a:lnTo>
                    <a:pt x="641846" y="623277"/>
                  </a:lnTo>
                  <a:lnTo>
                    <a:pt x="648462" y="618100"/>
                  </a:lnTo>
                  <a:lnTo>
                    <a:pt x="655079" y="612969"/>
                  </a:lnTo>
                  <a:lnTo>
                    <a:pt x="661696" y="607878"/>
                  </a:lnTo>
                  <a:lnTo>
                    <a:pt x="668313" y="602820"/>
                  </a:lnTo>
                  <a:lnTo>
                    <a:pt x="674930" y="597786"/>
                  </a:lnTo>
                  <a:lnTo>
                    <a:pt x="681547" y="592766"/>
                  </a:lnTo>
                  <a:lnTo>
                    <a:pt x="688164" y="587750"/>
                  </a:lnTo>
                  <a:lnTo>
                    <a:pt x="694781" y="582727"/>
                  </a:lnTo>
                  <a:lnTo>
                    <a:pt x="701398" y="577686"/>
                  </a:lnTo>
                  <a:lnTo>
                    <a:pt x="708015" y="572616"/>
                  </a:lnTo>
                  <a:lnTo>
                    <a:pt x="714632" y="567506"/>
                  </a:lnTo>
                  <a:lnTo>
                    <a:pt x="721249" y="562346"/>
                  </a:lnTo>
                  <a:lnTo>
                    <a:pt x="727866" y="557128"/>
                  </a:lnTo>
                  <a:lnTo>
                    <a:pt x="734483" y="551844"/>
                  </a:lnTo>
                  <a:lnTo>
                    <a:pt x="741100" y="546485"/>
                  </a:lnTo>
                  <a:lnTo>
                    <a:pt x="747717" y="541048"/>
                  </a:lnTo>
                  <a:lnTo>
                    <a:pt x="754334" y="535526"/>
                  </a:lnTo>
                  <a:lnTo>
                    <a:pt x="760951" y="529917"/>
                  </a:lnTo>
                  <a:lnTo>
                    <a:pt x="767568" y="524220"/>
                  </a:lnTo>
                  <a:lnTo>
                    <a:pt x="774185" y="518432"/>
                  </a:lnTo>
                  <a:lnTo>
                    <a:pt x="780802" y="512555"/>
                  </a:lnTo>
                  <a:lnTo>
                    <a:pt x="787419" y="506590"/>
                  </a:lnTo>
                  <a:lnTo>
                    <a:pt x="794036" y="500537"/>
                  </a:lnTo>
                  <a:lnTo>
                    <a:pt x="800653" y="494401"/>
                  </a:lnTo>
                  <a:lnTo>
                    <a:pt x="807270" y="488182"/>
                  </a:lnTo>
                  <a:lnTo>
                    <a:pt x="813887" y="481885"/>
                  </a:lnTo>
                  <a:lnTo>
                    <a:pt x="820504" y="475514"/>
                  </a:lnTo>
                  <a:lnTo>
                    <a:pt x="827121" y="469071"/>
                  </a:lnTo>
                  <a:lnTo>
                    <a:pt x="833738" y="462561"/>
                  </a:lnTo>
                  <a:lnTo>
                    <a:pt x="840355" y="455987"/>
                  </a:lnTo>
                  <a:lnTo>
                    <a:pt x="846972" y="449353"/>
                  </a:lnTo>
                  <a:lnTo>
                    <a:pt x="853589" y="442663"/>
                  </a:lnTo>
                  <a:lnTo>
                    <a:pt x="860206" y="435919"/>
                  </a:lnTo>
                  <a:lnTo>
                    <a:pt x="866822" y="429127"/>
                  </a:lnTo>
                  <a:lnTo>
                    <a:pt x="873439" y="422287"/>
                  </a:lnTo>
                  <a:lnTo>
                    <a:pt x="880056" y="415405"/>
                  </a:lnTo>
                  <a:lnTo>
                    <a:pt x="886673" y="408481"/>
                  </a:lnTo>
                  <a:lnTo>
                    <a:pt x="893290" y="401520"/>
                  </a:lnTo>
                  <a:lnTo>
                    <a:pt x="899907" y="394524"/>
                  </a:lnTo>
                  <a:lnTo>
                    <a:pt x="906524" y="387494"/>
                  </a:lnTo>
                  <a:lnTo>
                    <a:pt x="913141" y="380433"/>
                  </a:lnTo>
                  <a:lnTo>
                    <a:pt x="919758" y="373344"/>
                  </a:lnTo>
                  <a:lnTo>
                    <a:pt x="926375" y="366227"/>
                  </a:lnTo>
                  <a:lnTo>
                    <a:pt x="932992" y="359085"/>
                  </a:lnTo>
                  <a:lnTo>
                    <a:pt x="939609" y="351920"/>
                  </a:lnTo>
                  <a:lnTo>
                    <a:pt x="946226" y="344732"/>
                  </a:lnTo>
                  <a:lnTo>
                    <a:pt x="952843" y="337523"/>
                  </a:lnTo>
                  <a:lnTo>
                    <a:pt x="959460" y="330295"/>
                  </a:lnTo>
                  <a:lnTo>
                    <a:pt x="966077" y="323049"/>
                  </a:lnTo>
                  <a:lnTo>
                    <a:pt x="972694" y="315785"/>
                  </a:lnTo>
                  <a:lnTo>
                    <a:pt x="979311" y="308505"/>
                  </a:lnTo>
                  <a:lnTo>
                    <a:pt x="985928" y="301209"/>
                  </a:lnTo>
                  <a:lnTo>
                    <a:pt x="992545" y="293899"/>
                  </a:lnTo>
                  <a:lnTo>
                    <a:pt x="999162" y="286575"/>
                  </a:lnTo>
                  <a:lnTo>
                    <a:pt x="1005779" y="279239"/>
                  </a:lnTo>
                  <a:lnTo>
                    <a:pt x="1012396" y="271890"/>
                  </a:lnTo>
                  <a:lnTo>
                    <a:pt x="1019013" y="264529"/>
                  </a:lnTo>
                  <a:lnTo>
                    <a:pt x="1025630" y="257158"/>
                  </a:lnTo>
                  <a:lnTo>
                    <a:pt x="1032247" y="249776"/>
                  </a:lnTo>
                  <a:lnTo>
                    <a:pt x="1038864" y="242384"/>
                  </a:lnTo>
                  <a:lnTo>
                    <a:pt x="1045481" y="234983"/>
                  </a:lnTo>
                  <a:lnTo>
                    <a:pt x="1052098" y="227573"/>
                  </a:lnTo>
                  <a:lnTo>
                    <a:pt x="1058715" y="220154"/>
                  </a:lnTo>
                  <a:lnTo>
                    <a:pt x="1065332" y="212728"/>
                  </a:lnTo>
                  <a:lnTo>
                    <a:pt x="1071949" y="205293"/>
                  </a:lnTo>
                  <a:lnTo>
                    <a:pt x="1078566" y="197851"/>
                  </a:lnTo>
                  <a:lnTo>
                    <a:pt x="1085182" y="190402"/>
                  </a:lnTo>
                  <a:lnTo>
                    <a:pt x="1091799" y="182946"/>
                  </a:lnTo>
                  <a:lnTo>
                    <a:pt x="1098416" y="175484"/>
                  </a:lnTo>
                  <a:lnTo>
                    <a:pt x="1105033" y="168015"/>
                  </a:lnTo>
                  <a:lnTo>
                    <a:pt x="1111650" y="160540"/>
                  </a:lnTo>
                  <a:lnTo>
                    <a:pt x="1118267" y="153060"/>
                  </a:lnTo>
                  <a:lnTo>
                    <a:pt x="1124884" y="145574"/>
                  </a:lnTo>
                  <a:lnTo>
                    <a:pt x="1131501" y="138082"/>
                  </a:lnTo>
                  <a:lnTo>
                    <a:pt x="1138118" y="130586"/>
                  </a:lnTo>
                  <a:lnTo>
                    <a:pt x="1144735" y="123085"/>
                  </a:lnTo>
                  <a:lnTo>
                    <a:pt x="1151352" y="115578"/>
                  </a:lnTo>
                  <a:lnTo>
                    <a:pt x="1157969" y="108068"/>
                  </a:lnTo>
                  <a:lnTo>
                    <a:pt x="1164586" y="100553"/>
                  </a:lnTo>
                  <a:lnTo>
                    <a:pt x="1171203" y="93033"/>
                  </a:lnTo>
                  <a:lnTo>
                    <a:pt x="1177820" y="85509"/>
                  </a:lnTo>
                  <a:lnTo>
                    <a:pt x="1184437" y="77982"/>
                  </a:lnTo>
                  <a:lnTo>
                    <a:pt x="1191054" y="70450"/>
                  </a:lnTo>
                  <a:lnTo>
                    <a:pt x="1197671" y="62915"/>
                  </a:lnTo>
                  <a:lnTo>
                    <a:pt x="1204288" y="55376"/>
                  </a:lnTo>
                  <a:lnTo>
                    <a:pt x="1210905" y="47834"/>
                  </a:lnTo>
                  <a:lnTo>
                    <a:pt x="1217522" y="40288"/>
                  </a:lnTo>
                  <a:lnTo>
                    <a:pt x="1224139" y="32739"/>
                  </a:lnTo>
                  <a:lnTo>
                    <a:pt x="1230756" y="25187"/>
                  </a:lnTo>
                  <a:lnTo>
                    <a:pt x="1237373" y="17631"/>
                  </a:lnTo>
                  <a:lnTo>
                    <a:pt x="1243990" y="10073"/>
                  </a:lnTo>
                  <a:lnTo>
                    <a:pt x="1250607" y="2511"/>
                  </a:lnTo>
                  <a:lnTo>
                    <a:pt x="1252804" y="0"/>
                  </a:lnTo>
                  <a:lnTo>
                    <a:pt x="1453786" y="0"/>
                  </a:lnTo>
                  <a:lnTo>
                    <a:pt x="1449116" y="4313"/>
                  </a:lnTo>
                  <a:lnTo>
                    <a:pt x="1442499" y="10426"/>
                  </a:lnTo>
                  <a:lnTo>
                    <a:pt x="1435882" y="16540"/>
                  </a:lnTo>
                  <a:lnTo>
                    <a:pt x="1429265" y="22656"/>
                  </a:lnTo>
                  <a:lnTo>
                    <a:pt x="1422648" y="28772"/>
                  </a:lnTo>
                  <a:lnTo>
                    <a:pt x="1416031" y="34891"/>
                  </a:lnTo>
                  <a:lnTo>
                    <a:pt x="1409414" y="41010"/>
                  </a:lnTo>
                  <a:lnTo>
                    <a:pt x="1402797" y="47131"/>
                  </a:lnTo>
                  <a:lnTo>
                    <a:pt x="1396180" y="53253"/>
                  </a:lnTo>
                  <a:lnTo>
                    <a:pt x="1389563" y="59376"/>
                  </a:lnTo>
                  <a:lnTo>
                    <a:pt x="1382946" y="65501"/>
                  </a:lnTo>
                  <a:lnTo>
                    <a:pt x="1376329" y="71628"/>
                  </a:lnTo>
                  <a:lnTo>
                    <a:pt x="1369712" y="77755"/>
                  </a:lnTo>
                  <a:lnTo>
                    <a:pt x="1363095" y="83884"/>
                  </a:lnTo>
                  <a:lnTo>
                    <a:pt x="1356478" y="90015"/>
                  </a:lnTo>
                  <a:lnTo>
                    <a:pt x="1349861" y="96147"/>
                  </a:lnTo>
                  <a:lnTo>
                    <a:pt x="1343244" y="102280"/>
                  </a:lnTo>
                  <a:lnTo>
                    <a:pt x="1336627" y="108415"/>
                  </a:lnTo>
                  <a:lnTo>
                    <a:pt x="1330010" y="114551"/>
                  </a:lnTo>
                  <a:lnTo>
                    <a:pt x="1323393" y="120689"/>
                  </a:lnTo>
                  <a:lnTo>
                    <a:pt x="1316776" y="126828"/>
                  </a:lnTo>
                  <a:lnTo>
                    <a:pt x="1310159" y="132969"/>
                  </a:lnTo>
                  <a:lnTo>
                    <a:pt x="1303542" y="139111"/>
                  </a:lnTo>
                  <a:lnTo>
                    <a:pt x="1296925" y="145255"/>
                  </a:lnTo>
                  <a:lnTo>
                    <a:pt x="1290309" y="151400"/>
                  </a:lnTo>
                  <a:lnTo>
                    <a:pt x="1283692" y="157546"/>
                  </a:lnTo>
                  <a:lnTo>
                    <a:pt x="1277075" y="163694"/>
                  </a:lnTo>
                  <a:lnTo>
                    <a:pt x="1270458" y="169843"/>
                  </a:lnTo>
                  <a:lnTo>
                    <a:pt x="1263841" y="175993"/>
                  </a:lnTo>
                  <a:lnTo>
                    <a:pt x="1257224" y="182145"/>
                  </a:lnTo>
                  <a:lnTo>
                    <a:pt x="1250607" y="188298"/>
                  </a:lnTo>
                  <a:lnTo>
                    <a:pt x="1243990" y="194453"/>
                  </a:lnTo>
                  <a:lnTo>
                    <a:pt x="1237373" y="200608"/>
                  </a:lnTo>
                  <a:lnTo>
                    <a:pt x="1230756" y="206765"/>
                  </a:lnTo>
                  <a:lnTo>
                    <a:pt x="1224139" y="212923"/>
                  </a:lnTo>
                  <a:lnTo>
                    <a:pt x="1217522" y="219081"/>
                  </a:lnTo>
                  <a:lnTo>
                    <a:pt x="1210905" y="225241"/>
                  </a:lnTo>
                  <a:lnTo>
                    <a:pt x="1204288" y="231402"/>
                  </a:lnTo>
                  <a:lnTo>
                    <a:pt x="1197671" y="237563"/>
                  </a:lnTo>
                  <a:lnTo>
                    <a:pt x="1191054" y="243725"/>
                  </a:lnTo>
                  <a:lnTo>
                    <a:pt x="1184437" y="249887"/>
                  </a:lnTo>
                  <a:lnTo>
                    <a:pt x="1177820" y="256050"/>
                  </a:lnTo>
                  <a:lnTo>
                    <a:pt x="1171203" y="262213"/>
                  </a:lnTo>
                  <a:lnTo>
                    <a:pt x="1164586" y="268375"/>
                  </a:lnTo>
                  <a:lnTo>
                    <a:pt x="1157969" y="274538"/>
                  </a:lnTo>
                  <a:lnTo>
                    <a:pt x="1151352" y="280701"/>
                  </a:lnTo>
                  <a:lnTo>
                    <a:pt x="1144735" y="286862"/>
                  </a:lnTo>
                  <a:lnTo>
                    <a:pt x="1138118" y="293023"/>
                  </a:lnTo>
                  <a:lnTo>
                    <a:pt x="1131501" y="299183"/>
                  </a:lnTo>
                  <a:lnTo>
                    <a:pt x="1124884" y="305341"/>
                  </a:lnTo>
                  <a:lnTo>
                    <a:pt x="1118267" y="311497"/>
                  </a:lnTo>
                  <a:lnTo>
                    <a:pt x="1111650" y="317652"/>
                  </a:lnTo>
                  <a:lnTo>
                    <a:pt x="1105033" y="323803"/>
                  </a:lnTo>
                  <a:lnTo>
                    <a:pt x="1098416" y="329952"/>
                  </a:lnTo>
                  <a:lnTo>
                    <a:pt x="1091799" y="336096"/>
                  </a:lnTo>
                  <a:lnTo>
                    <a:pt x="1085182" y="342237"/>
                  </a:lnTo>
                  <a:lnTo>
                    <a:pt x="1078566" y="348373"/>
                  </a:lnTo>
                  <a:lnTo>
                    <a:pt x="1071949" y="354504"/>
                  </a:lnTo>
                  <a:lnTo>
                    <a:pt x="1065332" y="360628"/>
                  </a:lnTo>
                  <a:lnTo>
                    <a:pt x="1058715" y="366746"/>
                  </a:lnTo>
                  <a:lnTo>
                    <a:pt x="1052098" y="372856"/>
                  </a:lnTo>
                  <a:lnTo>
                    <a:pt x="1045481" y="378957"/>
                  </a:lnTo>
                  <a:lnTo>
                    <a:pt x="1038864" y="385049"/>
                  </a:lnTo>
                  <a:lnTo>
                    <a:pt x="1032247" y="391129"/>
                  </a:lnTo>
                  <a:lnTo>
                    <a:pt x="1025630" y="397198"/>
                  </a:lnTo>
                  <a:lnTo>
                    <a:pt x="1019013" y="403253"/>
                  </a:lnTo>
                  <a:lnTo>
                    <a:pt x="1012396" y="409293"/>
                  </a:lnTo>
                  <a:lnTo>
                    <a:pt x="1005779" y="415318"/>
                  </a:lnTo>
                  <a:lnTo>
                    <a:pt x="999162" y="421324"/>
                  </a:lnTo>
                  <a:lnTo>
                    <a:pt x="992545" y="427310"/>
                  </a:lnTo>
                  <a:lnTo>
                    <a:pt x="985928" y="433275"/>
                  </a:lnTo>
                  <a:lnTo>
                    <a:pt x="979311" y="439216"/>
                  </a:lnTo>
                  <a:lnTo>
                    <a:pt x="972694" y="445131"/>
                  </a:lnTo>
                  <a:lnTo>
                    <a:pt x="966077" y="451018"/>
                  </a:lnTo>
                  <a:lnTo>
                    <a:pt x="959460" y="456875"/>
                  </a:lnTo>
                  <a:lnTo>
                    <a:pt x="952843" y="462698"/>
                  </a:lnTo>
                  <a:lnTo>
                    <a:pt x="946226" y="468486"/>
                  </a:lnTo>
                  <a:lnTo>
                    <a:pt x="939609" y="474236"/>
                  </a:lnTo>
                  <a:lnTo>
                    <a:pt x="932992" y="479944"/>
                  </a:lnTo>
                  <a:lnTo>
                    <a:pt x="926375" y="485608"/>
                  </a:lnTo>
                  <a:lnTo>
                    <a:pt x="919758" y="491226"/>
                  </a:lnTo>
                  <a:lnTo>
                    <a:pt x="913141" y="496795"/>
                  </a:lnTo>
                  <a:lnTo>
                    <a:pt x="906524" y="502312"/>
                  </a:lnTo>
                  <a:lnTo>
                    <a:pt x="899907" y="507775"/>
                  </a:lnTo>
                  <a:lnTo>
                    <a:pt x="893290" y="513181"/>
                  </a:lnTo>
                  <a:lnTo>
                    <a:pt x="886673" y="518531"/>
                  </a:lnTo>
                  <a:lnTo>
                    <a:pt x="880056" y="523822"/>
                  </a:lnTo>
                  <a:lnTo>
                    <a:pt x="873439" y="529053"/>
                  </a:lnTo>
                  <a:lnTo>
                    <a:pt x="866822" y="534226"/>
                  </a:lnTo>
                  <a:lnTo>
                    <a:pt x="860206" y="539341"/>
                  </a:lnTo>
                  <a:lnTo>
                    <a:pt x="853589" y="544399"/>
                  </a:lnTo>
                  <a:lnTo>
                    <a:pt x="846972" y="549405"/>
                  </a:lnTo>
                  <a:lnTo>
                    <a:pt x="840355" y="554360"/>
                  </a:lnTo>
                  <a:lnTo>
                    <a:pt x="833738" y="559271"/>
                  </a:lnTo>
                  <a:lnTo>
                    <a:pt x="827121" y="564143"/>
                  </a:lnTo>
                  <a:lnTo>
                    <a:pt x="820504" y="568982"/>
                  </a:lnTo>
                  <a:lnTo>
                    <a:pt x="813887" y="573796"/>
                  </a:lnTo>
                  <a:lnTo>
                    <a:pt x="807270" y="578595"/>
                  </a:lnTo>
                  <a:lnTo>
                    <a:pt x="800653" y="583386"/>
                  </a:lnTo>
                  <a:lnTo>
                    <a:pt x="794036" y="588179"/>
                  </a:lnTo>
                  <a:lnTo>
                    <a:pt x="787419" y="592984"/>
                  </a:lnTo>
                  <a:lnTo>
                    <a:pt x="780802" y="597811"/>
                  </a:lnTo>
                  <a:lnTo>
                    <a:pt x="774185" y="602669"/>
                  </a:lnTo>
                  <a:lnTo>
                    <a:pt x="767568" y="607567"/>
                  </a:lnTo>
                  <a:lnTo>
                    <a:pt x="760951" y="612514"/>
                  </a:lnTo>
                  <a:lnTo>
                    <a:pt x="754334" y="617518"/>
                  </a:lnTo>
                  <a:lnTo>
                    <a:pt x="747717" y="622586"/>
                  </a:lnTo>
                  <a:lnTo>
                    <a:pt x="741100" y="627722"/>
                  </a:lnTo>
                  <a:lnTo>
                    <a:pt x="734483" y="632933"/>
                  </a:lnTo>
                  <a:lnTo>
                    <a:pt x="727866" y="638223"/>
                  </a:lnTo>
                  <a:lnTo>
                    <a:pt x="721249" y="643593"/>
                  </a:lnTo>
                  <a:lnTo>
                    <a:pt x="714632" y="649046"/>
                  </a:lnTo>
                  <a:lnTo>
                    <a:pt x="708015" y="654583"/>
                  </a:lnTo>
                  <a:lnTo>
                    <a:pt x="701398" y="660203"/>
                  </a:lnTo>
                  <a:lnTo>
                    <a:pt x="694781" y="665907"/>
                  </a:lnTo>
                  <a:lnTo>
                    <a:pt x="688164" y="671692"/>
                  </a:lnTo>
                  <a:lnTo>
                    <a:pt x="681547" y="677558"/>
                  </a:lnTo>
                  <a:lnTo>
                    <a:pt x="674930" y="683501"/>
                  </a:lnTo>
                  <a:lnTo>
                    <a:pt x="668313" y="689519"/>
                  </a:lnTo>
                  <a:lnTo>
                    <a:pt x="661696" y="695610"/>
                  </a:lnTo>
                  <a:lnTo>
                    <a:pt x="655079" y="701770"/>
                  </a:lnTo>
                  <a:lnTo>
                    <a:pt x="648462" y="707997"/>
                  </a:lnTo>
                  <a:lnTo>
                    <a:pt x="641846" y="714286"/>
                  </a:lnTo>
                  <a:lnTo>
                    <a:pt x="635229" y="720636"/>
                  </a:lnTo>
                  <a:lnTo>
                    <a:pt x="628612" y="727043"/>
                  </a:lnTo>
                  <a:lnTo>
                    <a:pt x="621995" y="733504"/>
                  </a:lnTo>
                  <a:lnTo>
                    <a:pt x="615378" y="740016"/>
                  </a:lnTo>
                  <a:lnTo>
                    <a:pt x="608761" y="746577"/>
                  </a:lnTo>
                  <a:lnTo>
                    <a:pt x="602144" y="753184"/>
                  </a:lnTo>
                  <a:lnTo>
                    <a:pt x="595527" y="759834"/>
                  </a:lnTo>
                  <a:lnTo>
                    <a:pt x="588910" y="766524"/>
                  </a:lnTo>
                  <a:lnTo>
                    <a:pt x="582293" y="773254"/>
                  </a:lnTo>
                  <a:lnTo>
                    <a:pt x="575676" y="780020"/>
                  </a:lnTo>
                  <a:lnTo>
                    <a:pt x="569059" y="786821"/>
                  </a:lnTo>
                  <a:lnTo>
                    <a:pt x="562442" y="793655"/>
                  </a:lnTo>
                  <a:lnTo>
                    <a:pt x="555825" y="800520"/>
                  </a:lnTo>
                  <a:lnTo>
                    <a:pt x="549208" y="807414"/>
                  </a:lnTo>
                  <a:lnTo>
                    <a:pt x="542591" y="814336"/>
                  </a:lnTo>
                  <a:lnTo>
                    <a:pt x="535974" y="821285"/>
                  </a:lnTo>
                  <a:lnTo>
                    <a:pt x="529357" y="828259"/>
                  </a:lnTo>
                  <a:lnTo>
                    <a:pt x="522740" y="835257"/>
                  </a:lnTo>
                  <a:lnTo>
                    <a:pt x="516123" y="842277"/>
                  </a:lnTo>
                  <a:lnTo>
                    <a:pt x="509506" y="849320"/>
                  </a:lnTo>
                  <a:lnTo>
                    <a:pt x="502889" y="856383"/>
                  </a:lnTo>
                  <a:lnTo>
                    <a:pt x="496272" y="863466"/>
                  </a:lnTo>
                  <a:lnTo>
                    <a:pt x="489655" y="870568"/>
                  </a:lnTo>
                  <a:lnTo>
                    <a:pt x="483038" y="877688"/>
                  </a:lnTo>
                  <a:lnTo>
                    <a:pt x="476421" y="884825"/>
                  </a:lnTo>
                  <a:lnTo>
                    <a:pt x="469804" y="891979"/>
                  </a:lnTo>
                  <a:lnTo>
                    <a:pt x="463187" y="899148"/>
                  </a:lnTo>
                  <a:lnTo>
                    <a:pt x="456570" y="906333"/>
                  </a:lnTo>
                  <a:lnTo>
                    <a:pt x="449953" y="913533"/>
                  </a:lnTo>
                  <a:lnTo>
                    <a:pt x="443336" y="920746"/>
                  </a:lnTo>
                  <a:lnTo>
                    <a:pt x="436719" y="927973"/>
                  </a:lnTo>
                  <a:lnTo>
                    <a:pt x="430103" y="935213"/>
                  </a:lnTo>
                  <a:lnTo>
                    <a:pt x="423486" y="942465"/>
                  </a:lnTo>
                  <a:lnTo>
                    <a:pt x="416869" y="949730"/>
                  </a:lnTo>
                  <a:lnTo>
                    <a:pt x="410252" y="957006"/>
                  </a:lnTo>
                  <a:lnTo>
                    <a:pt x="403635" y="964293"/>
                  </a:lnTo>
                  <a:lnTo>
                    <a:pt x="397018" y="971590"/>
                  </a:lnTo>
                  <a:lnTo>
                    <a:pt x="390401" y="978898"/>
                  </a:lnTo>
                  <a:lnTo>
                    <a:pt x="383784" y="986217"/>
                  </a:lnTo>
                  <a:lnTo>
                    <a:pt x="377167" y="993544"/>
                  </a:lnTo>
                  <a:lnTo>
                    <a:pt x="370550" y="1000882"/>
                  </a:lnTo>
                  <a:lnTo>
                    <a:pt x="363933" y="1008228"/>
                  </a:lnTo>
                  <a:lnTo>
                    <a:pt x="357316" y="1015583"/>
                  </a:lnTo>
                  <a:lnTo>
                    <a:pt x="350699" y="1022946"/>
                  </a:lnTo>
                  <a:lnTo>
                    <a:pt x="344082" y="1030318"/>
                  </a:lnTo>
                  <a:lnTo>
                    <a:pt x="337465" y="1037697"/>
                  </a:lnTo>
                  <a:lnTo>
                    <a:pt x="330848" y="1045084"/>
                  </a:lnTo>
                  <a:lnTo>
                    <a:pt x="324231" y="1052479"/>
                  </a:lnTo>
                  <a:lnTo>
                    <a:pt x="317614" y="1059881"/>
                  </a:lnTo>
                  <a:lnTo>
                    <a:pt x="310997" y="1067290"/>
                  </a:lnTo>
                  <a:lnTo>
                    <a:pt x="304380" y="1074705"/>
                  </a:lnTo>
                  <a:lnTo>
                    <a:pt x="297763" y="1082127"/>
                  </a:lnTo>
                  <a:lnTo>
                    <a:pt x="291146" y="1089556"/>
                  </a:lnTo>
                  <a:lnTo>
                    <a:pt x="284529" y="1096991"/>
                  </a:lnTo>
                  <a:lnTo>
                    <a:pt x="277912" y="1104431"/>
                  </a:lnTo>
                  <a:lnTo>
                    <a:pt x="271295" y="1111878"/>
                  </a:lnTo>
                  <a:lnTo>
                    <a:pt x="264678" y="1119330"/>
                  </a:lnTo>
                  <a:lnTo>
                    <a:pt x="258061" y="1126788"/>
                  </a:lnTo>
                  <a:lnTo>
                    <a:pt x="251444" y="1134251"/>
                  </a:lnTo>
                  <a:lnTo>
                    <a:pt x="244827" y="1141720"/>
                  </a:lnTo>
                  <a:lnTo>
                    <a:pt x="238210" y="1149193"/>
                  </a:lnTo>
                  <a:lnTo>
                    <a:pt x="231593" y="1156672"/>
                  </a:lnTo>
                  <a:lnTo>
                    <a:pt x="224976" y="1164155"/>
                  </a:lnTo>
                  <a:lnTo>
                    <a:pt x="218359" y="1171643"/>
                  </a:lnTo>
                  <a:lnTo>
                    <a:pt x="211743" y="1179135"/>
                  </a:lnTo>
                  <a:lnTo>
                    <a:pt x="205126" y="1186632"/>
                  </a:lnTo>
                  <a:lnTo>
                    <a:pt x="198509" y="1194133"/>
                  </a:lnTo>
                  <a:lnTo>
                    <a:pt x="191892" y="1201639"/>
                  </a:lnTo>
                  <a:lnTo>
                    <a:pt x="185275" y="1209148"/>
                  </a:lnTo>
                  <a:lnTo>
                    <a:pt x="178658" y="1216662"/>
                  </a:lnTo>
                  <a:lnTo>
                    <a:pt x="172041" y="1224179"/>
                  </a:lnTo>
                  <a:lnTo>
                    <a:pt x="165424" y="1231700"/>
                  </a:lnTo>
                  <a:lnTo>
                    <a:pt x="158807" y="1239225"/>
                  </a:lnTo>
                  <a:lnTo>
                    <a:pt x="152190" y="1246754"/>
                  </a:lnTo>
                  <a:lnTo>
                    <a:pt x="145573" y="1254286"/>
                  </a:lnTo>
                  <a:lnTo>
                    <a:pt x="138956" y="1261821"/>
                  </a:lnTo>
                  <a:lnTo>
                    <a:pt x="132339" y="1269360"/>
                  </a:lnTo>
                  <a:lnTo>
                    <a:pt x="125722" y="1276902"/>
                  </a:lnTo>
                  <a:lnTo>
                    <a:pt x="119105" y="1284447"/>
                  </a:lnTo>
                  <a:lnTo>
                    <a:pt x="112488" y="1291996"/>
                  </a:lnTo>
                  <a:lnTo>
                    <a:pt x="105871" y="1299547"/>
                  </a:lnTo>
                  <a:lnTo>
                    <a:pt x="99254" y="1307101"/>
                  </a:lnTo>
                  <a:lnTo>
                    <a:pt x="92637" y="1314659"/>
                  </a:lnTo>
                  <a:lnTo>
                    <a:pt x="86020" y="1322219"/>
                  </a:lnTo>
                  <a:lnTo>
                    <a:pt x="79403" y="1329781"/>
                  </a:lnTo>
                  <a:lnTo>
                    <a:pt x="72786" y="1337347"/>
                  </a:lnTo>
                  <a:lnTo>
                    <a:pt x="66169" y="1344915"/>
                  </a:lnTo>
                  <a:lnTo>
                    <a:pt x="59552" y="1352486"/>
                  </a:lnTo>
                  <a:lnTo>
                    <a:pt x="52935" y="1360059"/>
                  </a:lnTo>
                  <a:lnTo>
                    <a:pt x="46318" y="1367635"/>
                  </a:lnTo>
                  <a:lnTo>
                    <a:pt x="45556" y="1368508"/>
                  </a:lnTo>
                  <a:close/>
                </a:path>
              </a:pathLst>
            </a:custGeom>
            <a:solidFill>
              <a:srgbClr val="00B2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103690" y="4718086"/>
              <a:ext cx="1252804" cy="1218158"/>
            </a:xfrm>
            <a:custGeom>
              <a:avLst/>
              <a:pathLst>
                <a:path w="1252804" h="1218158">
                  <a:moveTo>
                    <a:pt x="0" y="1218158"/>
                  </a:moveTo>
                  <a:lnTo>
                    <a:pt x="6616" y="1212012"/>
                  </a:lnTo>
                  <a:lnTo>
                    <a:pt x="13233" y="1205865"/>
                  </a:lnTo>
                  <a:lnTo>
                    <a:pt x="19850" y="1199715"/>
                  </a:lnTo>
                  <a:lnTo>
                    <a:pt x="26467" y="1193564"/>
                  </a:lnTo>
                  <a:lnTo>
                    <a:pt x="33084" y="1187410"/>
                  </a:lnTo>
                  <a:lnTo>
                    <a:pt x="39701" y="1181255"/>
                  </a:lnTo>
                  <a:lnTo>
                    <a:pt x="46318" y="1175097"/>
                  </a:lnTo>
                  <a:lnTo>
                    <a:pt x="52935" y="1168936"/>
                  </a:lnTo>
                  <a:lnTo>
                    <a:pt x="59552" y="1162774"/>
                  </a:lnTo>
                  <a:lnTo>
                    <a:pt x="66169" y="1156609"/>
                  </a:lnTo>
                  <a:lnTo>
                    <a:pt x="72786" y="1150442"/>
                  </a:lnTo>
                  <a:lnTo>
                    <a:pt x="79403" y="1144272"/>
                  </a:lnTo>
                  <a:lnTo>
                    <a:pt x="86020" y="1138100"/>
                  </a:lnTo>
                  <a:lnTo>
                    <a:pt x="92637" y="1131926"/>
                  </a:lnTo>
                  <a:lnTo>
                    <a:pt x="99254" y="1125749"/>
                  </a:lnTo>
                  <a:lnTo>
                    <a:pt x="105871" y="1119569"/>
                  </a:lnTo>
                  <a:lnTo>
                    <a:pt x="112488" y="1113387"/>
                  </a:lnTo>
                  <a:lnTo>
                    <a:pt x="119105" y="1107202"/>
                  </a:lnTo>
                  <a:lnTo>
                    <a:pt x="125722" y="1101015"/>
                  </a:lnTo>
                  <a:lnTo>
                    <a:pt x="132339" y="1094824"/>
                  </a:lnTo>
                  <a:lnTo>
                    <a:pt x="138956" y="1088631"/>
                  </a:lnTo>
                  <a:lnTo>
                    <a:pt x="145573" y="1082435"/>
                  </a:lnTo>
                  <a:lnTo>
                    <a:pt x="152190" y="1076236"/>
                  </a:lnTo>
                  <a:lnTo>
                    <a:pt x="158807" y="1070034"/>
                  </a:lnTo>
                  <a:lnTo>
                    <a:pt x="165424" y="1063829"/>
                  </a:lnTo>
                  <a:lnTo>
                    <a:pt x="172041" y="1057621"/>
                  </a:lnTo>
                  <a:lnTo>
                    <a:pt x="178658" y="1051410"/>
                  </a:lnTo>
                  <a:lnTo>
                    <a:pt x="185275" y="1045196"/>
                  </a:lnTo>
                  <a:lnTo>
                    <a:pt x="191892" y="1038979"/>
                  </a:lnTo>
                  <a:lnTo>
                    <a:pt x="198509" y="1032758"/>
                  </a:lnTo>
                  <a:lnTo>
                    <a:pt x="205126" y="1026535"/>
                  </a:lnTo>
                  <a:lnTo>
                    <a:pt x="211743" y="1020308"/>
                  </a:lnTo>
                  <a:lnTo>
                    <a:pt x="218359" y="1014077"/>
                  </a:lnTo>
                  <a:lnTo>
                    <a:pt x="224976" y="1007844"/>
                  </a:lnTo>
                  <a:lnTo>
                    <a:pt x="231593" y="1001607"/>
                  </a:lnTo>
                  <a:lnTo>
                    <a:pt x="238210" y="995367"/>
                  </a:lnTo>
                  <a:lnTo>
                    <a:pt x="244827" y="989123"/>
                  </a:lnTo>
                  <a:lnTo>
                    <a:pt x="251444" y="982876"/>
                  </a:lnTo>
                  <a:lnTo>
                    <a:pt x="258061" y="976626"/>
                  </a:lnTo>
                  <a:lnTo>
                    <a:pt x="264678" y="970372"/>
                  </a:lnTo>
                  <a:lnTo>
                    <a:pt x="271295" y="964115"/>
                  </a:lnTo>
                  <a:lnTo>
                    <a:pt x="277912" y="957854"/>
                  </a:lnTo>
                  <a:lnTo>
                    <a:pt x="284529" y="951590"/>
                  </a:lnTo>
                  <a:lnTo>
                    <a:pt x="291146" y="945323"/>
                  </a:lnTo>
                  <a:lnTo>
                    <a:pt x="297763" y="939052"/>
                  </a:lnTo>
                  <a:lnTo>
                    <a:pt x="304380" y="932779"/>
                  </a:lnTo>
                  <a:lnTo>
                    <a:pt x="310997" y="926502"/>
                  </a:lnTo>
                  <a:lnTo>
                    <a:pt x="317614" y="920222"/>
                  </a:lnTo>
                  <a:lnTo>
                    <a:pt x="324231" y="913939"/>
                  </a:lnTo>
                  <a:lnTo>
                    <a:pt x="330848" y="907653"/>
                  </a:lnTo>
                  <a:lnTo>
                    <a:pt x="337465" y="901365"/>
                  </a:lnTo>
                  <a:lnTo>
                    <a:pt x="344082" y="895074"/>
                  </a:lnTo>
                  <a:lnTo>
                    <a:pt x="350699" y="888780"/>
                  </a:lnTo>
                  <a:lnTo>
                    <a:pt x="357316" y="882485"/>
                  </a:lnTo>
                  <a:lnTo>
                    <a:pt x="363933" y="876187"/>
                  </a:lnTo>
                  <a:lnTo>
                    <a:pt x="370550" y="869888"/>
                  </a:lnTo>
                  <a:lnTo>
                    <a:pt x="377167" y="863588"/>
                  </a:lnTo>
                  <a:lnTo>
                    <a:pt x="383784" y="857286"/>
                  </a:lnTo>
                  <a:lnTo>
                    <a:pt x="390401" y="850984"/>
                  </a:lnTo>
                  <a:lnTo>
                    <a:pt x="397018" y="844682"/>
                  </a:lnTo>
                  <a:lnTo>
                    <a:pt x="403635" y="838380"/>
                  </a:lnTo>
                  <a:lnTo>
                    <a:pt x="410252" y="832078"/>
                  </a:lnTo>
                  <a:lnTo>
                    <a:pt x="416869" y="825779"/>
                  </a:lnTo>
                  <a:lnTo>
                    <a:pt x="423486" y="819481"/>
                  </a:lnTo>
                  <a:lnTo>
                    <a:pt x="430103" y="813186"/>
                  </a:lnTo>
                  <a:lnTo>
                    <a:pt x="436719" y="806894"/>
                  </a:lnTo>
                  <a:lnTo>
                    <a:pt x="443336" y="800608"/>
                  </a:lnTo>
                  <a:lnTo>
                    <a:pt x="449953" y="794326"/>
                  </a:lnTo>
                  <a:lnTo>
                    <a:pt x="456570" y="788052"/>
                  </a:lnTo>
                  <a:lnTo>
                    <a:pt x="463187" y="781785"/>
                  </a:lnTo>
                  <a:lnTo>
                    <a:pt x="469804" y="775527"/>
                  </a:lnTo>
                  <a:lnTo>
                    <a:pt x="476421" y="769280"/>
                  </a:lnTo>
                  <a:lnTo>
                    <a:pt x="483038" y="763045"/>
                  </a:lnTo>
                  <a:lnTo>
                    <a:pt x="489655" y="756823"/>
                  </a:lnTo>
                  <a:lnTo>
                    <a:pt x="496272" y="750618"/>
                  </a:lnTo>
                  <a:lnTo>
                    <a:pt x="502889" y="744430"/>
                  </a:lnTo>
                  <a:lnTo>
                    <a:pt x="509506" y="738262"/>
                  </a:lnTo>
                  <a:lnTo>
                    <a:pt x="516123" y="732117"/>
                  </a:lnTo>
                  <a:lnTo>
                    <a:pt x="522740" y="725996"/>
                  </a:lnTo>
                  <a:lnTo>
                    <a:pt x="529357" y="719902"/>
                  </a:lnTo>
                  <a:lnTo>
                    <a:pt x="535974" y="713839"/>
                  </a:lnTo>
                  <a:lnTo>
                    <a:pt x="542591" y="707809"/>
                  </a:lnTo>
                  <a:lnTo>
                    <a:pt x="549208" y="701816"/>
                  </a:lnTo>
                  <a:lnTo>
                    <a:pt x="555825" y="695862"/>
                  </a:lnTo>
                  <a:lnTo>
                    <a:pt x="562442" y="689950"/>
                  </a:lnTo>
                  <a:lnTo>
                    <a:pt x="569059" y="684084"/>
                  </a:lnTo>
                  <a:lnTo>
                    <a:pt x="575676" y="678268"/>
                  </a:lnTo>
                  <a:lnTo>
                    <a:pt x="582293" y="672503"/>
                  </a:lnTo>
                  <a:lnTo>
                    <a:pt x="588910" y="666794"/>
                  </a:lnTo>
                  <a:lnTo>
                    <a:pt x="595527" y="661141"/>
                  </a:lnTo>
                  <a:lnTo>
                    <a:pt x="602144" y="655549"/>
                  </a:lnTo>
                  <a:lnTo>
                    <a:pt x="608761" y="650017"/>
                  </a:lnTo>
                  <a:lnTo>
                    <a:pt x="615378" y="644548"/>
                  </a:lnTo>
                  <a:lnTo>
                    <a:pt x="621995" y="639140"/>
                  </a:lnTo>
                  <a:lnTo>
                    <a:pt x="628612" y="633794"/>
                  </a:lnTo>
                  <a:lnTo>
                    <a:pt x="635229" y="628508"/>
                  </a:lnTo>
                  <a:lnTo>
                    <a:pt x="641846" y="623277"/>
                  </a:lnTo>
                  <a:lnTo>
                    <a:pt x="648462" y="618100"/>
                  </a:lnTo>
                  <a:lnTo>
                    <a:pt x="655079" y="612969"/>
                  </a:lnTo>
                  <a:lnTo>
                    <a:pt x="661696" y="607878"/>
                  </a:lnTo>
                  <a:lnTo>
                    <a:pt x="668313" y="602820"/>
                  </a:lnTo>
                  <a:lnTo>
                    <a:pt x="674930" y="597786"/>
                  </a:lnTo>
                  <a:lnTo>
                    <a:pt x="681547" y="592766"/>
                  </a:lnTo>
                  <a:lnTo>
                    <a:pt x="688164" y="587750"/>
                  </a:lnTo>
                  <a:lnTo>
                    <a:pt x="694781" y="582727"/>
                  </a:lnTo>
                  <a:lnTo>
                    <a:pt x="701398" y="577686"/>
                  </a:lnTo>
                  <a:lnTo>
                    <a:pt x="708015" y="572616"/>
                  </a:lnTo>
                  <a:lnTo>
                    <a:pt x="714632" y="567506"/>
                  </a:lnTo>
                  <a:lnTo>
                    <a:pt x="721249" y="562346"/>
                  </a:lnTo>
                  <a:lnTo>
                    <a:pt x="727866" y="557128"/>
                  </a:lnTo>
                  <a:lnTo>
                    <a:pt x="734483" y="551844"/>
                  </a:lnTo>
                  <a:lnTo>
                    <a:pt x="741100" y="546485"/>
                  </a:lnTo>
                  <a:lnTo>
                    <a:pt x="747717" y="541048"/>
                  </a:lnTo>
                  <a:lnTo>
                    <a:pt x="754334" y="535526"/>
                  </a:lnTo>
                  <a:lnTo>
                    <a:pt x="760951" y="529917"/>
                  </a:lnTo>
                  <a:lnTo>
                    <a:pt x="767568" y="524220"/>
                  </a:lnTo>
                  <a:lnTo>
                    <a:pt x="774185" y="518432"/>
                  </a:lnTo>
                  <a:lnTo>
                    <a:pt x="780802" y="512555"/>
                  </a:lnTo>
                  <a:lnTo>
                    <a:pt x="787419" y="506590"/>
                  </a:lnTo>
                  <a:lnTo>
                    <a:pt x="794036" y="500537"/>
                  </a:lnTo>
                  <a:lnTo>
                    <a:pt x="800653" y="494401"/>
                  </a:lnTo>
                  <a:lnTo>
                    <a:pt x="807270" y="488182"/>
                  </a:lnTo>
                  <a:lnTo>
                    <a:pt x="813887" y="481885"/>
                  </a:lnTo>
                  <a:lnTo>
                    <a:pt x="820504" y="475514"/>
                  </a:lnTo>
                  <a:lnTo>
                    <a:pt x="827121" y="469071"/>
                  </a:lnTo>
                  <a:lnTo>
                    <a:pt x="833738" y="462561"/>
                  </a:lnTo>
                  <a:lnTo>
                    <a:pt x="840355" y="455987"/>
                  </a:lnTo>
                  <a:lnTo>
                    <a:pt x="846972" y="449353"/>
                  </a:lnTo>
                  <a:lnTo>
                    <a:pt x="853589" y="442663"/>
                  </a:lnTo>
                  <a:lnTo>
                    <a:pt x="860206" y="435919"/>
                  </a:lnTo>
                  <a:lnTo>
                    <a:pt x="866822" y="429127"/>
                  </a:lnTo>
                  <a:lnTo>
                    <a:pt x="873439" y="422287"/>
                  </a:lnTo>
                  <a:lnTo>
                    <a:pt x="880056" y="415405"/>
                  </a:lnTo>
                  <a:lnTo>
                    <a:pt x="886673" y="408481"/>
                  </a:lnTo>
                  <a:lnTo>
                    <a:pt x="893290" y="401520"/>
                  </a:lnTo>
                  <a:lnTo>
                    <a:pt x="899907" y="394524"/>
                  </a:lnTo>
                  <a:lnTo>
                    <a:pt x="906524" y="387494"/>
                  </a:lnTo>
                  <a:lnTo>
                    <a:pt x="913141" y="380433"/>
                  </a:lnTo>
                  <a:lnTo>
                    <a:pt x="919758" y="373344"/>
                  </a:lnTo>
                  <a:lnTo>
                    <a:pt x="926375" y="366227"/>
                  </a:lnTo>
                  <a:lnTo>
                    <a:pt x="932992" y="359085"/>
                  </a:lnTo>
                  <a:lnTo>
                    <a:pt x="939609" y="351920"/>
                  </a:lnTo>
                  <a:lnTo>
                    <a:pt x="946226" y="344732"/>
                  </a:lnTo>
                  <a:lnTo>
                    <a:pt x="952843" y="337523"/>
                  </a:lnTo>
                  <a:lnTo>
                    <a:pt x="959460" y="330295"/>
                  </a:lnTo>
                  <a:lnTo>
                    <a:pt x="966077" y="323049"/>
                  </a:lnTo>
                  <a:lnTo>
                    <a:pt x="972694" y="315785"/>
                  </a:lnTo>
                  <a:lnTo>
                    <a:pt x="979311" y="308505"/>
                  </a:lnTo>
                  <a:lnTo>
                    <a:pt x="985928" y="301209"/>
                  </a:lnTo>
                  <a:lnTo>
                    <a:pt x="992545" y="293899"/>
                  </a:lnTo>
                  <a:lnTo>
                    <a:pt x="999162" y="286575"/>
                  </a:lnTo>
                  <a:lnTo>
                    <a:pt x="1005779" y="279239"/>
                  </a:lnTo>
                  <a:lnTo>
                    <a:pt x="1012396" y="271890"/>
                  </a:lnTo>
                  <a:lnTo>
                    <a:pt x="1019013" y="264529"/>
                  </a:lnTo>
                  <a:lnTo>
                    <a:pt x="1025630" y="257158"/>
                  </a:lnTo>
                  <a:lnTo>
                    <a:pt x="1032247" y="249776"/>
                  </a:lnTo>
                  <a:lnTo>
                    <a:pt x="1038864" y="242384"/>
                  </a:lnTo>
                  <a:lnTo>
                    <a:pt x="1045481" y="234983"/>
                  </a:lnTo>
                  <a:lnTo>
                    <a:pt x="1052098" y="227573"/>
                  </a:lnTo>
                  <a:lnTo>
                    <a:pt x="1058715" y="220154"/>
                  </a:lnTo>
                  <a:lnTo>
                    <a:pt x="1065332" y="212728"/>
                  </a:lnTo>
                  <a:lnTo>
                    <a:pt x="1071949" y="205293"/>
                  </a:lnTo>
                  <a:lnTo>
                    <a:pt x="1078566" y="197851"/>
                  </a:lnTo>
                  <a:lnTo>
                    <a:pt x="1085182" y="190402"/>
                  </a:lnTo>
                  <a:lnTo>
                    <a:pt x="1091799" y="182946"/>
                  </a:lnTo>
                  <a:lnTo>
                    <a:pt x="1098416" y="175484"/>
                  </a:lnTo>
                  <a:lnTo>
                    <a:pt x="1105033" y="168015"/>
                  </a:lnTo>
                  <a:lnTo>
                    <a:pt x="1111650" y="160540"/>
                  </a:lnTo>
                  <a:lnTo>
                    <a:pt x="1118267" y="153060"/>
                  </a:lnTo>
                  <a:lnTo>
                    <a:pt x="1124884" y="145574"/>
                  </a:lnTo>
                  <a:lnTo>
                    <a:pt x="1131501" y="138082"/>
                  </a:lnTo>
                  <a:lnTo>
                    <a:pt x="1138118" y="130586"/>
                  </a:lnTo>
                  <a:lnTo>
                    <a:pt x="1144735" y="123085"/>
                  </a:lnTo>
                  <a:lnTo>
                    <a:pt x="1151352" y="115578"/>
                  </a:lnTo>
                  <a:lnTo>
                    <a:pt x="1157969" y="108068"/>
                  </a:lnTo>
                  <a:lnTo>
                    <a:pt x="1164586" y="100553"/>
                  </a:lnTo>
                  <a:lnTo>
                    <a:pt x="1171203" y="93033"/>
                  </a:lnTo>
                  <a:lnTo>
                    <a:pt x="1177820" y="85509"/>
                  </a:lnTo>
                  <a:lnTo>
                    <a:pt x="1184437" y="77982"/>
                  </a:lnTo>
                  <a:lnTo>
                    <a:pt x="1191054" y="70450"/>
                  </a:lnTo>
                  <a:lnTo>
                    <a:pt x="1197671" y="62915"/>
                  </a:lnTo>
                  <a:lnTo>
                    <a:pt x="1204288" y="55376"/>
                  </a:lnTo>
                  <a:lnTo>
                    <a:pt x="1210905" y="47834"/>
                  </a:lnTo>
                  <a:lnTo>
                    <a:pt x="1217522" y="40288"/>
                  </a:lnTo>
                  <a:lnTo>
                    <a:pt x="1224139" y="32739"/>
                  </a:lnTo>
                  <a:lnTo>
                    <a:pt x="1230756" y="25187"/>
                  </a:lnTo>
                  <a:lnTo>
                    <a:pt x="1237373" y="17631"/>
                  </a:lnTo>
                  <a:lnTo>
                    <a:pt x="1243990" y="10073"/>
                  </a:lnTo>
                  <a:lnTo>
                    <a:pt x="1250607" y="2511"/>
                  </a:lnTo>
                  <a:lnTo>
                    <a:pt x="125280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149247" y="4718086"/>
              <a:ext cx="1408230" cy="1368508"/>
            </a:xfrm>
            <a:custGeom>
              <a:avLst/>
              <a:pathLst>
                <a:path w="1408230" h="1368508">
                  <a:moveTo>
                    <a:pt x="1408230" y="0"/>
                  </a:moveTo>
                  <a:lnTo>
                    <a:pt x="1403560" y="4313"/>
                  </a:lnTo>
                  <a:lnTo>
                    <a:pt x="1396943" y="10426"/>
                  </a:lnTo>
                  <a:lnTo>
                    <a:pt x="1390326" y="16540"/>
                  </a:lnTo>
                  <a:lnTo>
                    <a:pt x="1383709" y="22656"/>
                  </a:lnTo>
                  <a:lnTo>
                    <a:pt x="1377092" y="28772"/>
                  </a:lnTo>
                  <a:lnTo>
                    <a:pt x="1370475" y="34891"/>
                  </a:lnTo>
                  <a:lnTo>
                    <a:pt x="1363858" y="41010"/>
                  </a:lnTo>
                  <a:lnTo>
                    <a:pt x="1357241" y="47131"/>
                  </a:lnTo>
                  <a:lnTo>
                    <a:pt x="1350624" y="53253"/>
                  </a:lnTo>
                  <a:lnTo>
                    <a:pt x="1344007" y="59376"/>
                  </a:lnTo>
                  <a:lnTo>
                    <a:pt x="1337390" y="65501"/>
                  </a:lnTo>
                  <a:lnTo>
                    <a:pt x="1330773" y="71628"/>
                  </a:lnTo>
                  <a:lnTo>
                    <a:pt x="1324156" y="77755"/>
                  </a:lnTo>
                  <a:lnTo>
                    <a:pt x="1317539" y="83884"/>
                  </a:lnTo>
                  <a:lnTo>
                    <a:pt x="1310922" y="90015"/>
                  </a:lnTo>
                  <a:lnTo>
                    <a:pt x="1304305" y="96147"/>
                  </a:lnTo>
                  <a:lnTo>
                    <a:pt x="1297688" y="102280"/>
                  </a:lnTo>
                  <a:lnTo>
                    <a:pt x="1291071" y="108415"/>
                  </a:lnTo>
                  <a:lnTo>
                    <a:pt x="1284454" y="114551"/>
                  </a:lnTo>
                  <a:lnTo>
                    <a:pt x="1277837" y="120689"/>
                  </a:lnTo>
                  <a:lnTo>
                    <a:pt x="1271220" y="126828"/>
                  </a:lnTo>
                  <a:lnTo>
                    <a:pt x="1264603" y="132969"/>
                  </a:lnTo>
                  <a:lnTo>
                    <a:pt x="1257986" y="139111"/>
                  </a:lnTo>
                  <a:lnTo>
                    <a:pt x="1251369" y="145255"/>
                  </a:lnTo>
                  <a:lnTo>
                    <a:pt x="1244752" y="151400"/>
                  </a:lnTo>
                  <a:lnTo>
                    <a:pt x="1238135" y="157546"/>
                  </a:lnTo>
                  <a:lnTo>
                    <a:pt x="1231518" y="163694"/>
                  </a:lnTo>
                  <a:lnTo>
                    <a:pt x="1224901" y="169843"/>
                  </a:lnTo>
                  <a:lnTo>
                    <a:pt x="1218284" y="175993"/>
                  </a:lnTo>
                  <a:lnTo>
                    <a:pt x="1211667" y="182145"/>
                  </a:lnTo>
                  <a:lnTo>
                    <a:pt x="1205051" y="188298"/>
                  </a:lnTo>
                  <a:lnTo>
                    <a:pt x="1198434" y="194453"/>
                  </a:lnTo>
                  <a:lnTo>
                    <a:pt x="1191817" y="200608"/>
                  </a:lnTo>
                  <a:lnTo>
                    <a:pt x="1185200" y="206765"/>
                  </a:lnTo>
                  <a:lnTo>
                    <a:pt x="1178583" y="212923"/>
                  </a:lnTo>
                  <a:lnTo>
                    <a:pt x="1171966" y="219081"/>
                  </a:lnTo>
                  <a:lnTo>
                    <a:pt x="1165349" y="225241"/>
                  </a:lnTo>
                  <a:lnTo>
                    <a:pt x="1158732" y="231402"/>
                  </a:lnTo>
                  <a:lnTo>
                    <a:pt x="1152115" y="237563"/>
                  </a:lnTo>
                  <a:lnTo>
                    <a:pt x="1145498" y="243725"/>
                  </a:lnTo>
                  <a:lnTo>
                    <a:pt x="1138881" y="249887"/>
                  </a:lnTo>
                  <a:lnTo>
                    <a:pt x="1132264" y="256050"/>
                  </a:lnTo>
                  <a:lnTo>
                    <a:pt x="1125647" y="262213"/>
                  </a:lnTo>
                  <a:lnTo>
                    <a:pt x="1119030" y="268375"/>
                  </a:lnTo>
                  <a:lnTo>
                    <a:pt x="1112413" y="274538"/>
                  </a:lnTo>
                  <a:lnTo>
                    <a:pt x="1105796" y="280701"/>
                  </a:lnTo>
                  <a:lnTo>
                    <a:pt x="1099179" y="286862"/>
                  </a:lnTo>
                  <a:lnTo>
                    <a:pt x="1092562" y="293023"/>
                  </a:lnTo>
                  <a:lnTo>
                    <a:pt x="1085945" y="299183"/>
                  </a:lnTo>
                  <a:lnTo>
                    <a:pt x="1079328" y="305341"/>
                  </a:lnTo>
                  <a:lnTo>
                    <a:pt x="1072711" y="311497"/>
                  </a:lnTo>
                  <a:lnTo>
                    <a:pt x="1066094" y="317652"/>
                  </a:lnTo>
                  <a:lnTo>
                    <a:pt x="1059477" y="323803"/>
                  </a:lnTo>
                  <a:lnTo>
                    <a:pt x="1052860" y="329952"/>
                  </a:lnTo>
                  <a:lnTo>
                    <a:pt x="1046243" y="336096"/>
                  </a:lnTo>
                  <a:lnTo>
                    <a:pt x="1039626" y="342237"/>
                  </a:lnTo>
                  <a:lnTo>
                    <a:pt x="1033009" y="348373"/>
                  </a:lnTo>
                  <a:lnTo>
                    <a:pt x="1026392" y="354504"/>
                  </a:lnTo>
                  <a:lnTo>
                    <a:pt x="1019775" y="360628"/>
                  </a:lnTo>
                  <a:lnTo>
                    <a:pt x="1013158" y="366746"/>
                  </a:lnTo>
                  <a:lnTo>
                    <a:pt x="1006541" y="372856"/>
                  </a:lnTo>
                  <a:lnTo>
                    <a:pt x="999924" y="378957"/>
                  </a:lnTo>
                  <a:lnTo>
                    <a:pt x="993307" y="385049"/>
                  </a:lnTo>
                  <a:lnTo>
                    <a:pt x="986691" y="391129"/>
                  </a:lnTo>
                  <a:lnTo>
                    <a:pt x="980074" y="397198"/>
                  </a:lnTo>
                  <a:lnTo>
                    <a:pt x="973457" y="403253"/>
                  </a:lnTo>
                  <a:lnTo>
                    <a:pt x="966840" y="409293"/>
                  </a:lnTo>
                  <a:lnTo>
                    <a:pt x="960223" y="415318"/>
                  </a:lnTo>
                  <a:lnTo>
                    <a:pt x="953606" y="421324"/>
                  </a:lnTo>
                  <a:lnTo>
                    <a:pt x="946989" y="427310"/>
                  </a:lnTo>
                  <a:lnTo>
                    <a:pt x="940372" y="433275"/>
                  </a:lnTo>
                  <a:lnTo>
                    <a:pt x="933755" y="439216"/>
                  </a:lnTo>
                  <a:lnTo>
                    <a:pt x="927138" y="445131"/>
                  </a:lnTo>
                  <a:lnTo>
                    <a:pt x="920521" y="451018"/>
                  </a:lnTo>
                  <a:lnTo>
                    <a:pt x="913904" y="456875"/>
                  </a:lnTo>
                  <a:lnTo>
                    <a:pt x="907287" y="462698"/>
                  </a:lnTo>
                  <a:lnTo>
                    <a:pt x="900670" y="468486"/>
                  </a:lnTo>
                  <a:lnTo>
                    <a:pt x="894053" y="474236"/>
                  </a:lnTo>
                  <a:lnTo>
                    <a:pt x="887436" y="479944"/>
                  </a:lnTo>
                  <a:lnTo>
                    <a:pt x="880819" y="485608"/>
                  </a:lnTo>
                  <a:lnTo>
                    <a:pt x="874202" y="491226"/>
                  </a:lnTo>
                  <a:lnTo>
                    <a:pt x="867585" y="496795"/>
                  </a:lnTo>
                  <a:lnTo>
                    <a:pt x="860968" y="502312"/>
                  </a:lnTo>
                  <a:lnTo>
                    <a:pt x="854351" y="507775"/>
                  </a:lnTo>
                  <a:lnTo>
                    <a:pt x="847734" y="513181"/>
                  </a:lnTo>
                  <a:lnTo>
                    <a:pt x="841117" y="518531"/>
                  </a:lnTo>
                  <a:lnTo>
                    <a:pt x="834500" y="523822"/>
                  </a:lnTo>
                  <a:lnTo>
                    <a:pt x="827883" y="529053"/>
                  </a:lnTo>
                  <a:lnTo>
                    <a:pt x="821266" y="534226"/>
                  </a:lnTo>
                  <a:lnTo>
                    <a:pt x="814649" y="539341"/>
                  </a:lnTo>
                  <a:lnTo>
                    <a:pt x="808032" y="544399"/>
                  </a:lnTo>
                  <a:lnTo>
                    <a:pt x="801415" y="549405"/>
                  </a:lnTo>
                  <a:lnTo>
                    <a:pt x="794798" y="554360"/>
                  </a:lnTo>
                  <a:lnTo>
                    <a:pt x="788181" y="559271"/>
                  </a:lnTo>
                  <a:lnTo>
                    <a:pt x="781564" y="564143"/>
                  </a:lnTo>
                  <a:lnTo>
                    <a:pt x="774947" y="568982"/>
                  </a:lnTo>
                  <a:lnTo>
                    <a:pt x="768331" y="573796"/>
                  </a:lnTo>
                  <a:lnTo>
                    <a:pt x="761714" y="578595"/>
                  </a:lnTo>
                  <a:lnTo>
                    <a:pt x="755097" y="583386"/>
                  </a:lnTo>
                  <a:lnTo>
                    <a:pt x="748480" y="588179"/>
                  </a:lnTo>
                  <a:lnTo>
                    <a:pt x="741863" y="592984"/>
                  </a:lnTo>
                  <a:lnTo>
                    <a:pt x="735246" y="597811"/>
                  </a:lnTo>
                  <a:lnTo>
                    <a:pt x="728629" y="602669"/>
                  </a:lnTo>
                  <a:lnTo>
                    <a:pt x="722012" y="607567"/>
                  </a:lnTo>
                  <a:lnTo>
                    <a:pt x="715395" y="612514"/>
                  </a:lnTo>
                  <a:lnTo>
                    <a:pt x="708778" y="617518"/>
                  </a:lnTo>
                  <a:lnTo>
                    <a:pt x="702161" y="622586"/>
                  </a:lnTo>
                  <a:lnTo>
                    <a:pt x="695544" y="627722"/>
                  </a:lnTo>
                  <a:lnTo>
                    <a:pt x="688927" y="632933"/>
                  </a:lnTo>
                  <a:lnTo>
                    <a:pt x="682310" y="638223"/>
                  </a:lnTo>
                  <a:lnTo>
                    <a:pt x="675693" y="643593"/>
                  </a:lnTo>
                  <a:lnTo>
                    <a:pt x="669076" y="649046"/>
                  </a:lnTo>
                  <a:lnTo>
                    <a:pt x="662459" y="654583"/>
                  </a:lnTo>
                  <a:lnTo>
                    <a:pt x="655842" y="660203"/>
                  </a:lnTo>
                  <a:lnTo>
                    <a:pt x="649225" y="665907"/>
                  </a:lnTo>
                  <a:lnTo>
                    <a:pt x="642608" y="671692"/>
                  </a:lnTo>
                  <a:lnTo>
                    <a:pt x="635991" y="677558"/>
                  </a:lnTo>
                  <a:lnTo>
                    <a:pt x="629374" y="683501"/>
                  </a:lnTo>
                  <a:lnTo>
                    <a:pt x="622757" y="689519"/>
                  </a:lnTo>
                  <a:lnTo>
                    <a:pt x="616140" y="695610"/>
                  </a:lnTo>
                  <a:lnTo>
                    <a:pt x="609523" y="701770"/>
                  </a:lnTo>
                  <a:lnTo>
                    <a:pt x="602906" y="707997"/>
                  </a:lnTo>
                  <a:lnTo>
                    <a:pt x="596289" y="714286"/>
                  </a:lnTo>
                  <a:lnTo>
                    <a:pt x="589672" y="720636"/>
                  </a:lnTo>
                  <a:lnTo>
                    <a:pt x="583055" y="727043"/>
                  </a:lnTo>
                  <a:lnTo>
                    <a:pt x="576438" y="733504"/>
                  </a:lnTo>
                  <a:lnTo>
                    <a:pt x="569821" y="740016"/>
                  </a:lnTo>
                  <a:lnTo>
                    <a:pt x="563204" y="746577"/>
                  </a:lnTo>
                  <a:lnTo>
                    <a:pt x="556588" y="753184"/>
                  </a:lnTo>
                  <a:lnTo>
                    <a:pt x="549971" y="759834"/>
                  </a:lnTo>
                  <a:lnTo>
                    <a:pt x="543354" y="766524"/>
                  </a:lnTo>
                  <a:lnTo>
                    <a:pt x="536737" y="773254"/>
                  </a:lnTo>
                  <a:lnTo>
                    <a:pt x="530120" y="780020"/>
                  </a:lnTo>
                  <a:lnTo>
                    <a:pt x="523503" y="786821"/>
                  </a:lnTo>
                  <a:lnTo>
                    <a:pt x="516886" y="793655"/>
                  </a:lnTo>
                  <a:lnTo>
                    <a:pt x="510269" y="800520"/>
                  </a:lnTo>
                  <a:lnTo>
                    <a:pt x="503652" y="807414"/>
                  </a:lnTo>
                  <a:lnTo>
                    <a:pt x="497035" y="814336"/>
                  </a:lnTo>
                  <a:lnTo>
                    <a:pt x="490418" y="821285"/>
                  </a:lnTo>
                  <a:lnTo>
                    <a:pt x="483801" y="828259"/>
                  </a:lnTo>
                  <a:lnTo>
                    <a:pt x="477184" y="835257"/>
                  </a:lnTo>
                  <a:lnTo>
                    <a:pt x="470567" y="842277"/>
                  </a:lnTo>
                  <a:lnTo>
                    <a:pt x="463950" y="849320"/>
                  </a:lnTo>
                  <a:lnTo>
                    <a:pt x="457333" y="856383"/>
                  </a:lnTo>
                  <a:lnTo>
                    <a:pt x="450716" y="863466"/>
                  </a:lnTo>
                  <a:lnTo>
                    <a:pt x="444099" y="870568"/>
                  </a:lnTo>
                  <a:lnTo>
                    <a:pt x="437482" y="877688"/>
                  </a:lnTo>
                  <a:lnTo>
                    <a:pt x="430865" y="884825"/>
                  </a:lnTo>
                  <a:lnTo>
                    <a:pt x="424248" y="891979"/>
                  </a:lnTo>
                  <a:lnTo>
                    <a:pt x="417631" y="899148"/>
                  </a:lnTo>
                  <a:lnTo>
                    <a:pt x="411014" y="906333"/>
                  </a:lnTo>
                  <a:lnTo>
                    <a:pt x="404397" y="913533"/>
                  </a:lnTo>
                  <a:lnTo>
                    <a:pt x="397780" y="920746"/>
                  </a:lnTo>
                  <a:lnTo>
                    <a:pt x="391163" y="927973"/>
                  </a:lnTo>
                  <a:lnTo>
                    <a:pt x="384546" y="935213"/>
                  </a:lnTo>
                  <a:lnTo>
                    <a:pt x="377929" y="942465"/>
                  </a:lnTo>
                  <a:lnTo>
                    <a:pt x="371312" y="949730"/>
                  </a:lnTo>
                  <a:lnTo>
                    <a:pt x="364695" y="957006"/>
                  </a:lnTo>
                  <a:lnTo>
                    <a:pt x="358078" y="964293"/>
                  </a:lnTo>
                  <a:lnTo>
                    <a:pt x="351461" y="971590"/>
                  </a:lnTo>
                  <a:lnTo>
                    <a:pt x="344844" y="978898"/>
                  </a:lnTo>
                  <a:lnTo>
                    <a:pt x="338228" y="986217"/>
                  </a:lnTo>
                  <a:lnTo>
                    <a:pt x="331611" y="993544"/>
                  </a:lnTo>
                  <a:lnTo>
                    <a:pt x="324994" y="1000882"/>
                  </a:lnTo>
                  <a:lnTo>
                    <a:pt x="318377" y="1008228"/>
                  </a:lnTo>
                  <a:lnTo>
                    <a:pt x="311760" y="1015583"/>
                  </a:lnTo>
                  <a:lnTo>
                    <a:pt x="305143" y="1022946"/>
                  </a:lnTo>
                  <a:lnTo>
                    <a:pt x="298526" y="1030318"/>
                  </a:lnTo>
                  <a:lnTo>
                    <a:pt x="291909" y="1037697"/>
                  </a:lnTo>
                  <a:lnTo>
                    <a:pt x="285292" y="1045084"/>
                  </a:lnTo>
                  <a:lnTo>
                    <a:pt x="278675" y="1052479"/>
                  </a:lnTo>
                  <a:lnTo>
                    <a:pt x="272058" y="1059881"/>
                  </a:lnTo>
                  <a:lnTo>
                    <a:pt x="265441" y="1067290"/>
                  </a:lnTo>
                  <a:lnTo>
                    <a:pt x="258824" y="1074705"/>
                  </a:lnTo>
                  <a:lnTo>
                    <a:pt x="252207" y="1082127"/>
                  </a:lnTo>
                  <a:lnTo>
                    <a:pt x="245590" y="1089556"/>
                  </a:lnTo>
                  <a:lnTo>
                    <a:pt x="238973" y="1096991"/>
                  </a:lnTo>
                  <a:lnTo>
                    <a:pt x="232356" y="1104431"/>
                  </a:lnTo>
                  <a:lnTo>
                    <a:pt x="225739" y="1111878"/>
                  </a:lnTo>
                  <a:lnTo>
                    <a:pt x="219122" y="1119330"/>
                  </a:lnTo>
                  <a:lnTo>
                    <a:pt x="212505" y="1126788"/>
                  </a:lnTo>
                  <a:lnTo>
                    <a:pt x="205888" y="1134251"/>
                  </a:lnTo>
                  <a:lnTo>
                    <a:pt x="199271" y="1141720"/>
                  </a:lnTo>
                  <a:lnTo>
                    <a:pt x="192654" y="1149193"/>
                  </a:lnTo>
                  <a:lnTo>
                    <a:pt x="186037" y="1156672"/>
                  </a:lnTo>
                  <a:lnTo>
                    <a:pt x="179420" y="1164155"/>
                  </a:lnTo>
                  <a:lnTo>
                    <a:pt x="172803" y="1171643"/>
                  </a:lnTo>
                  <a:lnTo>
                    <a:pt x="166186" y="1179135"/>
                  </a:lnTo>
                  <a:lnTo>
                    <a:pt x="159569" y="1186632"/>
                  </a:lnTo>
                  <a:lnTo>
                    <a:pt x="152952" y="1194133"/>
                  </a:lnTo>
                  <a:lnTo>
                    <a:pt x="146335" y="1201639"/>
                  </a:lnTo>
                  <a:lnTo>
                    <a:pt x="139718" y="1209148"/>
                  </a:lnTo>
                  <a:lnTo>
                    <a:pt x="133101" y="1216662"/>
                  </a:lnTo>
                  <a:lnTo>
                    <a:pt x="126484" y="1224179"/>
                  </a:lnTo>
                  <a:lnTo>
                    <a:pt x="119868" y="1231700"/>
                  </a:lnTo>
                  <a:lnTo>
                    <a:pt x="113251" y="1239225"/>
                  </a:lnTo>
                  <a:lnTo>
                    <a:pt x="106634" y="1246754"/>
                  </a:lnTo>
                  <a:lnTo>
                    <a:pt x="100017" y="1254286"/>
                  </a:lnTo>
                  <a:lnTo>
                    <a:pt x="93400" y="1261821"/>
                  </a:lnTo>
                  <a:lnTo>
                    <a:pt x="86783" y="1269360"/>
                  </a:lnTo>
                  <a:lnTo>
                    <a:pt x="80166" y="1276902"/>
                  </a:lnTo>
                  <a:lnTo>
                    <a:pt x="73549" y="1284447"/>
                  </a:lnTo>
                  <a:lnTo>
                    <a:pt x="66932" y="1291996"/>
                  </a:lnTo>
                  <a:lnTo>
                    <a:pt x="60315" y="1299547"/>
                  </a:lnTo>
                  <a:lnTo>
                    <a:pt x="53698" y="1307101"/>
                  </a:lnTo>
                  <a:lnTo>
                    <a:pt x="47081" y="1314659"/>
                  </a:lnTo>
                  <a:lnTo>
                    <a:pt x="40464" y="1322219"/>
                  </a:lnTo>
                  <a:lnTo>
                    <a:pt x="33847" y="1329781"/>
                  </a:lnTo>
                  <a:lnTo>
                    <a:pt x="27230" y="1337347"/>
                  </a:lnTo>
                  <a:lnTo>
                    <a:pt x="20613" y="1344915"/>
                  </a:lnTo>
                  <a:lnTo>
                    <a:pt x="13996" y="1352486"/>
                  </a:lnTo>
                  <a:lnTo>
                    <a:pt x="7379" y="1360059"/>
                  </a:lnTo>
                  <a:lnTo>
                    <a:pt x="762" y="1367635"/>
                  </a:lnTo>
                  <a:lnTo>
                    <a:pt x="0" y="13685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103690" y="4718086"/>
              <a:ext cx="1342623" cy="1319439"/>
            </a:xfrm>
            <a:custGeom>
              <a:avLst/>
              <a:pathLst>
                <a:path w="1342623" h="1319439">
                  <a:moveTo>
                    <a:pt x="0" y="1319439"/>
                  </a:moveTo>
                  <a:lnTo>
                    <a:pt x="6616" y="1312571"/>
                  </a:lnTo>
                  <a:lnTo>
                    <a:pt x="13233" y="1305702"/>
                  </a:lnTo>
                  <a:lnTo>
                    <a:pt x="19850" y="1298833"/>
                  </a:lnTo>
                  <a:lnTo>
                    <a:pt x="26467" y="1291965"/>
                  </a:lnTo>
                  <a:lnTo>
                    <a:pt x="33084" y="1285096"/>
                  </a:lnTo>
                  <a:lnTo>
                    <a:pt x="39701" y="1278228"/>
                  </a:lnTo>
                  <a:lnTo>
                    <a:pt x="46318" y="1271359"/>
                  </a:lnTo>
                  <a:lnTo>
                    <a:pt x="52935" y="1264491"/>
                  </a:lnTo>
                  <a:lnTo>
                    <a:pt x="59552" y="1257623"/>
                  </a:lnTo>
                  <a:lnTo>
                    <a:pt x="66169" y="1250754"/>
                  </a:lnTo>
                  <a:lnTo>
                    <a:pt x="72786" y="1243886"/>
                  </a:lnTo>
                  <a:lnTo>
                    <a:pt x="79403" y="1237018"/>
                  </a:lnTo>
                  <a:lnTo>
                    <a:pt x="86020" y="1230150"/>
                  </a:lnTo>
                  <a:lnTo>
                    <a:pt x="92637" y="1223282"/>
                  </a:lnTo>
                  <a:lnTo>
                    <a:pt x="99254" y="1216415"/>
                  </a:lnTo>
                  <a:lnTo>
                    <a:pt x="105871" y="1209547"/>
                  </a:lnTo>
                  <a:lnTo>
                    <a:pt x="112488" y="1202679"/>
                  </a:lnTo>
                  <a:lnTo>
                    <a:pt x="119105" y="1195812"/>
                  </a:lnTo>
                  <a:lnTo>
                    <a:pt x="125722" y="1188945"/>
                  </a:lnTo>
                  <a:lnTo>
                    <a:pt x="132339" y="1182077"/>
                  </a:lnTo>
                  <a:lnTo>
                    <a:pt x="138956" y="1175211"/>
                  </a:lnTo>
                  <a:lnTo>
                    <a:pt x="145573" y="1168344"/>
                  </a:lnTo>
                  <a:lnTo>
                    <a:pt x="152190" y="1161477"/>
                  </a:lnTo>
                  <a:lnTo>
                    <a:pt x="158807" y="1154611"/>
                  </a:lnTo>
                  <a:lnTo>
                    <a:pt x="165424" y="1147745"/>
                  </a:lnTo>
                  <a:lnTo>
                    <a:pt x="172041" y="1140879"/>
                  </a:lnTo>
                  <a:lnTo>
                    <a:pt x="178658" y="1134013"/>
                  </a:lnTo>
                  <a:lnTo>
                    <a:pt x="185275" y="1127148"/>
                  </a:lnTo>
                  <a:lnTo>
                    <a:pt x="191892" y="1120283"/>
                  </a:lnTo>
                  <a:lnTo>
                    <a:pt x="198509" y="1113418"/>
                  </a:lnTo>
                  <a:lnTo>
                    <a:pt x="205126" y="1106554"/>
                  </a:lnTo>
                  <a:lnTo>
                    <a:pt x="211743" y="1099690"/>
                  </a:lnTo>
                  <a:lnTo>
                    <a:pt x="218359" y="1092826"/>
                  </a:lnTo>
                  <a:lnTo>
                    <a:pt x="224976" y="1085963"/>
                  </a:lnTo>
                  <a:lnTo>
                    <a:pt x="231593" y="1079101"/>
                  </a:lnTo>
                  <a:lnTo>
                    <a:pt x="238210" y="1072239"/>
                  </a:lnTo>
                  <a:lnTo>
                    <a:pt x="244827" y="1065378"/>
                  </a:lnTo>
                  <a:lnTo>
                    <a:pt x="251444" y="1058517"/>
                  </a:lnTo>
                  <a:lnTo>
                    <a:pt x="258061" y="1051657"/>
                  </a:lnTo>
                  <a:lnTo>
                    <a:pt x="264678" y="1044798"/>
                  </a:lnTo>
                  <a:lnTo>
                    <a:pt x="271295" y="1037940"/>
                  </a:lnTo>
                  <a:lnTo>
                    <a:pt x="277912" y="1031082"/>
                  </a:lnTo>
                  <a:lnTo>
                    <a:pt x="284529" y="1024226"/>
                  </a:lnTo>
                  <a:lnTo>
                    <a:pt x="291146" y="1017371"/>
                  </a:lnTo>
                  <a:lnTo>
                    <a:pt x="297763" y="1010517"/>
                  </a:lnTo>
                  <a:lnTo>
                    <a:pt x="304380" y="1003664"/>
                  </a:lnTo>
                  <a:lnTo>
                    <a:pt x="310997" y="996812"/>
                  </a:lnTo>
                  <a:lnTo>
                    <a:pt x="317614" y="989962"/>
                  </a:lnTo>
                  <a:lnTo>
                    <a:pt x="324231" y="983114"/>
                  </a:lnTo>
                  <a:lnTo>
                    <a:pt x="330848" y="976267"/>
                  </a:lnTo>
                  <a:lnTo>
                    <a:pt x="337465" y="969422"/>
                  </a:lnTo>
                  <a:lnTo>
                    <a:pt x="344082" y="962580"/>
                  </a:lnTo>
                  <a:lnTo>
                    <a:pt x="350699" y="955739"/>
                  </a:lnTo>
                  <a:lnTo>
                    <a:pt x="357316" y="948901"/>
                  </a:lnTo>
                  <a:lnTo>
                    <a:pt x="363933" y="942066"/>
                  </a:lnTo>
                  <a:lnTo>
                    <a:pt x="370550" y="935233"/>
                  </a:lnTo>
                  <a:lnTo>
                    <a:pt x="377167" y="928404"/>
                  </a:lnTo>
                  <a:lnTo>
                    <a:pt x="383784" y="921578"/>
                  </a:lnTo>
                  <a:lnTo>
                    <a:pt x="390401" y="914756"/>
                  </a:lnTo>
                  <a:lnTo>
                    <a:pt x="397018" y="907938"/>
                  </a:lnTo>
                  <a:lnTo>
                    <a:pt x="403635" y="901124"/>
                  </a:lnTo>
                  <a:lnTo>
                    <a:pt x="410252" y="894315"/>
                  </a:lnTo>
                  <a:lnTo>
                    <a:pt x="416869" y="887510"/>
                  </a:lnTo>
                  <a:lnTo>
                    <a:pt x="423486" y="880712"/>
                  </a:lnTo>
                  <a:lnTo>
                    <a:pt x="430103" y="873920"/>
                  </a:lnTo>
                  <a:lnTo>
                    <a:pt x="436719" y="867134"/>
                  </a:lnTo>
                  <a:lnTo>
                    <a:pt x="443336" y="860355"/>
                  </a:lnTo>
                  <a:lnTo>
                    <a:pt x="449953" y="853584"/>
                  </a:lnTo>
                  <a:lnTo>
                    <a:pt x="456570" y="846822"/>
                  </a:lnTo>
                  <a:lnTo>
                    <a:pt x="463187" y="840069"/>
                  </a:lnTo>
                  <a:lnTo>
                    <a:pt x="469804" y="833326"/>
                  </a:lnTo>
                  <a:lnTo>
                    <a:pt x="476421" y="826593"/>
                  </a:lnTo>
                  <a:lnTo>
                    <a:pt x="483038" y="819873"/>
                  </a:lnTo>
                  <a:lnTo>
                    <a:pt x="489655" y="813166"/>
                  </a:lnTo>
                  <a:lnTo>
                    <a:pt x="496272" y="806472"/>
                  </a:lnTo>
                  <a:lnTo>
                    <a:pt x="502889" y="799794"/>
                  </a:lnTo>
                  <a:lnTo>
                    <a:pt x="509506" y="793133"/>
                  </a:lnTo>
                  <a:lnTo>
                    <a:pt x="516123" y="786490"/>
                  </a:lnTo>
                  <a:lnTo>
                    <a:pt x="522740" y="779866"/>
                  </a:lnTo>
                  <a:lnTo>
                    <a:pt x="529357" y="773264"/>
                  </a:lnTo>
                  <a:lnTo>
                    <a:pt x="535974" y="766684"/>
                  </a:lnTo>
                  <a:lnTo>
                    <a:pt x="542591" y="760131"/>
                  </a:lnTo>
                  <a:lnTo>
                    <a:pt x="549208" y="753604"/>
                  </a:lnTo>
                  <a:lnTo>
                    <a:pt x="555825" y="747107"/>
                  </a:lnTo>
                  <a:lnTo>
                    <a:pt x="562442" y="740642"/>
                  </a:lnTo>
                  <a:lnTo>
                    <a:pt x="569059" y="734212"/>
                  </a:lnTo>
                  <a:lnTo>
                    <a:pt x="575676" y="727820"/>
                  </a:lnTo>
                  <a:lnTo>
                    <a:pt x="582293" y="721468"/>
                  </a:lnTo>
                  <a:lnTo>
                    <a:pt x="588910" y="715160"/>
                  </a:lnTo>
                  <a:lnTo>
                    <a:pt x="595527" y="708898"/>
                  </a:lnTo>
                  <a:lnTo>
                    <a:pt x="602144" y="702686"/>
                  </a:lnTo>
                  <a:lnTo>
                    <a:pt x="608761" y="696528"/>
                  </a:lnTo>
                  <a:lnTo>
                    <a:pt x="615378" y="690426"/>
                  </a:lnTo>
                  <a:lnTo>
                    <a:pt x="621995" y="684385"/>
                  </a:lnTo>
                  <a:lnTo>
                    <a:pt x="628612" y="678407"/>
                  </a:lnTo>
                  <a:lnTo>
                    <a:pt x="635229" y="672495"/>
                  </a:lnTo>
                  <a:lnTo>
                    <a:pt x="641846" y="666652"/>
                  </a:lnTo>
                  <a:lnTo>
                    <a:pt x="648462" y="660881"/>
                  </a:lnTo>
                  <a:lnTo>
                    <a:pt x="655079" y="655183"/>
                  </a:lnTo>
                  <a:lnTo>
                    <a:pt x="661696" y="649560"/>
                  </a:lnTo>
                  <a:lnTo>
                    <a:pt x="668313" y="644012"/>
                  </a:lnTo>
                  <a:lnTo>
                    <a:pt x="674930" y="638539"/>
                  </a:lnTo>
                  <a:lnTo>
                    <a:pt x="681547" y="633140"/>
                  </a:lnTo>
                  <a:lnTo>
                    <a:pt x="688164" y="627811"/>
                  </a:lnTo>
                  <a:lnTo>
                    <a:pt x="694781" y="622550"/>
                  </a:lnTo>
                  <a:lnTo>
                    <a:pt x="701398" y="617352"/>
                  </a:lnTo>
                  <a:lnTo>
                    <a:pt x="708015" y="612210"/>
                  </a:lnTo>
                  <a:lnTo>
                    <a:pt x="714632" y="607118"/>
                  </a:lnTo>
                  <a:lnTo>
                    <a:pt x="721249" y="602068"/>
                  </a:lnTo>
                  <a:lnTo>
                    <a:pt x="727866" y="597049"/>
                  </a:lnTo>
                  <a:lnTo>
                    <a:pt x="734483" y="592053"/>
                  </a:lnTo>
                  <a:lnTo>
                    <a:pt x="741100" y="587069"/>
                  </a:lnTo>
                  <a:lnTo>
                    <a:pt x="747717" y="582087"/>
                  </a:lnTo>
                  <a:lnTo>
                    <a:pt x="754334" y="577094"/>
                  </a:lnTo>
                  <a:lnTo>
                    <a:pt x="760951" y="572082"/>
                  </a:lnTo>
                  <a:lnTo>
                    <a:pt x="767568" y="567040"/>
                  </a:lnTo>
                  <a:lnTo>
                    <a:pt x="774185" y="561958"/>
                  </a:lnTo>
                  <a:lnTo>
                    <a:pt x="780802" y="556828"/>
                  </a:lnTo>
                  <a:lnTo>
                    <a:pt x="787419" y="551643"/>
                  </a:lnTo>
                  <a:lnTo>
                    <a:pt x="794036" y="546397"/>
                  </a:lnTo>
                  <a:lnTo>
                    <a:pt x="800653" y="541084"/>
                  </a:lnTo>
                  <a:lnTo>
                    <a:pt x="807270" y="535701"/>
                  </a:lnTo>
                  <a:lnTo>
                    <a:pt x="813887" y="530244"/>
                  </a:lnTo>
                  <a:lnTo>
                    <a:pt x="820504" y="524713"/>
                  </a:lnTo>
                  <a:lnTo>
                    <a:pt x="827121" y="519107"/>
                  </a:lnTo>
                  <a:lnTo>
                    <a:pt x="833738" y="513426"/>
                  </a:lnTo>
                  <a:lnTo>
                    <a:pt x="840355" y="507672"/>
                  </a:lnTo>
                  <a:lnTo>
                    <a:pt x="846972" y="501845"/>
                  </a:lnTo>
                  <a:lnTo>
                    <a:pt x="853589" y="495948"/>
                  </a:lnTo>
                  <a:lnTo>
                    <a:pt x="860206" y="489985"/>
                  </a:lnTo>
                  <a:lnTo>
                    <a:pt x="866822" y="483958"/>
                  </a:lnTo>
                  <a:lnTo>
                    <a:pt x="873439" y="477869"/>
                  </a:lnTo>
                  <a:lnTo>
                    <a:pt x="880056" y="471723"/>
                  </a:lnTo>
                  <a:lnTo>
                    <a:pt x="886673" y="465523"/>
                  </a:lnTo>
                  <a:lnTo>
                    <a:pt x="893290" y="459273"/>
                  </a:lnTo>
                  <a:lnTo>
                    <a:pt x="899907" y="452975"/>
                  </a:lnTo>
                  <a:lnTo>
                    <a:pt x="906524" y="446632"/>
                  </a:lnTo>
                  <a:lnTo>
                    <a:pt x="913141" y="440249"/>
                  </a:lnTo>
                  <a:lnTo>
                    <a:pt x="919758" y="433827"/>
                  </a:lnTo>
                  <a:lnTo>
                    <a:pt x="926375" y="427370"/>
                  </a:lnTo>
                  <a:lnTo>
                    <a:pt x="932992" y="420880"/>
                  </a:lnTo>
                  <a:lnTo>
                    <a:pt x="939609" y="414360"/>
                  </a:lnTo>
                  <a:lnTo>
                    <a:pt x="946226" y="407812"/>
                  </a:lnTo>
                  <a:lnTo>
                    <a:pt x="952843" y="401238"/>
                  </a:lnTo>
                  <a:lnTo>
                    <a:pt x="959460" y="394641"/>
                  </a:lnTo>
                  <a:lnTo>
                    <a:pt x="966077" y="388022"/>
                  </a:lnTo>
                  <a:lnTo>
                    <a:pt x="972694" y="381383"/>
                  </a:lnTo>
                  <a:lnTo>
                    <a:pt x="979311" y="374726"/>
                  </a:lnTo>
                  <a:lnTo>
                    <a:pt x="985928" y="368051"/>
                  </a:lnTo>
                  <a:lnTo>
                    <a:pt x="992545" y="361361"/>
                  </a:lnTo>
                  <a:lnTo>
                    <a:pt x="999162" y="354657"/>
                  </a:lnTo>
                  <a:lnTo>
                    <a:pt x="1005779" y="347939"/>
                  </a:lnTo>
                  <a:lnTo>
                    <a:pt x="1012396" y="341210"/>
                  </a:lnTo>
                  <a:lnTo>
                    <a:pt x="1019013" y="334469"/>
                  </a:lnTo>
                  <a:lnTo>
                    <a:pt x="1025630" y="327718"/>
                  </a:lnTo>
                  <a:lnTo>
                    <a:pt x="1032247" y="320958"/>
                  </a:lnTo>
                  <a:lnTo>
                    <a:pt x="1038864" y="314189"/>
                  </a:lnTo>
                  <a:lnTo>
                    <a:pt x="1045481" y="307412"/>
                  </a:lnTo>
                  <a:lnTo>
                    <a:pt x="1052098" y="300627"/>
                  </a:lnTo>
                  <a:lnTo>
                    <a:pt x="1058715" y="293837"/>
                  </a:lnTo>
                  <a:lnTo>
                    <a:pt x="1065332" y="287039"/>
                  </a:lnTo>
                  <a:lnTo>
                    <a:pt x="1071949" y="280237"/>
                  </a:lnTo>
                  <a:lnTo>
                    <a:pt x="1078566" y="273428"/>
                  </a:lnTo>
                  <a:lnTo>
                    <a:pt x="1085182" y="266616"/>
                  </a:lnTo>
                  <a:lnTo>
                    <a:pt x="1091799" y="259798"/>
                  </a:lnTo>
                  <a:lnTo>
                    <a:pt x="1098416" y="252977"/>
                  </a:lnTo>
                  <a:lnTo>
                    <a:pt x="1105033" y="246152"/>
                  </a:lnTo>
                  <a:lnTo>
                    <a:pt x="1111650" y="239323"/>
                  </a:lnTo>
                  <a:lnTo>
                    <a:pt x="1118267" y="232491"/>
                  </a:lnTo>
                  <a:lnTo>
                    <a:pt x="1124884" y="225657"/>
                  </a:lnTo>
                  <a:lnTo>
                    <a:pt x="1131501" y="218819"/>
                  </a:lnTo>
                  <a:lnTo>
                    <a:pt x="1138118" y="211979"/>
                  </a:lnTo>
                  <a:lnTo>
                    <a:pt x="1144735" y="205137"/>
                  </a:lnTo>
                  <a:lnTo>
                    <a:pt x="1151352" y="198293"/>
                  </a:lnTo>
                  <a:lnTo>
                    <a:pt x="1157969" y="191447"/>
                  </a:lnTo>
                  <a:lnTo>
                    <a:pt x="1164586" y="184599"/>
                  </a:lnTo>
                  <a:lnTo>
                    <a:pt x="1171203" y="177749"/>
                  </a:lnTo>
                  <a:lnTo>
                    <a:pt x="1177820" y="170898"/>
                  </a:lnTo>
                  <a:lnTo>
                    <a:pt x="1184437" y="164045"/>
                  </a:lnTo>
                  <a:lnTo>
                    <a:pt x="1191054" y="157191"/>
                  </a:lnTo>
                  <a:lnTo>
                    <a:pt x="1197671" y="150336"/>
                  </a:lnTo>
                  <a:lnTo>
                    <a:pt x="1204288" y="143480"/>
                  </a:lnTo>
                  <a:lnTo>
                    <a:pt x="1210905" y="136623"/>
                  </a:lnTo>
                  <a:lnTo>
                    <a:pt x="1217522" y="129765"/>
                  </a:lnTo>
                  <a:lnTo>
                    <a:pt x="1224139" y="122906"/>
                  </a:lnTo>
                  <a:lnTo>
                    <a:pt x="1230756" y="116046"/>
                  </a:lnTo>
                  <a:lnTo>
                    <a:pt x="1237373" y="109186"/>
                  </a:lnTo>
                  <a:lnTo>
                    <a:pt x="1243990" y="102325"/>
                  </a:lnTo>
                  <a:lnTo>
                    <a:pt x="1250607" y="95463"/>
                  </a:lnTo>
                  <a:lnTo>
                    <a:pt x="1257224" y="88600"/>
                  </a:lnTo>
                  <a:lnTo>
                    <a:pt x="1263841" y="81738"/>
                  </a:lnTo>
                  <a:lnTo>
                    <a:pt x="1270458" y="74874"/>
                  </a:lnTo>
                  <a:lnTo>
                    <a:pt x="1277075" y="68010"/>
                  </a:lnTo>
                  <a:lnTo>
                    <a:pt x="1283692" y="61146"/>
                  </a:lnTo>
                  <a:lnTo>
                    <a:pt x="1290309" y="54282"/>
                  </a:lnTo>
                  <a:lnTo>
                    <a:pt x="1296925" y="47417"/>
                  </a:lnTo>
                  <a:lnTo>
                    <a:pt x="1303542" y="40551"/>
                  </a:lnTo>
                  <a:lnTo>
                    <a:pt x="1310159" y="33686"/>
                  </a:lnTo>
                  <a:lnTo>
                    <a:pt x="1316776" y="26820"/>
                  </a:lnTo>
                  <a:lnTo>
                    <a:pt x="1323393" y="19954"/>
                  </a:lnTo>
                  <a:lnTo>
                    <a:pt x="1330010" y="13088"/>
                  </a:lnTo>
                  <a:lnTo>
                    <a:pt x="1336627" y="6221"/>
                  </a:lnTo>
                  <a:lnTo>
                    <a:pt x="1342623" y="0"/>
                  </a:lnTo>
                </a:path>
              </a:pathLst>
            </a:custGeom>
            <a:ln w="13550" cap="flat">
              <a:solidFill>
                <a:srgbClr val="00B2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085168" y="6054839"/>
              <a:ext cx="63511" cy="635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121637" y="6044989"/>
              <a:ext cx="83211" cy="8321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170292" y="6047325"/>
              <a:ext cx="78539" cy="7853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223040" y="6053754"/>
              <a:ext cx="65681" cy="6568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266875" y="6051270"/>
              <a:ext cx="70648" cy="7064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336938" y="6075015"/>
              <a:ext cx="23159" cy="23159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365328" y="6057085"/>
              <a:ext cx="59018" cy="59018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410624" y="6056063"/>
              <a:ext cx="61063" cy="6106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458627" y="5604432"/>
              <a:ext cx="57696" cy="57696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01363" y="5564816"/>
              <a:ext cx="64861" cy="6486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544545" y="5519397"/>
              <a:ext cx="71134" cy="711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597379" y="5546256"/>
              <a:ext cx="58103" cy="5810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638612" y="5371772"/>
              <a:ext cx="68275" cy="68275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688147" y="5329646"/>
              <a:ext cx="61843" cy="61843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721174" y="5300961"/>
              <a:ext cx="88427" cy="88427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764110" y="5265879"/>
              <a:ext cx="95192" cy="95192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807608" y="5230853"/>
              <a:ext cx="100834" cy="100834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864518" y="5220470"/>
              <a:ext cx="79651" cy="79651"/>
            </a:xfrm>
            <a:prstGeom prst="ellipse">
              <a:avLst/>
            </a:prstGeom>
            <a:solidFill>
              <a:srgbClr val="00B2FF">
                <a:alpha val="50196"/>
              </a:srgbClr>
            </a:solidFill>
            <a:ln w="9000" cap="rnd">
              <a:solidFill>
                <a:srgbClr val="00B2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973095" y="272101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973095" y="252543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973095" y="232916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973095" y="212557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973095" y="193901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973095" y="175245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973095" y="154886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973095" y="135259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973095" y="1352506"/>
              <a:ext cx="1799815" cy="1150519"/>
            </a:xfrm>
            <a:custGeom>
              <a:avLst/>
              <a:pathLst>
                <a:path w="1799815" h="1150519">
                  <a:moveTo>
                    <a:pt x="0" y="943992"/>
                  </a:moveTo>
                  <a:lnTo>
                    <a:pt x="6616" y="941028"/>
                  </a:lnTo>
                  <a:lnTo>
                    <a:pt x="13233" y="938062"/>
                  </a:lnTo>
                  <a:lnTo>
                    <a:pt x="19850" y="935095"/>
                  </a:lnTo>
                  <a:lnTo>
                    <a:pt x="26467" y="932125"/>
                  </a:lnTo>
                  <a:lnTo>
                    <a:pt x="33084" y="929154"/>
                  </a:lnTo>
                  <a:lnTo>
                    <a:pt x="39701" y="926181"/>
                  </a:lnTo>
                  <a:lnTo>
                    <a:pt x="46318" y="923206"/>
                  </a:lnTo>
                  <a:lnTo>
                    <a:pt x="52935" y="920230"/>
                  </a:lnTo>
                  <a:lnTo>
                    <a:pt x="59552" y="917251"/>
                  </a:lnTo>
                  <a:lnTo>
                    <a:pt x="66169" y="914270"/>
                  </a:lnTo>
                  <a:lnTo>
                    <a:pt x="72786" y="911288"/>
                  </a:lnTo>
                  <a:lnTo>
                    <a:pt x="79403" y="908303"/>
                  </a:lnTo>
                  <a:lnTo>
                    <a:pt x="86020" y="905317"/>
                  </a:lnTo>
                  <a:lnTo>
                    <a:pt x="92637" y="902328"/>
                  </a:lnTo>
                  <a:lnTo>
                    <a:pt x="99254" y="899337"/>
                  </a:lnTo>
                  <a:lnTo>
                    <a:pt x="105871" y="896344"/>
                  </a:lnTo>
                  <a:lnTo>
                    <a:pt x="112488" y="893349"/>
                  </a:lnTo>
                  <a:lnTo>
                    <a:pt x="119105" y="890352"/>
                  </a:lnTo>
                  <a:lnTo>
                    <a:pt x="125722" y="887352"/>
                  </a:lnTo>
                  <a:lnTo>
                    <a:pt x="132339" y="884351"/>
                  </a:lnTo>
                  <a:lnTo>
                    <a:pt x="138956" y="881347"/>
                  </a:lnTo>
                  <a:lnTo>
                    <a:pt x="145573" y="878340"/>
                  </a:lnTo>
                  <a:lnTo>
                    <a:pt x="152190" y="875331"/>
                  </a:lnTo>
                  <a:lnTo>
                    <a:pt x="158807" y="872320"/>
                  </a:lnTo>
                  <a:lnTo>
                    <a:pt x="165424" y="869306"/>
                  </a:lnTo>
                  <a:lnTo>
                    <a:pt x="172041" y="866290"/>
                  </a:lnTo>
                  <a:lnTo>
                    <a:pt x="178658" y="863271"/>
                  </a:lnTo>
                  <a:lnTo>
                    <a:pt x="185275" y="860250"/>
                  </a:lnTo>
                  <a:lnTo>
                    <a:pt x="191892" y="857226"/>
                  </a:lnTo>
                  <a:lnTo>
                    <a:pt x="198509" y="854200"/>
                  </a:lnTo>
                  <a:lnTo>
                    <a:pt x="205126" y="851171"/>
                  </a:lnTo>
                  <a:lnTo>
                    <a:pt x="211743" y="848139"/>
                  </a:lnTo>
                  <a:lnTo>
                    <a:pt x="218359" y="845105"/>
                  </a:lnTo>
                  <a:lnTo>
                    <a:pt x="224976" y="842068"/>
                  </a:lnTo>
                  <a:lnTo>
                    <a:pt x="231593" y="839028"/>
                  </a:lnTo>
                  <a:lnTo>
                    <a:pt x="238210" y="835985"/>
                  </a:lnTo>
                  <a:lnTo>
                    <a:pt x="244827" y="832939"/>
                  </a:lnTo>
                  <a:lnTo>
                    <a:pt x="251444" y="829891"/>
                  </a:lnTo>
                  <a:lnTo>
                    <a:pt x="258061" y="826840"/>
                  </a:lnTo>
                  <a:lnTo>
                    <a:pt x="264678" y="823786"/>
                  </a:lnTo>
                  <a:lnTo>
                    <a:pt x="271295" y="820729"/>
                  </a:lnTo>
                  <a:lnTo>
                    <a:pt x="277912" y="817669"/>
                  </a:lnTo>
                  <a:lnTo>
                    <a:pt x="284529" y="814606"/>
                  </a:lnTo>
                  <a:lnTo>
                    <a:pt x="291146" y="811540"/>
                  </a:lnTo>
                  <a:lnTo>
                    <a:pt x="297763" y="808471"/>
                  </a:lnTo>
                  <a:lnTo>
                    <a:pt x="304380" y="805399"/>
                  </a:lnTo>
                  <a:lnTo>
                    <a:pt x="310997" y="802325"/>
                  </a:lnTo>
                  <a:lnTo>
                    <a:pt x="317614" y="799247"/>
                  </a:lnTo>
                  <a:lnTo>
                    <a:pt x="324231" y="796167"/>
                  </a:lnTo>
                  <a:lnTo>
                    <a:pt x="330848" y="793083"/>
                  </a:lnTo>
                  <a:lnTo>
                    <a:pt x="337465" y="789997"/>
                  </a:lnTo>
                  <a:lnTo>
                    <a:pt x="344082" y="786907"/>
                  </a:lnTo>
                  <a:lnTo>
                    <a:pt x="350699" y="783815"/>
                  </a:lnTo>
                  <a:lnTo>
                    <a:pt x="357316" y="780720"/>
                  </a:lnTo>
                  <a:lnTo>
                    <a:pt x="363933" y="777622"/>
                  </a:lnTo>
                  <a:lnTo>
                    <a:pt x="370550" y="774522"/>
                  </a:lnTo>
                  <a:lnTo>
                    <a:pt x="377167" y="771419"/>
                  </a:lnTo>
                  <a:lnTo>
                    <a:pt x="383784" y="768313"/>
                  </a:lnTo>
                  <a:lnTo>
                    <a:pt x="390401" y="765205"/>
                  </a:lnTo>
                  <a:lnTo>
                    <a:pt x="397018" y="762094"/>
                  </a:lnTo>
                  <a:lnTo>
                    <a:pt x="403635" y="758981"/>
                  </a:lnTo>
                  <a:lnTo>
                    <a:pt x="410252" y="755866"/>
                  </a:lnTo>
                  <a:lnTo>
                    <a:pt x="416869" y="752748"/>
                  </a:lnTo>
                  <a:lnTo>
                    <a:pt x="423486" y="749629"/>
                  </a:lnTo>
                  <a:lnTo>
                    <a:pt x="430103" y="746508"/>
                  </a:lnTo>
                  <a:lnTo>
                    <a:pt x="436719" y="743385"/>
                  </a:lnTo>
                  <a:lnTo>
                    <a:pt x="443336" y="740261"/>
                  </a:lnTo>
                  <a:lnTo>
                    <a:pt x="449953" y="737136"/>
                  </a:lnTo>
                  <a:lnTo>
                    <a:pt x="456570" y="734010"/>
                  </a:lnTo>
                  <a:lnTo>
                    <a:pt x="463187" y="730882"/>
                  </a:lnTo>
                  <a:lnTo>
                    <a:pt x="469804" y="727755"/>
                  </a:lnTo>
                  <a:lnTo>
                    <a:pt x="476421" y="724627"/>
                  </a:lnTo>
                  <a:lnTo>
                    <a:pt x="483038" y="721499"/>
                  </a:lnTo>
                  <a:lnTo>
                    <a:pt x="489655" y="718371"/>
                  </a:lnTo>
                  <a:lnTo>
                    <a:pt x="496272" y="715244"/>
                  </a:lnTo>
                  <a:lnTo>
                    <a:pt x="502889" y="712118"/>
                  </a:lnTo>
                  <a:lnTo>
                    <a:pt x="509506" y="708993"/>
                  </a:lnTo>
                  <a:lnTo>
                    <a:pt x="516123" y="705870"/>
                  </a:lnTo>
                  <a:lnTo>
                    <a:pt x="522740" y="702749"/>
                  </a:lnTo>
                  <a:lnTo>
                    <a:pt x="529357" y="699631"/>
                  </a:lnTo>
                  <a:lnTo>
                    <a:pt x="535974" y="696515"/>
                  </a:lnTo>
                  <a:lnTo>
                    <a:pt x="542591" y="693403"/>
                  </a:lnTo>
                  <a:lnTo>
                    <a:pt x="549208" y="690295"/>
                  </a:lnTo>
                  <a:lnTo>
                    <a:pt x="555825" y="687192"/>
                  </a:lnTo>
                  <a:lnTo>
                    <a:pt x="562442" y="684093"/>
                  </a:lnTo>
                  <a:lnTo>
                    <a:pt x="569059" y="681000"/>
                  </a:lnTo>
                  <a:lnTo>
                    <a:pt x="575676" y="677912"/>
                  </a:lnTo>
                  <a:lnTo>
                    <a:pt x="582293" y="674832"/>
                  </a:lnTo>
                  <a:lnTo>
                    <a:pt x="588910" y="671758"/>
                  </a:lnTo>
                  <a:lnTo>
                    <a:pt x="595527" y="668691"/>
                  </a:lnTo>
                  <a:lnTo>
                    <a:pt x="602144" y="665632"/>
                  </a:lnTo>
                  <a:lnTo>
                    <a:pt x="608761" y="662582"/>
                  </a:lnTo>
                  <a:lnTo>
                    <a:pt x="615378" y="659541"/>
                  </a:lnTo>
                  <a:lnTo>
                    <a:pt x="621995" y="656509"/>
                  </a:lnTo>
                  <a:lnTo>
                    <a:pt x="628612" y="653487"/>
                  </a:lnTo>
                  <a:lnTo>
                    <a:pt x="635229" y="650475"/>
                  </a:lnTo>
                  <a:lnTo>
                    <a:pt x="641846" y="647473"/>
                  </a:lnTo>
                  <a:lnTo>
                    <a:pt x="648462" y="644481"/>
                  </a:lnTo>
                  <a:lnTo>
                    <a:pt x="655079" y="641501"/>
                  </a:lnTo>
                  <a:lnTo>
                    <a:pt x="661696" y="638531"/>
                  </a:lnTo>
                  <a:lnTo>
                    <a:pt x="668313" y="635572"/>
                  </a:lnTo>
                  <a:lnTo>
                    <a:pt x="674930" y="632624"/>
                  </a:lnTo>
                  <a:lnTo>
                    <a:pt x="681547" y="629686"/>
                  </a:lnTo>
                  <a:lnTo>
                    <a:pt x="688164" y="626759"/>
                  </a:lnTo>
                  <a:lnTo>
                    <a:pt x="694781" y="623841"/>
                  </a:lnTo>
                  <a:lnTo>
                    <a:pt x="701398" y="620933"/>
                  </a:lnTo>
                  <a:lnTo>
                    <a:pt x="708015" y="618033"/>
                  </a:lnTo>
                  <a:lnTo>
                    <a:pt x="714632" y="615141"/>
                  </a:lnTo>
                  <a:lnTo>
                    <a:pt x="721249" y="612256"/>
                  </a:lnTo>
                  <a:lnTo>
                    <a:pt x="727866" y="609377"/>
                  </a:lnTo>
                  <a:lnTo>
                    <a:pt x="734483" y="606502"/>
                  </a:lnTo>
                  <a:lnTo>
                    <a:pt x="741100" y="603631"/>
                  </a:lnTo>
                  <a:lnTo>
                    <a:pt x="747717" y="600761"/>
                  </a:lnTo>
                  <a:lnTo>
                    <a:pt x="754334" y="597892"/>
                  </a:lnTo>
                  <a:lnTo>
                    <a:pt x="760951" y="595021"/>
                  </a:lnTo>
                  <a:lnTo>
                    <a:pt x="767568" y="592147"/>
                  </a:lnTo>
                  <a:lnTo>
                    <a:pt x="774185" y="589269"/>
                  </a:lnTo>
                  <a:lnTo>
                    <a:pt x="780802" y="586383"/>
                  </a:lnTo>
                  <a:lnTo>
                    <a:pt x="787419" y="583488"/>
                  </a:lnTo>
                  <a:lnTo>
                    <a:pt x="794036" y="580582"/>
                  </a:lnTo>
                  <a:lnTo>
                    <a:pt x="800653" y="577664"/>
                  </a:lnTo>
                  <a:lnTo>
                    <a:pt x="807270" y="574730"/>
                  </a:lnTo>
                  <a:lnTo>
                    <a:pt x="813887" y="571780"/>
                  </a:lnTo>
                  <a:lnTo>
                    <a:pt x="820504" y="568810"/>
                  </a:lnTo>
                  <a:lnTo>
                    <a:pt x="827121" y="565820"/>
                  </a:lnTo>
                  <a:lnTo>
                    <a:pt x="833738" y="562807"/>
                  </a:lnTo>
                  <a:lnTo>
                    <a:pt x="840355" y="559770"/>
                  </a:lnTo>
                  <a:lnTo>
                    <a:pt x="846972" y="556706"/>
                  </a:lnTo>
                  <a:lnTo>
                    <a:pt x="853589" y="553616"/>
                  </a:lnTo>
                  <a:lnTo>
                    <a:pt x="860206" y="550496"/>
                  </a:lnTo>
                  <a:lnTo>
                    <a:pt x="866822" y="547346"/>
                  </a:lnTo>
                  <a:lnTo>
                    <a:pt x="873439" y="544165"/>
                  </a:lnTo>
                  <a:lnTo>
                    <a:pt x="880056" y="540951"/>
                  </a:lnTo>
                  <a:lnTo>
                    <a:pt x="886673" y="537705"/>
                  </a:lnTo>
                  <a:lnTo>
                    <a:pt x="893290" y="534425"/>
                  </a:lnTo>
                  <a:lnTo>
                    <a:pt x="899907" y="531111"/>
                  </a:lnTo>
                  <a:lnTo>
                    <a:pt x="906524" y="527762"/>
                  </a:lnTo>
                  <a:lnTo>
                    <a:pt x="913141" y="524378"/>
                  </a:lnTo>
                  <a:lnTo>
                    <a:pt x="919758" y="520959"/>
                  </a:lnTo>
                  <a:lnTo>
                    <a:pt x="926375" y="517506"/>
                  </a:lnTo>
                  <a:lnTo>
                    <a:pt x="932992" y="514017"/>
                  </a:lnTo>
                  <a:lnTo>
                    <a:pt x="939609" y="510495"/>
                  </a:lnTo>
                  <a:lnTo>
                    <a:pt x="946226" y="506938"/>
                  </a:lnTo>
                  <a:lnTo>
                    <a:pt x="952843" y="503347"/>
                  </a:lnTo>
                  <a:lnTo>
                    <a:pt x="959460" y="499723"/>
                  </a:lnTo>
                  <a:lnTo>
                    <a:pt x="966077" y="496067"/>
                  </a:lnTo>
                  <a:lnTo>
                    <a:pt x="972694" y="492379"/>
                  </a:lnTo>
                  <a:lnTo>
                    <a:pt x="979311" y="488660"/>
                  </a:lnTo>
                  <a:lnTo>
                    <a:pt x="985928" y="484910"/>
                  </a:lnTo>
                  <a:lnTo>
                    <a:pt x="992545" y="481131"/>
                  </a:lnTo>
                  <a:lnTo>
                    <a:pt x="999162" y="477322"/>
                  </a:lnTo>
                  <a:lnTo>
                    <a:pt x="1005779" y="473486"/>
                  </a:lnTo>
                  <a:lnTo>
                    <a:pt x="1012396" y="469623"/>
                  </a:lnTo>
                  <a:lnTo>
                    <a:pt x="1019013" y="465734"/>
                  </a:lnTo>
                  <a:lnTo>
                    <a:pt x="1025630" y="461819"/>
                  </a:lnTo>
                  <a:lnTo>
                    <a:pt x="1032247" y="457880"/>
                  </a:lnTo>
                  <a:lnTo>
                    <a:pt x="1038864" y="453917"/>
                  </a:lnTo>
                  <a:lnTo>
                    <a:pt x="1045481" y="449931"/>
                  </a:lnTo>
                  <a:lnTo>
                    <a:pt x="1052098" y="445924"/>
                  </a:lnTo>
                  <a:lnTo>
                    <a:pt x="1058715" y="441895"/>
                  </a:lnTo>
                  <a:lnTo>
                    <a:pt x="1065332" y="437846"/>
                  </a:lnTo>
                  <a:lnTo>
                    <a:pt x="1071949" y="433777"/>
                  </a:lnTo>
                  <a:lnTo>
                    <a:pt x="1078566" y="429690"/>
                  </a:lnTo>
                  <a:lnTo>
                    <a:pt x="1085182" y="425585"/>
                  </a:lnTo>
                  <a:lnTo>
                    <a:pt x="1091799" y="421462"/>
                  </a:lnTo>
                  <a:lnTo>
                    <a:pt x="1098416" y="417323"/>
                  </a:lnTo>
                  <a:lnTo>
                    <a:pt x="1105033" y="413168"/>
                  </a:lnTo>
                  <a:lnTo>
                    <a:pt x="1111650" y="408997"/>
                  </a:lnTo>
                  <a:lnTo>
                    <a:pt x="1118267" y="404812"/>
                  </a:lnTo>
                  <a:lnTo>
                    <a:pt x="1124884" y="400613"/>
                  </a:lnTo>
                  <a:lnTo>
                    <a:pt x="1131501" y="396401"/>
                  </a:lnTo>
                  <a:lnTo>
                    <a:pt x="1138118" y="392175"/>
                  </a:lnTo>
                  <a:lnTo>
                    <a:pt x="1144735" y="387937"/>
                  </a:lnTo>
                  <a:lnTo>
                    <a:pt x="1151352" y="383688"/>
                  </a:lnTo>
                  <a:lnTo>
                    <a:pt x="1157969" y="379427"/>
                  </a:lnTo>
                  <a:lnTo>
                    <a:pt x="1164586" y="375155"/>
                  </a:lnTo>
                  <a:lnTo>
                    <a:pt x="1171203" y="370873"/>
                  </a:lnTo>
                  <a:lnTo>
                    <a:pt x="1177820" y="366580"/>
                  </a:lnTo>
                  <a:lnTo>
                    <a:pt x="1184437" y="362279"/>
                  </a:lnTo>
                  <a:lnTo>
                    <a:pt x="1191054" y="357967"/>
                  </a:lnTo>
                  <a:lnTo>
                    <a:pt x="1197671" y="353648"/>
                  </a:lnTo>
                  <a:lnTo>
                    <a:pt x="1204288" y="349319"/>
                  </a:lnTo>
                  <a:lnTo>
                    <a:pt x="1210905" y="344983"/>
                  </a:lnTo>
                  <a:lnTo>
                    <a:pt x="1217522" y="340639"/>
                  </a:lnTo>
                  <a:lnTo>
                    <a:pt x="1224139" y="336287"/>
                  </a:lnTo>
                  <a:lnTo>
                    <a:pt x="1230756" y="331928"/>
                  </a:lnTo>
                  <a:lnTo>
                    <a:pt x="1237373" y="327562"/>
                  </a:lnTo>
                  <a:lnTo>
                    <a:pt x="1243990" y="323190"/>
                  </a:lnTo>
                  <a:lnTo>
                    <a:pt x="1250607" y="318811"/>
                  </a:lnTo>
                  <a:lnTo>
                    <a:pt x="1257224" y="314426"/>
                  </a:lnTo>
                  <a:lnTo>
                    <a:pt x="1263841" y="310035"/>
                  </a:lnTo>
                  <a:lnTo>
                    <a:pt x="1270458" y="305639"/>
                  </a:lnTo>
                  <a:lnTo>
                    <a:pt x="1277075" y="301237"/>
                  </a:lnTo>
                  <a:lnTo>
                    <a:pt x="1283692" y="296830"/>
                  </a:lnTo>
                  <a:lnTo>
                    <a:pt x="1290309" y="292418"/>
                  </a:lnTo>
                  <a:lnTo>
                    <a:pt x="1296925" y="288001"/>
                  </a:lnTo>
                  <a:lnTo>
                    <a:pt x="1303542" y="283580"/>
                  </a:lnTo>
                  <a:lnTo>
                    <a:pt x="1310159" y="279153"/>
                  </a:lnTo>
                  <a:lnTo>
                    <a:pt x="1316776" y="274723"/>
                  </a:lnTo>
                  <a:lnTo>
                    <a:pt x="1323393" y="270289"/>
                  </a:lnTo>
                  <a:lnTo>
                    <a:pt x="1330010" y="265850"/>
                  </a:lnTo>
                  <a:lnTo>
                    <a:pt x="1336627" y="261408"/>
                  </a:lnTo>
                  <a:lnTo>
                    <a:pt x="1343244" y="256962"/>
                  </a:lnTo>
                  <a:lnTo>
                    <a:pt x="1349861" y="252512"/>
                  </a:lnTo>
                  <a:lnTo>
                    <a:pt x="1356478" y="248059"/>
                  </a:lnTo>
                  <a:lnTo>
                    <a:pt x="1363095" y="243602"/>
                  </a:lnTo>
                  <a:lnTo>
                    <a:pt x="1369712" y="239142"/>
                  </a:lnTo>
                  <a:lnTo>
                    <a:pt x="1376329" y="234679"/>
                  </a:lnTo>
                  <a:lnTo>
                    <a:pt x="1382946" y="230214"/>
                  </a:lnTo>
                  <a:lnTo>
                    <a:pt x="1389563" y="225745"/>
                  </a:lnTo>
                  <a:lnTo>
                    <a:pt x="1396180" y="221273"/>
                  </a:lnTo>
                  <a:lnTo>
                    <a:pt x="1402797" y="216799"/>
                  </a:lnTo>
                  <a:lnTo>
                    <a:pt x="1409414" y="212322"/>
                  </a:lnTo>
                  <a:lnTo>
                    <a:pt x="1416031" y="207842"/>
                  </a:lnTo>
                  <a:lnTo>
                    <a:pt x="1422648" y="203360"/>
                  </a:lnTo>
                  <a:lnTo>
                    <a:pt x="1429265" y="198875"/>
                  </a:lnTo>
                  <a:lnTo>
                    <a:pt x="1435882" y="194389"/>
                  </a:lnTo>
                  <a:lnTo>
                    <a:pt x="1442499" y="189900"/>
                  </a:lnTo>
                  <a:lnTo>
                    <a:pt x="1449116" y="185408"/>
                  </a:lnTo>
                  <a:lnTo>
                    <a:pt x="1455733" y="180915"/>
                  </a:lnTo>
                  <a:lnTo>
                    <a:pt x="1462350" y="176420"/>
                  </a:lnTo>
                  <a:lnTo>
                    <a:pt x="1468967" y="171922"/>
                  </a:lnTo>
                  <a:lnTo>
                    <a:pt x="1475584" y="167423"/>
                  </a:lnTo>
                  <a:lnTo>
                    <a:pt x="1482201" y="162922"/>
                  </a:lnTo>
                  <a:lnTo>
                    <a:pt x="1488818" y="158419"/>
                  </a:lnTo>
                  <a:lnTo>
                    <a:pt x="1495435" y="153914"/>
                  </a:lnTo>
                  <a:lnTo>
                    <a:pt x="1502052" y="149408"/>
                  </a:lnTo>
                  <a:lnTo>
                    <a:pt x="1508669" y="144900"/>
                  </a:lnTo>
                  <a:lnTo>
                    <a:pt x="1515285" y="140390"/>
                  </a:lnTo>
                  <a:lnTo>
                    <a:pt x="1521902" y="135879"/>
                  </a:lnTo>
                  <a:lnTo>
                    <a:pt x="1528519" y="131366"/>
                  </a:lnTo>
                  <a:lnTo>
                    <a:pt x="1535136" y="126852"/>
                  </a:lnTo>
                  <a:lnTo>
                    <a:pt x="1541753" y="122336"/>
                  </a:lnTo>
                  <a:lnTo>
                    <a:pt x="1548370" y="117819"/>
                  </a:lnTo>
                  <a:lnTo>
                    <a:pt x="1554987" y="113300"/>
                  </a:lnTo>
                  <a:lnTo>
                    <a:pt x="1561604" y="108780"/>
                  </a:lnTo>
                  <a:lnTo>
                    <a:pt x="1568221" y="104259"/>
                  </a:lnTo>
                  <a:lnTo>
                    <a:pt x="1574838" y="99736"/>
                  </a:lnTo>
                  <a:lnTo>
                    <a:pt x="1581455" y="95212"/>
                  </a:lnTo>
                  <a:lnTo>
                    <a:pt x="1588072" y="90688"/>
                  </a:lnTo>
                  <a:lnTo>
                    <a:pt x="1594689" y="86161"/>
                  </a:lnTo>
                  <a:lnTo>
                    <a:pt x="1601306" y="81634"/>
                  </a:lnTo>
                  <a:lnTo>
                    <a:pt x="1607923" y="77106"/>
                  </a:lnTo>
                  <a:lnTo>
                    <a:pt x="1614540" y="72576"/>
                  </a:lnTo>
                  <a:lnTo>
                    <a:pt x="1621157" y="68045"/>
                  </a:lnTo>
                  <a:lnTo>
                    <a:pt x="1627774" y="63514"/>
                  </a:lnTo>
                  <a:lnTo>
                    <a:pt x="1634391" y="58981"/>
                  </a:lnTo>
                  <a:lnTo>
                    <a:pt x="1641008" y="54447"/>
                  </a:lnTo>
                  <a:lnTo>
                    <a:pt x="1647625" y="49913"/>
                  </a:lnTo>
                  <a:lnTo>
                    <a:pt x="1654242" y="45377"/>
                  </a:lnTo>
                  <a:lnTo>
                    <a:pt x="1660859" y="40841"/>
                  </a:lnTo>
                  <a:lnTo>
                    <a:pt x="1667476" y="36303"/>
                  </a:lnTo>
                  <a:lnTo>
                    <a:pt x="1674093" y="31765"/>
                  </a:lnTo>
                  <a:lnTo>
                    <a:pt x="1680710" y="27226"/>
                  </a:lnTo>
                  <a:lnTo>
                    <a:pt x="1687327" y="22685"/>
                  </a:lnTo>
                  <a:lnTo>
                    <a:pt x="1693944" y="18145"/>
                  </a:lnTo>
                  <a:lnTo>
                    <a:pt x="1700561" y="13603"/>
                  </a:lnTo>
                  <a:lnTo>
                    <a:pt x="1707178" y="9060"/>
                  </a:lnTo>
                  <a:lnTo>
                    <a:pt x="1713795" y="4517"/>
                  </a:lnTo>
                  <a:lnTo>
                    <a:pt x="1720373" y="0"/>
                  </a:lnTo>
                  <a:lnTo>
                    <a:pt x="1799815" y="0"/>
                  </a:lnTo>
                  <a:lnTo>
                    <a:pt x="1799815" y="271884"/>
                  </a:lnTo>
                  <a:lnTo>
                    <a:pt x="1793198" y="274750"/>
                  </a:lnTo>
                  <a:lnTo>
                    <a:pt x="1786581" y="277616"/>
                  </a:lnTo>
                  <a:lnTo>
                    <a:pt x="1779964" y="280482"/>
                  </a:lnTo>
                  <a:lnTo>
                    <a:pt x="1773347" y="283347"/>
                  </a:lnTo>
                  <a:lnTo>
                    <a:pt x="1766730" y="286212"/>
                  </a:lnTo>
                  <a:lnTo>
                    <a:pt x="1760113" y="289077"/>
                  </a:lnTo>
                  <a:lnTo>
                    <a:pt x="1753496" y="291941"/>
                  </a:lnTo>
                  <a:lnTo>
                    <a:pt x="1746879" y="294805"/>
                  </a:lnTo>
                  <a:lnTo>
                    <a:pt x="1740262" y="297668"/>
                  </a:lnTo>
                  <a:lnTo>
                    <a:pt x="1733645" y="300531"/>
                  </a:lnTo>
                  <a:lnTo>
                    <a:pt x="1727029" y="303393"/>
                  </a:lnTo>
                  <a:lnTo>
                    <a:pt x="1720412" y="306255"/>
                  </a:lnTo>
                  <a:lnTo>
                    <a:pt x="1713795" y="309116"/>
                  </a:lnTo>
                  <a:lnTo>
                    <a:pt x="1707178" y="311977"/>
                  </a:lnTo>
                  <a:lnTo>
                    <a:pt x="1700561" y="314836"/>
                  </a:lnTo>
                  <a:lnTo>
                    <a:pt x="1693944" y="317695"/>
                  </a:lnTo>
                  <a:lnTo>
                    <a:pt x="1687327" y="320554"/>
                  </a:lnTo>
                  <a:lnTo>
                    <a:pt x="1680710" y="323411"/>
                  </a:lnTo>
                  <a:lnTo>
                    <a:pt x="1674093" y="326268"/>
                  </a:lnTo>
                  <a:lnTo>
                    <a:pt x="1667476" y="329123"/>
                  </a:lnTo>
                  <a:lnTo>
                    <a:pt x="1660859" y="331978"/>
                  </a:lnTo>
                  <a:lnTo>
                    <a:pt x="1654242" y="334832"/>
                  </a:lnTo>
                  <a:lnTo>
                    <a:pt x="1647625" y="337684"/>
                  </a:lnTo>
                  <a:lnTo>
                    <a:pt x="1641008" y="340536"/>
                  </a:lnTo>
                  <a:lnTo>
                    <a:pt x="1634391" y="343386"/>
                  </a:lnTo>
                  <a:lnTo>
                    <a:pt x="1627774" y="346235"/>
                  </a:lnTo>
                  <a:lnTo>
                    <a:pt x="1621157" y="349083"/>
                  </a:lnTo>
                  <a:lnTo>
                    <a:pt x="1614540" y="351930"/>
                  </a:lnTo>
                  <a:lnTo>
                    <a:pt x="1607923" y="354775"/>
                  </a:lnTo>
                  <a:lnTo>
                    <a:pt x="1601306" y="357618"/>
                  </a:lnTo>
                  <a:lnTo>
                    <a:pt x="1594689" y="360461"/>
                  </a:lnTo>
                  <a:lnTo>
                    <a:pt x="1588072" y="363301"/>
                  </a:lnTo>
                  <a:lnTo>
                    <a:pt x="1581455" y="366140"/>
                  </a:lnTo>
                  <a:lnTo>
                    <a:pt x="1574838" y="368977"/>
                  </a:lnTo>
                  <a:lnTo>
                    <a:pt x="1568221" y="371812"/>
                  </a:lnTo>
                  <a:lnTo>
                    <a:pt x="1561604" y="374645"/>
                  </a:lnTo>
                  <a:lnTo>
                    <a:pt x="1554987" y="377476"/>
                  </a:lnTo>
                  <a:lnTo>
                    <a:pt x="1548370" y="380304"/>
                  </a:lnTo>
                  <a:lnTo>
                    <a:pt x="1541753" y="383131"/>
                  </a:lnTo>
                  <a:lnTo>
                    <a:pt x="1535136" y="385955"/>
                  </a:lnTo>
                  <a:lnTo>
                    <a:pt x="1528519" y="388777"/>
                  </a:lnTo>
                  <a:lnTo>
                    <a:pt x="1521902" y="391596"/>
                  </a:lnTo>
                  <a:lnTo>
                    <a:pt x="1515285" y="394412"/>
                  </a:lnTo>
                  <a:lnTo>
                    <a:pt x="1508669" y="397226"/>
                  </a:lnTo>
                  <a:lnTo>
                    <a:pt x="1502052" y="400037"/>
                  </a:lnTo>
                  <a:lnTo>
                    <a:pt x="1495435" y="402844"/>
                  </a:lnTo>
                  <a:lnTo>
                    <a:pt x="1488818" y="405649"/>
                  </a:lnTo>
                  <a:lnTo>
                    <a:pt x="1482201" y="408450"/>
                  </a:lnTo>
                  <a:lnTo>
                    <a:pt x="1475584" y="411247"/>
                  </a:lnTo>
                  <a:lnTo>
                    <a:pt x="1468967" y="414041"/>
                  </a:lnTo>
                  <a:lnTo>
                    <a:pt x="1462350" y="416831"/>
                  </a:lnTo>
                  <a:lnTo>
                    <a:pt x="1455733" y="419617"/>
                  </a:lnTo>
                  <a:lnTo>
                    <a:pt x="1449116" y="422399"/>
                  </a:lnTo>
                  <a:lnTo>
                    <a:pt x="1442499" y="425177"/>
                  </a:lnTo>
                  <a:lnTo>
                    <a:pt x="1435882" y="427950"/>
                  </a:lnTo>
                  <a:lnTo>
                    <a:pt x="1429265" y="430718"/>
                  </a:lnTo>
                  <a:lnTo>
                    <a:pt x="1422648" y="433482"/>
                  </a:lnTo>
                  <a:lnTo>
                    <a:pt x="1416031" y="436241"/>
                  </a:lnTo>
                  <a:lnTo>
                    <a:pt x="1409414" y="438994"/>
                  </a:lnTo>
                  <a:lnTo>
                    <a:pt x="1402797" y="441742"/>
                  </a:lnTo>
                  <a:lnTo>
                    <a:pt x="1396180" y="444484"/>
                  </a:lnTo>
                  <a:lnTo>
                    <a:pt x="1389563" y="447220"/>
                  </a:lnTo>
                  <a:lnTo>
                    <a:pt x="1382946" y="449951"/>
                  </a:lnTo>
                  <a:lnTo>
                    <a:pt x="1376329" y="452675"/>
                  </a:lnTo>
                  <a:lnTo>
                    <a:pt x="1369712" y="455392"/>
                  </a:lnTo>
                  <a:lnTo>
                    <a:pt x="1363095" y="458103"/>
                  </a:lnTo>
                  <a:lnTo>
                    <a:pt x="1356478" y="460806"/>
                  </a:lnTo>
                  <a:lnTo>
                    <a:pt x="1349861" y="463502"/>
                  </a:lnTo>
                  <a:lnTo>
                    <a:pt x="1343244" y="466191"/>
                  </a:lnTo>
                  <a:lnTo>
                    <a:pt x="1336627" y="468872"/>
                  </a:lnTo>
                  <a:lnTo>
                    <a:pt x="1330010" y="471545"/>
                  </a:lnTo>
                  <a:lnTo>
                    <a:pt x="1323393" y="474210"/>
                  </a:lnTo>
                  <a:lnTo>
                    <a:pt x="1316776" y="476866"/>
                  </a:lnTo>
                  <a:lnTo>
                    <a:pt x="1310159" y="479513"/>
                  </a:lnTo>
                  <a:lnTo>
                    <a:pt x="1303542" y="482152"/>
                  </a:lnTo>
                  <a:lnTo>
                    <a:pt x="1296925" y="484781"/>
                  </a:lnTo>
                  <a:lnTo>
                    <a:pt x="1290309" y="487400"/>
                  </a:lnTo>
                  <a:lnTo>
                    <a:pt x="1283692" y="490010"/>
                  </a:lnTo>
                  <a:lnTo>
                    <a:pt x="1277075" y="492609"/>
                  </a:lnTo>
                  <a:lnTo>
                    <a:pt x="1270458" y="495199"/>
                  </a:lnTo>
                  <a:lnTo>
                    <a:pt x="1263841" y="497778"/>
                  </a:lnTo>
                  <a:lnTo>
                    <a:pt x="1257224" y="500346"/>
                  </a:lnTo>
                  <a:lnTo>
                    <a:pt x="1250607" y="502903"/>
                  </a:lnTo>
                  <a:lnTo>
                    <a:pt x="1243990" y="505449"/>
                  </a:lnTo>
                  <a:lnTo>
                    <a:pt x="1237373" y="507984"/>
                  </a:lnTo>
                  <a:lnTo>
                    <a:pt x="1230756" y="510507"/>
                  </a:lnTo>
                  <a:lnTo>
                    <a:pt x="1224139" y="513019"/>
                  </a:lnTo>
                  <a:lnTo>
                    <a:pt x="1217522" y="515519"/>
                  </a:lnTo>
                  <a:lnTo>
                    <a:pt x="1210905" y="518007"/>
                  </a:lnTo>
                  <a:lnTo>
                    <a:pt x="1204288" y="520483"/>
                  </a:lnTo>
                  <a:lnTo>
                    <a:pt x="1197671" y="522947"/>
                  </a:lnTo>
                  <a:lnTo>
                    <a:pt x="1191054" y="525399"/>
                  </a:lnTo>
                  <a:lnTo>
                    <a:pt x="1184437" y="527840"/>
                  </a:lnTo>
                  <a:lnTo>
                    <a:pt x="1177820" y="530268"/>
                  </a:lnTo>
                  <a:lnTo>
                    <a:pt x="1171203" y="532685"/>
                  </a:lnTo>
                  <a:lnTo>
                    <a:pt x="1164586" y="535089"/>
                  </a:lnTo>
                  <a:lnTo>
                    <a:pt x="1157969" y="537483"/>
                  </a:lnTo>
                  <a:lnTo>
                    <a:pt x="1151352" y="539865"/>
                  </a:lnTo>
                  <a:lnTo>
                    <a:pt x="1144735" y="542236"/>
                  </a:lnTo>
                  <a:lnTo>
                    <a:pt x="1138118" y="544596"/>
                  </a:lnTo>
                  <a:lnTo>
                    <a:pt x="1131501" y="546945"/>
                  </a:lnTo>
                  <a:lnTo>
                    <a:pt x="1124884" y="549285"/>
                  </a:lnTo>
                  <a:lnTo>
                    <a:pt x="1118267" y="551615"/>
                  </a:lnTo>
                  <a:lnTo>
                    <a:pt x="1111650" y="553936"/>
                  </a:lnTo>
                  <a:lnTo>
                    <a:pt x="1105033" y="556248"/>
                  </a:lnTo>
                  <a:lnTo>
                    <a:pt x="1098416" y="558553"/>
                  </a:lnTo>
                  <a:lnTo>
                    <a:pt x="1091799" y="560850"/>
                  </a:lnTo>
                  <a:lnTo>
                    <a:pt x="1085182" y="563140"/>
                  </a:lnTo>
                  <a:lnTo>
                    <a:pt x="1078566" y="565425"/>
                  </a:lnTo>
                  <a:lnTo>
                    <a:pt x="1071949" y="567705"/>
                  </a:lnTo>
                  <a:lnTo>
                    <a:pt x="1065332" y="569980"/>
                  </a:lnTo>
                  <a:lnTo>
                    <a:pt x="1058715" y="572252"/>
                  </a:lnTo>
                  <a:lnTo>
                    <a:pt x="1052098" y="574522"/>
                  </a:lnTo>
                  <a:lnTo>
                    <a:pt x="1045481" y="576791"/>
                  </a:lnTo>
                  <a:lnTo>
                    <a:pt x="1038864" y="579059"/>
                  </a:lnTo>
                  <a:lnTo>
                    <a:pt x="1032247" y="581328"/>
                  </a:lnTo>
                  <a:lnTo>
                    <a:pt x="1025630" y="583599"/>
                  </a:lnTo>
                  <a:lnTo>
                    <a:pt x="1019013" y="585873"/>
                  </a:lnTo>
                  <a:lnTo>
                    <a:pt x="1012396" y="588150"/>
                  </a:lnTo>
                  <a:lnTo>
                    <a:pt x="1005779" y="590433"/>
                  </a:lnTo>
                  <a:lnTo>
                    <a:pt x="999162" y="592722"/>
                  </a:lnTo>
                  <a:lnTo>
                    <a:pt x="992545" y="595018"/>
                  </a:lnTo>
                  <a:lnTo>
                    <a:pt x="985928" y="597324"/>
                  </a:lnTo>
                  <a:lnTo>
                    <a:pt x="979311" y="599638"/>
                  </a:lnTo>
                  <a:lnTo>
                    <a:pt x="972694" y="601964"/>
                  </a:lnTo>
                  <a:lnTo>
                    <a:pt x="966077" y="604302"/>
                  </a:lnTo>
                  <a:lnTo>
                    <a:pt x="959460" y="606652"/>
                  </a:lnTo>
                  <a:lnTo>
                    <a:pt x="952843" y="609017"/>
                  </a:lnTo>
                  <a:lnTo>
                    <a:pt x="946226" y="611398"/>
                  </a:lnTo>
                  <a:lnTo>
                    <a:pt x="939609" y="613794"/>
                  </a:lnTo>
                  <a:lnTo>
                    <a:pt x="932992" y="616208"/>
                  </a:lnTo>
                  <a:lnTo>
                    <a:pt x="926375" y="618640"/>
                  </a:lnTo>
                  <a:lnTo>
                    <a:pt x="919758" y="621090"/>
                  </a:lnTo>
                  <a:lnTo>
                    <a:pt x="913141" y="623561"/>
                  </a:lnTo>
                  <a:lnTo>
                    <a:pt x="906524" y="626053"/>
                  </a:lnTo>
                  <a:lnTo>
                    <a:pt x="899907" y="628566"/>
                  </a:lnTo>
                  <a:lnTo>
                    <a:pt x="893290" y="631102"/>
                  </a:lnTo>
                  <a:lnTo>
                    <a:pt x="886673" y="633661"/>
                  </a:lnTo>
                  <a:lnTo>
                    <a:pt x="880056" y="636243"/>
                  </a:lnTo>
                  <a:lnTo>
                    <a:pt x="873439" y="638849"/>
                  </a:lnTo>
                  <a:lnTo>
                    <a:pt x="866822" y="641480"/>
                  </a:lnTo>
                  <a:lnTo>
                    <a:pt x="860206" y="644136"/>
                  </a:lnTo>
                  <a:lnTo>
                    <a:pt x="853589" y="646818"/>
                  </a:lnTo>
                  <a:lnTo>
                    <a:pt x="846972" y="649525"/>
                  </a:lnTo>
                  <a:lnTo>
                    <a:pt x="840355" y="652259"/>
                  </a:lnTo>
                  <a:lnTo>
                    <a:pt x="833738" y="655020"/>
                  </a:lnTo>
                  <a:lnTo>
                    <a:pt x="827121" y="657807"/>
                  </a:lnTo>
                  <a:lnTo>
                    <a:pt x="820504" y="660621"/>
                  </a:lnTo>
                  <a:lnTo>
                    <a:pt x="813887" y="663463"/>
                  </a:lnTo>
                  <a:lnTo>
                    <a:pt x="807270" y="666332"/>
                  </a:lnTo>
                  <a:lnTo>
                    <a:pt x="800653" y="669228"/>
                  </a:lnTo>
                  <a:lnTo>
                    <a:pt x="794036" y="672151"/>
                  </a:lnTo>
                  <a:lnTo>
                    <a:pt x="787419" y="675102"/>
                  </a:lnTo>
                  <a:lnTo>
                    <a:pt x="780802" y="678081"/>
                  </a:lnTo>
                  <a:lnTo>
                    <a:pt x="774185" y="681087"/>
                  </a:lnTo>
                  <a:lnTo>
                    <a:pt x="767568" y="684120"/>
                  </a:lnTo>
                  <a:lnTo>
                    <a:pt x="760951" y="687180"/>
                  </a:lnTo>
                  <a:lnTo>
                    <a:pt x="754334" y="690268"/>
                  </a:lnTo>
                  <a:lnTo>
                    <a:pt x="747717" y="693382"/>
                  </a:lnTo>
                  <a:lnTo>
                    <a:pt x="741100" y="696524"/>
                  </a:lnTo>
                  <a:lnTo>
                    <a:pt x="734483" y="699692"/>
                  </a:lnTo>
                  <a:lnTo>
                    <a:pt x="727866" y="702887"/>
                  </a:lnTo>
                  <a:lnTo>
                    <a:pt x="721249" y="706107"/>
                  </a:lnTo>
                  <a:lnTo>
                    <a:pt x="714632" y="709354"/>
                  </a:lnTo>
                  <a:lnTo>
                    <a:pt x="708015" y="712627"/>
                  </a:lnTo>
                  <a:lnTo>
                    <a:pt x="701398" y="715925"/>
                  </a:lnTo>
                  <a:lnTo>
                    <a:pt x="694781" y="719249"/>
                  </a:lnTo>
                  <a:lnTo>
                    <a:pt x="688164" y="722598"/>
                  </a:lnTo>
                  <a:lnTo>
                    <a:pt x="681547" y="725972"/>
                  </a:lnTo>
                  <a:lnTo>
                    <a:pt x="674930" y="729370"/>
                  </a:lnTo>
                  <a:lnTo>
                    <a:pt x="668313" y="732792"/>
                  </a:lnTo>
                  <a:lnTo>
                    <a:pt x="661696" y="736239"/>
                  </a:lnTo>
                  <a:lnTo>
                    <a:pt x="655079" y="739709"/>
                  </a:lnTo>
                  <a:lnTo>
                    <a:pt x="648462" y="743202"/>
                  </a:lnTo>
                  <a:lnTo>
                    <a:pt x="641846" y="746719"/>
                  </a:lnTo>
                  <a:lnTo>
                    <a:pt x="635229" y="750258"/>
                  </a:lnTo>
                  <a:lnTo>
                    <a:pt x="628612" y="753820"/>
                  </a:lnTo>
                  <a:lnTo>
                    <a:pt x="621995" y="757403"/>
                  </a:lnTo>
                  <a:lnTo>
                    <a:pt x="615378" y="761009"/>
                  </a:lnTo>
                  <a:lnTo>
                    <a:pt x="608761" y="764636"/>
                  </a:lnTo>
                  <a:lnTo>
                    <a:pt x="602144" y="768284"/>
                  </a:lnTo>
                  <a:lnTo>
                    <a:pt x="595527" y="771953"/>
                  </a:lnTo>
                  <a:lnTo>
                    <a:pt x="588910" y="775642"/>
                  </a:lnTo>
                  <a:lnTo>
                    <a:pt x="582293" y="779351"/>
                  </a:lnTo>
                  <a:lnTo>
                    <a:pt x="575676" y="783080"/>
                  </a:lnTo>
                  <a:lnTo>
                    <a:pt x="569059" y="786829"/>
                  </a:lnTo>
                  <a:lnTo>
                    <a:pt x="562442" y="790596"/>
                  </a:lnTo>
                  <a:lnTo>
                    <a:pt x="555825" y="794383"/>
                  </a:lnTo>
                  <a:lnTo>
                    <a:pt x="549208" y="798187"/>
                  </a:lnTo>
                  <a:lnTo>
                    <a:pt x="542591" y="802010"/>
                  </a:lnTo>
                  <a:lnTo>
                    <a:pt x="535974" y="805850"/>
                  </a:lnTo>
                  <a:lnTo>
                    <a:pt x="529357" y="809708"/>
                  </a:lnTo>
                  <a:lnTo>
                    <a:pt x="522740" y="813582"/>
                  </a:lnTo>
                  <a:lnTo>
                    <a:pt x="516123" y="817473"/>
                  </a:lnTo>
                  <a:lnTo>
                    <a:pt x="509506" y="821381"/>
                  </a:lnTo>
                  <a:lnTo>
                    <a:pt x="502889" y="825304"/>
                  </a:lnTo>
                  <a:lnTo>
                    <a:pt x="496272" y="829243"/>
                  </a:lnTo>
                  <a:lnTo>
                    <a:pt x="489655" y="833197"/>
                  </a:lnTo>
                  <a:lnTo>
                    <a:pt x="483038" y="837166"/>
                  </a:lnTo>
                  <a:lnTo>
                    <a:pt x="476421" y="841150"/>
                  </a:lnTo>
                  <a:lnTo>
                    <a:pt x="469804" y="845148"/>
                  </a:lnTo>
                  <a:lnTo>
                    <a:pt x="463187" y="849160"/>
                  </a:lnTo>
                  <a:lnTo>
                    <a:pt x="456570" y="853186"/>
                  </a:lnTo>
                  <a:lnTo>
                    <a:pt x="449953" y="857225"/>
                  </a:lnTo>
                  <a:lnTo>
                    <a:pt x="443336" y="861277"/>
                  </a:lnTo>
                  <a:lnTo>
                    <a:pt x="436719" y="865341"/>
                  </a:lnTo>
                  <a:lnTo>
                    <a:pt x="430103" y="869418"/>
                  </a:lnTo>
                  <a:lnTo>
                    <a:pt x="423486" y="873508"/>
                  </a:lnTo>
                  <a:lnTo>
                    <a:pt x="416869" y="877609"/>
                  </a:lnTo>
                  <a:lnTo>
                    <a:pt x="410252" y="881721"/>
                  </a:lnTo>
                  <a:lnTo>
                    <a:pt x="403635" y="885845"/>
                  </a:lnTo>
                  <a:lnTo>
                    <a:pt x="397018" y="889979"/>
                  </a:lnTo>
                  <a:lnTo>
                    <a:pt x="390401" y="894125"/>
                  </a:lnTo>
                  <a:lnTo>
                    <a:pt x="383784" y="898280"/>
                  </a:lnTo>
                  <a:lnTo>
                    <a:pt x="377167" y="902446"/>
                  </a:lnTo>
                  <a:lnTo>
                    <a:pt x="370550" y="906622"/>
                  </a:lnTo>
                  <a:lnTo>
                    <a:pt x="363933" y="910807"/>
                  </a:lnTo>
                  <a:lnTo>
                    <a:pt x="357316" y="915002"/>
                  </a:lnTo>
                  <a:lnTo>
                    <a:pt x="350699" y="919206"/>
                  </a:lnTo>
                  <a:lnTo>
                    <a:pt x="344082" y="923419"/>
                  </a:lnTo>
                  <a:lnTo>
                    <a:pt x="337465" y="927640"/>
                  </a:lnTo>
                  <a:lnTo>
                    <a:pt x="330848" y="931870"/>
                  </a:lnTo>
                  <a:lnTo>
                    <a:pt x="324231" y="936108"/>
                  </a:lnTo>
                  <a:lnTo>
                    <a:pt x="317614" y="940355"/>
                  </a:lnTo>
                  <a:lnTo>
                    <a:pt x="310997" y="944609"/>
                  </a:lnTo>
                  <a:lnTo>
                    <a:pt x="304380" y="948870"/>
                  </a:lnTo>
                  <a:lnTo>
                    <a:pt x="297763" y="953139"/>
                  </a:lnTo>
                  <a:lnTo>
                    <a:pt x="291146" y="957415"/>
                  </a:lnTo>
                  <a:lnTo>
                    <a:pt x="284529" y="961699"/>
                  </a:lnTo>
                  <a:lnTo>
                    <a:pt x="277912" y="965989"/>
                  </a:lnTo>
                  <a:lnTo>
                    <a:pt x="271295" y="970286"/>
                  </a:lnTo>
                  <a:lnTo>
                    <a:pt x="264678" y="974589"/>
                  </a:lnTo>
                  <a:lnTo>
                    <a:pt x="258061" y="978898"/>
                  </a:lnTo>
                  <a:lnTo>
                    <a:pt x="251444" y="983214"/>
                  </a:lnTo>
                  <a:lnTo>
                    <a:pt x="244827" y="987536"/>
                  </a:lnTo>
                  <a:lnTo>
                    <a:pt x="238210" y="991863"/>
                  </a:lnTo>
                  <a:lnTo>
                    <a:pt x="231593" y="996197"/>
                  </a:lnTo>
                  <a:lnTo>
                    <a:pt x="224976" y="1000535"/>
                  </a:lnTo>
                  <a:lnTo>
                    <a:pt x="218359" y="1004879"/>
                  </a:lnTo>
                  <a:lnTo>
                    <a:pt x="211743" y="1009229"/>
                  </a:lnTo>
                  <a:lnTo>
                    <a:pt x="205126" y="1013583"/>
                  </a:lnTo>
                  <a:lnTo>
                    <a:pt x="198509" y="1017943"/>
                  </a:lnTo>
                  <a:lnTo>
                    <a:pt x="191892" y="1022307"/>
                  </a:lnTo>
                  <a:lnTo>
                    <a:pt x="185275" y="1026676"/>
                  </a:lnTo>
                  <a:lnTo>
                    <a:pt x="178658" y="1031050"/>
                  </a:lnTo>
                  <a:lnTo>
                    <a:pt x="172041" y="1035428"/>
                  </a:lnTo>
                  <a:lnTo>
                    <a:pt x="165424" y="1039810"/>
                  </a:lnTo>
                  <a:lnTo>
                    <a:pt x="158807" y="1044197"/>
                  </a:lnTo>
                  <a:lnTo>
                    <a:pt x="152190" y="1048588"/>
                  </a:lnTo>
                  <a:lnTo>
                    <a:pt x="145573" y="1052983"/>
                  </a:lnTo>
                  <a:lnTo>
                    <a:pt x="138956" y="1057382"/>
                  </a:lnTo>
                  <a:lnTo>
                    <a:pt x="132339" y="1061785"/>
                  </a:lnTo>
                  <a:lnTo>
                    <a:pt x="125722" y="1066191"/>
                  </a:lnTo>
                  <a:lnTo>
                    <a:pt x="119105" y="1070601"/>
                  </a:lnTo>
                  <a:lnTo>
                    <a:pt x="112488" y="1075015"/>
                  </a:lnTo>
                  <a:lnTo>
                    <a:pt x="105871" y="1079432"/>
                  </a:lnTo>
                  <a:lnTo>
                    <a:pt x="99254" y="1083853"/>
                  </a:lnTo>
                  <a:lnTo>
                    <a:pt x="92637" y="1088277"/>
                  </a:lnTo>
                  <a:lnTo>
                    <a:pt x="86020" y="1092704"/>
                  </a:lnTo>
                  <a:lnTo>
                    <a:pt x="79403" y="1097135"/>
                  </a:lnTo>
                  <a:lnTo>
                    <a:pt x="72786" y="1101568"/>
                  </a:lnTo>
                  <a:lnTo>
                    <a:pt x="66169" y="1106004"/>
                  </a:lnTo>
                  <a:lnTo>
                    <a:pt x="59552" y="1110444"/>
                  </a:lnTo>
                  <a:lnTo>
                    <a:pt x="52935" y="1114886"/>
                  </a:lnTo>
                  <a:lnTo>
                    <a:pt x="46318" y="1119331"/>
                  </a:lnTo>
                  <a:lnTo>
                    <a:pt x="39701" y="1123779"/>
                  </a:lnTo>
                  <a:lnTo>
                    <a:pt x="33084" y="1128229"/>
                  </a:lnTo>
                  <a:lnTo>
                    <a:pt x="26467" y="1132682"/>
                  </a:lnTo>
                  <a:lnTo>
                    <a:pt x="19850" y="1137138"/>
                  </a:lnTo>
                  <a:lnTo>
                    <a:pt x="13233" y="1141596"/>
                  </a:lnTo>
                  <a:lnTo>
                    <a:pt x="6616" y="1146056"/>
                  </a:lnTo>
                  <a:lnTo>
                    <a:pt x="0" y="1150519"/>
                  </a:lnTo>
                  <a:close/>
                </a:path>
              </a:pathLst>
            </a:custGeom>
            <a:solidFill>
              <a:srgbClr val="D29B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973095" y="1352506"/>
              <a:ext cx="1720373" cy="943992"/>
            </a:xfrm>
            <a:custGeom>
              <a:avLst/>
              <a:pathLst>
                <a:path w="1720373" h="943992">
                  <a:moveTo>
                    <a:pt x="0" y="943992"/>
                  </a:moveTo>
                  <a:lnTo>
                    <a:pt x="6616" y="941028"/>
                  </a:lnTo>
                  <a:lnTo>
                    <a:pt x="13233" y="938062"/>
                  </a:lnTo>
                  <a:lnTo>
                    <a:pt x="19850" y="935095"/>
                  </a:lnTo>
                  <a:lnTo>
                    <a:pt x="26467" y="932125"/>
                  </a:lnTo>
                  <a:lnTo>
                    <a:pt x="33084" y="929154"/>
                  </a:lnTo>
                  <a:lnTo>
                    <a:pt x="39701" y="926181"/>
                  </a:lnTo>
                  <a:lnTo>
                    <a:pt x="46318" y="923206"/>
                  </a:lnTo>
                  <a:lnTo>
                    <a:pt x="52935" y="920230"/>
                  </a:lnTo>
                  <a:lnTo>
                    <a:pt x="59552" y="917251"/>
                  </a:lnTo>
                  <a:lnTo>
                    <a:pt x="66169" y="914270"/>
                  </a:lnTo>
                  <a:lnTo>
                    <a:pt x="72786" y="911288"/>
                  </a:lnTo>
                  <a:lnTo>
                    <a:pt x="79403" y="908303"/>
                  </a:lnTo>
                  <a:lnTo>
                    <a:pt x="86020" y="905317"/>
                  </a:lnTo>
                  <a:lnTo>
                    <a:pt x="92637" y="902328"/>
                  </a:lnTo>
                  <a:lnTo>
                    <a:pt x="99254" y="899337"/>
                  </a:lnTo>
                  <a:lnTo>
                    <a:pt x="105871" y="896344"/>
                  </a:lnTo>
                  <a:lnTo>
                    <a:pt x="112488" y="893349"/>
                  </a:lnTo>
                  <a:lnTo>
                    <a:pt x="119105" y="890352"/>
                  </a:lnTo>
                  <a:lnTo>
                    <a:pt x="125722" y="887352"/>
                  </a:lnTo>
                  <a:lnTo>
                    <a:pt x="132339" y="884351"/>
                  </a:lnTo>
                  <a:lnTo>
                    <a:pt x="138956" y="881347"/>
                  </a:lnTo>
                  <a:lnTo>
                    <a:pt x="145573" y="878340"/>
                  </a:lnTo>
                  <a:lnTo>
                    <a:pt x="152190" y="875331"/>
                  </a:lnTo>
                  <a:lnTo>
                    <a:pt x="158807" y="872320"/>
                  </a:lnTo>
                  <a:lnTo>
                    <a:pt x="165424" y="869306"/>
                  </a:lnTo>
                  <a:lnTo>
                    <a:pt x="172041" y="866290"/>
                  </a:lnTo>
                  <a:lnTo>
                    <a:pt x="178658" y="863271"/>
                  </a:lnTo>
                  <a:lnTo>
                    <a:pt x="185275" y="860250"/>
                  </a:lnTo>
                  <a:lnTo>
                    <a:pt x="191892" y="857226"/>
                  </a:lnTo>
                  <a:lnTo>
                    <a:pt x="198509" y="854200"/>
                  </a:lnTo>
                  <a:lnTo>
                    <a:pt x="205126" y="851171"/>
                  </a:lnTo>
                  <a:lnTo>
                    <a:pt x="211743" y="848139"/>
                  </a:lnTo>
                  <a:lnTo>
                    <a:pt x="218359" y="845105"/>
                  </a:lnTo>
                  <a:lnTo>
                    <a:pt x="224976" y="842068"/>
                  </a:lnTo>
                  <a:lnTo>
                    <a:pt x="231593" y="839028"/>
                  </a:lnTo>
                  <a:lnTo>
                    <a:pt x="238210" y="835985"/>
                  </a:lnTo>
                  <a:lnTo>
                    <a:pt x="244827" y="832939"/>
                  </a:lnTo>
                  <a:lnTo>
                    <a:pt x="251444" y="829891"/>
                  </a:lnTo>
                  <a:lnTo>
                    <a:pt x="258061" y="826840"/>
                  </a:lnTo>
                  <a:lnTo>
                    <a:pt x="264678" y="823786"/>
                  </a:lnTo>
                  <a:lnTo>
                    <a:pt x="271295" y="820729"/>
                  </a:lnTo>
                  <a:lnTo>
                    <a:pt x="277912" y="817669"/>
                  </a:lnTo>
                  <a:lnTo>
                    <a:pt x="284529" y="814606"/>
                  </a:lnTo>
                  <a:lnTo>
                    <a:pt x="291146" y="811540"/>
                  </a:lnTo>
                  <a:lnTo>
                    <a:pt x="297763" y="808471"/>
                  </a:lnTo>
                  <a:lnTo>
                    <a:pt x="304380" y="805399"/>
                  </a:lnTo>
                  <a:lnTo>
                    <a:pt x="310997" y="802325"/>
                  </a:lnTo>
                  <a:lnTo>
                    <a:pt x="317614" y="799247"/>
                  </a:lnTo>
                  <a:lnTo>
                    <a:pt x="324231" y="796167"/>
                  </a:lnTo>
                  <a:lnTo>
                    <a:pt x="330848" y="793083"/>
                  </a:lnTo>
                  <a:lnTo>
                    <a:pt x="337465" y="789997"/>
                  </a:lnTo>
                  <a:lnTo>
                    <a:pt x="344082" y="786907"/>
                  </a:lnTo>
                  <a:lnTo>
                    <a:pt x="350699" y="783815"/>
                  </a:lnTo>
                  <a:lnTo>
                    <a:pt x="357316" y="780720"/>
                  </a:lnTo>
                  <a:lnTo>
                    <a:pt x="363933" y="777622"/>
                  </a:lnTo>
                  <a:lnTo>
                    <a:pt x="370550" y="774522"/>
                  </a:lnTo>
                  <a:lnTo>
                    <a:pt x="377167" y="771419"/>
                  </a:lnTo>
                  <a:lnTo>
                    <a:pt x="383784" y="768313"/>
                  </a:lnTo>
                  <a:lnTo>
                    <a:pt x="390401" y="765205"/>
                  </a:lnTo>
                  <a:lnTo>
                    <a:pt x="397018" y="762094"/>
                  </a:lnTo>
                  <a:lnTo>
                    <a:pt x="403635" y="758981"/>
                  </a:lnTo>
                  <a:lnTo>
                    <a:pt x="410252" y="755866"/>
                  </a:lnTo>
                  <a:lnTo>
                    <a:pt x="416869" y="752748"/>
                  </a:lnTo>
                  <a:lnTo>
                    <a:pt x="423486" y="749629"/>
                  </a:lnTo>
                  <a:lnTo>
                    <a:pt x="430103" y="746508"/>
                  </a:lnTo>
                  <a:lnTo>
                    <a:pt x="436719" y="743385"/>
                  </a:lnTo>
                  <a:lnTo>
                    <a:pt x="443336" y="740261"/>
                  </a:lnTo>
                  <a:lnTo>
                    <a:pt x="449953" y="737136"/>
                  </a:lnTo>
                  <a:lnTo>
                    <a:pt x="456570" y="734010"/>
                  </a:lnTo>
                  <a:lnTo>
                    <a:pt x="463187" y="730882"/>
                  </a:lnTo>
                  <a:lnTo>
                    <a:pt x="469804" y="727755"/>
                  </a:lnTo>
                  <a:lnTo>
                    <a:pt x="476421" y="724627"/>
                  </a:lnTo>
                  <a:lnTo>
                    <a:pt x="483038" y="721499"/>
                  </a:lnTo>
                  <a:lnTo>
                    <a:pt x="489655" y="718371"/>
                  </a:lnTo>
                  <a:lnTo>
                    <a:pt x="496272" y="715244"/>
                  </a:lnTo>
                  <a:lnTo>
                    <a:pt x="502889" y="712118"/>
                  </a:lnTo>
                  <a:lnTo>
                    <a:pt x="509506" y="708993"/>
                  </a:lnTo>
                  <a:lnTo>
                    <a:pt x="516123" y="705870"/>
                  </a:lnTo>
                  <a:lnTo>
                    <a:pt x="522740" y="702749"/>
                  </a:lnTo>
                  <a:lnTo>
                    <a:pt x="529357" y="699631"/>
                  </a:lnTo>
                  <a:lnTo>
                    <a:pt x="535974" y="696515"/>
                  </a:lnTo>
                  <a:lnTo>
                    <a:pt x="542591" y="693403"/>
                  </a:lnTo>
                  <a:lnTo>
                    <a:pt x="549208" y="690295"/>
                  </a:lnTo>
                  <a:lnTo>
                    <a:pt x="555825" y="687192"/>
                  </a:lnTo>
                  <a:lnTo>
                    <a:pt x="562442" y="684093"/>
                  </a:lnTo>
                  <a:lnTo>
                    <a:pt x="569059" y="681000"/>
                  </a:lnTo>
                  <a:lnTo>
                    <a:pt x="575676" y="677912"/>
                  </a:lnTo>
                  <a:lnTo>
                    <a:pt x="582293" y="674832"/>
                  </a:lnTo>
                  <a:lnTo>
                    <a:pt x="588910" y="671758"/>
                  </a:lnTo>
                  <a:lnTo>
                    <a:pt x="595527" y="668691"/>
                  </a:lnTo>
                  <a:lnTo>
                    <a:pt x="602144" y="665632"/>
                  </a:lnTo>
                  <a:lnTo>
                    <a:pt x="608761" y="662582"/>
                  </a:lnTo>
                  <a:lnTo>
                    <a:pt x="615378" y="659541"/>
                  </a:lnTo>
                  <a:lnTo>
                    <a:pt x="621995" y="656509"/>
                  </a:lnTo>
                  <a:lnTo>
                    <a:pt x="628612" y="653487"/>
                  </a:lnTo>
                  <a:lnTo>
                    <a:pt x="635229" y="650475"/>
                  </a:lnTo>
                  <a:lnTo>
                    <a:pt x="641846" y="647473"/>
                  </a:lnTo>
                  <a:lnTo>
                    <a:pt x="648462" y="644481"/>
                  </a:lnTo>
                  <a:lnTo>
                    <a:pt x="655079" y="641501"/>
                  </a:lnTo>
                  <a:lnTo>
                    <a:pt x="661696" y="638531"/>
                  </a:lnTo>
                  <a:lnTo>
                    <a:pt x="668313" y="635572"/>
                  </a:lnTo>
                  <a:lnTo>
                    <a:pt x="674930" y="632624"/>
                  </a:lnTo>
                  <a:lnTo>
                    <a:pt x="681547" y="629686"/>
                  </a:lnTo>
                  <a:lnTo>
                    <a:pt x="688164" y="626759"/>
                  </a:lnTo>
                  <a:lnTo>
                    <a:pt x="694781" y="623841"/>
                  </a:lnTo>
                  <a:lnTo>
                    <a:pt x="701398" y="620933"/>
                  </a:lnTo>
                  <a:lnTo>
                    <a:pt x="708015" y="618033"/>
                  </a:lnTo>
                  <a:lnTo>
                    <a:pt x="714632" y="615141"/>
                  </a:lnTo>
                  <a:lnTo>
                    <a:pt x="721249" y="612256"/>
                  </a:lnTo>
                  <a:lnTo>
                    <a:pt x="727866" y="609377"/>
                  </a:lnTo>
                  <a:lnTo>
                    <a:pt x="734483" y="606502"/>
                  </a:lnTo>
                  <a:lnTo>
                    <a:pt x="741100" y="603631"/>
                  </a:lnTo>
                  <a:lnTo>
                    <a:pt x="747717" y="600761"/>
                  </a:lnTo>
                  <a:lnTo>
                    <a:pt x="754334" y="597892"/>
                  </a:lnTo>
                  <a:lnTo>
                    <a:pt x="760951" y="595021"/>
                  </a:lnTo>
                  <a:lnTo>
                    <a:pt x="767568" y="592147"/>
                  </a:lnTo>
                  <a:lnTo>
                    <a:pt x="774185" y="589269"/>
                  </a:lnTo>
                  <a:lnTo>
                    <a:pt x="780802" y="586383"/>
                  </a:lnTo>
                  <a:lnTo>
                    <a:pt x="787419" y="583488"/>
                  </a:lnTo>
                  <a:lnTo>
                    <a:pt x="794036" y="580582"/>
                  </a:lnTo>
                  <a:lnTo>
                    <a:pt x="800653" y="577664"/>
                  </a:lnTo>
                  <a:lnTo>
                    <a:pt x="807270" y="574730"/>
                  </a:lnTo>
                  <a:lnTo>
                    <a:pt x="813887" y="571780"/>
                  </a:lnTo>
                  <a:lnTo>
                    <a:pt x="820504" y="568810"/>
                  </a:lnTo>
                  <a:lnTo>
                    <a:pt x="827121" y="565820"/>
                  </a:lnTo>
                  <a:lnTo>
                    <a:pt x="833738" y="562807"/>
                  </a:lnTo>
                  <a:lnTo>
                    <a:pt x="840355" y="559770"/>
                  </a:lnTo>
                  <a:lnTo>
                    <a:pt x="846972" y="556706"/>
                  </a:lnTo>
                  <a:lnTo>
                    <a:pt x="853589" y="553616"/>
                  </a:lnTo>
                  <a:lnTo>
                    <a:pt x="860206" y="550496"/>
                  </a:lnTo>
                  <a:lnTo>
                    <a:pt x="866822" y="547346"/>
                  </a:lnTo>
                  <a:lnTo>
                    <a:pt x="873439" y="544165"/>
                  </a:lnTo>
                  <a:lnTo>
                    <a:pt x="880056" y="540951"/>
                  </a:lnTo>
                  <a:lnTo>
                    <a:pt x="886673" y="537705"/>
                  </a:lnTo>
                  <a:lnTo>
                    <a:pt x="893290" y="534425"/>
                  </a:lnTo>
                  <a:lnTo>
                    <a:pt x="899907" y="531111"/>
                  </a:lnTo>
                  <a:lnTo>
                    <a:pt x="906524" y="527762"/>
                  </a:lnTo>
                  <a:lnTo>
                    <a:pt x="913141" y="524378"/>
                  </a:lnTo>
                  <a:lnTo>
                    <a:pt x="919758" y="520959"/>
                  </a:lnTo>
                  <a:lnTo>
                    <a:pt x="926375" y="517506"/>
                  </a:lnTo>
                  <a:lnTo>
                    <a:pt x="932992" y="514017"/>
                  </a:lnTo>
                  <a:lnTo>
                    <a:pt x="939609" y="510495"/>
                  </a:lnTo>
                  <a:lnTo>
                    <a:pt x="946226" y="506938"/>
                  </a:lnTo>
                  <a:lnTo>
                    <a:pt x="952843" y="503347"/>
                  </a:lnTo>
                  <a:lnTo>
                    <a:pt x="959460" y="499723"/>
                  </a:lnTo>
                  <a:lnTo>
                    <a:pt x="966077" y="496067"/>
                  </a:lnTo>
                  <a:lnTo>
                    <a:pt x="972694" y="492379"/>
                  </a:lnTo>
                  <a:lnTo>
                    <a:pt x="979311" y="488660"/>
                  </a:lnTo>
                  <a:lnTo>
                    <a:pt x="985928" y="484910"/>
                  </a:lnTo>
                  <a:lnTo>
                    <a:pt x="992545" y="481131"/>
                  </a:lnTo>
                  <a:lnTo>
                    <a:pt x="999162" y="477322"/>
                  </a:lnTo>
                  <a:lnTo>
                    <a:pt x="1005779" y="473486"/>
                  </a:lnTo>
                  <a:lnTo>
                    <a:pt x="1012396" y="469623"/>
                  </a:lnTo>
                  <a:lnTo>
                    <a:pt x="1019013" y="465734"/>
                  </a:lnTo>
                  <a:lnTo>
                    <a:pt x="1025630" y="461819"/>
                  </a:lnTo>
                  <a:lnTo>
                    <a:pt x="1032247" y="457880"/>
                  </a:lnTo>
                  <a:lnTo>
                    <a:pt x="1038864" y="453917"/>
                  </a:lnTo>
                  <a:lnTo>
                    <a:pt x="1045481" y="449931"/>
                  </a:lnTo>
                  <a:lnTo>
                    <a:pt x="1052098" y="445924"/>
                  </a:lnTo>
                  <a:lnTo>
                    <a:pt x="1058715" y="441895"/>
                  </a:lnTo>
                  <a:lnTo>
                    <a:pt x="1065332" y="437846"/>
                  </a:lnTo>
                  <a:lnTo>
                    <a:pt x="1071949" y="433777"/>
                  </a:lnTo>
                  <a:lnTo>
                    <a:pt x="1078566" y="429690"/>
                  </a:lnTo>
                  <a:lnTo>
                    <a:pt x="1085182" y="425585"/>
                  </a:lnTo>
                  <a:lnTo>
                    <a:pt x="1091799" y="421462"/>
                  </a:lnTo>
                  <a:lnTo>
                    <a:pt x="1098416" y="417323"/>
                  </a:lnTo>
                  <a:lnTo>
                    <a:pt x="1105033" y="413168"/>
                  </a:lnTo>
                  <a:lnTo>
                    <a:pt x="1111650" y="408997"/>
                  </a:lnTo>
                  <a:lnTo>
                    <a:pt x="1118267" y="404812"/>
                  </a:lnTo>
                  <a:lnTo>
                    <a:pt x="1124884" y="400613"/>
                  </a:lnTo>
                  <a:lnTo>
                    <a:pt x="1131501" y="396401"/>
                  </a:lnTo>
                  <a:lnTo>
                    <a:pt x="1138118" y="392175"/>
                  </a:lnTo>
                  <a:lnTo>
                    <a:pt x="1144735" y="387937"/>
                  </a:lnTo>
                  <a:lnTo>
                    <a:pt x="1151352" y="383688"/>
                  </a:lnTo>
                  <a:lnTo>
                    <a:pt x="1157969" y="379427"/>
                  </a:lnTo>
                  <a:lnTo>
                    <a:pt x="1164586" y="375155"/>
                  </a:lnTo>
                  <a:lnTo>
                    <a:pt x="1171203" y="370873"/>
                  </a:lnTo>
                  <a:lnTo>
                    <a:pt x="1177820" y="366580"/>
                  </a:lnTo>
                  <a:lnTo>
                    <a:pt x="1184437" y="362279"/>
                  </a:lnTo>
                  <a:lnTo>
                    <a:pt x="1191054" y="357967"/>
                  </a:lnTo>
                  <a:lnTo>
                    <a:pt x="1197671" y="353648"/>
                  </a:lnTo>
                  <a:lnTo>
                    <a:pt x="1204288" y="349319"/>
                  </a:lnTo>
                  <a:lnTo>
                    <a:pt x="1210905" y="344983"/>
                  </a:lnTo>
                  <a:lnTo>
                    <a:pt x="1217522" y="340639"/>
                  </a:lnTo>
                  <a:lnTo>
                    <a:pt x="1224139" y="336287"/>
                  </a:lnTo>
                  <a:lnTo>
                    <a:pt x="1230756" y="331928"/>
                  </a:lnTo>
                  <a:lnTo>
                    <a:pt x="1237373" y="327562"/>
                  </a:lnTo>
                  <a:lnTo>
                    <a:pt x="1243990" y="323190"/>
                  </a:lnTo>
                  <a:lnTo>
                    <a:pt x="1250607" y="318811"/>
                  </a:lnTo>
                  <a:lnTo>
                    <a:pt x="1257224" y="314426"/>
                  </a:lnTo>
                  <a:lnTo>
                    <a:pt x="1263841" y="310035"/>
                  </a:lnTo>
                  <a:lnTo>
                    <a:pt x="1270458" y="305639"/>
                  </a:lnTo>
                  <a:lnTo>
                    <a:pt x="1277075" y="301237"/>
                  </a:lnTo>
                  <a:lnTo>
                    <a:pt x="1283692" y="296830"/>
                  </a:lnTo>
                  <a:lnTo>
                    <a:pt x="1290309" y="292418"/>
                  </a:lnTo>
                  <a:lnTo>
                    <a:pt x="1296925" y="288001"/>
                  </a:lnTo>
                  <a:lnTo>
                    <a:pt x="1303542" y="283580"/>
                  </a:lnTo>
                  <a:lnTo>
                    <a:pt x="1310159" y="279153"/>
                  </a:lnTo>
                  <a:lnTo>
                    <a:pt x="1316776" y="274723"/>
                  </a:lnTo>
                  <a:lnTo>
                    <a:pt x="1323393" y="270289"/>
                  </a:lnTo>
                  <a:lnTo>
                    <a:pt x="1330010" y="265850"/>
                  </a:lnTo>
                  <a:lnTo>
                    <a:pt x="1336627" y="261408"/>
                  </a:lnTo>
                  <a:lnTo>
                    <a:pt x="1343244" y="256962"/>
                  </a:lnTo>
                  <a:lnTo>
                    <a:pt x="1349861" y="252512"/>
                  </a:lnTo>
                  <a:lnTo>
                    <a:pt x="1356478" y="248059"/>
                  </a:lnTo>
                  <a:lnTo>
                    <a:pt x="1363095" y="243602"/>
                  </a:lnTo>
                  <a:lnTo>
                    <a:pt x="1369712" y="239142"/>
                  </a:lnTo>
                  <a:lnTo>
                    <a:pt x="1376329" y="234679"/>
                  </a:lnTo>
                  <a:lnTo>
                    <a:pt x="1382946" y="230214"/>
                  </a:lnTo>
                  <a:lnTo>
                    <a:pt x="1389563" y="225745"/>
                  </a:lnTo>
                  <a:lnTo>
                    <a:pt x="1396180" y="221273"/>
                  </a:lnTo>
                  <a:lnTo>
                    <a:pt x="1402797" y="216799"/>
                  </a:lnTo>
                  <a:lnTo>
                    <a:pt x="1409414" y="212322"/>
                  </a:lnTo>
                  <a:lnTo>
                    <a:pt x="1416031" y="207842"/>
                  </a:lnTo>
                  <a:lnTo>
                    <a:pt x="1422648" y="203360"/>
                  </a:lnTo>
                  <a:lnTo>
                    <a:pt x="1429265" y="198875"/>
                  </a:lnTo>
                  <a:lnTo>
                    <a:pt x="1435882" y="194389"/>
                  </a:lnTo>
                  <a:lnTo>
                    <a:pt x="1442499" y="189900"/>
                  </a:lnTo>
                  <a:lnTo>
                    <a:pt x="1449116" y="185408"/>
                  </a:lnTo>
                  <a:lnTo>
                    <a:pt x="1455733" y="180915"/>
                  </a:lnTo>
                  <a:lnTo>
                    <a:pt x="1462350" y="176420"/>
                  </a:lnTo>
                  <a:lnTo>
                    <a:pt x="1468967" y="171922"/>
                  </a:lnTo>
                  <a:lnTo>
                    <a:pt x="1475584" y="167423"/>
                  </a:lnTo>
                  <a:lnTo>
                    <a:pt x="1482201" y="162922"/>
                  </a:lnTo>
                  <a:lnTo>
                    <a:pt x="1488818" y="158419"/>
                  </a:lnTo>
                  <a:lnTo>
                    <a:pt x="1495435" y="153914"/>
                  </a:lnTo>
                  <a:lnTo>
                    <a:pt x="1502052" y="149408"/>
                  </a:lnTo>
                  <a:lnTo>
                    <a:pt x="1508669" y="144900"/>
                  </a:lnTo>
                  <a:lnTo>
                    <a:pt x="1515285" y="140390"/>
                  </a:lnTo>
                  <a:lnTo>
                    <a:pt x="1521902" y="135879"/>
                  </a:lnTo>
                  <a:lnTo>
                    <a:pt x="1528519" y="131366"/>
                  </a:lnTo>
                  <a:lnTo>
                    <a:pt x="1535136" y="126852"/>
                  </a:lnTo>
                  <a:lnTo>
                    <a:pt x="1541753" y="122336"/>
                  </a:lnTo>
                  <a:lnTo>
                    <a:pt x="1548370" y="117819"/>
                  </a:lnTo>
                  <a:lnTo>
                    <a:pt x="1554987" y="113300"/>
                  </a:lnTo>
                  <a:lnTo>
                    <a:pt x="1561604" y="108780"/>
                  </a:lnTo>
                  <a:lnTo>
                    <a:pt x="1568221" y="104259"/>
                  </a:lnTo>
                  <a:lnTo>
                    <a:pt x="1574838" y="99736"/>
                  </a:lnTo>
                  <a:lnTo>
                    <a:pt x="1581455" y="95212"/>
                  </a:lnTo>
                  <a:lnTo>
                    <a:pt x="1588072" y="90688"/>
                  </a:lnTo>
                  <a:lnTo>
                    <a:pt x="1594689" y="86161"/>
                  </a:lnTo>
                  <a:lnTo>
                    <a:pt x="1601306" y="81634"/>
                  </a:lnTo>
                  <a:lnTo>
                    <a:pt x="1607923" y="77106"/>
                  </a:lnTo>
                  <a:lnTo>
                    <a:pt x="1614540" y="72576"/>
                  </a:lnTo>
                  <a:lnTo>
                    <a:pt x="1621157" y="68045"/>
                  </a:lnTo>
                  <a:lnTo>
                    <a:pt x="1627774" y="63514"/>
                  </a:lnTo>
                  <a:lnTo>
                    <a:pt x="1634391" y="58981"/>
                  </a:lnTo>
                  <a:lnTo>
                    <a:pt x="1641008" y="54447"/>
                  </a:lnTo>
                  <a:lnTo>
                    <a:pt x="1647625" y="49913"/>
                  </a:lnTo>
                  <a:lnTo>
                    <a:pt x="1654242" y="45377"/>
                  </a:lnTo>
                  <a:lnTo>
                    <a:pt x="1660859" y="40841"/>
                  </a:lnTo>
                  <a:lnTo>
                    <a:pt x="1667476" y="36303"/>
                  </a:lnTo>
                  <a:lnTo>
                    <a:pt x="1674093" y="31765"/>
                  </a:lnTo>
                  <a:lnTo>
                    <a:pt x="1680710" y="27226"/>
                  </a:lnTo>
                  <a:lnTo>
                    <a:pt x="1687327" y="22685"/>
                  </a:lnTo>
                  <a:lnTo>
                    <a:pt x="1693944" y="18145"/>
                  </a:lnTo>
                  <a:lnTo>
                    <a:pt x="1700561" y="13603"/>
                  </a:lnTo>
                  <a:lnTo>
                    <a:pt x="1707178" y="9060"/>
                  </a:lnTo>
                  <a:lnTo>
                    <a:pt x="1713795" y="4517"/>
                  </a:lnTo>
                  <a:lnTo>
                    <a:pt x="172037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973095" y="1624390"/>
              <a:ext cx="1799815" cy="878635"/>
            </a:xfrm>
            <a:custGeom>
              <a:avLst/>
              <a:pathLst>
                <a:path w="1799815" h="878635">
                  <a:moveTo>
                    <a:pt x="1799815" y="0"/>
                  </a:moveTo>
                  <a:lnTo>
                    <a:pt x="1799815" y="0"/>
                  </a:lnTo>
                  <a:lnTo>
                    <a:pt x="1793198" y="2866"/>
                  </a:lnTo>
                  <a:lnTo>
                    <a:pt x="1786581" y="5732"/>
                  </a:lnTo>
                  <a:lnTo>
                    <a:pt x="1779964" y="8598"/>
                  </a:lnTo>
                  <a:lnTo>
                    <a:pt x="1773347" y="11463"/>
                  </a:lnTo>
                  <a:lnTo>
                    <a:pt x="1766730" y="14328"/>
                  </a:lnTo>
                  <a:lnTo>
                    <a:pt x="1760113" y="17193"/>
                  </a:lnTo>
                  <a:lnTo>
                    <a:pt x="1753496" y="20057"/>
                  </a:lnTo>
                  <a:lnTo>
                    <a:pt x="1746879" y="22921"/>
                  </a:lnTo>
                  <a:lnTo>
                    <a:pt x="1740262" y="25784"/>
                  </a:lnTo>
                  <a:lnTo>
                    <a:pt x="1733645" y="28647"/>
                  </a:lnTo>
                  <a:lnTo>
                    <a:pt x="1727029" y="31509"/>
                  </a:lnTo>
                  <a:lnTo>
                    <a:pt x="1720412" y="34371"/>
                  </a:lnTo>
                  <a:lnTo>
                    <a:pt x="1713795" y="37232"/>
                  </a:lnTo>
                  <a:lnTo>
                    <a:pt x="1707178" y="40092"/>
                  </a:lnTo>
                  <a:lnTo>
                    <a:pt x="1700561" y="42952"/>
                  </a:lnTo>
                  <a:lnTo>
                    <a:pt x="1693944" y="45811"/>
                  </a:lnTo>
                  <a:lnTo>
                    <a:pt x="1687327" y="48669"/>
                  </a:lnTo>
                  <a:lnTo>
                    <a:pt x="1680710" y="51527"/>
                  </a:lnTo>
                  <a:lnTo>
                    <a:pt x="1674093" y="54383"/>
                  </a:lnTo>
                  <a:lnTo>
                    <a:pt x="1667476" y="57239"/>
                  </a:lnTo>
                  <a:lnTo>
                    <a:pt x="1660859" y="60094"/>
                  </a:lnTo>
                  <a:lnTo>
                    <a:pt x="1654242" y="62947"/>
                  </a:lnTo>
                  <a:lnTo>
                    <a:pt x="1647625" y="65800"/>
                  </a:lnTo>
                  <a:lnTo>
                    <a:pt x="1641008" y="68652"/>
                  </a:lnTo>
                  <a:lnTo>
                    <a:pt x="1634391" y="71502"/>
                  </a:lnTo>
                  <a:lnTo>
                    <a:pt x="1627774" y="74351"/>
                  </a:lnTo>
                  <a:lnTo>
                    <a:pt x="1621157" y="77199"/>
                  </a:lnTo>
                  <a:lnTo>
                    <a:pt x="1614540" y="80046"/>
                  </a:lnTo>
                  <a:lnTo>
                    <a:pt x="1607923" y="82891"/>
                  </a:lnTo>
                  <a:lnTo>
                    <a:pt x="1601306" y="85734"/>
                  </a:lnTo>
                  <a:lnTo>
                    <a:pt x="1594689" y="88576"/>
                  </a:lnTo>
                  <a:lnTo>
                    <a:pt x="1588072" y="91417"/>
                  </a:lnTo>
                  <a:lnTo>
                    <a:pt x="1581455" y="94255"/>
                  </a:lnTo>
                  <a:lnTo>
                    <a:pt x="1574838" y="97092"/>
                  </a:lnTo>
                  <a:lnTo>
                    <a:pt x="1568221" y="99927"/>
                  </a:lnTo>
                  <a:lnTo>
                    <a:pt x="1561604" y="102760"/>
                  </a:lnTo>
                  <a:lnTo>
                    <a:pt x="1554987" y="105591"/>
                  </a:lnTo>
                  <a:lnTo>
                    <a:pt x="1548370" y="108420"/>
                  </a:lnTo>
                  <a:lnTo>
                    <a:pt x="1541753" y="111247"/>
                  </a:lnTo>
                  <a:lnTo>
                    <a:pt x="1535136" y="114071"/>
                  </a:lnTo>
                  <a:lnTo>
                    <a:pt x="1528519" y="116893"/>
                  </a:lnTo>
                  <a:lnTo>
                    <a:pt x="1521902" y="119712"/>
                  </a:lnTo>
                  <a:lnTo>
                    <a:pt x="1515285" y="122528"/>
                  </a:lnTo>
                  <a:lnTo>
                    <a:pt x="1508669" y="125342"/>
                  </a:lnTo>
                  <a:lnTo>
                    <a:pt x="1502052" y="128153"/>
                  </a:lnTo>
                  <a:lnTo>
                    <a:pt x="1495435" y="130960"/>
                  </a:lnTo>
                  <a:lnTo>
                    <a:pt x="1488818" y="133764"/>
                  </a:lnTo>
                  <a:lnTo>
                    <a:pt x="1482201" y="136565"/>
                  </a:lnTo>
                  <a:lnTo>
                    <a:pt x="1475584" y="139363"/>
                  </a:lnTo>
                  <a:lnTo>
                    <a:pt x="1468967" y="142157"/>
                  </a:lnTo>
                  <a:lnTo>
                    <a:pt x="1462350" y="144947"/>
                  </a:lnTo>
                  <a:lnTo>
                    <a:pt x="1455733" y="147733"/>
                  </a:lnTo>
                  <a:lnTo>
                    <a:pt x="1449116" y="150515"/>
                  </a:lnTo>
                  <a:lnTo>
                    <a:pt x="1442499" y="153293"/>
                  </a:lnTo>
                  <a:lnTo>
                    <a:pt x="1435882" y="156066"/>
                  </a:lnTo>
                  <a:lnTo>
                    <a:pt x="1429265" y="158834"/>
                  </a:lnTo>
                  <a:lnTo>
                    <a:pt x="1422648" y="161598"/>
                  </a:lnTo>
                  <a:lnTo>
                    <a:pt x="1416031" y="164356"/>
                  </a:lnTo>
                  <a:lnTo>
                    <a:pt x="1409414" y="167110"/>
                  </a:lnTo>
                  <a:lnTo>
                    <a:pt x="1402797" y="169858"/>
                  </a:lnTo>
                  <a:lnTo>
                    <a:pt x="1396180" y="172600"/>
                  </a:lnTo>
                  <a:lnTo>
                    <a:pt x="1389563" y="175336"/>
                  </a:lnTo>
                  <a:lnTo>
                    <a:pt x="1382946" y="178067"/>
                  </a:lnTo>
                  <a:lnTo>
                    <a:pt x="1376329" y="180791"/>
                  </a:lnTo>
                  <a:lnTo>
                    <a:pt x="1369712" y="183508"/>
                  </a:lnTo>
                  <a:lnTo>
                    <a:pt x="1363095" y="186218"/>
                  </a:lnTo>
                  <a:lnTo>
                    <a:pt x="1356478" y="188922"/>
                  </a:lnTo>
                  <a:lnTo>
                    <a:pt x="1349861" y="191618"/>
                  </a:lnTo>
                  <a:lnTo>
                    <a:pt x="1343244" y="194307"/>
                  </a:lnTo>
                  <a:lnTo>
                    <a:pt x="1336627" y="196988"/>
                  </a:lnTo>
                  <a:lnTo>
                    <a:pt x="1330010" y="199661"/>
                  </a:lnTo>
                  <a:lnTo>
                    <a:pt x="1323393" y="202326"/>
                  </a:lnTo>
                  <a:lnTo>
                    <a:pt x="1316776" y="204982"/>
                  </a:lnTo>
                  <a:lnTo>
                    <a:pt x="1310159" y="207629"/>
                  </a:lnTo>
                  <a:lnTo>
                    <a:pt x="1303542" y="210268"/>
                  </a:lnTo>
                  <a:lnTo>
                    <a:pt x="1296925" y="212897"/>
                  </a:lnTo>
                  <a:lnTo>
                    <a:pt x="1290309" y="215516"/>
                  </a:lnTo>
                  <a:lnTo>
                    <a:pt x="1283692" y="218126"/>
                  </a:lnTo>
                  <a:lnTo>
                    <a:pt x="1277075" y="220725"/>
                  </a:lnTo>
                  <a:lnTo>
                    <a:pt x="1270458" y="223315"/>
                  </a:lnTo>
                  <a:lnTo>
                    <a:pt x="1263841" y="225893"/>
                  </a:lnTo>
                  <a:lnTo>
                    <a:pt x="1257224" y="228462"/>
                  </a:lnTo>
                  <a:lnTo>
                    <a:pt x="1250607" y="231019"/>
                  </a:lnTo>
                  <a:lnTo>
                    <a:pt x="1243990" y="233565"/>
                  </a:lnTo>
                  <a:lnTo>
                    <a:pt x="1237373" y="236100"/>
                  </a:lnTo>
                  <a:lnTo>
                    <a:pt x="1230756" y="238623"/>
                  </a:lnTo>
                  <a:lnTo>
                    <a:pt x="1224139" y="241135"/>
                  </a:lnTo>
                  <a:lnTo>
                    <a:pt x="1217522" y="243635"/>
                  </a:lnTo>
                  <a:lnTo>
                    <a:pt x="1210905" y="246123"/>
                  </a:lnTo>
                  <a:lnTo>
                    <a:pt x="1204288" y="248599"/>
                  </a:lnTo>
                  <a:lnTo>
                    <a:pt x="1197671" y="251063"/>
                  </a:lnTo>
                  <a:lnTo>
                    <a:pt x="1191054" y="253515"/>
                  </a:lnTo>
                  <a:lnTo>
                    <a:pt x="1184437" y="255956"/>
                  </a:lnTo>
                  <a:lnTo>
                    <a:pt x="1177820" y="258384"/>
                  </a:lnTo>
                  <a:lnTo>
                    <a:pt x="1171203" y="260801"/>
                  </a:lnTo>
                  <a:lnTo>
                    <a:pt x="1164586" y="263205"/>
                  </a:lnTo>
                  <a:lnTo>
                    <a:pt x="1157969" y="265599"/>
                  </a:lnTo>
                  <a:lnTo>
                    <a:pt x="1151352" y="267981"/>
                  </a:lnTo>
                  <a:lnTo>
                    <a:pt x="1144735" y="270351"/>
                  </a:lnTo>
                  <a:lnTo>
                    <a:pt x="1138118" y="272711"/>
                  </a:lnTo>
                  <a:lnTo>
                    <a:pt x="1131501" y="275061"/>
                  </a:lnTo>
                  <a:lnTo>
                    <a:pt x="1124884" y="277401"/>
                  </a:lnTo>
                  <a:lnTo>
                    <a:pt x="1118267" y="279731"/>
                  </a:lnTo>
                  <a:lnTo>
                    <a:pt x="1111650" y="282052"/>
                  </a:lnTo>
                  <a:lnTo>
                    <a:pt x="1105033" y="284364"/>
                  </a:lnTo>
                  <a:lnTo>
                    <a:pt x="1098416" y="286668"/>
                  </a:lnTo>
                  <a:lnTo>
                    <a:pt x="1091799" y="288966"/>
                  </a:lnTo>
                  <a:lnTo>
                    <a:pt x="1085182" y="291256"/>
                  </a:lnTo>
                  <a:lnTo>
                    <a:pt x="1078566" y="293541"/>
                  </a:lnTo>
                  <a:lnTo>
                    <a:pt x="1071949" y="295821"/>
                  </a:lnTo>
                  <a:lnTo>
                    <a:pt x="1065332" y="298096"/>
                  </a:lnTo>
                  <a:lnTo>
                    <a:pt x="1058715" y="300368"/>
                  </a:lnTo>
                  <a:lnTo>
                    <a:pt x="1052098" y="302638"/>
                  </a:lnTo>
                  <a:lnTo>
                    <a:pt x="1045481" y="304907"/>
                  </a:lnTo>
                  <a:lnTo>
                    <a:pt x="1038864" y="307175"/>
                  </a:lnTo>
                  <a:lnTo>
                    <a:pt x="1032247" y="309444"/>
                  </a:lnTo>
                  <a:lnTo>
                    <a:pt x="1025630" y="311715"/>
                  </a:lnTo>
                  <a:lnTo>
                    <a:pt x="1019013" y="313988"/>
                  </a:lnTo>
                  <a:lnTo>
                    <a:pt x="1012396" y="316266"/>
                  </a:lnTo>
                  <a:lnTo>
                    <a:pt x="1005779" y="318549"/>
                  </a:lnTo>
                  <a:lnTo>
                    <a:pt x="999162" y="320838"/>
                  </a:lnTo>
                  <a:lnTo>
                    <a:pt x="992545" y="323134"/>
                  </a:lnTo>
                  <a:lnTo>
                    <a:pt x="985928" y="325439"/>
                  </a:lnTo>
                  <a:lnTo>
                    <a:pt x="979311" y="327754"/>
                  </a:lnTo>
                  <a:lnTo>
                    <a:pt x="972694" y="330080"/>
                  </a:lnTo>
                  <a:lnTo>
                    <a:pt x="966077" y="332418"/>
                  </a:lnTo>
                  <a:lnTo>
                    <a:pt x="959460" y="334768"/>
                  </a:lnTo>
                  <a:lnTo>
                    <a:pt x="952843" y="337133"/>
                  </a:lnTo>
                  <a:lnTo>
                    <a:pt x="946226" y="339513"/>
                  </a:lnTo>
                  <a:lnTo>
                    <a:pt x="939609" y="341910"/>
                  </a:lnTo>
                  <a:lnTo>
                    <a:pt x="932992" y="344324"/>
                  </a:lnTo>
                  <a:lnTo>
                    <a:pt x="926375" y="346755"/>
                  </a:lnTo>
                  <a:lnTo>
                    <a:pt x="919758" y="349206"/>
                  </a:lnTo>
                  <a:lnTo>
                    <a:pt x="913141" y="351677"/>
                  </a:lnTo>
                  <a:lnTo>
                    <a:pt x="906524" y="354169"/>
                  </a:lnTo>
                  <a:lnTo>
                    <a:pt x="899907" y="356682"/>
                  </a:lnTo>
                  <a:lnTo>
                    <a:pt x="893290" y="359218"/>
                  </a:lnTo>
                  <a:lnTo>
                    <a:pt x="886673" y="361776"/>
                  </a:lnTo>
                  <a:lnTo>
                    <a:pt x="880056" y="364358"/>
                  </a:lnTo>
                  <a:lnTo>
                    <a:pt x="873439" y="366965"/>
                  </a:lnTo>
                  <a:lnTo>
                    <a:pt x="866822" y="369596"/>
                  </a:lnTo>
                  <a:lnTo>
                    <a:pt x="860206" y="372252"/>
                  </a:lnTo>
                  <a:lnTo>
                    <a:pt x="853589" y="374933"/>
                  </a:lnTo>
                  <a:lnTo>
                    <a:pt x="846972" y="377641"/>
                  </a:lnTo>
                  <a:lnTo>
                    <a:pt x="840355" y="380375"/>
                  </a:lnTo>
                  <a:lnTo>
                    <a:pt x="833738" y="383136"/>
                  </a:lnTo>
                  <a:lnTo>
                    <a:pt x="827121" y="385923"/>
                  </a:lnTo>
                  <a:lnTo>
                    <a:pt x="820504" y="388737"/>
                  </a:lnTo>
                  <a:lnTo>
                    <a:pt x="813887" y="391579"/>
                  </a:lnTo>
                  <a:lnTo>
                    <a:pt x="807270" y="394447"/>
                  </a:lnTo>
                  <a:lnTo>
                    <a:pt x="800653" y="397344"/>
                  </a:lnTo>
                  <a:lnTo>
                    <a:pt x="794036" y="400267"/>
                  </a:lnTo>
                  <a:lnTo>
                    <a:pt x="787419" y="403218"/>
                  </a:lnTo>
                  <a:lnTo>
                    <a:pt x="780802" y="406197"/>
                  </a:lnTo>
                  <a:lnTo>
                    <a:pt x="774185" y="409203"/>
                  </a:lnTo>
                  <a:lnTo>
                    <a:pt x="767568" y="412236"/>
                  </a:lnTo>
                  <a:lnTo>
                    <a:pt x="760951" y="415296"/>
                  </a:lnTo>
                  <a:lnTo>
                    <a:pt x="754334" y="418384"/>
                  </a:lnTo>
                  <a:lnTo>
                    <a:pt x="747717" y="421498"/>
                  </a:lnTo>
                  <a:lnTo>
                    <a:pt x="741100" y="424640"/>
                  </a:lnTo>
                  <a:lnTo>
                    <a:pt x="734483" y="427808"/>
                  </a:lnTo>
                  <a:lnTo>
                    <a:pt x="727866" y="431002"/>
                  </a:lnTo>
                  <a:lnTo>
                    <a:pt x="721249" y="434223"/>
                  </a:lnTo>
                  <a:lnTo>
                    <a:pt x="714632" y="437470"/>
                  </a:lnTo>
                  <a:lnTo>
                    <a:pt x="708015" y="440743"/>
                  </a:lnTo>
                  <a:lnTo>
                    <a:pt x="701398" y="444041"/>
                  </a:lnTo>
                  <a:lnTo>
                    <a:pt x="694781" y="447365"/>
                  </a:lnTo>
                  <a:lnTo>
                    <a:pt x="688164" y="450714"/>
                  </a:lnTo>
                  <a:lnTo>
                    <a:pt x="681547" y="454088"/>
                  </a:lnTo>
                  <a:lnTo>
                    <a:pt x="674930" y="457486"/>
                  </a:lnTo>
                  <a:lnTo>
                    <a:pt x="668313" y="460908"/>
                  </a:lnTo>
                  <a:lnTo>
                    <a:pt x="661696" y="464355"/>
                  </a:lnTo>
                  <a:lnTo>
                    <a:pt x="655079" y="467825"/>
                  </a:lnTo>
                  <a:lnTo>
                    <a:pt x="648462" y="471318"/>
                  </a:lnTo>
                  <a:lnTo>
                    <a:pt x="641846" y="474835"/>
                  </a:lnTo>
                  <a:lnTo>
                    <a:pt x="635229" y="478374"/>
                  </a:lnTo>
                  <a:lnTo>
                    <a:pt x="628612" y="481936"/>
                  </a:lnTo>
                  <a:lnTo>
                    <a:pt x="621995" y="485519"/>
                  </a:lnTo>
                  <a:lnTo>
                    <a:pt x="615378" y="489125"/>
                  </a:lnTo>
                  <a:lnTo>
                    <a:pt x="608761" y="492752"/>
                  </a:lnTo>
                  <a:lnTo>
                    <a:pt x="602144" y="496400"/>
                  </a:lnTo>
                  <a:lnTo>
                    <a:pt x="595527" y="500069"/>
                  </a:lnTo>
                  <a:lnTo>
                    <a:pt x="588910" y="503758"/>
                  </a:lnTo>
                  <a:lnTo>
                    <a:pt x="582293" y="507467"/>
                  </a:lnTo>
                  <a:lnTo>
                    <a:pt x="575676" y="511196"/>
                  </a:lnTo>
                  <a:lnTo>
                    <a:pt x="569059" y="514945"/>
                  </a:lnTo>
                  <a:lnTo>
                    <a:pt x="562442" y="518712"/>
                  </a:lnTo>
                  <a:lnTo>
                    <a:pt x="555825" y="522498"/>
                  </a:lnTo>
                  <a:lnTo>
                    <a:pt x="549208" y="526303"/>
                  </a:lnTo>
                  <a:lnTo>
                    <a:pt x="542591" y="530126"/>
                  </a:lnTo>
                  <a:lnTo>
                    <a:pt x="535974" y="533966"/>
                  </a:lnTo>
                  <a:lnTo>
                    <a:pt x="529357" y="537823"/>
                  </a:lnTo>
                  <a:lnTo>
                    <a:pt x="522740" y="541698"/>
                  </a:lnTo>
                  <a:lnTo>
                    <a:pt x="516123" y="545589"/>
                  </a:lnTo>
                  <a:lnTo>
                    <a:pt x="509506" y="549497"/>
                  </a:lnTo>
                  <a:lnTo>
                    <a:pt x="502889" y="553420"/>
                  </a:lnTo>
                  <a:lnTo>
                    <a:pt x="496272" y="557359"/>
                  </a:lnTo>
                  <a:lnTo>
                    <a:pt x="489655" y="561313"/>
                  </a:lnTo>
                  <a:lnTo>
                    <a:pt x="483038" y="565282"/>
                  </a:lnTo>
                  <a:lnTo>
                    <a:pt x="476421" y="569266"/>
                  </a:lnTo>
                  <a:lnTo>
                    <a:pt x="469804" y="573264"/>
                  </a:lnTo>
                  <a:lnTo>
                    <a:pt x="463187" y="577276"/>
                  </a:lnTo>
                  <a:lnTo>
                    <a:pt x="456570" y="581302"/>
                  </a:lnTo>
                  <a:lnTo>
                    <a:pt x="449953" y="585341"/>
                  </a:lnTo>
                  <a:lnTo>
                    <a:pt x="443336" y="589393"/>
                  </a:lnTo>
                  <a:lnTo>
                    <a:pt x="436719" y="593457"/>
                  </a:lnTo>
                  <a:lnTo>
                    <a:pt x="430103" y="597534"/>
                  </a:lnTo>
                  <a:lnTo>
                    <a:pt x="423486" y="601623"/>
                  </a:lnTo>
                  <a:lnTo>
                    <a:pt x="416869" y="605724"/>
                  </a:lnTo>
                  <a:lnTo>
                    <a:pt x="410252" y="609837"/>
                  </a:lnTo>
                  <a:lnTo>
                    <a:pt x="403635" y="613961"/>
                  </a:lnTo>
                  <a:lnTo>
                    <a:pt x="397018" y="618095"/>
                  </a:lnTo>
                  <a:lnTo>
                    <a:pt x="390401" y="622240"/>
                  </a:lnTo>
                  <a:lnTo>
                    <a:pt x="383784" y="626396"/>
                  </a:lnTo>
                  <a:lnTo>
                    <a:pt x="377167" y="630562"/>
                  </a:lnTo>
                  <a:lnTo>
                    <a:pt x="370550" y="634738"/>
                  </a:lnTo>
                  <a:lnTo>
                    <a:pt x="363933" y="638923"/>
                  </a:lnTo>
                  <a:lnTo>
                    <a:pt x="357316" y="643118"/>
                  </a:lnTo>
                  <a:lnTo>
                    <a:pt x="350699" y="647322"/>
                  </a:lnTo>
                  <a:lnTo>
                    <a:pt x="344082" y="651535"/>
                  </a:lnTo>
                  <a:lnTo>
                    <a:pt x="337465" y="655756"/>
                  </a:lnTo>
                  <a:lnTo>
                    <a:pt x="330848" y="659986"/>
                  </a:lnTo>
                  <a:lnTo>
                    <a:pt x="324231" y="664224"/>
                  </a:lnTo>
                  <a:lnTo>
                    <a:pt x="317614" y="668470"/>
                  </a:lnTo>
                  <a:lnTo>
                    <a:pt x="310997" y="672724"/>
                  </a:lnTo>
                  <a:lnTo>
                    <a:pt x="304380" y="676986"/>
                  </a:lnTo>
                  <a:lnTo>
                    <a:pt x="297763" y="681255"/>
                  </a:lnTo>
                  <a:lnTo>
                    <a:pt x="291146" y="685531"/>
                  </a:lnTo>
                  <a:lnTo>
                    <a:pt x="284529" y="689815"/>
                  </a:lnTo>
                  <a:lnTo>
                    <a:pt x="277912" y="694105"/>
                  </a:lnTo>
                  <a:lnTo>
                    <a:pt x="271295" y="698401"/>
                  </a:lnTo>
                  <a:lnTo>
                    <a:pt x="264678" y="702705"/>
                  </a:lnTo>
                  <a:lnTo>
                    <a:pt x="258061" y="707014"/>
                  </a:lnTo>
                  <a:lnTo>
                    <a:pt x="251444" y="711330"/>
                  </a:lnTo>
                  <a:lnTo>
                    <a:pt x="244827" y="715652"/>
                  </a:lnTo>
                  <a:lnTo>
                    <a:pt x="238210" y="719979"/>
                  </a:lnTo>
                  <a:lnTo>
                    <a:pt x="231593" y="724312"/>
                  </a:lnTo>
                  <a:lnTo>
                    <a:pt x="224976" y="728651"/>
                  </a:lnTo>
                  <a:lnTo>
                    <a:pt x="218359" y="732995"/>
                  </a:lnTo>
                  <a:lnTo>
                    <a:pt x="211743" y="737345"/>
                  </a:lnTo>
                  <a:lnTo>
                    <a:pt x="205126" y="741699"/>
                  </a:lnTo>
                  <a:lnTo>
                    <a:pt x="198509" y="746059"/>
                  </a:lnTo>
                  <a:lnTo>
                    <a:pt x="191892" y="750423"/>
                  </a:lnTo>
                  <a:lnTo>
                    <a:pt x="185275" y="754792"/>
                  </a:lnTo>
                  <a:lnTo>
                    <a:pt x="178658" y="759166"/>
                  </a:lnTo>
                  <a:lnTo>
                    <a:pt x="172041" y="763544"/>
                  </a:lnTo>
                  <a:lnTo>
                    <a:pt x="165424" y="767926"/>
                  </a:lnTo>
                  <a:lnTo>
                    <a:pt x="158807" y="772313"/>
                  </a:lnTo>
                  <a:lnTo>
                    <a:pt x="152190" y="776704"/>
                  </a:lnTo>
                  <a:lnTo>
                    <a:pt x="145573" y="781099"/>
                  </a:lnTo>
                  <a:lnTo>
                    <a:pt x="138956" y="785498"/>
                  </a:lnTo>
                  <a:lnTo>
                    <a:pt x="132339" y="789901"/>
                  </a:lnTo>
                  <a:lnTo>
                    <a:pt x="125722" y="794307"/>
                  </a:lnTo>
                  <a:lnTo>
                    <a:pt x="119105" y="798717"/>
                  </a:lnTo>
                  <a:lnTo>
                    <a:pt x="112488" y="803131"/>
                  </a:lnTo>
                  <a:lnTo>
                    <a:pt x="105871" y="807548"/>
                  </a:lnTo>
                  <a:lnTo>
                    <a:pt x="99254" y="811969"/>
                  </a:lnTo>
                  <a:lnTo>
                    <a:pt x="92637" y="816393"/>
                  </a:lnTo>
                  <a:lnTo>
                    <a:pt x="86020" y="820820"/>
                  </a:lnTo>
                  <a:lnTo>
                    <a:pt x="79403" y="825250"/>
                  </a:lnTo>
                  <a:lnTo>
                    <a:pt x="72786" y="829684"/>
                  </a:lnTo>
                  <a:lnTo>
                    <a:pt x="66169" y="834120"/>
                  </a:lnTo>
                  <a:lnTo>
                    <a:pt x="59552" y="838560"/>
                  </a:lnTo>
                  <a:lnTo>
                    <a:pt x="52935" y="843002"/>
                  </a:lnTo>
                  <a:lnTo>
                    <a:pt x="46318" y="847447"/>
                  </a:lnTo>
                  <a:lnTo>
                    <a:pt x="39701" y="851895"/>
                  </a:lnTo>
                  <a:lnTo>
                    <a:pt x="33084" y="856345"/>
                  </a:lnTo>
                  <a:lnTo>
                    <a:pt x="26467" y="860798"/>
                  </a:lnTo>
                  <a:lnTo>
                    <a:pt x="19850" y="865254"/>
                  </a:lnTo>
                  <a:lnTo>
                    <a:pt x="13233" y="869712"/>
                  </a:lnTo>
                  <a:lnTo>
                    <a:pt x="6616" y="874172"/>
                  </a:lnTo>
                  <a:lnTo>
                    <a:pt x="0" y="878635"/>
                  </a:lnTo>
                  <a:lnTo>
                    <a:pt x="0" y="8786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973095" y="1461400"/>
              <a:ext cx="1799815" cy="938256"/>
            </a:xfrm>
            <a:custGeom>
              <a:avLst/>
              <a:pathLst>
                <a:path w="1799815" h="938256">
                  <a:moveTo>
                    <a:pt x="0" y="938256"/>
                  </a:moveTo>
                  <a:lnTo>
                    <a:pt x="6616" y="934540"/>
                  </a:lnTo>
                  <a:lnTo>
                    <a:pt x="13233" y="930824"/>
                  </a:lnTo>
                  <a:lnTo>
                    <a:pt x="19850" y="927108"/>
                  </a:lnTo>
                  <a:lnTo>
                    <a:pt x="26467" y="923392"/>
                  </a:lnTo>
                  <a:lnTo>
                    <a:pt x="33084" y="919676"/>
                  </a:lnTo>
                  <a:lnTo>
                    <a:pt x="39701" y="915961"/>
                  </a:lnTo>
                  <a:lnTo>
                    <a:pt x="46318" y="912246"/>
                  </a:lnTo>
                  <a:lnTo>
                    <a:pt x="52935" y="908532"/>
                  </a:lnTo>
                  <a:lnTo>
                    <a:pt x="59552" y="904818"/>
                  </a:lnTo>
                  <a:lnTo>
                    <a:pt x="66169" y="901104"/>
                  </a:lnTo>
                  <a:lnTo>
                    <a:pt x="72786" y="897391"/>
                  </a:lnTo>
                  <a:lnTo>
                    <a:pt x="79403" y="893678"/>
                  </a:lnTo>
                  <a:lnTo>
                    <a:pt x="86020" y="889965"/>
                  </a:lnTo>
                  <a:lnTo>
                    <a:pt x="92637" y="886253"/>
                  </a:lnTo>
                  <a:lnTo>
                    <a:pt x="99254" y="882541"/>
                  </a:lnTo>
                  <a:lnTo>
                    <a:pt x="105871" y="878830"/>
                  </a:lnTo>
                  <a:lnTo>
                    <a:pt x="112488" y="875119"/>
                  </a:lnTo>
                  <a:lnTo>
                    <a:pt x="119105" y="871409"/>
                  </a:lnTo>
                  <a:lnTo>
                    <a:pt x="125722" y="867699"/>
                  </a:lnTo>
                  <a:lnTo>
                    <a:pt x="132339" y="863990"/>
                  </a:lnTo>
                  <a:lnTo>
                    <a:pt x="138956" y="860281"/>
                  </a:lnTo>
                  <a:lnTo>
                    <a:pt x="145573" y="856573"/>
                  </a:lnTo>
                  <a:lnTo>
                    <a:pt x="152190" y="852866"/>
                  </a:lnTo>
                  <a:lnTo>
                    <a:pt x="158807" y="849159"/>
                  </a:lnTo>
                  <a:lnTo>
                    <a:pt x="165424" y="845453"/>
                  </a:lnTo>
                  <a:lnTo>
                    <a:pt x="172041" y="841748"/>
                  </a:lnTo>
                  <a:lnTo>
                    <a:pt x="178658" y="838044"/>
                  </a:lnTo>
                  <a:lnTo>
                    <a:pt x="185275" y="834340"/>
                  </a:lnTo>
                  <a:lnTo>
                    <a:pt x="191892" y="830637"/>
                  </a:lnTo>
                  <a:lnTo>
                    <a:pt x="198509" y="826935"/>
                  </a:lnTo>
                  <a:lnTo>
                    <a:pt x="205126" y="823234"/>
                  </a:lnTo>
                  <a:lnTo>
                    <a:pt x="211743" y="819534"/>
                  </a:lnTo>
                  <a:lnTo>
                    <a:pt x="218359" y="815835"/>
                  </a:lnTo>
                  <a:lnTo>
                    <a:pt x="224976" y="812137"/>
                  </a:lnTo>
                  <a:lnTo>
                    <a:pt x="231593" y="808440"/>
                  </a:lnTo>
                  <a:lnTo>
                    <a:pt x="238210" y="804744"/>
                  </a:lnTo>
                  <a:lnTo>
                    <a:pt x="244827" y="801049"/>
                  </a:lnTo>
                  <a:lnTo>
                    <a:pt x="251444" y="797356"/>
                  </a:lnTo>
                  <a:lnTo>
                    <a:pt x="258061" y="793663"/>
                  </a:lnTo>
                  <a:lnTo>
                    <a:pt x="264678" y="789973"/>
                  </a:lnTo>
                  <a:lnTo>
                    <a:pt x="271295" y="786283"/>
                  </a:lnTo>
                  <a:lnTo>
                    <a:pt x="277912" y="782595"/>
                  </a:lnTo>
                  <a:lnTo>
                    <a:pt x="284529" y="778909"/>
                  </a:lnTo>
                  <a:lnTo>
                    <a:pt x="291146" y="775224"/>
                  </a:lnTo>
                  <a:lnTo>
                    <a:pt x="297763" y="771541"/>
                  </a:lnTo>
                  <a:lnTo>
                    <a:pt x="304380" y="767860"/>
                  </a:lnTo>
                  <a:lnTo>
                    <a:pt x="310997" y="764181"/>
                  </a:lnTo>
                  <a:lnTo>
                    <a:pt x="317614" y="760504"/>
                  </a:lnTo>
                  <a:lnTo>
                    <a:pt x="324231" y="756828"/>
                  </a:lnTo>
                  <a:lnTo>
                    <a:pt x="330848" y="753155"/>
                  </a:lnTo>
                  <a:lnTo>
                    <a:pt x="337465" y="749484"/>
                  </a:lnTo>
                  <a:lnTo>
                    <a:pt x="344082" y="745816"/>
                  </a:lnTo>
                  <a:lnTo>
                    <a:pt x="350699" y="742150"/>
                  </a:lnTo>
                  <a:lnTo>
                    <a:pt x="357316" y="738486"/>
                  </a:lnTo>
                  <a:lnTo>
                    <a:pt x="363933" y="734825"/>
                  </a:lnTo>
                  <a:lnTo>
                    <a:pt x="370550" y="731167"/>
                  </a:lnTo>
                  <a:lnTo>
                    <a:pt x="377167" y="727512"/>
                  </a:lnTo>
                  <a:lnTo>
                    <a:pt x="383784" y="723860"/>
                  </a:lnTo>
                  <a:lnTo>
                    <a:pt x="390401" y="720211"/>
                  </a:lnTo>
                  <a:lnTo>
                    <a:pt x="397018" y="716566"/>
                  </a:lnTo>
                  <a:lnTo>
                    <a:pt x="403635" y="712924"/>
                  </a:lnTo>
                  <a:lnTo>
                    <a:pt x="410252" y="709286"/>
                  </a:lnTo>
                  <a:lnTo>
                    <a:pt x="416869" y="705651"/>
                  </a:lnTo>
                  <a:lnTo>
                    <a:pt x="423486" y="702021"/>
                  </a:lnTo>
                  <a:lnTo>
                    <a:pt x="430103" y="698395"/>
                  </a:lnTo>
                  <a:lnTo>
                    <a:pt x="436719" y="694773"/>
                  </a:lnTo>
                  <a:lnTo>
                    <a:pt x="443336" y="691157"/>
                  </a:lnTo>
                  <a:lnTo>
                    <a:pt x="449953" y="687544"/>
                  </a:lnTo>
                  <a:lnTo>
                    <a:pt x="456570" y="683937"/>
                  </a:lnTo>
                  <a:lnTo>
                    <a:pt x="463187" y="680336"/>
                  </a:lnTo>
                  <a:lnTo>
                    <a:pt x="469804" y="676740"/>
                  </a:lnTo>
                  <a:lnTo>
                    <a:pt x="476421" y="673150"/>
                  </a:lnTo>
                  <a:lnTo>
                    <a:pt x="483038" y="669565"/>
                  </a:lnTo>
                  <a:lnTo>
                    <a:pt x="489655" y="665988"/>
                  </a:lnTo>
                  <a:lnTo>
                    <a:pt x="496272" y="662417"/>
                  </a:lnTo>
                  <a:lnTo>
                    <a:pt x="502889" y="658853"/>
                  </a:lnTo>
                  <a:lnTo>
                    <a:pt x="509506" y="655296"/>
                  </a:lnTo>
                  <a:lnTo>
                    <a:pt x="516123" y="651747"/>
                  </a:lnTo>
                  <a:lnTo>
                    <a:pt x="522740" y="648205"/>
                  </a:lnTo>
                  <a:lnTo>
                    <a:pt x="529357" y="644673"/>
                  </a:lnTo>
                  <a:lnTo>
                    <a:pt x="535974" y="641149"/>
                  </a:lnTo>
                  <a:lnTo>
                    <a:pt x="542591" y="637633"/>
                  </a:lnTo>
                  <a:lnTo>
                    <a:pt x="549208" y="634128"/>
                  </a:lnTo>
                  <a:lnTo>
                    <a:pt x="555825" y="630632"/>
                  </a:lnTo>
                  <a:lnTo>
                    <a:pt x="562442" y="627147"/>
                  </a:lnTo>
                  <a:lnTo>
                    <a:pt x="569059" y="623673"/>
                  </a:lnTo>
                  <a:lnTo>
                    <a:pt x="575676" y="620209"/>
                  </a:lnTo>
                  <a:lnTo>
                    <a:pt x="582293" y="616758"/>
                  </a:lnTo>
                  <a:lnTo>
                    <a:pt x="588910" y="613318"/>
                  </a:lnTo>
                  <a:lnTo>
                    <a:pt x="595527" y="609892"/>
                  </a:lnTo>
                  <a:lnTo>
                    <a:pt x="602144" y="606478"/>
                  </a:lnTo>
                  <a:lnTo>
                    <a:pt x="608761" y="603078"/>
                  </a:lnTo>
                  <a:lnTo>
                    <a:pt x="615378" y="599693"/>
                  </a:lnTo>
                  <a:lnTo>
                    <a:pt x="621995" y="596322"/>
                  </a:lnTo>
                  <a:lnTo>
                    <a:pt x="628612" y="592966"/>
                  </a:lnTo>
                  <a:lnTo>
                    <a:pt x="635229" y="589626"/>
                  </a:lnTo>
                  <a:lnTo>
                    <a:pt x="641846" y="586303"/>
                  </a:lnTo>
                  <a:lnTo>
                    <a:pt x="648462" y="582996"/>
                  </a:lnTo>
                  <a:lnTo>
                    <a:pt x="655079" y="579707"/>
                  </a:lnTo>
                  <a:lnTo>
                    <a:pt x="661696" y="576436"/>
                  </a:lnTo>
                  <a:lnTo>
                    <a:pt x="668313" y="573183"/>
                  </a:lnTo>
                  <a:lnTo>
                    <a:pt x="674930" y="569949"/>
                  </a:lnTo>
                  <a:lnTo>
                    <a:pt x="681547" y="566734"/>
                  </a:lnTo>
                  <a:lnTo>
                    <a:pt x="688164" y="563540"/>
                  </a:lnTo>
                  <a:lnTo>
                    <a:pt x="694781" y="560366"/>
                  </a:lnTo>
                  <a:lnTo>
                    <a:pt x="701398" y="557212"/>
                  </a:lnTo>
                  <a:lnTo>
                    <a:pt x="708015" y="554080"/>
                  </a:lnTo>
                  <a:lnTo>
                    <a:pt x="714632" y="550969"/>
                  </a:lnTo>
                  <a:lnTo>
                    <a:pt x="721249" y="547879"/>
                  </a:lnTo>
                  <a:lnTo>
                    <a:pt x="727866" y="544811"/>
                  </a:lnTo>
                  <a:lnTo>
                    <a:pt x="734483" y="541766"/>
                  </a:lnTo>
                  <a:lnTo>
                    <a:pt x="741100" y="538742"/>
                  </a:lnTo>
                  <a:lnTo>
                    <a:pt x="747717" y="535741"/>
                  </a:lnTo>
                  <a:lnTo>
                    <a:pt x="754334" y="532761"/>
                  </a:lnTo>
                  <a:lnTo>
                    <a:pt x="760951" y="529804"/>
                  </a:lnTo>
                  <a:lnTo>
                    <a:pt x="767568" y="526868"/>
                  </a:lnTo>
                  <a:lnTo>
                    <a:pt x="774185" y="523953"/>
                  </a:lnTo>
                  <a:lnTo>
                    <a:pt x="780802" y="521059"/>
                  </a:lnTo>
                  <a:lnTo>
                    <a:pt x="787419" y="518186"/>
                  </a:lnTo>
                  <a:lnTo>
                    <a:pt x="794036" y="515332"/>
                  </a:lnTo>
                  <a:lnTo>
                    <a:pt x="800653" y="512497"/>
                  </a:lnTo>
                  <a:lnTo>
                    <a:pt x="807270" y="509680"/>
                  </a:lnTo>
                  <a:lnTo>
                    <a:pt x="813887" y="506880"/>
                  </a:lnTo>
                  <a:lnTo>
                    <a:pt x="820504" y="504097"/>
                  </a:lnTo>
                  <a:lnTo>
                    <a:pt x="827121" y="501328"/>
                  </a:lnTo>
                  <a:lnTo>
                    <a:pt x="833738" y="498573"/>
                  </a:lnTo>
                  <a:lnTo>
                    <a:pt x="840355" y="495830"/>
                  </a:lnTo>
                  <a:lnTo>
                    <a:pt x="846972" y="493098"/>
                  </a:lnTo>
                  <a:lnTo>
                    <a:pt x="853589" y="490376"/>
                  </a:lnTo>
                  <a:lnTo>
                    <a:pt x="860206" y="487661"/>
                  </a:lnTo>
                  <a:lnTo>
                    <a:pt x="866822" y="484953"/>
                  </a:lnTo>
                  <a:lnTo>
                    <a:pt x="873439" y="482250"/>
                  </a:lnTo>
                  <a:lnTo>
                    <a:pt x="880056" y="479549"/>
                  </a:lnTo>
                  <a:lnTo>
                    <a:pt x="886673" y="476850"/>
                  </a:lnTo>
                  <a:lnTo>
                    <a:pt x="893290" y="474150"/>
                  </a:lnTo>
                  <a:lnTo>
                    <a:pt x="899907" y="471448"/>
                  </a:lnTo>
                  <a:lnTo>
                    <a:pt x="906524" y="468742"/>
                  </a:lnTo>
                  <a:lnTo>
                    <a:pt x="913141" y="466030"/>
                  </a:lnTo>
                  <a:lnTo>
                    <a:pt x="919758" y="463312"/>
                  </a:lnTo>
                  <a:lnTo>
                    <a:pt x="926375" y="460584"/>
                  </a:lnTo>
                  <a:lnTo>
                    <a:pt x="932992" y="457846"/>
                  </a:lnTo>
                  <a:lnTo>
                    <a:pt x="939609" y="455097"/>
                  </a:lnTo>
                  <a:lnTo>
                    <a:pt x="946226" y="452334"/>
                  </a:lnTo>
                  <a:lnTo>
                    <a:pt x="952843" y="449557"/>
                  </a:lnTo>
                  <a:lnTo>
                    <a:pt x="959460" y="446764"/>
                  </a:lnTo>
                  <a:lnTo>
                    <a:pt x="966077" y="443955"/>
                  </a:lnTo>
                  <a:lnTo>
                    <a:pt x="972694" y="441128"/>
                  </a:lnTo>
                  <a:lnTo>
                    <a:pt x="979311" y="438283"/>
                  </a:lnTo>
                  <a:lnTo>
                    <a:pt x="985928" y="435418"/>
                  </a:lnTo>
                  <a:lnTo>
                    <a:pt x="992545" y="432533"/>
                  </a:lnTo>
                  <a:lnTo>
                    <a:pt x="999162" y="429627"/>
                  </a:lnTo>
                  <a:lnTo>
                    <a:pt x="1005779" y="426701"/>
                  </a:lnTo>
                  <a:lnTo>
                    <a:pt x="1012396" y="423752"/>
                  </a:lnTo>
                  <a:lnTo>
                    <a:pt x="1019013" y="420782"/>
                  </a:lnTo>
                  <a:lnTo>
                    <a:pt x="1025630" y="417791"/>
                  </a:lnTo>
                  <a:lnTo>
                    <a:pt x="1032247" y="414777"/>
                  </a:lnTo>
                  <a:lnTo>
                    <a:pt x="1038864" y="411741"/>
                  </a:lnTo>
                  <a:lnTo>
                    <a:pt x="1045481" y="408683"/>
                  </a:lnTo>
                  <a:lnTo>
                    <a:pt x="1052098" y="405603"/>
                  </a:lnTo>
                  <a:lnTo>
                    <a:pt x="1058715" y="402501"/>
                  </a:lnTo>
                  <a:lnTo>
                    <a:pt x="1065332" y="399378"/>
                  </a:lnTo>
                  <a:lnTo>
                    <a:pt x="1071949" y="396233"/>
                  </a:lnTo>
                  <a:lnTo>
                    <a:pt x="1078566" y="393068"/>
                  </a:lnTo>
                  <a:lnTo>
                    <a:pt x="1085182" y="389882"/>
                  </a:lnTo>
                  <a:lnTo>
                    <a:pt x="1091799" y="386676"/>
                  </a:lnTo>
                  <a:lnTo>
                    <a:pt x="1098416" y="383451"/>
                  </a:lnTo>
                  <a:lnTo>
                    <a:pt x="1105033" y="380206"/>
                  </a:lnTo>
                  <a:lnTo>
                    <a:pt x="1111650" y="376943"/>
                  </a:lnTo>
                  <a:lnTo>
                    <a:pt x="1118267" y="373661"/>
                  </a:lnTo>
                  <a:lnTo>
                    <a:pt x="1124884" y="370362"/>
                  </a:lnTo>
                  <a:lnTo>
                    <a:pt x="1131501" y="367046"/>
                  </a:lnTo>
                  <a:lnTo>
                    <a:pt x="1138118" y="363713"/>
                  </a:lnTo>
                  <a:lnTo>
                    <a:pt x="1144735" y="360364"/>
                  </a:lnTo>
                  <a:lnTo>
                    <a:pt x="1151352" y="357000"/>
                  </a:lnTo>
                  <a:lnTo>
                    <a:pt x="1157969" y="353621"/>
                  </a:lnTo>
                  <a:lnTo>
                    <a:pt x="1164586" y="350227"/>
                  </a:lnTo>
                  <a:lnTo>
                    <a:pt x="1171203" y="346819"/>
                  </a:lnTo>
                  <a:lnTo>
                    <a:pt x="1177820" y="343398"/>
                  </a:lnTo>
                  <a:lnTo>
                    <a:pt x="1184437" y="339964"/>
                  </a:lnTo>
                  <a:lnTo>
                    <a:pt x="1191054" y="336518"/>
                  </a:lnTo>
                  <a:lnTo>
                    <a:pt x="1197671" y="333060"/>
                  </a:lnTo>
                  <a:lnTo>
                    <a:pt x="1204288" y="329590"/>
                  </a:lnTo>
                  <a:lnTo>
                    <a:pt x="1210905" y="326110"/>
                  </a:lnTo>
                  <a:lnTo>
                    <a:pt x="1217522" y="322618"/>
                  </a:lnTo>
                  <a:lnTo>
                    <a:pt x="1224139" y="319117"/>
                  </a:lnTo>
                  <a:lnTo>
                    <a:pt x="1230756" y="315606"/>
                  </a:lnTo>
                  <a:lnTo>
                    <a:pt x="1237373" y="312086"/>
                  </a:lnTo>
                  <a:lnTo>
                    <a:pt x="1243990" y="308557"/>
                  </a:lnTo>
                  <a:lnTo>
                    <a:pt x="1250607" y="305019"/>
                  </a:lnTo>
                  <a:lnTo>
                    <a:pt x="1257224" y="301474"/>
                  </a:lnTo>
                  <a:lnTo>
                    <a:pt x="1263841" y="297920"/>
                  </a:lnTo>
                  <a:lnTo>
                    <a:pt x="1270458" y="294359"/>
                  </a:lnTo>
                  <a:lnTo>
                    <a:pt x="1277075" y="290791"/>
                  </a:lnTo>
                  <a:lnTo>
                    <a:pt x="1283692" y="287216"/>
                  </a:lnTo>
                  <a:lnTo>
                    <a:pt x="1290309" y="283635"/>
                  </a:lnTo>
                  <a:lnTo>
                    <a:pt x="1296925" y="280047"/>
                  </a:lnTo>
                  <a:lnTo>
                    <a:pt x="1303542" y="276454"/>
                  </a:lnTo>
                  <a:lnTo>
                    <a:pt x="1310159" y="272854"/>
                  </a:lnTo>
                  <a:lnTo>
                    <a:pt x="1316776" y="269250"/>
                  </a:lnTo>
                  <a:lnTo>
                    <a:pt x="1323393" y="265640"/>
                  </a:lnTo>
                  <a:lnTo>
                    <a:pt x="1330010" y="262025"/>
                  </a:lnTo>
                  <a:lnTo>
                    <a:pt x="1336627" y="258405"/>
                  </a:lnTo>
                  <a:lnTo>
                    <a:pt x="1343244" y="254781"/>
                  </a:lnTo>
                  <a:lnTo>
                    <a:pt x="1349861" y="251153"/>
                  </a:lnTo>
                  <a:lnTo>
                    <a:pt x="1356478" y="247520"/>
                  </a:lnTo>
                  <a:lnTo>
                    <a:pt x="1363095" y="243884"/>
                  </a:lnTo>
                  <a:lnTo>
                    <a:pt x="1369712" y="240243"/>
                  </a:lnTo>
                  <a:lnTo>
                    <a:pt x="1376329" y="236600"/>
                  </a:lnTo>
                  <a:lnTo>
                    <a:pt x="1382946" y="232952"/>
                  </a:lnTo>
                  <a:lnTo>
                    <a:pt x="1389563" y="229302"/>
                  </a:lnTo>
                  <a:lnTo>
                    <a:pt x="1396180" y="225648"/>
                  </a:lnTo>
                  <a:lnTo>
                    <a:pt x="1402797" y="221991"/>
                  </a:lnTo>
                  <a:lnTo>
                    <a:pt x="1409414" y="218331"/>
                  </a:lnTo>
                  <a:lnTo>
                    <a:pt x="1416031" y="214669"/>
                  </a:lnTo>
                  <a:lnTo>
                    <a:pt x="1422648" y="211004"/>
                  </a:lnTo>
                  <a:lnTo>
                    <a:pt x="1429265" y="207336"/>
                  </a:lnTo>
                  <a:lnTo>
                    <a:pt x="1435882" y="203666"/>
                  </a:lnTo>
                  <a:lnTo>
                    <a:pt x="1442499" y="199994"/>
                  </a:lnTo>
                  <a:lnTo>
                    <a:pt x="1449116" y="196320"/>
                  </a:lnTo>
                  <a:lnTo>
                    <a:pt x="1455733" y="192643"/>
                  </a:lnTo>
                  <a:lnTo>
                    <a:pt x="1462350" y="188965"/>
                  </a:lnTo>
                  <a:lnTo>
                    <a:pt x="1468967" y="185285"/>
                  </a:lnTo>
                  <a:lnTo>
                    <a:pt x="1475584" y="181602"/>
                  </a:lnTo>
                  <a:lnTo>
                    <a:pt x="1482201" y="177918"/>
                  </a:lnTo>
                  <a:lnTo>
                    <a:pt x="1488818" y="174233"/>
                  </a:lnTo>
                  <a:lnTo>
                    <a:pt x="1495435" y="170546"/>
                  </a:lnTo>
                  <a:lnTo>
                    <a:pt x="1502052" y="166857"/>
                  </a:lnTo>
                  <a:lnTo>
                    <a:pt x="1508669" y="163167"/>
                  </a:lnTo>
                  <a:lnTo>
                    <a:pt x="1515285" y="159475"/>
                  </a:lnTo>
                  <a:lnTo>
                    <a:pt x="1521902" y="155782"/>
                  </a:lnTo>
                  <a:lnTo>
                    <a:pt x="1528519" y="152088"/>
                  </a:lnTo>
                  <a:lnTo>
                    <a:pt x="1535136" y="148393"/>
                  </a:lnTo>
                  <a:lnTo>
                    <a:pt x="1541753" y="144696"/>
                  </a:lnTo>
                  <a:lnTo>
                    <a:pt x="1548370" y="140999"/>
                  </a:lnTo>
                  <a:lnTo>
                    <a:pt x="1554987" y="137300"/>
                  </a:lnTo>
                  <a:lnTo>
                    <a:pt x="1561604" y="133600"/>
                  </a:lnTo>
                  <a:lnTo>
                    <a:pt x="1568221" y="129900"/>
                  </a:lnTo>
                  <a:lnTo>
                    <a:pt x="1574838" y="126198"/>
                  </a:lnTo>
                  <a:lnTo>
                    <a:pt x="1581455" y="122495"/>
                  </a:lnTo>
                  <a:lnTo>
                    <a:pt x="1588072" y="118792"/>
                  </a:lnTo>
                  <a:lnTo>
                    <a:pt x="1594689" y="115088"/>
                  </a:lnTo>
                  <a:lnTo>
                    <a:pt x="1601306" y="111383"/>
                  </a:lnTo>
                  <a:lnTo>
                    <a:pt x="1607923" y="107677"/>
                  </a:lnTo>
                  <a:lnTo>
                    <a:pt x="1614540" y="103971"/>
                  </a:lnTo>
                  <a:lnTo>
                    <a:pt x="1621157" y="100264"/>
                  </a:lnTo>
                  <a:lnTo>
                    <a:pt x="1627774" y="96556"/>
                  </a:lnTo>
                  <a:lnTo>
                    <a:pt x="1634391" y="92848"/>
                  </a:lnTo>
                  <a:lnTo>
                    <a:pt x="1641008" y="89139"/>
                  </a:lnTo>
                  <a:lnTo>
                    <a:pt x="1647625" y="85429"/>
                  </a:lnTo>
                  <a:lnTo>
                    <a:pt x="1654242" y="81719"/>
                  </a:lnTo>
                  <a:lnTo>
                    <a:pt x="1660859" y="78009"/>
                  </a:lnTo>
                  <a:lnTo>
                    <a:pt x="1667476" y="74298"/>
                  </a:lnTo>
                  <a:lnTo>
                    <a:pt x="1674093" y="70586"/>
                  </a:lnTo>
                  <a:lnTo>
                    <a:pt x="1680710" y="66874"/>
                  </a:lnTo>
                  <a:lnTo>
                    <a:pt x="1687327" y="63162"/>
                  </a:lnTo>
                  <a:lnTo>
                    <a:pt x="1693944" y="59449"/>
                  </a:lnTo>
                  <a:lnTo>
                    <a:pt x="1700561" y="55736"/>
                  </a:lnTo>
                  <a:lnTo>
                    <a:pt x="1707178" y="52022"/>
                  </a:lnTo>
                  <a:lnTo>
                    <a:pt x="1713795" y="48308"/>
                  </a:lnTo>
                  <a:lnTo>
                    <a:pt x="1720412" y="44594"/>
                  </a:lnTo>
                  <a:lnTo>
                    <a:pt x="1727029" y="40879"/>
                  </a:lnTo>
                  <a:lnTo>
                    <a:pt x="1733645" y="37164"/>
                  </a:lnTo>
                  <a:lnTo>
                    <a:pt x="1740262" y="33449"/>
                  </a:lnTo>
                  <a:lnTo>
                    <a:pt x="1746879" y="29733"/>
                  </a:lnTo>
                  <a:lnTo>
                    <a:pt x="1753496" y="26017"/>
                  </a:lnTo>
                  <a:lnTo>
                    <a:pt x="1760113" y="22301"/>
                  </a:lnTo>
                  <a:lnTo>
                    <a:pt x="1766730" y="18585"/>
                  </a:lnTo>
                  <a:lnTo>
                    <a:pt x="1773347" y="14868"/>
                  </a:lnTo>
                  <a:lnTo>
                    <a:pt x="1779964" y="11151"/>
                  </a:lnTo>
                  <a:lnTo>
                    <a:pt x="1786581" y="7434"/>
                  </a:lnTo>
                  <a:lnTo>
                    <a:pt x="1793198" y="3717"/>
                  </a:ln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29B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960220" y="2694905"/>
              <a:ext cx="52218" cy="522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002523" y="2690890"/>
              <a:ext cx="60249" cy="6024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050541" y="2692589"/>
              <a:ext cx="56851" cy="5685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105288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145591" y="2695002"/>
              <a:ext cx="52025" cy="5202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99230" y="2702321"/>
              <a:ext cx="37386" cy="3738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35325" y="2692098"/>
              <a:ext cx="57832" cy="5783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88751" y="2699205"/>
              <a:ext cx="43618" cy="43618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336882" y="2701017"/>
              <a:ext cx="39995" cy="39995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384219" y="2155443"/>
              <a:ext cx="37957" cy="3795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428855" y="2121946"/>
              <a:ext cx="41323" cy="41323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465534" y="1971810"/>
              <a:ext cx="60602" cy="60602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505356" y="2033501"/>
              <a:ext cx="73596" cy="73596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54141" y="2031387"/>
              <a:ext cx="68664" cy="6866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602790" y="2004030"/>
              <a:ext cx="64004" cy="64004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651227" y="1961362"/>
              <a:ext cx="59767" cy="59767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692794" y="1953915"/>
              <a:ext cx="69271" cy="69271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737844" y="1943785"/>
              <a:ext cx="71809" cy="71809"/>
            </a:xfrm>
            <a:prstGeom prst="ellipse">
              <a:avLst/>
            </a:prstGeom>
            <a:solidFill>
              <a:srgbClr val="D29B00">
                <a:alpha val="50196"/>
              </a:srgbClr>
            </a:solidFill>
            <a:ln w="9000" cap="rnd">
              <a:solidFill>
                <a:srgbClr val="D29B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973095" y="440380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973095" y="420822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973095" y="401195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973095" y="380836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973095" y="3621803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973095" y="343524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973095" y="323165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973095" y="303538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973095" y="3035296"/>
              <a:ext cx="1799815" cy="1287283"/>
            </a:xfrm>
            <a:custGeom>
              <a:avLst/>
              <a:pathLst>
                <a:path w="1799815" h="1287283">
                  <a:moveTo>
                    <a:pt x="0" y="1109306"/>
                  </a:moveTo>
                  <a:lnTo>
                    <a:pt x="6616" y="1104936"/>
                  </a:lnTo>
                  <a:lnTo>
                    <a:pt x="13233" y="1100564"/>
                  </a:lnTo>
                  <a:lnTo>
                    <a:pt x="19850" y="1096191"/>
                  </a:lnTo>
                  <a:lnTo>
                    <a:pt x="26467" y="1091816"/>
                  </a:lnTo>
                  <a:lnTo>
                    <a:pt x="33084" y="1087439"/>
                  </a:lnTo>
                  <a:lnTo>
                    <a:pt x="39701" y="1083061"/>
                  </a:lnTo>
                  <a:lnTo>
                    <a:pt x="46318" y="1078681"/>
                  </a:lnTo>
                  <a:lnTo>
                    <a:pt x="52935" y="1074300"/>
                  </a:lnTo>
                  <a:lnTo>
                    <a:pt x="59552" y="1069917"/>
                  </a:lnTo>
                  <a:lnTo>
                    <a:pt x="66169" y="1065532"/>
                  </a:lnTo>
                  <a:lnTo>
                    <a:pt x="72786" y="1061145"/>
                  </a:lnTo>
                  <a:lnTo>
                    <a:pt x="79403" y="1056756"/>
                  </a:lnTo>
                  <a:lnTo>
                    <a:pt x="86020" y="1052366"/>
                  </a:lnTo>
                  <a:lnTo>
                    <a:pt x="92637" y="1047973"/>
                  </a:lnTo>
                  <a:lnTo>
                    <a:pt x="99254" y="1043579"/>
                  </a:lnTo>
                  <a:lnTo>
                    <a:pt x="105871" y="1039183"/>
                  </a:lnTo>
                  <a:lnTo>
                    <a:pt x="112488" y="1034784"/>
                  </a:lnTo>
                  <a:lnTo>
                    <a:pt x="119105" y="1030384"/>
                  </a:lnTo>
                  <a:lnTo>
                    <a:pt x="125722" y="1025982"/>
                  </a:lnTo>
                  <a:lnTo>
                    <a:pt x="132339" y="1021577"/>
                  </a:lnTo>
                  <a:lnTo>
                    <a:pt x="138956" y="1017171"/>
                  </a:lnTo>
                  <a:lnTo>
                    <a:pt x="145573" y="1012762"/>
                  </a:lnTo>
                  <a:lnTo>
                    <a:pt x="152190" y="1008351"/>
                  </a:lnTo>
                  <a:lnTo>
                    <a:pt x="158807" y="1003938"/>
                  </a:lnTo>
                  <a:lnTo>
                    <a:pt x="165424" y="999522"/>
                  </a:lnTo>
                  <a:lnTo>
                    <a:pt x="172041" y="995105"/>
                  </a:lnTo>
                  <a:lnTo>
                    <a:pt x="178658" y="990685"/>
                  </a:lnTo>
                  <a:lnTo>
                    <a:pt x="185275" y="986262"/>
                  </a:lnTo>
                  <a:lnTo>
                    <a:pt x="191892" y="981837"/>
                  </a:lnTo>
                  <a:lnTo>
                    <a:pt x="198509" y="977410"/>
                  </a:lnTo>
                  <a:lnTo>
                    <a:pt x="205126" y="972980"/>
                  </a:lnTo>
                  <a:lnTo>
                    <a:pt x="211743" y="968548"/>
                  </a:lnTo>
                  <a:lnTo>
                    <a:pt x="218359" y="964114"/>
                  </a:lnTo>
                  <a:lnTo>
                    <a:pt x="224976" y="959676"/>
                  </a:lnTo>
                  <a:lnTo>
                    <a:pt x="231593" y="955236"/>
                  </a:lnTo>
                  <a:lnTo>
                    <a:pt x="238210" y="950794"/>
                  </a:lnTo>
                  <a:lnTo>
                    <a:pt x="244827" y="946349"/>
                  </a:lnTo>
                  <a:lnTo>
                    <a:pt x="251444" y="941901"/>
                  </a:lnTo>
                  <a:lnTo>
                    <a:pt x="258061" y="937450"/>
                  </a:lnTo>
                  <a:lnTo>
                    <a:pt x="264678" y="932997"/>
                  </a:lnTo>
                  <a:lnTo>
                    <a:pt x="271295" y="928541"/>
                  </a:lnTo>
                  <a:lnTo>
                    <a:pt x="277912" y="924083"/>
                  </a:lnTo>
                  <a:lnTo>
                    <a:pt x="284529" y="919621"/>
                  </a:lnTo>
                  <a:lnTo>
                    <a:pt x="291146" y="915157"/>
                  </a:lnTo>
                  <a:lnTo>
                    <a:pt x="297763" y="910690"/>
                  </a:lnTo>
                  <a:lnTo>
                    <a:pt x="304380" y="906220"/>
                  </a:lnTo>
                  <a:lnTo>
                    <a:pt x="310997" y="901748"/>
                  </a:lnTo>
                  <a:lnTo>
                    <a:pt x="317614" y="897272"/>
                  </a:lnTo>
                  <a:lnTo>
                    <a:pt x="324231" y="892794"/>
                  </a:lnTo>
                  <a:lnTo>
                    <a:pt x="330848" y="888313"/>
                  </a:lnTo>
                  <a:lnTo>
                    <a:pt x="337465" y="883830"/>
                  </a:lnTo>
                  <a:lnTo>
                    <a:pt x="344082" y="879343"/>
                  </a:lnTo>
                  <a:lnTo>
                    <a:pt x="350699" y="874854"/>
                  </a:lnTo>
                  <a:lnTo>
                    <a:pt x="357316" y="870362"/>
                  </a:lnTo>
                  <a:lnTo>
                    <a:pt x="363933" y="865868"/>
                  </a:lnTo>
                  <a:lnTo>
                    <a:pt x="370550" y="861371"/>
                  </a:lnTo>
                  <a:lnTo>
                    <a:pt x="377167" y="856871"/>
                  </a:lnTo>
                  <a:lnTo>
                    <a:pt x="383784" y="852370"/>
                  </a:lnTo>
                  <a:lnTo>
                    <a:pt x="390401" y="847865"/>
                  </a:lnTo>
                  <a:lnTo>
                    <a:pt x="397018" y="843359"/>
                  </a:lnTo>
                  <a:lnTo>
                    <a:pt x="403635" y="838850"/>
                  </a:lnTo>
                  <a:lnTo>
                    <a:pt x="410252" y="834340"/>
                  </a:lnTo>
                  <a:lnTo>
                    <a:pt x="416869" y="829828"/>
                  </a:lnTo>
                  <a:lnTo>
                    <a:pt x="423486" y="825314"/>
                  </a:lnTo>
                  <a:lnTo>
                    <a:pt x="430103" y="820798"/>
                  </a:lnTo>
                  <a:lnTo>
                    <a:pt x="436719" y="816281"/>
                  </a:lnTo>
                  <a:lnTo>
                    <a:pt x="443336" y="811763"/>
                  </a:lnTo>
                  <a:lnTo>
                    <a:pt x="449953" y="807244"/>
                  </a:lnTo>
                  <a:lnTo>
                    <a:pt x="456570" y="802725"/>
                  </a:lnTo>
                  <a:lnTo>
                    <a:pt x="463187" y="798205"/>
                  </a:lnTo>
                  <a:lnTo>
                    <a:pt x="469804" y="793685"/>
                  </a:lnTo>
                  <a:lnTo>
                    <a:pt x="476421" y="789166"/>
                  </a:lnTo>
                  <a:lnTo>
                    <a:pt x="483038" y="784647"/>
                  </a:lnTo>
                  <a:lnTo>
                    <a:pt x="489655" y="780130"/>
                  </a:lnTo>
                  <a:lnTo>
                    <a:pt x="496272" y="775614"/>
                  </a:lnTo>
                  <a:lnTo>
                    <a:pt x="502889" y="771101"/>
                  </a:lnTo>
                  <a:lnTo>
                    <a:pt x="509506" y="766590"/>
                  </a:lnTo>
                  <a:lnTo>
                    <a:pt x="516123" y="762082"/>
                  </a:lnTo>
                  <a:lnTo>
                    <a:pt x="522740" y="757578"/>
                  </a:lnTo>
                  <a:lnTo>
                    <a:pt x="529357" y="753078"/>
                  </a:lnTo>
                  <a:lnTo>
                    <a:pt x="535974" y="748584"/>
                  </a:lnTo>
                  <a:lnTo>
                    <a:pt x="542591" y="744096"/>
                  </a:lnTo>
                  <a:lnTo>
                    <a:pt x="549208" y="739615"/>
                  </a:lnTo>
                  <a:lnTo>
                    <a:pt x="555825" y="735141"/>
                  </a:lnTo>
                  <a:lnTo>
                    <a:pt x="562442" y="730676"/>
                  </a:lnTo>
                  <a:lnTo>
                    <a:pt x="569059" y="726220"/>
                  </a:lnTo>
                  <a:lnTo>
                    <a:pt x="575676" y="721775"/>
                  </a:lnTo>
                  <a:lnTo>
                    <a:pt x="582293" y="717342"/>
                  </a:lnTo>
                  <a:lnTo>
                    <a:pt x="588910" y="712921"/>
                  </a:lnTo>
                  <a:lnTo>
                    <a:pt x="595527" y="708515"/>
                  </a:lnTo>
                  <a:lnTo>
                    <a:pt x="602144" y="704123"/>
                  </a:lnTo>
                  <a:lnTo>
                    <a:pt x="608761" y="699748"/>
                  </a:lnTo>
                  <a:lnTo>
                    <a:pt x="615378" y="695391"/>
                  </a:lnTo>
                  <a:lnTo>
                    <a:pt x="621995" y="691054"/>
                  </a:lnTo>
                  <a:lnTo>
                    <a:pt x="628612" y="686736"/>
                  </a:lnTo>
                  <a:lnTo>
                    <a:pt x="635229" y="682441"/>
                  </a:lnTo>
                  <a:lnTo>
                    <a:pt x="641846" y="678168"/>
                  </a:lnTo>
                  <a:lnTo>
                    <a:pt x="648462" y="673920"/>
                  </a:lnTo>
                  <a:lnTo>
                    <a:pt x="655079" y="669697"/>
                  </a:lnTo>
                  <a:lnTo>
                    <a:pt x="661696" y="665502"/>
                  </a:lnTo>
                  <a:lnTo>
                    <a:pt x="668313" y="661334"/>
                  </a:lnTo>
                  <a:lnTo>
                    <a:pt x="674930" y="657195"/>
                  </a:lnTo>
                  <a:lnTo>
                    <a:pt x="681547" y="653085"/>
                  </a:lnTo>
                  <a:lnTo>
                    <a:pt x="688164" y="649006"/>
                  </a:lnTo>
                  <a:lnTo>
                    <a:pt x="694781" y="644957"/>
                  </a:lnTo>
                  <a:lnTo>
                    <a:pt x="701398" y="640939"/>
                  </a:lnTo>
                  <a:lnTo>
                    <a:pt x="708015" y="636952"/>
                  </a:lnTo>
                  <a:lnTo>
                    <a:pt x="714632" y="632995"/>
                  </a:lnTo>
                  <a:lnTo>
                    <a:pt x="721249" y="629068"/>
                  </a:lnTo>
                  <a:lnTo>
                    <a:pt x="727866" y="625169"/>
                  </a:lnTo>
                  <a:lnTo>
                    <a:pt x="734483" y="621297"/>
                  </a:lnTo>
                  <a:lnTo>
                    <a:pt x="741100" y="617450"/>
                  </a:lnTo>
                  <a:lnTo>
                    <a:pt x="747717" y="613626"/>
                  </a:lnTo>
                  <a:lnTo>
                    <a:pt x="754334" y="609822"/>
                  </a:lnTo>
                  <a:lnTo>
                    <a:pt x="760951" y="606036"/>
                  </a:lnTo>
                  <a:lnTo>
                    <a:pt x="767568" y="602263"/>
                  </a:lnTo>
                  <a:lnTo>
                    <a:pt x="774185" y="598501"/>
                  </a:lnTo>
                  <a:lnTo>
                    <a:pt x="780802" y="594746"/>
                  </a:lnTo>
                  <a:lnTo>
                    <a:pt x="787419" y="590992"/>
                  </a:lnTo>
                  <a:lnTo>
                    <a:pt x="794036" y="587237"/>
                  </a:lnTo>
                  <a:lnTo>
                    <a:pt x="800653" y="583475"/>
                  </a:lnTo>
                  <a:lnTo>
                    <a:pt x="807270" y="579701"/>
                  </a:lnTo>
                  <a:lnTo>
                    <a:pt x="813887" y="575912"/>
                  </a:lnTo>
                  <a:lnTo>
                    <a:pt x="820504" y="572103"/>
                  </a:lnTo>
                  <a:lnTo>
                    <a:pt x="827121" y="568269"/>
                  </a:lnTo>
                  <a:lnTo>
                    <a:pt x="833738" y="564406"/>
                  </a:lnTo>
                  <a:lnTo>
                    <a:pt x="840355" y="560511"/>
                  </a:lnTo>
                  <a:lnTo>
                    <a:pt x="846972" y="556579"/>
                  </a:lnTo>
                  <a:lnTo>
                    <a:pt x="853589" y="552608"/>
                  </a:lnTo>
                  <a:lnTo>
                    <a:pt x="860206" y="548594"/>
                  </a:lnTo>
                  <a:lnTo>
                    <a:pt x="866822" y="544535"/>
                  </a:lnTo>
                  <a:lnTo>
                    <a:pt x="873439" y="540429"/>
                  </a:lnTo>
                  <a:lnTo>
                    <a:pt x="880056" y="536274"/>
                  </a:lnTo>
                  <a:lnTo>
                    <a:pt x="886673" y="532068"/>
                  </a:lnTo>
                  <a:lnTo>
                    <a:pt x="893290" y="527812"/>
                  </a:lnTo>
                  <a:lnTo>
                    <a:pt x="899907" y="523504"/>
                  </a:lnTo>
                  <a:lnTo>
                    <a:pt x="906524" y="519144"/>
                  </a:lnTo>
                  <a:lnTo>
                    <a:pt x="913141" y="514733"/>
                  </a:lnTo>
                  <a:lnTo>
                    <a:pt x="919758" y="510270"/>
                  </a:lnTo>
                  <a:lnTo>
                    <a:pt x="926375" y="505756"/>
                  </a:lnTo>
                  <a:lnTo>
                    <a:pt x="932992" y="501193"/>
                  </a:lnTo>
                  <a:lnTo>
                    <a:pt x="939609" y="496581"/>
                  </a:lnTo>
                  <a:lnTo>
                    <a:pt x="946226" y="491922"/>
                  </a:lnTo>
                  <a:lnTo>
                    <a:pt x="952843" y="487216"/>
                  </a:lnTo>
                  <a:lnTo>
                    <a:pt x="959460" y="482466"/>
                  </a:lnTo>
                  <a:lnTo>
                    <a:pt x="966077" y="477673"/>
                  </a:lnTo>
                  <a:lnTo>
                    <a:pt x="972694" y="472839"/>
                  </a:lnTo>
                  <a:lnTo>
                    <a:pt x="979311" y="467964"/>
                  </a:lnTo>
                  <a:lnTo>
                    <a:pt x="985928" y="463052"/>
                  </a:lnTo>
                  <a:lnTo>
                    <a:pt x="992545" y="458103"/>
                  </a:lnTo>
                  <a:lnTo>
                    <a:pt x="999162" y="453120"/>
                  </a:lnTo>
                  <a:lnTo>
                    <a:pt x="1005779" y="448103"/>
                  </a:lnTo>
                  <a:lnTo>
                    <a:pt x="1012396" y="443055"/>
                  </a:lnTo>
                  <a:lnTo>
                    <a:pt x="1019013" y="437977"/>
                  </a:lnTo>
                  <a:lnTo>
                    <a:pt x="1025630" y="432870"/>
                  </a:lnTo>
                  <a:lnTo>
                    <a:pt x="1032247" y="427736"/>
                  </a:lnTo>
                  <a:lnTo>
                    <a:pt x="1038864" y="422576"/>
                  </a:lnTo>
                  <a:lnTo>
                    <a:pt x="1045481" y="417392"/>
                  </a:lnTo>
                  <a:lnTo>
                    <a:pt x="1052098" y="412185"/>
                  </a:lnTo>
                  <a:lnTo>
                    <a:pt x="1058715" y="406956"/>
                  </a:lnTo>
                  <a:lnTo>
                    <a:pt x="1065332" y="401706"/>
                  </a:lnTo>
                  <a:lnTo>
                    <a:pt x="1071949" y="396436"/>
                  </a:lnTo>
                  <a:lnTo>
                    <a:pt x="1078566" y="391148"/>
                  </a:lnTo>
                  <a:lnTo>
                    <a:pt x="1085182" y="385842"/>
                  </a:lnTo>
                  <a:lnTo>
                    <a:pt x="1091799" y="380519"/>
                  </a:lnTo>
                  <a:lnTo>
                    <a:pt x="1098416" y="375181"/>
                  </a:lnTo>
                  <a:lnTo>
                    <a:pt x="1105033" y="369828"/>
                  </a:lnTo>
                  <a:lnTo>
                    <a:pt x="1111650" y="364460"/>
                  </a:lnTo>
                  <a:lnTo>
                    <a:pt x="1118267" y="359079"/>
                  </a:lnTo>
                  <a:lnTo>
                    <a:pt x="1124884" y="353685"/>
                  </a:lnTo>
                  <a:lnTo>
                    <a:pt x="1131501" y="348279"/>
                  </a:lnTo>
                  <a:lnTo>
                    <a:pt x="1138118" y="342861"/>
                  </a:lnTo>
                  <a:lnTo>
                    <a:pt x="1144735" y="337433"/>
                  </a:lnTo>
                  <a:lnTo>
                    <a:pt x="1151352" y="331994"/>
                  </a:lnTo>
                  <a:lnTo>
                    <a:pt x="1157969" y="326545"/>
                  </a:lnTo>
                  <a:lnTo>
                    <a:pt x="1164586" y="321087"/>
                  </a:lnTo>
                  <a:lnTo>
                    <a:pt x="1171203" y="315620"/>
                  </a:lnTo>
                  <a:lnTo>
                    <a:pt x="1177820" y="310145"/>
                  </a:lnTo>
                  <a:lnTo>
                    <a:pt x="1184437" y="304661"/>
                  </a:lnTo>
                  <a:lnTo>
                    <a:pt x="1191054" y="299170"/>
                  </a:lnTo>
                  <a:lnTo>
                    <a:pt x="1197671" y="293672"/>
                  </a:lnTo>
                  <a:lnTo>
                    <a:pt x="1204288" y="288167"/>
                  </a:lnTo>
                  <a:lnTo>
                    <a:pt x="1210905" y="282655"/>
                  </a:lnTo>
                  <a:lnTo>
                    <a:pt x="1217522" y="277137"/>
                  </a:lnTo>
                  <a:lnTo>
                    <a:pt x="1224139" y="271612"/>
                  </a:lnTo>
                  <a:lnTo>
                    <a:pt x="1230756" y="266082"/>
                  </a:lnTo>
                  <a:lnTo>
                    <a:pt x="1237373" y="260547"/>
                  </a:lnTo>
                  <a:lnTo>
                    <a:pt x="1243990" y="255006"/>
                  </a:lnTo>
                  <a:lnTo>
                    <a:pt x="1250607" y="249460"/>
                  </a:lnTo>
                  <a:lnTo>
                    <a:pt x="1257224" y="243910"/>
                  </a:lnTo>
                  <a:lnTo>
                    <a:pt x="1263841" y="238354"/>
                  </a:lnTo>
                  <a:lnTo>
                    <a:pt x="1270458" y="232795"/>
                  </a:lnTo>
                  <a:lnTo>
                    <a:pt x="1277075" y="227231"/>
                  </a:lnTo>
                  <a:lnTo>
                    <a:pt x="1283692" y="221663"/>
                  </a:lnTo>
                  <a:lnTo>
                    <a:pt x="1290309" y="216091"/>
                  </a:lnTo>
                  <a:lnTo>
                    <a:pt x="1296925" y="210516"/>
                  </a:lnTo>
                  <a:lnTo>
                    <a:pt x="1303542" y="204937"/>
                  </a:lnTo>
                  <a:lnTo>
                    <a:pt x="1310159" y="199354"/>
                  </a:lnTo>
                  <a:lnTo>
                    <a:pt x="1316776" y="193768"/>
                  </a:lnTo>
                  <a:lnTo>
                    <a:pt x="1323393" y="188179"/>
                  </a:lnTo>
                  <a:lnTo>
                    <a:pt x="1330010" y="182587"/>
                  </a:lnTo>
                  <a:lnTo>
                    <a:pt x="1336627" y="176992"/>
                  </a:lnTo>
                  <a:lnTo>
                    <a:pt x="1343244" y="171394"/>
                  </a:lnTo>
                  <a:lnTo>
                    <a:pt x="1349861" y="165794"/>
                  </a:lnTo>
                  <a:lnTo>
                    <a:pt x="1356478" y="160190"/>
                  </a:lnTo>
                  <a:lnTo>
                    <a:pt x="1363095" y="154585"/>
                  </a:lnTo>
                  <a:lnTo>
                    <a:pt x="1369712" y="148976"/>
                  </a:lnTo>
                  <a:lnTo>
                    <a:pt x="1376329" y="143366"/>
                  </a:lnTo>
                  <a:lnTo>
                    <a:pt x="1382946" y="137753"/>
                  </a:lnTo>
                  <a:lnTo>
                    <a:pt x="1389563" y="132138"/>
                  </a:lnTo>
                  <a:lnTo>
                    <a:pt x="1396180" y="126520"/>
                  </a:lnTo>
                  <a:lnTo>
                    <a:pt x="1402797" y="120901"/>
                  </a:lnTo>
                  <a:lnTo>
                    <a:pt x="1409414" y="115280"/>
                  </a:lnTo>
                  <a:lnTo>
                    <a:pt x="1416031" y="109656"/>
                  </a:lnTo>
                  <a:lnTo>
                    <a:pt x="1422648" y="104031"/>
                  </a:lnTo>
                  <a:lnTo>
                    <a:pt x="1429265" y="98404"/>
                  </a:lnTo>
                  <a:lnTo>
                    <a:pt x="1435882" y="92776"/>
                  </a:lnTo>
                  <a:lnTo>
                    <a:pt x="1442499" y="87145"/>
                  </a:lnTo>
                  <a:lnTo>
                    <a:pt x="1449116" y="81513"/>
                  </a:lnTo>
                  <a:lnTo>
                    <a:pt x="1455733" y="75879"/>
                  </a:lnTo>
                  <a:lnTo>
                    <a:pt x="1462350" y="70244"/>
                  </a:lnTo>
                  <a:lnTo>
                    <a:pt x="1468967" y="64607"/>
                  </a:lnTo>
                  <a:lnTo>
                    <a:pt x="1475584" y="58969"/>
                  </a:lnTo>
                  <a:lnTo>
                    <a:pt x="1482201" y="53329"/>
                  </a:lnTo>
                  <a:lnTo>
                    <a:pt x="1488818" y="47688"/>
                  </a:lnTo>
                  <a:lnTo>
                    <a:pt x="1495435" y="42045"/>
                  </a:lnTo>
                  <a:lnTo>
                    <a:pt x="1502052" y="36401"/>
                  </a:lnTo>
                  <a:lnTo>
                    <a:pt x="1508669" y="30756"/>
                  </a:lnTo>
                  <a:lnTo>
                    <a:pt x="1515285" y="25109"/>
                  </a:lnTo>
                  <a:lnTo>
                    <a:pt x="1521902" y="19462"/>
                  </a:lnTo>
                  <a:lnTo>
                    <a:pt x="1528519" y="13813"/>
                  </a:lnTo>
                  <a:lnTo>
                    <a:pt x="1535136" y="8163"/>
                  </a:lnTo>
                  <a:lnTo>
                    <a:pt x="1541753" y="2511"/>
                  </a:lnTo>
                  <a:lnTo>
                    <a:pt x="1544694" y="0"/>
                  </a:lnTo>
                  <a:lnTo>
                    <a:pt x="1799815" y="0"/>
                  </a:lnTo>
                  <a:lnTo>
                    <a:pt x="1799815" y="45989"/>
                  </a:lnTo>
                  <a:lnTo>
                    <a:pt x="1793198" y="50297"/>
                  </a:lnTo>
                  <a:lnTo>
                    <a:pt x="1786581" y="54606"/>
                  </a:lnTo>
                  <a:lnTo>
                    <a:pt x="1779964" y="58914"/>
                  </a:lnTo>
                  <a:lnTo>
                    <a:pt x="1773347" y="63223"/>
                  </a:lnTo>
                  <a:lnTo>
                    <a:pt x="1766730" y="67533"/>
                  </a:lnTo>
                  <a:lnTo>
                    <a:pt x="1760113" y="71843"/>
                  </a:lnTo>
                  <a:lnTo>
                    <a:pt x="1753496" y="76153"/>
                  </a:lnTo>
                  <a:lnTo>
                    <a:pt x="1746879" y="80464"/>
                  </a:lnTo>
                  <a:lnTo>
                    <a:pt x="1740262" y="84775"/>
                  </a:lnTo>
                  <a:lnTo>
                    <a:pt x="1733645" y="89086"/>
                  </a:lnTo>
                  <a:lnTo>
                    <a:pt x="1727029" y="93398"/>
                  </a:lnTo>
                  <a:lnTo>
                    <a:pt x="1720412" y="97710"/>
                  </a:lnTo>
                  <a:lnTo>
                    <a:pt x="1713795" y="102023"/>
                  </a:lnTo>
                  <a:lnTo>
                    <a:pt x="1707178" y="106336"/>
                  </a:lnTo>
                  <a:lnTo>
                    <a:pt x="1700561" y="110650"/>
                  </a:lnTo>
                  <a:lnTo>
                    <a:pt x="1693944" y="114963"/>
                  </a:lnTo>
                  <a:lnTo>
                    <a:pt x="1687327" y="119277"/>
                  </a:lnTo>
                  <a:lnTo>
                    <a:pt x="1680710" y="123592"/>
                  </a:lnTo>
                  <a:lnTo>
                    <a:pt x="1674093" y="127907"/>
                  </a:lnTo>
                  <a:lnTo>
                    <a:pt x="1667476" y="132222"/>
                  </a:lnTo>
                  <a:lnTo>
                    <a:pt x="1660859" y="136538"/>
                  </a:lnTo>
                  <a:lnTo>
                    <a:pt x="1654242" y="140854"/>
                  </a:lnTo>
                  <a:lnTo>
                    <a:pt x="1647625" y="145170"/>
                  </a:lnTo>
                  <a:lnTo>
                    <a:pt x="1641008" y="149486"/>
                  </a:lnTo>
                  <a:lnTo>
                    <a:pt x="1634391" y="153803"/>
                  </a:lnTo>
                  <a:lnTo>
                    <a:pt x="1627774" y="158121"/>
                  </a:lnTo>
                  <a:lnTo>
                    <a:pt x="1621157" y="162438"/>
                  </a:lnTo>
                  <a:lnTo>
                    <a:pt x="1614540" y="166756"/>
                  </a:lnTo>
                  <a:lnTo>
                    <a:pt x="1607923" y="171074"/>
                  </a:lnTo>
                  <a:lnTo>
                    <a:pt x="1601306" y="175392"/>
                  </a:lnTo>
                  <a:lnTo>
                    <a:pt x="1594689" y="179711"/>
                  </a:lnTo>
                  <a:lnTo>
                    <a:pt x="1588072" y="184030"/>
                  </a:lnTo>
                  <a:lnTo>
                    <a:pt x="1581455" y="188349"/>
                  </a:lnTo>
                  <a:lnTo>
                    <a:pt x="1574838" y="192668"/>
                  </a:lnTo>
                  <a:lnTo>
                    <a:pt x="1568221" y="196988"/>
                  </a:lnTo>
                  <a:lnTo>
                    <a:pt x="1561604" y="201307"/>
                  </a:lnTo>
                  <a:lnTo>
                    <a:pt x="1554987" y="205627"/>
                  </a:lnTo>
                  <a:lnTo>
                    <a:pt x="1548370" y="209947"/>
                  </a:lnTo>
                  <a:lnTo>
                    <a:pt x="1541753" y="214267"/>
                  </a:lnTo>
                  <a:lnTo>
                    <a:pt x="1535136" y="218587"/>
                  </a:lnTo>
                  <a:lnTo>
                    <a:pt x="1528519" y="222907"/>
                  </a:lnTo>
                  <a:lnTo>
                    <a:pt x="1521902" y="227227"/>
                  </a:lnTo>
                  <a:lnTo>
                    <a:pt x="1515285" y="231547"/>
                  </a:lnTo>
                  <a:lnTo>
                    <a:pt x="1508669" y="235867"/>
                  </a:lnTo>
                  <a:lnTo>
                    <a:pt x="1502052" y="240186"/>
                  </a:lnTo>
                  <a:lnTo>
                    <a:pt x="1495435" y="244506"/>
                  </a:lnTo>
                  <a:lnTo>
                    <a:pt x="1488818" y="248825"/>
                  </a:lnTo>
                  <a:lnTo>
                    <a:pt x="1482201" y="253144"/>
                  </a:lnTo>
                  <a:lnTo>
                    <a:pt x="1475584" y="257463"/>
                  </a:lnTo>
                  <a:lnTo>
                    <a:pt x="1468967" y="261781"/>
                  </a:lnTo>
                  <a:lnTo>
                    <a:pt x="1462350" y="266099"/>
                  </a:lnTo>
                  <a:lnTo>
                    <a:pt x="1455733" y="270416"/>
                  </a:lnTo>
                  <a:lnTo>
                    <a:pt x="1449116" y="274733"/>
                  </a:lnTo>
                  <a:lnTo>
                    <a:pt x="1442499" y="279049"/>
                  </a:lnTo>
                  <a:lnTo>
                    <a:pt x="1435882" y="283364"/>
                  </a:lnTo>
                  <a:lnTo>
                    <a:pt x="1429265" y="287678"/>
                  </a:lnTo>
                  <a:lnTo>
                    <a:pt x="1422648" y="291992"/>
                  </a:lnTo>
                  <a:lnTo>
                    <a:pt x="1416031" y="296304"/>
                  </a:lnTo>
                  <a:lnTo>
                    <a:pt x="1409414" y="300615"/>
                  </a:lnTo>
                  <a:lnTo>
                    <a:pt x="1402797" y="304925"/>
                  </a:lnTo>
                  <a:lnTo>
                    <a:pt x="1396180" y="309234"/>
                  </a:lnTo>
                  <a:lnTo>
                    <a:pt x="1389563" y="313541"/>
                  </a:lnTo>
                  <a:lnTo>
                    <a:pt x="1382946" y="317846"/>
                  </a:lnTo>
                  <a:lnTo>
                    <a:pt x="1376329" y="322150"/>
                  </a:lnTo>
                  <a:lnTo>
                    <a:pt x="1369712" y="326451"/>
                  </a:lnTo>
                  <a:lnTo>
                    <a:pt x="1363095" y="330751"/>
                  </a:lnTo>
                  <a:lnTo>
                    <a:pt x="1356478" y="335048"/>
                  </a:lnTo>
                  <a:lnTo>
                    <a:pt x="1349861" y="339343"/>
                  </a:lnTo>
                  <a:lnTo>
                    <a:pt x="1343244" y="343635"/>
                  </a:lnTo>
                  <a:lnTo>
                    <a:pt x="1336627" y="347924"/>
                  </a:lnTo>
                  <a:lnTo>
                    <a:pt x="1330010" y="352210"/>
                  </a:lnTo>
                  <a:lnTo>
                    <a:pt x="1323393" y="356493"/>
                  </a:lnTo>
                  <a:lnTo>
                    <a:pt x="1316776" y="360772"/>
                  </a:lnTo>
                  <a:lnTo>
                    <a:pt x="1310159" y="365047"/>
                  </a:lnTo>
                  <a:lnTo>
                    <a:pt x="1303542" y="369318"/>
                  </a:lnTo>
                  <a:lnTo>
                    <a:pt x="1296925" y="373584"/>
                  </a:lnTo>
                  <a:lnTo>
                    <a:pt x="1290309" y="377846"/>
                  </a:lnTo>
                  <a:lnTo>
                    <a:pt x="1283692" y="382103"/>
                  </a:lnTo>
                  <a:lnTo>
                    <a:pt x="1277075" y="386354"/>
                  </a:lnTo>
                  <a:lnTo>
                    <a:pt x="1270458" y="390599"/>
                  </a:lnTo>
                  <a:lnTo>
                    <a:pt x="1263841" y="394838"/>
                  </a:lnTo>
                  <a:lnTo>
                    <a:pt x="1257224" y="399070"/>
                  </a:lnTo>
                  <a:lnTo>
                    <a:pt x="1250607" y="403295"/>
                  </a:lnTo>
                  <a:lnTo>
                    <a:pt x="1243990" y="407513"/>
                  </a:lnTo>
                  <a:lnTo>
                    <a:pt x="1237373" y="411722"/>
                  </a:lnTo>
                  <a:lnTo>
                    <a:pt x="1230756" y="415923"/>
                  </a:lnTo>
                  <a:lnTo>
                    <a:pt x="1224139" y="420114"/>
                  </a:lnTo>
                  <a:lnTo>
                    <a:pt x="1217522" y="424295"/>
                  </a:lnTo>
                  <a:lnTo>
                    <a:pt x="1210905" y="428466"/>
                  </a:lnTo>
                  <a:lnTo>
                    <a:pt x="1204288" y="432626"/>
                  </a:lnTo>
                  <a:lnTo>
                    <a:pt x="1197671" y="436775"/>
                  </a:lnTo>
                  <a:lnTo>
                    <a:pt x="1191054" y="440910"/>
                  </a:lnTo>
                  <a:lnTo>
                    <a:pt x="1184437" y="445033"/>
                  </a:lnTo>
                  <a:lnTo>
                    <a:pt x="1177820" y="449141"/>
                  </a:lnTo>
                  <a:lnTo>
                    <a:pt x="1171203" y="453235"/>
                  </a:lnTo>
                  <a:lnTo>
                    <a:pt x="1164586" y="457313"/>
                  </a:lnTo>
                  <a:lnTo>
                    <a:pt x="1157969" y="461375"/>
                  </a:lnTo>
                  <a:lnTo>
                    <a:pt x="1151352" y="465419"/>
                  </a:lnTo>
                  <a:lnTo>
                    <a:pt x="1144735" y="469445"/>
                  </a:lnTo>
                  <a:lnTo>
                    <a:pt x="1138118" y="473452"/>
                  </a:lnTo>
                  <a:lnTo>
                    <a:pt x="1131501" y="477439"/>
                  </a:lnTo>
                  <a:lnTo>
                    <a:pt x="1124884" y="481406"/>
                  </a:lnTo>
                  <a:lnTo>
                    <a:pt x="1118267" y="485350"/>
                  </a:lnTo>
                  <a:lnTo>
                    <a:pt x="1111650" y="489272"/>
                  </a:lnTo>
                  <a:lnTo>
                    <a:pt x="1105033" y="493170"/>
                  </a:lnTo>
                  <a:lnTo>
                    <a:pt x="1098416" y="497044"/>
                  </a:lnTo>
                  <a:lnTo>
                    <a:pt x="1091799" y="500893"/>
                  </a:lnTo>
                  <a:lnTo>
                    <a:pt x="1085182" y="504716"/>
                  </a:lnTo>
                  <a:lnTo>
                    <a:pt x="1078566" y="508512"/>
                  </a:lnTo>
                  <a:lnTo>
                    <a:pt x="1071949" y="512281"/>
                  </a:lnTo>
                  <a:lnTo>
                    <a:pt x="1065332" y="516023"/>
                  </a:lnTo>
                  <a:lnTo>
                    <a:pt x="1058715" y="519736"/>
                  </a:lnTo>
                  <a:lnTo>
                    <a:pt x="1052098" y="523421"/>
                  </a:lnTo>
                  <a:lnTo>
                    <a:pt x="1045481" y="527077"/>
                  </a:lnTo>
                  <a:lnTo>
                    <a:pt x="1038864" y="530705"/>
                  </a:lnTo>
                  <a:lnTo>
                    <a:pt x="1032247" y="534305"/>
                  </a:lnTo>
                  <a:lnTo>
                    <a:pt x="1025630" y="537877"/>
                  </a:lnTo>
                  <a:lnTo>
                    <a:pt x="1019013" y="541421"/>
                  </a:lnTo>
                  <a:lnTo>
                    <a:pt x="1012396" y="544940"/>
                  </a:lnTo>
                  <a:lnTo>
                    <a:pt x="1005779" y="548433"/>
                  </a:lnTo>
                  <a:lnTo>
                    <a:pt x="999162" y="551902"/>
                  </a:lnTo>
                  <a:lnTo>
                    <a:pt x="992545" y="555348"/>
                  </a:lnTo>
                  <a:lnTo>
                    <a:pt x="985928" y="558774"/>
                  </a:lnTo>
                  <a:lnTo>
                    <a:pt x="979311" y="562181"/>
                  </a:lnTo>
                  <a:lnTo>
                    <a:pt x="972694" y="565571"/>
                  </a:lnTo>
                  <a:lnTo>
                    <a:pt x="966077" y="568948"/>
                  </a:lnTo>
                  <a:lnTo>
                    <a:pt x="959460" y="572314"/>
                  </a:lnTo>
                  <a:lnTo>
                    <a:pt x="952843" y="575671"/>
                  </a:lnTo>
                  <a:lnTo>
                    <a:pt x="946226" y="579023"/>
                  </a:lnTo>
                  <a:lnTo>
                    <a:pt x="939609" y="582372"/>
                  </a:lnTo>
                  <a:lnTo>
                    <a:pt x="932992" y="585723"/>
                  </a:lnTo>
                  <a:lnTo>
                    <a:pt x="926375" y="589079"/>
                  </a:lnTo>
                  <a:lnTo>
                    <a:pt x="919758" y="592442"/>
                  </a:lnTo>
                  <a:lnTo>
                    <a:pt x="913141" y="595817"/>
                  </a:lnTo>
                  <a:lnTo>
                    <a:pt x="906524" y="599207"/>
                  </a:lnTo>
                  <a:lnTo>
                    <a:pt x="899907" y="602614"/>
                  </a:lnTo>
                  <a:lnTo>
                    <a:pt x="893290" y="606043"/>
                  </a:lnTo>
                  <a:lnTo>
                    <a:pt x="886673" y="609496"/>
                  </a:lnTo>
                  <a:lnTo>
                    <a:pt x="880056" y="612977"/>
                  </a:lnTo>
                  <a:lnTo>
                    <a:pt x="873439" y="616487"/>
                  </a:lnTo>
                  <a:lnTo>
                    <a:pt x="866822" y="620030"/>
                  </a:lnTo>
                  <a:lnTo>
                    <a:pt x="860206" y="623608"/>
                  </a:lnTo>
                  <a:lnTo>
                    <a:pt x="853589" y="627223"/>
                  </a:lnTo>
                  <a:lnTo>
                    <a:pt x="846972" y="630877"/>
                  </a:lnTo>
                  <a:lnTo>
                    <a:pt x="840355" y="634571"/>
                  </a:lnTo>
                  <a:lnTo>
                    <a:pt x="833738" y="638306"/>
                  </a:lnTo>
                  <a:lnTo>
                    <a:pt x="827121" y="642085"/>
                  </a:lnTo>
                  <a:lnTo>
                    <a:pt x="820504" y="645907"/>
                  </a:lnTo>
                  <a:lnTo>
                    <a:pt x="813887" y="649773"/>
                  </a:lnTo>
                  <a:lnTo>
                    <a:pt x="807270" y="653683"/>
                  </a:lnTo>
                  <a:lnTo>
                    <a:pt x="800653" y="657638"/>
                  </a:lnTo>
                  <a:lnTo>
                    <a:pt x="794036" y="661638"/>
                  </a:lnTo>
                  <a:lnTo>
                    <a:pt x="787419" y="665683"/>
                  </a:lnTo>
                  <a:lnTo>
                    <a:pt x="780802" y="669772"/>
                  </a:lnTo>
                  <a:lnTo>
                    <a:pt x="774185" y="673905"/>
                  </a:lnTo>
                  <a:lnTo>
                    <a:pt x="767568" y="678081"/>
                  </a:lnTo>
                  <a:lnTo>
                    <a:pt x="760951" y="682299"/>
                  </a:lnTo>
                  <a:lnTo>
                    <a:pt x="754334" y="686559"/>
                  </a:lnTo>
                  <a:lnTo>
                    <a:pt x="747717" y="690861"/>
                  </a:lnTo>
                  <a:lnTo>
                    <a:pt x="741100" y="695202"/>
                  </a:lnTo>
                  <a:lnTo>
                    <a:pt x="734483" y="699582"/>
                  </a:lnTo>
                  <a:lnTo>
                    <a:pt x="727866" y="704001"/>
                  </a:lnTo>
                  <a:lnTo>
                    <a:pt x="721249" y="708457"/>
                  </a:lnTo>
                  <a:lnTo>
                    <a:pt x="714632" y="712949"/>
                  </a:lnTo>
                  <a:lnTo>
                    <a:pt x="708015" y="717476"/>
                  </a:lnTo>
                  <a:lnTo>
                    <a:pt x="701398" y="722038"/>
                  </a:lnTo>
                  <a:lnTo>
                    <a:pt x="694781" y="726632"/>
                  </a:lnTo>
                  <a:lnTo>
                    <a:pt x="688164" y="731259"/>
                  </a:lnTo>
                  <a:lnTo>
                    <a:pt x="681547" y="735916"/>
                  </a:lnTo>
                  <a:lnTo>
                    <a:pt x="674930" y="740604"/>
                  </a:lnTo>
                  <a:lnTo>
                    <a:pt x="668313" y="745322"/>
                  </a:lnTo>
                  <a:lnTo>
                    <a:pt x="661696" y="750067"/>
                  </a:lnTo>
                  <a:lnTo>
                    <a:pt x="655079" y="754840"/>
                  </a:lnTo>
                  <a:lnTo>
                    <a:pt x="648462" y="759640"/>
                  </a:lnTo>
                  <a:lnTo>
                    <a:pt x="641846" y="764465"/>
                  </a:lnTo>
                  <a:lnTo>
                    <a:pt x="635229" y="769315"/>
                  </a:lnTo>
                  <a:lnTo>
                    <a:pt x="628612" y="774190"/>
                  </a:lnTo>
                  <a:lnTo>
                    <a:pt x="621995" y="779087"/>
                  </a:lnTo>
                  <a:lnTo>
                    <a:pt x="615378" y="784008"/>
                  </a:lnTo>
                  <a:lnTo>
                    <a:pt x="608761" y="788950"/>
                  </a:lnTo>
                  <a:lnTo>
                    <a:pt x="602144" y="793913"/>
                  </a:lnTo>
                  <a:lnTo>
                    <a:pt x="595527" y="798897"/>
                  </a:lnTo>
                  <a:lnTo>
                    <a:pt x="588910" y="803901"/>
                  </a:lnTo>
                  <a:lnTo>
                    <a:pt x="582293" y="808924"/>
                  </a:lnTo>
                  <a:lnTo>
                    <a:pt x="575676" y="813966"/>
                  </a:lnTo>
                  <a:lnTo>
                    <a:pt x="569059" y="819026"/>
                  </a:lnTo>
                  <a:lnTo>
                    <a:pt x="562442" y="824103"/>
                  </a:lnTo>
                  <a:lnTo>
                    <a:pt x="555825" y="829197"/>
                  </a:lnTo>
                  <a:lnTo>
                    <a:pt x="549208" y="834308"/>
                  </a:lnTo>
                  <a:lnTo>
                    <a:pt x="542591" y="839435"/>
                  </a:lnTo>
                  <a:lnTo>
                    <a:pt x="535974" y="844577"/>
                  </a:lnTo>
                  <a:lnTo>
                    <a:pt x="529357" y="849735"/>
                  </a:lnTo>
                  <a:lnTo>
                    <a:pt x="522740" y="854906"/>
                  </a:lnTo>
                  <a:lnTo>
                    <a:pt x="516123" y="860092"/>
                  </a:lnTo>
                  <a:lnTo>
                    <a:pt x="509506" y="865292"/>
                  </a:lnTo>
                  <a:lnTo>
                    <a:pt x="502889" y="870505"/>
                  </a:lnTo>
                  <a:lnTo>
                    <a:pt x="496272" y="875731"/>
                  </a:lnTo>
                  <a:lnTo>
                    <a:pt x="489655" y="880969"/>
                  </a:lnTo>
                  <a:lnTo>
                    <a:pt x="483038" y="886220"/>
                  </a:lnTo>
                  <a:lnTo>
                    <a:pt x="476421" y="891482"/>
                  </a:lnTo>
                  <a:lnTo>
                    <a:pt x="469804" y="896756"/>
                  </a:lnTo>
                  <a:lnTo>
                    <a:pt x="463187" y="902041"/>
                  </a:lnTo>
                  <a:lnTo>
                    <a:pt x="456570" y="907336"/>
                  </a:lnTo>
                  <a:lnTo>
                    <a:pt x="449953" y="912642"/>
                  </a:lnTo>
                  <a:lnTo>
                    <a:pt x="443336" y="917958"/>
                  </a:lnTo>
                  <a:lnTo>
                    <a:pt x="436719" y="923284"/>
                  </a:lnTo>
                  <a:lnTo>
                    <a:pt x="430103" y="928620"/>
                  </a:lnTo>
                  <a:lnTo>
                    <a:pt x="423486" y="933965"/>
                  </a:lnTo>
                  <a:lnTo>
                    <a:pt x="416869" y="939319"/>
                  </a:lnTo>
                  <a:lnTo>
                    <a:pt x="410252" y="944681"/>
                  </a:lnTo>
                  <a:lnTo>
                    <a:pt x="403635" y="950052"/>
                  </a:lnTo>
                  <a:lnTo>
                    <a:pt x="397018" y="955432"/>
                  </a:lnTo>
                  <a:lnTo>
                    <a:pt x="390401" y="960819"/>
                  </a:lnTo>
                  <a:lnTo>
                    <a:pt x="383784" y="966214"/>
                  </a:lnTo>
                  <a:lnTo>
                    <a:pt x="377167" y="971617"/>
                  </a:lnTo>
                  <a:lnTo>
                    <a:pt x="370550" y="977027"/>
                  </a:lnTo>
                  <a:lnTo>
                    <a:pt x="363933" y="982444"/>
                  </a:lnTo>
                  <a:lnTo>
                    <a:pt x="357316" y="987868"/>
                  </a:lnTo>
                  <a:lnTo>
                    <a:pt x="350699" y="993299"/>
                  </a:lnTo>
                  <a:lnTo>
                    <a:pt x="344082" y="998736"/>
                  </a:lnTo>
                  <a:lnTo>
                    <a:pt x="337465" y="1004180"/>
                  </a:lnTo>
                  <a:lnTo>
                    <a:pt x="330848" y="1009629"/>
                  </a:lnTo>
                  <a:lnTo>
                    <a:pt x="324231" y="1015085"/>
                  </a:lnTo>
                  <a:lnTo>
                    <a:pt x="317614" y="1020547"/>
                  </a:lnTo>
                  <a:lnTo>
                    <a:pt x="310997" y="1026014"/>
                  </a:lnTo>
                  <a:lnTo>
                    <a:pt x="304380" y="1031487"/>
                  </a:lnTo>
                  <a:lnTo>
                    <a:pt x="297763" y="1036965"/>
                  </a:lnTo>
                  <a:lnTo>
                    <a:pt x="291146" y="1042449"/>
                  </a:lnTo>
                  <a:lnTo>
                    <a:pt x="284529" y="1047937"/>
                  </a:lnTo>
                  <a:lnTo>
                    <a:pt x="277912" y="1053430"/>
                  </a:lnTo>
                  <a:lnTo>
                    <a:pt x="271295" y="1058929"/>
                  </a:lnTo>
                  <a:lnTo>
                    <a:pt x="264678" y="1064432"/>
                  </a:lnTo>
                  <a:lnTo>
                    <a:pt x="258061" y="1069939"/>
                  </a:lnTo>
                  <a:lnTo>
                    <a:pt x="251444" y="1075451"/>
                  </a:lnTo>
                  <a:lnTo>
                    <a:pt x="244827" y="1080967"/>
                  </a:lnTo>
                  <a:lnTo>
                    <a:pt x="238210" y="1086487"/>
                  </a:lnTo>
                  <a:lnTo>
                    <a:pt x="231593" y="1092012"/>
                  </a:lnTo>
                  <a:lnTo>
                    <a:pt x="224976" y="1097540"/>
                  </a:lnTo>
                  <a:lnTo>
                    <a:pt x="218359" y="1103072"/>
                  </a:lnTo>
                  <a:lnTo>
                    <a:pt x="211743" y="1108609"/>
                  </a:lnTo>
                  <a:lnTo>
                    <a:pt x="205126" y="1114148"/>
                  </a:lnTo>
                  <a:lnTo>
                    <a:pt x="198509" y="1119692"/>
                  </a:lnTo>
                  <a:lnTo>
                    <a:pt x="191892" y="1125238"/>
                  </a:lnTo>
                  <a:lnTo>
                    <a:pt x="185275" y="1130788"/>
                  </a:lnTo>
                  <a:lnTo>
                    <a:pt x="178658" y="1136342"/>
                  </a:lnTo>
                  <a:lnTo>
                    <a:pt x="172041" y="1141899"/>
                  </a:lnTo>
                  <a:lnTo>
                    <a:pt x="165424" y="1147458"/>
                  </a:lnTo>
                  <a:lnTo>
                    <a:pt x="158807" y="1153021"/>
                  </a:lnTo>
                  <a:lnTo>
                    <a:pt x="152190" y="1158587"/>
                  </a:lnTo>
                  <a:lnTo>
                    <a:pt x="145573" y="1164156"/>
                  </a:lnTo>
                  <a:lnTo>
                    <a:pt x="138956" y="1169728"/>
                  </a:lnTo>
                  <a:lnTo>
                    <a:pt x="132339" y="1175302"/>
                  </a:lnTo>
                  <a:lnTo>
                    <a:pt x="125722" y="1180879"/>
                  </a:lnTo>
                  <a:lnTo>
                    <a:pt x="119105" y="1186459"/>
                  </a:lnTo>
                  <a:lnTo>
                    <a:pt x="112488" y="1192041"/>
                  </a:lnTo>
                  <a:lnTo>
                    <a:pt x="105871" y="1197626"/>
                  </a:lnTo>
                  <a:lnTo>
                    <a:pt x="99254" y="1203214"/>
                  </a:lnTo>
                  <a:lnTo>
                    <a:pt x="92637" y="1208803"/>
                  </a:lnTo>
                  <a:lnTo>
                    <a:pt x="86020" y="1214395"/>
                  </a:lnTo>
                  <a:lnTo>
                    <a:pt x="79403" y="1219990"/>
                  </a:lnTo>
                  <a:lnTo>
                    <a:pt x="72786" y="1225586"/>
                  </a:lnTo>
                  <a:lnTo>
                    <a:pt x="66169" y="1231185"/>
                  </a:lnTo>
                  <a:lnTo>
                    <a:pt x="59552" y="1236786"/>
                  </a:lnTo>
                  <a:lnTo>
                    <a:pt x="52935" y="1242389"/>
                  </a:lnTo>
                  <a:lnTo>
                    <a:pt x="46318" y="1247994"/>
                  </a:lnTo>
                  <a:lnTo>
                    <a:pt x="39701" y="1253601"/>
                  </a:lnTo>
                  <a:lnTo>
                    <a:pt x="33084" y="1259210"/>
                  </a:lnTo>
                  <a:lnTo>
                    <a:pt x="26467" y="1264821"/>
                  </a:lnTo>
                  <a:lnTo>
                    <a:pt x="19850" y="1270434"/>
                  </a:lnTo>
                  <a:lnTo>
                    <a:pt x="13233" y="1276048"/>
                  </a:lnTo>
                  <a:lnTo>
                    <a:pt x="6616" y="1281665"/>
                  </a:lnTo>
                  <a:lnTo>
                    <a:pt x="0" y="1287283"/>
                  </a:lnTo>
                  <a:close/>
                </a:path>
              </a:pathLst>
            </a:custGeom>
            <a:solidFill>
              <a:srgbClr val="00DCA1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973095" y="3035296"/>
              <a:ext cx="1544694" cy="1109306"/>
            </a:xfrm>
            <a:custGeom>
              <a:avLst/>
              <a:pathLst>
                <a:path w="1544694" h="1109306">
                  <a:moveTo>
                    <a:pt x="0" y="1109306"/>
                  </a:moveTo>
                  <a:lnTo>
                    <a:pt x="6616" y="1104936"/>
                  </a:lnTo>
                  <a:lnTo>
                    <a:pt x="13233" y="1100564"/>
                  </a:lnTo>
                  <a:lnTo>
                    <a:pt x="19850" y="1096191"/>
                  </a:lnTo>
                  <a:lnTo>
                    <a:pt x="26467" y="1091816"/>
                  </a:lnTo>
                  <a:lnTo>
                    <a:pt x="33084" y="1087439"/>
                  </a:lnTo>
                  <a:lnTo>
                    <a:pt x="39701" y="1083061"/>
                  </a:lnTo>
                  <a:lnTo>
                    <a:pt x="46318" y="1078681"/>
                  </a:lnTo>
                  <a:lnTo>
                    <a:pt x="52935" y="1074300"/>
                  </a:lnTo>
                  <a:lnTo>
                    <a:pt x="59552" y="1069917"/>
                  </a:lnTo>
                  <a:lnTo>
                    <a:pt x="66169" y="1065532"/>
                  </a:lnTo>
                  <a:lnTo>
                    <a:pt x="72786" y="1061145"/>
                  </a:lnTo>
                  <a:lnTo>
                    <a:pt x="79403" y="1056756"/>
                  </a:lnTo>
                  <a:lnTo>
                    <a:pt x="86020" y="1052366"/>
                  </a:lnTo>
                  <a:lnTo>
                    <a:pt x="92637" y="1047973"/>
                  </a:lnTo>
                  <a:lnTo>
                    <a:pt x="99254" y="1043579"/>
                  </a:lnTo>
                  <a:lnTo>
                    <a:pt x="105871" y="1039183"/>
                  </a:lnTo>
                  <a:lnTo>
                    <a:pt x="112488" y="1034784"/>
                  </a:lnTo>
                  <a:lnTo>
                    <a:pt x="119105" y="1030384"/>
                  </a:lnTo>
                  <a:lnTo>
                    <a:pt x="125722" y="1025982"/>
                  </a:lnTo>
                  <a:lnTo>
                    <a:pt x="132339" y="1021577"/>
                  </a:lnTo>
                  <a:lnTo>
                    <a:pt x="138956" y="1017171"/>
                  </a:lnTo>
                  <a:lnTo>
                    <a:pt x="145573" y="1012762"/>
                  </a:lnTo>
                  <a:lnTo>
                    <a:pt x="152190" y="1008351"/>
                  </a:lnTo>
                  <a:lnTo>
                    <a:pt x="158807" y="1003938"/>
                  </a:lnTo>
                  <a:lnTo>
                    <a:pt x="165424" y="999522"/>
                  </a:lnTo>
                  <a:lnTo>
                    <a:pt x="172041" y="995105"/>
                  </a:lnTo>
                  <a:lnTo>
                    <a:pt x="178658" y="990685"/>
                  </a:lnTo>
                  <a:lnTo>
                    <a:pt x="185275" y="986262"/>
                  </a:lnTo>
                  <a:lnTo>
                    <a:pt x="191892" y="981837"/>
                  </a:lnTo>
                  <a:lnTo>
                    <a:pt x="198509" y="977410"/>
                  </a:lnTo>
                  <a:lnTo>
                    <a:pt x="205126" y="972980"/>
                  </a:lnTo>
                  <a:lnTo>
                    <a:pt x="211743" y="968548"/>
                  </a:lnTo>
                  <a:lnTo>
                    <a:pt x="218359" y="964114"/>
                  </a:lnTo>
                  <a:lnTo>
                    <a:pt x="224976" y="959676"/>
                  </a:lnTo>
                  <a:lnTo>
                    <a:pt x="231593" y="955236"/>
                  </a:lnTo>
                  <a:lnTo>
                    <a:pt x="238210" y="950794"/>
                  </a:lnTo>
                  <a:lnTo>
                    <a:pt x="244827" y="946349"/>
                  </a:lnTo>
                  <a:lnTo>
                    <a:pt x="251444" y="941901"/>
                  </a:lnTo>
                  <a:lnTo>
                    <a:pt x="258061" y="937450"/>
                  </a:lnTo>
                  <a:lnTo>
                    <a:pt x="264678" y="932997"/>
                  </a:lnTo>
                  <a:lnTo>
                    <a:pt x="271295" y="928541"/>
                  </a:lnTo>
                  <a:lnTo>
                    <a:pt x="277912" y="924083"/>
                  </a:lnTo>
                  <a:lnTo>
                    <a:pt x="284529" y="919621"/>
                  </a:lnTo>
                  <a:lnTo>
                    <a:pt x="291146" y="915157"/>
                  </a:lnTo>
                  <a:lnTo>
                    <a:pt x="297763" y="910690"/>
                  </a:lnTo>
                  <a:lnTo>
                    <a:pt x="304380" y="906220"/>
                  </a:lnTo>
                  <a:lnTo>
                    <a:pt x="310997" y="901748"/>
                  </a:lnTo>
                  <a:lnTo>
                    <a:pt x="317614" y="897272"/>
                  </a:lnTo>
                  <a:lnTo>
                    <a:pt x="324231" y="892794"/>
                  </a:lnTo>
                  <a:lnTo>
                    <a:pt x="330848" y="888313"/>
                  </a:lnTo>
                  <a:lnTo>
                    <a:pt x="337465" y="883830"/>
                  </a:lnTo>
                  <a:lnTo>
                    <a:pt x="344082" y="879343"/>
                  </a:lnTo>
                  <a:lnTo>
                    <a:pt x="350699" y="874854"/>
                  </a:lnTo>
                  <a:lnTo>
                    <a:pt x="357316" y="870362"/>
                  </a:lnTo>
                  <a:lnTo>
                    <a:pt x="363933" y="865868"/>
                  </a:lnTo>
                  <a:lnTo>
                    <a:pt x="370550" y="861371"/>
                  </a:lnTo>
                  <a:lnTo>
                    <a:pt x="377167" y="856871"/>
                  </a:lnTo>
                  <a:lnTo>
                    <a:pt x="383784" y="852370"/>
                  </a:lnTo>
                  <a:lnTo>
                    <a:pt x="390401" y="847865"/>
                  </a:lnTo>
                  <a:lnTo>
                    <a:pt x="397018" y="843359"/>
                  </a:lnTo>
                  <a:lnTo>
                    <a:pt x="403635" y="838850"/>
                  </a:lnTo>
                  <a:lnTo>
                    <a:pt x="410252" y="834340"/>
                  </a:lnTo>
                  <a:lnTo>
                    <a:pt x="416869" y="829828"/>
                  </a:lnTo>
                  <a:lnTo>
                    <a:pt x="423486" y="825314"/>
                  </a:lnTo>
                  <a:lnTo>
                    <a:pt x="430103" y="820798"/>
                  </a:lnTo>
                  <a:lnTo>
                    <a:pt x="436719" y="816281"/>
                  </a:lnTo>
                  <a:lnTo>
                    <a:pt x="443336" y="811763"/>
                  </a:lnTo>
                  <a:lnTo>
                    <a:pt x="449953" y="807244"/>
                  </a:lnTo>
                  <a:lnTo>
                    <a:pt x="456570" y="802725"/>
                  </a:lnTo>
                  <a:lnTo>
                    <a:pt x="463187" y="798205"/>
                  </a:lnTo>
                  <a:lnTo>
                    <a:pt x="469804" y="793685"/>
                  </a:lnTo>
                  <a:lnTo>
                    <a:pt x="476421" y="789166"/>
                  </a:lnTo>
                  <a:lnTo>
                    <a:pt x="483038" y="784647"/>
                  </a:lnTo>
                  <a:lnTo>
                    <a:pt x="489655" y="780130"/>
                  </a:lnTo>
                  <a:lnTo>
                    <a:pt x="496272" y="775614"/>
                  </a:lnTo>
                  <a:lnTo>
                    <a:pt x="502889" y="771101"/>
                  </a:lnTo>
                  <a:lnTo>
                    <a:pt x="509506" y="766590"/>
                  </a:lnTo>
                  <a:lnTo>
                    <a:pt x="516123" y="762082"/>
                  </a:lnTo>
                  <a:lnTo>
                    <a:pt x="522740" y="757578"/>
                  </a:lnTo>
                  <a:lnTo>
                    <a:pt x="529357" y="753078"/>
                  </a:lnTo>
                  <a:lnTo>
                    <a:pt x="535974" y="748584"/>
                  </a:lnTo>
                  <a:lnTo>
                    <a:pt x="542591" y="744096"/>
                  </a:lnTo>
                  <a:lnTo>
                    <a:pt x="549208" y="739615"/>
                  </a:lnTo>
                  <a:lnTo>
                    <a:pt x="555825" y="735141"/>
                  </a:lnTo>
                  <a:lnTo>
                    <a:pt x="562442" y="730676"/>
                  </a:lnTo>
                  <a:lnTo>
                    <a:pt x="569059" y="726220"/>
                  </a:lnTo>
                  <a:lnTo>
                    <a:pt x="575676" y="721775"/>
                  </a:lnTo>
                  <a:lnTo>
                    <a:pt x="582293" y="717342"/>
                  </a:lnTo>
                  <a:lnTo>
                    <a:pt x="588910" y="712921"/>
                  </a:lnTo>
                  <a:lnTo>
                    <a:pt x="595527" y="708515"/>
                  </a:lnTo>
                  <a:lnTo>
                    <a:pt x="602144" y="704123"/>
                  </a:lnTo>
                  <a:lnTo>
                    <a:pt x="608761" y="699748"/>
                  </a:lnTo>
                  <a:lnTo>
                    <a:pt x="615378" y="695391"/>
                  </a:lnTo>
                  <a:lnTo>
                    <a:pt x="621995" y="691054"/>
                  </a:lnTo>
                  <a:lnTo>
                    <a:pt x="628612" y="686736"/>
                  </a:lnTo>
                  <a:lnTo>
                    <a:pt x="635229" y="682441"/>
                  </a:lnTo>
                  <a:lnTo>
                    <a:pt x="641846" y="678168"/>
                  </a:lnTo>
                  <a:lnTo>
                    <a:pt x="648462" y="673920"/>
                  </a:lnTo>
                  <a:lnTo>
                    <a:pt x="655079" y="669697"/>
                  </a:lnTo>
                  <a:lnTo>
                    <a:pt x="661696" y="665502"/>
                  </a:lnTo>
                  <a:lnTo>
                    <a:pt x="668313" y="661334"/>
                  </a:lnTo>
                  <a:lnTo>
                    <a:pt x="674930" y="657195"/>
                  </a:lnTo>
                  <a:lnTo>
                    <a:pt x="681547" y="653085"/>
                  </a:lnTo>
                  <a:lnTo>
                    <a:pt x="688164" y="649006"/>
                  </a:lnTo>
                  <a:lnTo>
                    <a:pt x="694781" y="644957"/>
                  </a:lnTo>
                  <a:lnTo>
                    <a:pt x="701398" y="640939"/>
                  </a:lnTo>
                  <a:lnTo>
                    <a:pt x="708015" y="636952"/>
                  </a:lnTo>
                  <a:lnTo>
                    <a:pt x="714632" y="632995"/>
                  </a:lnTo>
                  <a:lnTo>
                    <a:pt x="721249" y="629068"/>
                  </a:lnTo>
                  <a:lnTo>
                    <a:pt x="727866" y="625169"/>
                  </a:lnTo>
                  <a:lnTo>
                    <a:pt x="734483" y="621297"/>
                  </a:lnTo>
                  <a:lnTo>
                    <a:pt x="741100" y="617450"/>
                  </a:lnTo>
                  <a:lnTo>
                    <a:pt x="747717" y="613626"/>
                  </a:lnTo>
                  <a:lnTo>
                    <a:pt x="754334" y="609822"/>
                  </a:lnTo>
                  <a:lnTo>
                    <a:pt x="760951" y="606036"/>
                  </a:lnTo>
                  <a:lnTo>
                    <a:pt x="767568" y="602263"/>
                  </a:lnTo>
                  <a:lnTo>
                    <a:pt x="774185" y="598501"/>
                  </a:lnTo>
                  <a:lnTo>
                    <a:pt x="780802" y="594746"/>
                  </a:lnTo>
                  <a:lnTo>
                    <a:pt x="787419" y="590992"/>
                  </a:lnTo>
                  <a:lnTo>
                    <a:pt x="794036" y="587237"/>
                  </a:lnTo>
                  <a:lnTo>
                    <a:pt x="800653" y="583475"/>
                  </a:lnTo>
                  <a:lnTo>
                    <a:pt x="807270" y="579701"/>
                  </a:lnTo>
                  <a:lnTo>
                    <a:pt x="813887" y="575912"/>
                  </a:lnTo>
                  <a:lnTo>
                    <a:pt x="820504" y="572103"/>
                  </a:lnTo>
                  <a:lnTo>
                    <a:pt x="827121" y="568269"/>
                  </a:lnTo>
                  <a:lnTo>
                    <a:pt x="833738" y="564406"/>
                  </a:lnTo>
                  <a:lnTo>
                    <a:pt x="840355" y="560511"/>
                  </a:lnTo>
                  <a:lnTo>
                    <a:pt x="846972" y="556579"/>
                  </a:lnTo>
                  <a:lnTo>
                    <a:pt x="853589" y="552608"/>
                  </a:lnTo>
                  <a:lnTo>
                    <a:pt x="860206" y="548594"/>
                  </a:lnTo>
                  <a:lnTo>
                    <a:pt x="866822" y="544535"/>
                  </a:lnTo>
                  <a:lnTo>
                    <a:pt x="873439" y="540429"/>
                  </a:lnTo>
                  <a:lnTo>
                    <a:pt x="880056" y="536274"/>
                  </a:lnTo>
                  <a:lnTo>
                    <a:pt x="886673" y="532068"/>
                  </a:lnTo>
                  <a:lnTo>
                    <a:pt x="893290" y="527812"/>
                  </a:lnTo>
                  <a:lnTo>
                    <a:pt x="899907" y="523504"/>
                  </a:lnTo>
                  <a:lnTo>
                    <a:pt x="906524" y="519144"/>
                  </a:lnTo>
                  <a:lnTo>
                    <a:pt x="913141" y="514733"/>
                  </a:lnTo>
                  <a:lnTo>
                    <a:pt x="919758" y="510270"/>
                  </a:lnTo>
                  <a:lnTo>
                    <a:pt x="926375" y="505756"/>
                  </a:lnTo>
                  <a:lnTo>
                    <a:pt x="932992" y="501193"/>
                  </a:lnTo>
                  <a:lnTo>
                    <a:pt x="939609" y="496581"/>
                  </a:lnTo>
                  <a:lnTo>
                    <a:pt x="946226" y="491922"/>
                  </a:lnTo>
                  <a:lnTo>
                    <a:pt x="952843" y="487216"/>
                  </a:lnTo>
                  <a:lnTo>
                    <a:pt x="959460" y="482466"/>
                  </a:lnTo>
                  <a:lnTo>
                    <a:pt x="966077" y="477673"/>
                  </a:lnTo>
                  <a:lnTo>
                    <a:pt x="972694" y="472839"/>
                  </a:lnTo>
                  <a:lnTo>
                    <a:pt x="979311" y="467964"/>
                  </a:lnTo>
                  <a:lnTo>
                    <a:pt x="985928" y="463052"/>
                  </a:lnTo>
                  <a:lnTo>
                    <a:pt x="992545" y="458103"/>
                  </a:lnTo>
                  <a:lnTo>
                    <a:pt x="999162" y="453120"/>
                  </a:lnTo>
                  <a:lnTo>
                    <a:pt x="1005779" y="448103"/>
                  </a:lnTo>
                  <a:lnTo>
                    <a:pt x="1012396" y="443055"/>
                  </a:lnTo>
                  <a:lnTo>
                    <a:pt x="1019013" y="437977"/>
                  </a:lnTo>
                  <a:lnTo>
                    <a:pt x="1025630" y="432870"/>
                  </a:lnTo>
                  <a:lnTo>
                    <a:pt x="1032247" y="427736"/>
                  </a:lnTo>
                  <a:lnTo>
                    <a:pt x="1038864" y="422576"/>
                  </a:lnTo>
                  <a:lnTo>
                    <a:pt x="1045481" y="417392"/>
                  </a:lnTo>
                  <a:lnTo>
                    <a:pt x="1052098" y="412185"/>
                  </a:lnTo>
                  <a:lnTo>
                    <a:pt x="1058715" y="406956"/>
                  </a:lnTo>
                  <a:lnTo>
                    <a:pt x="1065332" y="401706"/>
                  </a:lnTo>
                  <a:lnTo>
                    <a:pt x="1071949" y="396436"/>
                  </a:lnTo>
                  <a:lnTo>
                    <a:pt x="1078566" y="391148"/>
                  </a:lnTo>
                  <a:lnTo>
                    <a:pt x="1085182" y="385842"/>
                  </a:lnTo>
                  <a:lnTo>
                    <a:pt x="1091799" y="380519"/>
                  </a:lnTo>
                  <a:lnTo>
                    <a:pt x="1098416" y="375181"/>
                  </a:lnTo>
                  <a:lnTo>
                    <a:pt x="1105033" y="369828"/>
                  </a:lnTo>
                  <a:lnTo>
                    <a:pt x="1111650" y="364460"/>
                  </a:lnTo>
                  <a:lnTo>
                    <a:pt x="1118267" y="359079"/>
                  </a:lnTo>
                  <a:lnTo>
                    <a:pt x="1124884" y="353685"/>
                  </a:lnTo>
                  <a:lnTo>
                    <a:pt x="1131501" y="348279"/>
                  </a:lnTo>
                  <a:lnTo>
                    <a:pt x="1138118" y="342861"/>
                  </a:lnTo>
                  <a:lnTo>
                    <a:pt x="1144735" y="337433"/>
                  </a:lnTo>
                  <a:lnTo>
                    <a:pt x="1151352" y="331994"/>
                  </a:lnTo>
                  <a:lnTo>
                    <a:pt x="1157969" y="326545"/>
                  </a:lnTo>
                  <a:lnTo>
                    <a:pt x="1164586" y="321087"/>
                  </a:lnTo>
                  <a:lnTo>
                    <a:pt x="1171203" y="315620"/>
                  </a:lnTo>
                  <a:lnTo>
                    <a:pt x="1177820" y="310145"/>
                  </a:lnTo>
                  <a:lnTo>
                    <a:pt x="1184437" y="304661"/>
                  </a:lnTo>
                  <a:lnTo>
                    <a:pt x="1191054" y="299170"/>
                  </a:lnTo>
                  <a:lnTo>
                    <a:pt x="1197671" y="293672"/>
                  </a:lnTo>
                  <a:lnTo>
                    <a:pt x="1204288" y="288167"/>
                  </a:lnTo>
                  <a:lnTo>
                    <a:pt x="1210905" y="282655"/>
                  </a:lnTo>
                  <a:lnTo>
                    <a:pt x="1217522" y="277137"/>
                  </a:lnTo>
                  <a:lnTo>
                    <a:pt x="1224139" y="271612"/>
                  </a:lnTo>
                  <a:lnTo>
                    <a:pt x="1230756" y="266082"/>
                  </a:lnTo>
                  <a:lnTo>
                    <a:pt x="1237373" y="260547"/>
                  </a:lnTo>
                  <a:lnTo>
                    <a:pt x="1243990" y="255006"/>
                  </a:lnTo>
                  <a:lnTo>
                    <a:pt x="1250607" y="249460"/>
                  </a:lnTo>
                  <a:lnTo>
                    <a:pt x="1257224" y="243910"/>
                  </a:lnTo>
                  <a:lnTo>
                    <a:pt x="1263841" y="238354"/>
                  </a:lnTo>
                  <a:lnTo>
                    <a:pt x="1270458" y="232795"/>
                  </a:lnTo>
                  <a:lnTo>
                    <a:pt x="1277075" y="227231"/>
                  </a:lnTo>
                  <a:lnTo>
                    <a:pt x="1283692" y="221663"/>
                  </a:lnTo>
                  <a:lnTo>
                    <a:pt x="1290309" y="216091"/>
                  </a:lnTo>
                  <a:lnTo>
                    <a:pt x="1296925" y="210516"/>
                  </a:lnTo>
                  <a:lnTo>
                    <a:pt x="1303542" y="204937"/>
                  </a:lnTo>
                  <a:lnTo>
                    <a:pt x="1310159" y="199354"/>
                  </a:lnTo>
                  <a:lnTo>
                    <a:pt x="1316776" y="193768"/>
                  </a:lnTo>
                  <a:lnTo>
                    <a:pt x="1323393" y="188179"/>
                  </a:lnTo>
                  <a:lnTo>
                    <a:pt x="1330010" y="182587"/>
                  </a:lnTo>
                  <a:lnTo>
                    <a:pt x="1336627" y="176992"/>
                  </a:lnTo>
                  <a:lnTo>
                    <a:pt x="1343244" y="171394"/>
                  </a:lnTo>
                  <a:lnTo>
                    <a:pt x="1349861" y="165794"/>
                  </a:lnTo>
                  <a:lnTo>
                    <a:pt x="1356478" y="160190"/>
                  </a:lnTo>
                  <a:lnTo>
                    <a:pt x="1363095" y="154585"/>
                  </a:lnTo>
                  <a:lnTo>
                    <a:pt x="1369712" y="148976"/>
                  </a:lnTo>
                  <a:lnTo>
                    <a:pt x="1376329" y="143366"/>
                  </a:lnTo>
                  <a:lnTo>
                    <a:pt x="1382946" y="137753"/>
                  </a:lnTo>
                  <a:lnTo>
                    <a:pt x="1389563" y="132138"/>
                  </a:lnTo>
                  <a:lnTo>
                    <a:pt x="1396180" y="126520"/>
                  </a:lnTo>
                  <a:lnTo>
                    <a:pt x="1402797" y="120901"/>
                  </a:lnTo>
                  <a:lnTo>
                    <a:pt x="1409414" y="115280"/>
                  </a:lnTo>
                  <a:lnTo>
                    <a:pt x="1416031" y="109656"/>
                  </a:lnTo>
                  <a:lnTo>
                    <a:pt x="1422648" y="104031"/>
                  </a:lnTo>
                  <a:lnTo>
                    <a:pt x="1429265" y="98404"/>
                  </a:lnTo>
                  <a:lnTo>
                    <a:pt x="1435882" y="92776"/>
                  </a:lnTo>
                  <a:lnTo>
                    <a:pt x="1442499" y="87145"/>
                  </a:lnTo>
                  <a:lnTo>
                    <a:pt x="1449116" y="81513"/>
                  </a:lnTo>
                  <a:lnTo>
                    <a:pt x="1455733" y="75879"/>
                  </a:lnTo>
                  <a:lnTo>
                    <a:pt x="1462350" y="70244"/>
                  </a:lnTo>
                  <a:lnTo>
                    <a:pt x="1468967" y="64607"/>
                  </a:lnTo>
                  <a:lnTo>
                    <a:pt x="1475584" y="58969"/>
                  </a:lnTo>
                  <a:lnTo>
                    <a:pt x="1482201" y="53329"/>
                  </a:lnTo>
                  <a:lnTo>
                    <a:pt x="1488818" y="47688"/>
                  </a:lnTo>
                  <a:lnTo>
                    <a:pt x="1495435" y="42045"/>
                  </a:lnTo>
                  <a:lnTo>
                    <a:pt x="1502052" y="36401"/>
                  </a:lnTo>
                  <a:lnTo>
                    <a:pt x="1508669" y="30756"/>
                  </a:lnTo>
                  <a:lnTo>
                    <a:pt x="1515285" y="25109"/>
                  </a:lnTo>
                  <a:lnTo>
                    <a:pt x="1521902" y="19462"/>
                  </a:lnTo>
                  <a:lnTo>
                    <a:pt x="1528519" y="13813"/>
                  </a:lnTo>
                  <a:lnTo>
                    <a:pt x="1535136" y="8163"/>
                  </a:lnTo>
                  <a:lnTo>
                    <a:pt x="1541753" y="2511"/>
                  </a:lnTo>
                  <a:lnTo>
                    <a:pt x="154469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973095" y="3081286"/>
              <a:ext cx="1799815" cy="1241293"/>
            </a:xfrm>
            <a:custGeom>
              <a:avLst/>
              <a:pathLst>
                <a:path w="1799815" h="1241293">
                  <a:moveTo>
                    <a:pt x="1799815" y="0"/>
                  </a:moveTo>
                  <a:lnTo>
                    <a:pt x="1799815" y="0"/>
                  </a:lnTo>
                  <a:lnTo>
                    <a:pt x="1793198" y="4307"/>
                  </a:lnTo>
                  <a:lnTo>
                    <a:pt x="1786581" y="8616"/>
                  </a:lnTo>
                  <a:lnTo>
                    <a:pt x="1779964" y="12925"/>
                  </a:lnTo>
                  <a:lnTo>
                    <a:pt x="1773347" y="17234"/>
                  </a:lnTo>
                  <a:lnTo>
                    <a:pt x="1766730" y="21543"/>
                  </a:lnTo>
                  <a:lnTo>
                    <a:pt x="1760113" y="25853"/>
                  </a:lnTo>
                  <a:lnTo>
                    <a:pt x="1753496" y="30163"/>
                  </a:lnTo>
                  <a:lnTo>
                    <a:pt x="1746879" y="34474"/>
                  </a:lnTo>
                  <a:lnTo>
                    <a:pt x="1740262" y="38785"/>
                  </a:lnTo>
                  <a:lnTo>
                    <a:pt x="1733645" y="43097"/>
                  </a:lnTo>
                  <a:lnTo>
                    <a:pt x="1727029" y="47409"/>
                  </a:lnTo>
                  <a:lnTo>
                    <a:pt x="1720412" y="51721"/>
                  </a:lnTo>
                  <a:lnTo>
                    <a:pt x="1713795" y="56033"/>
                  </a:lnTo>
                  <a:lnTo>
                    <a:pt x="1707178" y="60346"/>
                  </a:lnTo>
                  <a:lnTo>
                    <a:pt x="1700561" y="64660"/>
                  </a:lnTo>
                  <a:lnTo>
                    <a:pt x="1693944" y="68974"/>
                  </a:lnTo>
                  <a:lnTo>
                    <a:pt x="1687327" y="73288"/>
                  </a:lnTo>
                  <a:lnTo>
                    <a:pt x="1680710" y="77602"/>
                  </a:lnTo>
                  <a:lnTo>
                    <a:pt x="1674093" y="81917"/>
                  </a:lnTo>
                  <a:lnTo>
                    <a:pt x="1667476" y="86232"/>
                  </a:lnTo>
                  <a:lnTo>
                    <a:pt x="1660859" y="90548"/>
                  </a:lnTo>
                  <a:lnTo>
                    <a:pt x="1654242" y="94864"/>
                  </a:lnTo>
                  <a:lnTo>
                    <a:pt x="1647625" y="99180"/>
                  </a:lnTo>
                  <a:lnTo>
                    <a:pt x="1641008" y="103497"/>
                  </a:lnTo>
                  <a:lnTo>
                    <a:pt x="1634391" y="107814"/>
                  </a:lnTo>
                  <a:lnTo>
                    <a:pt x="1627774" y="112131"/>
                  </a:lnTo>
                  <a:lnTo>
                    <a:pt x="1621157" y="116448"/>
                  </a:lnTo>
                  <a:lnTo>
                    <a:pt x="1614540" y="120766"/>
                  </a:lnTo>
                  <a:lnTo>
                    <a:pt x="1607923" y="125084"/>
                  </a:lnTo>
                  <a:lnTo>
                    <a:pt x="1601306" y="129403"/>
                  </a:lnTo>
                  <a:lnTo>
                    <a:pt x="1594689" y="133721"/>
                  </a:lnTo>
                  <a:lnTo>
                    <a:pt x="1588072" y="138040"/>
                  </a:lnTo>
                  <a:lnTo>
                    <a:pt x="1581455" y="142359"/>
                  </a:lnTo>
                  <a:lnTo>
                    <a:pt x="1574838" y="146679"/>
                  </a:lnTo>
                  <a:lnTo>
                    <a:pt x="1568221" y="150998"/>
                  </a:lnTo>
                  <a:lnTo>
                    <a:pt x="1561604" y="155318"/>
                  </a:lnTo>
                  <a:lnTo>
                    <a:pt x="1554987" y="159637"/>
                  </a:lnTo>
                  <a:lnTo>
                    <a:pt x="1548370" y="163957"/>
                  </a:lnTo>
                  <a:lnTo>
                    <a:pt x="1541753" y="168277"/>
                  </a:lnTo>
                  <a:lnTo>
                    <a:pt x="1535136" y="172597"/>
                  </a:lnTo>
                  <a:lnTo>
                    <a:pt x="1528519" y="176917"/>
                  </a:lnTo>
                  <a:lnTo>
                    <a:pt x="1521902" y="181237"/>
                  </a:lnTo>
                  <a:lnTo>
                    <a:pt x="1515285" y="185557"/>
                  </a:lnTo>
                  <a:lnTo>
                    <a:pt x="1508669" y="189877"/>
                  </a:lnTo>
                  <a:lnTo>
                    <a:pt x="1502052" y="194197"/>
                  </a:lnTo>
                  <a:lnTo>
                    <a:pt x="1495435" y="198516"/>
                  </a:lnTo>
                  <a:lnTo>
                    <a:pt x="1488818" y="202835"/>
                  </a:lnTo>
                  <a:lnTo>
                    <a:pt x="1482201" y="207154"/>
                  </a:lnTo>
                  <a:lnTo>
                    <a:pt x="1475584" y="211473"/>
                  </a:lnTo>
                  <a:lnTo>
                    <a:pt x="1468967" y="215791"/>
                  </a:lnTo>
                  <a:lnTo>
                    <a:pt x="1462350" y="220109"/>
                  </a:lnTo>
                  <a:lnTo>
                    <a:pt x="1455733" y="224426"/>
                  </a:lnTo>
                  <a:lnTo>
                    <a:pt x="1449116" y="228743"/>
                  </a:lnTo>
                  <a:lnTo>
                    <a:pt x="1442499" y="233059"/>
                  </a:lnTo>
                  <a:lnTo>
                    <a:pt x="1435882" y="237374"/>
                  </a:lnTo>
                  <a:lnTo>
                    <a:pt x="1429265" y="241688"/>
                  </a:lnTo>
                  <a:lnTo>
                    <a:pt x="1422648" y="246002"/>
                  </a:lnTo>
                  <a:lnTo>
                    <a:pt x="1416031" y="250314"/>
                  </a:lnTo>
                  <a:lnTo>
                    <a:pt x="1409414" y="254625"/>
                  </a:lnTo>
                  <a:lnTo>
                    <a:pt x="1402797" y="258935"/>
                  </a:lnTo>
                  <a:lnTo>
                    <a:pt x="1396180" y="263244"/>
                  </a:lnTo>
                  <a:lnTo>
                    <a:pt x="1389563" y="267551"/>
                  </a:lnTo>
                  <a:lnTo>
                    <a:pt x="1382946" y="271856"/>
                  </a:lnTo>
                  <a:lnTo>
                    <a:pt x="1376329" y="276160"/>
                  </a:lnTo>
                  <a:lnTo>
                    <a:pt x="1369712" y="280461"/>
                  </a:lnTo>
                  <a:lnTo>
                    <a:pt x="1363095" y="284761"/>
                  </a:lnTo>
                  <a:lnTo>
                    <a:pt x="1356478" y="289058"/>
                  </a:lnTo>
                  <a:lnTo>
                    <a:pt x="1349861" y="293353"/>
                  </a:lnTo>
                  <a:lnTo>
                    <a:pt x="1343244" y="297645"/>
                  </a:lnTo>
                  <a:lnTo>
                    <a:pt x="1336627" y="301934"/>
                  </a:lnTo>
                  <a:lnTo>
                    <a:pt x="1330010" y="306220"/>
                  </a:lnTo>
                  <a:lnTo>
                    <a:pt x="1323393" y="310503"/>
                  </a:lnTo>
                  <a:lnTo>
                    <a:pt x="1316776" y="314782"/>
                  </a:lnTo>
                  <a:lnTo>
                    <a:pt x="1310159" y="319057"/>
                  </a:lnTo>
                  <a:lnTo>
                    <a:pt x="1303542" y="323328"/>
                  </a:lnTo>
                  <a:lnTo>
                    <a:pt x="1296925" y="327595"/>
                  </a:lnTo>
                  <a:lnTo>
                    <a:pt x="1290309" y="331856"/>
                  </a:lnTo>
                  <a:lnTo>
                    <a:pt x="1283692" y="336113"/>
                  </a:lnTo>
                  <a:lnTo>
                    <a:pt x="1277075" y="340364"/>
                  </a:lnTo>
                  <a:lnTo>
                    <a:pt x="1270458" y="344609"/>
                  </a:lnTo>
                  <a:lnTo>
                    <a:pt x="1263841" y="348848"/>
                  </a:lnTo>
                  <a:lnTo>
                    <a:pt x="1257224" y="353081"/>
                  </a:lnTo>
                  <a:lnTo>
                    <a:pt x="1250607" y="357306"/>
                  </a:lnTo>
                  <a:lnTo>
                    <a:pt x="1243990" y="361523"/>
                  </a:lnTo>
                  <a:lnTo>
                    <a:pt x="1237373" y="365732"/>
                  </a:lnTo>
                  <a:lnTo>
                    <a:pt x="1230756" y="369933"/>
                  </a:lnTo>
                  <a:lnTo>
                    <a:pt x="1224139" y="374124"/>
                  </a:lnTo>
                  <a:lnTo>
                    <a:pt x="1217522" y="378306"/>
                  </a:lnTo>
                  <a:lnTo>
                    <a:pt x="1210905" y="382477"/>
                  </a:lnTo>
                  <a:lnTo>
                    <a:pt x="1204288" y="386637"/>
                  </a:lnTo>
                  <a:lnTo>
                    <a:pt x="1197671" y="390785"/>
                  </a:lnTo>
                  <a:lnTo>
                    <a:pt x="1191054" y="394920"/>
                  </a:lnTo>
                  <a:lnTo>
                    <a:pt x="1184437" y="399043"/>
                  </a:lnTo>
                  <a:lnTo>
                    <a:pt x="1177820" y="403151"/>
                  </a:lnTo>
                  <a:lnTo>
                    <a:pt x="1171203" y="407245"/>
                  </a:lnTo>
                  <a:lnTo>
                    <a:pt x="1164586" y="411323"/>
                  </a:lnTo>
                  <a:lnTo>
                    <a:pt x="1157969" y="415385"/>
                  </a:lnTo>
                  <a:lnTo>
                    <a:pt x="1151352" y="419429"/>
                  </a:lnTo>
                  <a:lnTo>
                    <a:pt x="1144735" y="423455"/>
                  </a:lnTo>
                  <a:lnTo>
                    <a:pt x="1138118" y="427463"/>
                  </a:lnTo>
                  <a:lnTo>
                    <a:pt x="1131501" y="431450"/>
                  </a:lnTo>
                  <a:lnTo>
                    <a:pt x="1124884" y="435416"/>
                  </a:lnTo>
                  <a:lnTo>
                    <a:pt x="1118267" y="439361"/>
                  </a:lnTo>
                  <a:lnTo>
                    <a:pt x="1111650" y="443282"/>
                  </a:lnTo>
                  <a:lnTo>
                    <a:pt x="1105033" y="447181"/>
                  </a:lnTo>
                  <a:lnTo>
                    <a:pt x="1098416" y="451055"/>
                  </a:lnTo>
                  <a:lnTo>
                    <a:pt x="1091799" y="454903"/>
                  </a:lnTo>
                  <a:lnTo>
                    <a:pt x="1085182" y="458726"/>
                  </a:lnTo>
                  <a:lnTo>
                    <a:pt x="1078566" y="462523"/>
                  </a:lnTo>
                  <a:lnTo>
                    <a:pt x="1071949" y="466292"/>
                  </a:lnTo>
                  <a:lnTo>
                    <a:pt x="1065332" y="470033"/>
                  </a:lnTo>
                  <a:lnTo>
                    <a:pt x="1058715" y="473746"/>
                  </a:lnTo>
                  <a:lnTo>
                    <a:pt x="1052098" y="477431"/>
                  </a:lnTo>
                  <a:lnTo>
                    <a:pt x="1045481" y="481087"/>
                  </a:lnTo>
                  <a:lnTo>
                    <a:pt x="1038864" y="484715"/>
                  </a:lnTo>
                  <a:lnTo>
                    <a:pt x="1032247" y="488315"/>
                  </a:lnTo>
                  <a:lnTo>
                    <a:pt x="1025630" y="491887"/>
                  </a:lnTo>
                  <a:lnTo>
                    <a:pt x="1019013" y="495432"/>
                  </a:lnTo>
                  <a:lnTo>
                    <a:pt x="1012396" y="498950"/>
                  </a:lnTo>
                  <a:lnTo>
                    <a:pt x="1005779" y="502443"/>
                  </a:lnTo>
                  <a:lnTo>
                    <a:pt x="999162" y="505912"/>
                  </a:lnTo>
                  <a:lnTo>
                    <a:pt x="992545" y="509358"/>
                  </a:lnTo>
                  <a:lnTo>
                    <a:pt x="985928" y="512784"/>
                  </a:lnTo>
                  <a:lnTo>
                    <a:pt x="979311" y="516191"/>
                  </a:lnTo>
                  <a:lnTo>
                    <a:pt x="972694" y="519582"/>
                  </a:lnTo>
                  <a:lnTo>
                    <a:pt x="966077" y="522958"/>
                  </a:lnTo>
                  <a:lnTo>
                    <a:pt x="959460" y="526324"/>
                  </a:lnTo>
                  <a:lnTo>
                    <a:pt x="952843" y="529681"/>
                  </a:lnTo>
                  <a:lnTo>
                    <a:pt x="946226" y="533033"/>
                  </a:lnTo>
                  <a:lnTo>
                    <a:pt x="939609" y="536383"/>
                  </a:lnTo>
                  <a:lnTo>
                    <a:pt x="932992" y="539734"/>
                  </a:lnTo>
                  <a:lnTo>
                    <a:pt x="926375" y="543089"/>
                  </a:lnTo>
                  <a:lnTo>
                    <a:pt x="919758" y="546453"/>
                  </a:lnTo>
                  <a:lnTo>
                    <a:pt x="913141" y="549827"/>
                  </a:lnTo>
                  <a:lnTo>
                    <a:pt x="906524" y="553217"/>
                  </a:lnTo>
                  <a:lnTo>
                    <a:pt x="899907" y="556624"/>
                  </a:lnTo>
                  <a:lnTo>
                    <a:pt x="893290" y="560053"/>
                  </a:lnTo>
                  <a:lnTo>
                    <a:pt x="886673" y="563507"/>
                  </a:lnTo>
                  <a:lnTo>
                    <a:pt x="880056" y="566987"/>
                  </a:lnTo>
                  <a:lnTo>
                    <a:pt x="873439" y="570498"/>
                  </a:lnTo>
                  <a:lnTo>
                    <a:pt x="866822" y="574041"/>
                  </a:lnTo>
                  <a:lnTo>
                    <a:pt x="860206" y="577619"/>
                  </a:lnTo>
                  <a:lnTo>
                    <a:pt x="853589" y="581234"/>
                  </a:lnTo>
                  <a:lnTo>
                    <a:pt x="846972" y="584887"/>
                  </a:lnTo>
                  <a:lnTo>
                    <a:pt x="840355" y="588581"/>
                  </a:lnTo>
                  <a:lnTo>
                    <a:pt x="833738" y="592317"/>
                  </a:lnTo>
                  <a:lnTo>
                    <a:pt x="827121" y="596095"/>
                  </a:lnTo>
                  <a:lnTo>
                    <a:pt x="820504" y="599917"/>
                  </a:lnTo>
                  <a:lnTo>
                    <a:pt x="813887" y="603783"/>
                  </a:lnTo>
                  <a:lnTo>
                    <a:pt x="807270" y="607693"/>
                  </a:lnTo>
                  <a:lnTo>
                    <a:pt x="800653" y="611649"/>
                  </a:lnTo>
                  <a:lnTo>
                    <a:pt x="794036" y="615649"/>
                  </a:lnTo>
                  <a:lnTo>
                    <a:pt x="787419" y="619693"/>
                  </a:lnTo>
                  <a:lnTo>
                    <a:pt x="780802" y="623782"/>
                  </a:lnTo>
                  <a:lnTo>
                    <a:pt x="774185" y="627915"/>
                  </a:lnTo>
                  <a:lnTo>
                    <a:pt x="767568" y="632091"/>
                  </a:lnTo>
                  <a:lnTo>
                    <a:pt x="760951" y="636309"/>
                  </a:lnTo>
                  <a:lnTo>
                    <a:pt x="754334" y="640570"/>
                  </a:lnTo>
                  <a:lnTo>
                    <a:pt x="747717" y="644871"/>
                  </a:lnTo>
                  <a:lnTo>
                    <a:pt x="741100" y="649212"/>
                  </a:lnTo>
                  <a:lnTo>
                    <a:pt x="734483" y="653593"/>
                  </a:lnTo>
                  <a:lnTo>
                    <a:pt x="727866" y="658011"/>
                  </a:lnTo>
                  <a:lnTo>
                    <a:pt x="721249" y="662467"/>
                  </a:lnTo>
                  <a:lnTo>
                    <a:pt x="714632" y="666959"/>
                  </a:lnTo>
                  <a:lnTo>
                    <a:pt x="708015" y="671486"/>
                  </a:lnTo>
                  <a:lnTo>
                    <a:pt x="701398" y="676048"/>
                  </a:lnTo>
                  <a:lnTo>
                    <a:pt x="694781" y="680642"/>
                  </a:lnTo>
                  <a:lnTo>
                    <a:pt x="688164" y="685269"/>
                  </a:lnTo>
                  <a:lnTo>
                    <a:pt x="681547" y="689927"/>
                  </a:lnTo>
                  <a:lnTo>
                    <a:pt x="674930" y="694615"/>
                  </a:lnTo>
                  <a:lnTo>
                    <a:pt x="668313" y="699332"/>
                  </a:lnTo>
                  <a:lnTo>
                    <a:pt x="661696" y="704078"/>
                  </a:lnTo>
                  <a:lnTo>
                    <a:pt x="655079" y="708851"/>
                  </a:lnTo>
                  <a:lnTo>
                    <a:pt x="648462" y="713650"/>
                  </a:lnTo>
                  <a:lnTo>
                    <a:pt x="641846" y="718475"/>
                  </a:lnTo>
                  <a:lnTo>
                    <a:pt x="635229" y="723326"/>
                  </a:lnTo>
                  <a:lnTo>
                    <a:pt x="628612" y="728200"/>
                  </a:lnTo>
                  <a:lnTo>
                    <a:pt x="621995" y="733098"/>
                  </a:lnTo>
                  <a:lnTo>
                    <a:pt x="615378" y="738018"/>
                  </a:lnTo>
                  <a:lnTo>
                    <a:pt x="608761" y="742960"/>
                  </a:lnTo>
                  <a:lnTo>
                    <a:pt x="602144" y="747923"/>
                  </a:lnTo>
                  <a:lnTo>
                    <a:pt x="595527" y="752907"/>
                  </a:lnTo>
                  <a:lnTo>
                    <a:pt x="588910" y="757911"/>
                  </a:lnTo>
                  <a:lnTo>
                    <a:pt x="582293" y="762934"/>
                  </a:lnTo>
                  <a:lnTo>
                    <a:pt x="575676" y="767976"/>
                  </a:lnTo>
                  <a:lnTo>
                    <a:pt x="569059" y="773036"/>
                  </a:lnTo>
                  <a:lnTo>
                    <a:pt x="562442" y="778113"/>
                  </a:lnTo>
                  <a:lnTo>
                    <a:pt x="555825" y="783208"/>
                  </a:lnTo>
                  <a:lnTo>
                    <a:pt x="549208" y="788318"/>
                  </a:lnTo>
                  <a:lnTo>
                    <a:pt x="542591" y="793445"/>
                  </a:lnTo>
                  <a:lnTo>
                    <a:pt x="535974" y="798587"/>
                  </a:lnTo>
                  <a:lnTo>
                    <a:pt x="529357" y="803745"/>
                  </a:lnTo>
                  <a:lnTo>
                    <a:pt x="522740" y="808917"/>
                  </a:lnTo>
                  <a:lnTo>
                    <a:pt x="516123" y="814103"/>
                  </a:lnTo>
                  <a:lnTo>
                    <a:pt x="509506" y="819302"/>
                  </a:lnTo>
                  <a:lnTo>
                    <a:pt x="502889" y="824515"/>
                  </a:lnTo>
                  <a:lnTo>
                    <a:pt x="496272" y="829741"/>
                  </a:lnTo>
                  <a:lnTo>
                    <a:pt x="489655" y="834980"/>
                  </a:lnTo>
                  <a:lnTo>
                    <a:pt x="483038" y="840230"/>
                  </a:lnTo>
                  <a:lnTo>
                    <a:pt x="476421" y="845492"/>
                  </a:lnTo>
                  <a:lnTo>
                    <a:pt x="469804" y="850766"/>
                  </a:lnTo>
                  <a:lnTo>
                    <a:pt x="463187" y="856051"/>
                  </a:lnTo>
                  <a:lnTo>
                    <a:pt x="456570" y="861347"/>
                  </a:lnTo>
                  <a:lnTo>
                    <a:pt x="449953" y="866653"/>
                  </a:lnTo>
                  <a:lnTo>
                    <a:pt x="443336" y="871969"/>
                  </a:lnTo>
                  <a:lnTo>
                    <a:pt x="436719" y="877295"/>
                  </a:lnTo>
                  <a:lnTo>
                    <a:pt x="430103" y="882630"/>
                  </a:lnTo>
                  <a:lnTo>
                    <a:pt x="423486" y="887975"/>
                  </a:lnTo>
                  <a:lnTo>
                    <a:pt x="416869" y="893329"/>
                  </a:lnTo>
                  <a:lnTo>
                    <a:pt x="410252" y="898692"/>
                  </a:lnTo>
                  <a:lnTo>
                    <a:pt x="403635" y="904063"/>
                  </a:lnTo>
                  <a:lnTo>
                    <a:pt x="397018" y="909442"/>
                  </a:lnTo>
                  <a:lnTo>
                    <a:pt x="390401" y="914829"/>
                  </a:lnTo>
                  <a:lnTo>
                    <a:pt x="383784" y="920224"/>
                  </a:lnTo>
                  <a:lnTo>
                    <a:pt x="377167" y="925627"/>
                  </a:lnTo>
                  <a:lnTo>
                    <a:pt x="370550" y="931037"/>
                  </a:lnTo>
                  <a:lnTo>
                    <a:pt x="363933" y="936454"/>
                  </a:lnTo>
                  <a:lnTo>
                    <a:pt x="357316" y="941878"/>
                  </a:lnTo>
                  <a:lnTo>
                    <a:pt x="350699" y="947309"/>
                  </a:lnTo>
                  <a:lnTo>
                    <a:pt x="344082" y="952746"/>
                  </a:lnTo>
                  <a:lnTo>
                    <a:pt x="337465" y="958190"/>
                  </a:lnTo>
                  <a:lnTo>
                    <a:pt x="330848" y="963640"/>
                  </a:lnTo>
                  <a:lnTo>
                    <a:pt x="324231" y="969095"/>
                  </a:lnTo>
                  <a:lnTo>
                    <a:pt x="317614" y="974557"/>
                  </a:lnTo>
                  <a:lnTo>
                    <a:pt x="310997" y="980024"/>
                  </a:lnTo>
                  <a:lnTo>
                    <a:pt x="304380" y="985497"/>
                  </a:lnTo>
                  <a:lnTo>
                    <a:pt x="297763" y="990975"/>
                  </a:lnTo>
                  <a:lnTo>
                    <a:pt x="291146" y="996459"/>
                  </a:lnTo>
                  <a:lnTo>
                    <a:pt x="284529" y="1001947"/>
                  </a:lnTo>
                  <a:lnTo>
                    <a:pt x="277912" y="1007441"/>
                  </a:lnTo>
                  <a:lnTo>
                    <a:pt x="271295" y="1012939"/>
                  </a:lnTo>
                  <a:lnTo>
                    <a:pt x="264678" y="1018442"/>
                  </a:lnTo>
                  <a:lnTo>
                    <a:pt x="258061" y="1023949"/>
                  </a:lnTo>
                  <a:lnTo>
                    <a:pt x="251444" y="1029461"/>
                  </a:lnTo>
                  <a:lnTo>
                    <a:pt x="244827" y="1034977"/>
                  </a:lnTo>
                  <a:lnTo>
                    <a:pt x="238210" y="1040498"/>
                  </a:lnTo>
                  <a:lnTo>
                    <a:pt x="231593" y="1046022"/>
                  </a:lnTo>
                  <a:lnTo>
                    <a:pt x="224976" y="1051550"/>
                  </a:lnTo>
                  <a:lnTo>
                    <a:pt x="218359" y="1057083"/>
                  </a:lnTo>
                  <a:lnTo>
                    <a:pt x="211743" y="1062619"/>
                  </a:lnTo>
                  <a:lnTo>
                    <a:pt x="205126" y="1068158"/>
                  </a:lnTo>
                  <a:lnTo>
                    <a:pt x="198509" y="1073702"/>
                  </a:lnTo>
                  <a:lnTo>
                    <a:pt x="191892" y="1079249"/>
                  </a:lnTo>
                  <a:lnTo>
                    <a:pt x="185275" y="1084799"/>
                  </a:lnTo>
                  <a:lnTo>
                    <a:pt x="178658" y="1090352"/>
                  </a:lnTo>
                  <a:lnTo>
                    <a:pt x="172041" y="1095909"/>
                  </a:lnTo>
                  <a:lnTo>
                    <a:pt x="165424" y="1101469"/>
                  </a:lnTo>
                  <a:lnTo>
                    <a:pt x="158807" y="1107032"/>
                  </a:lnTo>
                  <a:lnTo>
                    <a:pt x="152190" y="1112597"/>
                  </a:lnTo>
                  <a:lnTo>
                    <a:pt x="145573" y="1118166"/>
                  </a:lnTo>
                  <a:lnTo>
                    <a:pt x="138956" y="1123738"/>
                  </a:lnTo>
                  <a:lnTo>
                    <a:pt x="132339" y="1129312"/>
                  </a:lnTo>
                  <a:lnTo>
                    <a:pt x="125722" y="1134890"/>
                  </a:lnTo>
                  <a:lnTo>
                    <a:pt x="119105" y="1140469"/>
                  </a:lnTo>
                  <a:lnTo>
                    <a:pt x="112488" y="1146052"/>
                  </a:lnTo>
                  <a:lnTo>
                    <a:pt x="105871" y="1151637"/>
                  </a:lnTo>
                  <a:lnTo>
                    <a:pt x="99254" y="1157224"/>
                  </a:lnTo>
                  <a:lnTo>
                    <a:pt x="92637" y="1162814"/>
                  </a:lnTo>
                  <a:lnTo>
                    <a:pt x="86020" y="1168406"/>
                  </a:lnTo>
                  <a:lnTo>
                    <a:pt x="79403" y="1174000"/>
                  </a:lnTo>
                  <a:lnTo>
                    <a:pt x="72786" y="1179597"/>
                  </a:lnTo>
                  <a:lnTo>
                    <a:pt x="66169" y="1185195"/>
                  </a:lnTo>
                  <a:lnTo>
                    <a:pt x="59552" y="1190796"/>
                  </a:lnTo>
                  <a:lnTo>
                    <a:pt x="52935" y="1196399"/>
                  </a:lnTo>
                  <a:lnTo>
                    <a:pt x="46318" y="1202004"/>
                  </a:lnTo>
                  <a:lnTo>
                    <a:pt x="39701" y="1207611"/>
                  </a:lnTo>
                  <a:lnTo>
                    <a:pt x="33084" y="1213220"/>
                  </a:lnTo>
                  <a:lnTo>
                    <a:pt x="26467" y="1218831"/>
                  </a:lnTo>
                  <a:lnTo>
                    <a:pt x="19850" y="1224444"/>
                  </a:lnTo>
                  <a:lnTo>
                    <a:pt x="13233" y="1230059"/>
                  </a:lnTo>
                  <a:lnTo>
                    <a:pt x="6616" y="1235675"/>
                  </a:lnTo>
                  <a:lnTo>
                    <a:pt x="0" y="1241293"/>
                  </a:lnTo>
                  <a:lnTo>
                    <a:pt x="0" y="12412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973095" y="3035296"/>
              <a:ext cx="1685529" cy="1198282"/>
            </a:xfrm>
            <a:custGeom>
              <a:avLst/>
              <a:pathLst>
                <a:path w="1685529" h="1198282">
                  <a:moveTo>
                    <a:pt x="0" y="1198282"/>
                  </a:moveTo>
                  <a:lnTo>
                    <a:pt x="6616" y="1193287"/>
                  </a:lnTo>
                  <a:lnTo>
                    <a:pt x="13233" y="1188292"/>
                  </a:lnTo>
                  <a:lnTo>
                    <a:pt x="19850" y="1183298"/>
                  </a:lnTo>
                  <a:lnTo>
                    <a:pt x="26467" y="1178303"/>
                  </a:lnTo>
                  <a:lnTo>
                    <a:pt x="33084" y="1173309"/>
                  </a:lnTo>
                  <a:lnTo>
                    <a:pt x="39701" y="1168315"/>
                  </a:lnTo>
                  <a:lnTo>
                    <a:pt x="46318" y="1163321"/>
                  </a:lnTo>
                  <a:lnTo>
                    <a:pt x="52935" y="1158327"/>
                  </a:lnTo>
                  <a:lnTo>
                    <a:pt x="59552" y="1153333"/>
                  </a:lnTo>
                  <a:lnTo>
                    <a:pt x="66169" y="1148339"/>
                  </a:lnTo>
                  <a:lnTo>
                    <a:pt x="72786" y="1143345"/>
                  </a:lnTo>
                  <a:lnTo>
                    <a:pt x="79403" y="1138352"/>
                  </a:lnTo>
                  <a:lnTo>
                    <a:pt x="86020" y="1133358"/>
                  </a:lnTo>
                  <a:lnTo>
                    <a:pt x="92637" y="1128365"/>
                  </a:lnTo>
                  <a:lnTo>
                    <a:pt x="99254" y="1123372"/>
                  </a:lnTo>
                  <a:lnTo>
                    <a:pt x="105871" y="1118379"/>
                  </a:lnTo>
                  <a:lnTo>
                    <a:pt x="112488" y="1113387"/>
                  </a:lnTo>
                  <a:lnTo>
                    <a:pt x="119105" y="1108394"/>
                  </a:lnTo>
                  <a:lnTo>
                    <a:pt x="125722" y="1103402"/>
                  </a:lnTo>
                  <a:lnTo>
                    <a:pt x="132339" y="1098410"/>
                  </a:lnTo>
                  <a:lnTo>
                    <a:pt x="138956" y="1093418"/>
                  </a:lnTo>
                  <a:lnTo>
                    <a:pt x="145573" y="1088426"/>
                  </a:lnTo>
                  <a:lnTo>
                    <a:pt x="152190" y="1083435"/>
                  </a:lnTo>
                  <a:lnTo>
                    <a:pt x="158807" y="1078444"/>
                  </a:lnTo>
                  <a:lnTo>
                    <a:pt x="165424" y="1073453"/>
                  </a:lnTo>
                  <a:lnTo>
                    <a:pt x="172041" y="1068463"/>
                  </a:lnTo>
                  <a:lnTo>
                    <a:pt x="178658" y="1063473"/>
                  </a:lnTo>
                  <a:lnTo>
                    <a:pt x="185275" y="1058483"/>
                  </a:lnTo>
                  <a:lnTo>
                    <a:pt x="191892" y="1053494"/>
                  </a:lnTo>
                  <a:lnTo>
                    <a:pt x="198509" y="1048505"/>
                  </a:lnTo>
                  <a:lnTo>
                    <a:pt x="205126" y="1043516"/>
                  </a:lnTo>
                  <a:lnTo>
                    <a:pt x="211743" y="1038528"/>
                  </a:lnTo>
                  <a:lnTo>
                    <a:pt x="218359" y="1033541"/>
                  </a:lnTo>
                  <a:lnTo>
                    <a:pt x="224976" y="1028554"/>
                  </a:lnTo>
                  <a:lnTo>
                    <a:pt x="231593" y="1023567"/>
                  </a:lnTo>
                  <a:lnTo>
                    <a:pt x="238210" y="1018581"/>
                  </a:lnTo>
                  <a:lnTo>
                    <a:pt x="244827" y="1013596"/>
                  </a:lnTo>
                  <a:lnTo>
                    <a:pt x="251444" y="1008611"/>
                  </a:lnTo>
                  <a:lnTo>
                    <a:pt x="258061" y="1003627"/>
                  </a:lnTo>
                  <a:lnTo>
                    <a:pt x="264678" y="998644"/>
                  </a:lnTo>
                  <a:lnTo>
                    <a:pt x="271295" y="993661"/>
                  </a:lnTo>
                  <a:lnTo>
                    <a:pt x="277912" y="988680"/>
                  </a:lnTo>
                  <a:lnTo>
                    <a:pt x="284529" y="983699"/>
                  </a:lnTo>
                  <a:lnTo>
                    <a:pt x="291146" y="978719"/>
                  </a:lnTo>
                  <a:lnTo>
                    <a:pt x="297763" y="973740"/>
                  </a:lnTo>
                  <a:lnTo>
                    <a:pt x="304380" y="968762"/>
                  </a:lnTo>
                  <a:lnTo>
                    <a:pt x="310997" y="963785"/>
                  </a:lnTo>
                  <a:lnTo>
                    <a:pt x="317614" y="958810"/>
                  </a:lnTo>
                  <a:lnTo>
                    <a:pt x="324231" y="953835"/>
                  </a:lnTo>
                  <a:lnTo>
                    <a:pt x="330848" y="948862"/>
                  </a:lnTo>
                  <a:lnTo>
                    <a:pt x="337465" y="943891"/>
                  </a:lnTo>
                  <a:lnTo>
                    <a:pt x="344082" y="938920"/>
                  </a:lnTo>
                  <a:lnTo>
                    <a:pt x="350699" y="933952"/>
                  </a:lnTo>
                  <a:lnTo>
                    <a:pt x="357316" y="928985"/>
                  </a:lnTo>
                  <a:lnTo>
                    <a:pt x="363933" y="924020"/>
                  </a:lnTo>
                  <a:lnTo>
                    <a:pt x="370550" y="919056"/>
                  </a:lnTo>
                  <a:lnTo>
                    <a:pt x="377167" y="914095"/>
                  </a:lnTo>
                  <a:lnTo>
                    <a:pt x="383784" y="909136"/>
                  </a:lnTo>
                  <a:lnTo>
                    <a:pt x="390401" y="904179"/>
                  </a:lnTo>
                  <a:lnTo>
                    <a:pt x="397018" y="899225"/>
                  </a:lnTo>
                  <a:lnTo>
                    <a:pt x="403635" y="894273"/>
                  </a:lnTo>
                  <a:lnTo>
                    <a:pt x="410252" y="889324"/>
                  </a:lnTo>
                  <a:lnTo>
                    <a:pt x="416869" y="884378"/>
                  </a:lnTo>
                  <a:lnTo>
                    <a:pt x="423486" y="879434"/>
                  </a:lnTo>
                  <a:lnTo>
                    <a:pt x="430103" y="874494"/>
                  </a:lnTo>
                  <a:lnTo>
                    <a:pt x="436719" y="869558"/>
                  </a:lnTo>
                  <a:lnTo>
                    <a:pt x="443336" y="864625"/>
                  </a:lnTo>
                  <a:lnTo>
                    <a:pt x="449953" y="859696"/>
                  </a:lnTo>
                  <a:lnTo>
                    <a:pt x="456570" y="854772"/>
                  </a:lnTo>
                  <a:lnTo>
                    <a:pt x="463187" y="849851"/>
                  </a:lnTo>
                  <a:lnTo>
                    <a:pt x="469804" y="844936"/>
                  </a:lnTo>
                  <a:lnTo>
                    <a:pt x="476421" y="840025"/>
                  </a:lnTo>
                  <a:lnTo>
                    <a:pt x="483038" y="835120"/>
                  </a:lnTo>
                  <a:lnTo>
                    <a:pt x="489655" y="830220"/>
                  </a:lnTo>
                  <a:lnTo>
                    <a:pt x="496272" y="825326"/>
                  </a:lnTo>
                  <a:lnTo>
                    <a:pt x="502889" y="820439"/>
                  </a:lnTo>
                  <a:lnTo>
                    <a:pt x="509506" y="815559"/>
                  </a:lnTo>
                  <a:lnTo>
                    <a:pt x="516123" y="810685"/>
                  </a:lnTo>
                  <a:lnTo>
                    <a:pt x="522740" y="805820"/>
                  </a:lnTo>
                  <a:lnTo>
                    <a:pt x="529357" y="800962"/>
                  </a:lnTo>
                  <a:lnTo>
                    <a:pt x="535974" y="796113"/>
                  </a:lnTo>
                  <a:lnTo>
                    <a:pt x="542591" y="791274"/>
                  </a:lnTo>
                  <a:lnTo>
                    <a:pt x="549208" y="786444"/>
                  </a:lnTo>
                  <a:lnTo>
                    <a:pt x="555825" y="781625"/>
                  </a:lnTo>
                  <a:lnTo>
                    <a:pt x="562442" y="776816"/>
                  </a:lnTo>
                  <a:lnTo>
                    <a:pt x="569059" y="772020"/>
                  </a:lnTo>
                  <a:lnTo>
                    <a:pt x="575676" y="767236"/>
                  </a:lnTo>
                  <a:lnTo>
                    <a:pt x="582293" y="762465"/>
                  </a:lnTo>
                  <a:lnTo>
                    <a:pt x="588910" y="757708"/>
                  </a:lnTo>
                  <a:lnTo>
                    <a:pt x="595527" y="752966"/>
                  </a:lnTo>
                  <a:lnTo>
                    <a:pt x="602144" y="748240"/>
                  </a:lnTo>
                  <a:lnTo>
                    <a:pt x="608761" y="743531"/>
                  </a:lnTo>
                  <a:lnTo>
                    <a:pt x="615378" y="738839"/>
                  </a:lnTo>
                  <a:lnTo>
                    <a:pt x="621995" y="734166"/>
                  </a:lnTo>
                  <a:lnTo>
                    <a:pt x="628612" y="729513"/>
                  </a:lnTo>
                  <a:lnTo>
                    <a:pt x="635229" y="724881"/>
                  </a:lnTo>
                  <a:lnTo>
                    <a:pt x="641846" y="720271"/>
                  </a:lnTo>
                  <a:lnTo>
                    <a:pt x="648462" y="715685"/>
                  </a:lnTo>
                  <a:lnTo>
                    <a:pt x="655079" y="711123"/>
                  </a:lnTo>
                  <a:lnTo>
                    <a:pt x="661696" y="706587"/>
                  </a:lnTo>
                  <a:lnTo>
                    <a:pt x="668313" y="702078"/>
                  </a:lnTo>
                  <a:lnTo>
                    <a:pt x="674930" y="697597"/>
                  </a:lnTo>
                  <a:lnTo>
                    <a:pt x="681547" y="693146"/>
                  </a:lnTo>
                  <a:lnTo>
                    <a:pt x="688164" y="688727"/>
                  </a:lnTo>
                  <a:lnTo>
                    <a:pt x="694781" y="684339"/>
                  </a:lnTo>
                  <a:lnTo>
                    <a:pt x="701398" y="679985"/>
                  </a:lnTo>
                  <a:lnTo>
                    <a:pt x="708015" y="675666"/>
                  </a:lnTo>
                  <a:lnTo>
                    <a:pt x="714632" y="671382"/>
                  </a:lnTo>
                  <a:lnTo>
                    <a:pt x="721249" y="667135"/>
                  </a:lnTo>
                  <a:lnTo>
                    <a:pt x="727866" y="662926"/>
                  </a:lnTo>
                  <a:lnTo>
                    <a:pt x="734483" y="658756"/>
                  </a:lnTo>
                  <a:lnTo>
                    <a:pt x="741100" y="654625"/>
                  </a:lnTo>
                  <a:lnTo>
                    <a:pt x="747717" y="650533"/>
                  </a:lnTo>
                  <a:lnTo>
                    <a:pt x="754334" y="646481"/>
                  </a:lnTo>
                  <a:lnTo>
                    <a:pt x="760951" y="642469"/>
                  </a:lnTo>
                  <a:lnTo>
                    <a:pt x="767568" y="638496"/>
                  </a:lnTo>
                  <a:lnTo>
                    <a:pt x="774185" y="634562"/>
                  </a:lnTo>
                  <a:lnTo>
                    <a:pt x="780802" y="630666"/>
                  </a:lnTo>
                  <a:lnTo>
                    <a:pt x="787419" y="626807"/>
                  </a:lnTo>
                  <a:lnTo>
                    <a:pt x="794036" y="622983"/>
                  </a:lnTo>
                  <a:lnTo>
                    <a:pt x="800653" y="619193"/>
                  </a:lnTo>
                  <a:lnTo>
                    <a:pt x="807270" y="615434"/>
                  </a:lnTo>
                  <a:lnTo>
                    <a:pt x="813887" y="611703"/>
                  </a:lnTo>
                  <a:lnTo>
                    <a:pt x="820504" y="607999"/>
                  </a:lnTo>
                  <a:lnTo>
                    <a:pt x="827121" y="604317"/>
                  </a:lnTo>
                  <a:lnTo>
                    <a:pt x="833738" y="600654"/>
                  </a:lnTo>
                  <a:lnTo>
                    <a:pt x="840355" y="597007"/>
                  </a:lnTo>
                  <a:lnTo>
                    <a:pt x="846972" y="593372"/>
                  </a:lnTo>
                  <a:lnTo>
                    <a:pt x="853589" y="589745"/>
                  </a:lnTo>
                  <a:lnTo>
                    <a:pt x="860206" y="586122"/>
                  </a:lnTo>
                  <a:lnTo>
                    <a:pt x="866822" y="582498"/>
                  </a:lnTo>
                  <a:lnTo>
                    <a:pt x="873439" y="578869"/>
                  </a:lnTo>
                  <a:lnTo>
                    <a:pt x="880056" y="575232"/>
                  </a:lnTo>
                  <a:lnTo>
                    <a:pt x="886673" y="571582"/>
                  </a:lnTo>
                  <a:lnTo>
                    <a:pt x="893290" y="567915"/>
                  </a:lnTo>
                  <a:lnTo>
                    <a:pt x="899907" y="564229"/>
                  </a:lnTo>
                  <a:lnTo>
                    <a:pt x="906524" y="560519"/>
                  </a:lnTo>
                  <a:lnTo>
                    <a:pt x="913141" y="556783"/>
                  </a:lnTo>
                  <a:lnTo>
                    <a:pt x="919758" y="553018"/>
                  </a:lnTo>
                  <a:lnTo>
                    <a:pt x="926375" y="549220"/>
                  </a:lnTo>
                  <a:lnTo>
                    <a:pt x="932992" y="545389"/>
                  </a:lnTo>
                  <a:lnTo>
                    <a:pt x="939609" y="541522"/>
                  </a:lnTo>
                  <a:lnTo>
                    <a:pt x="946226" y="537618"/>
                  </a:lnTo>
                  <a:lnTo>
                    <a:pt x="952843" y="533676"/>
                  </a:lnTo>
                  <a:lnTo>
                    <a:pt x="959460" y="529695"/>
                  </a:lnTo>
                  <a:lnTo>
                    <a:pt x="966077" y="525674"/>
                  </a:lnTo>
                  <a:lnTo>
                    <a:pt x="972694" y="521614"/>
                  </a:lnTo>
                  <a:lnTo>
                    <a:pt x="979311" y="517514"/>
                  </a:lnTo>
                  <a:lnTo>
                    <a:pt x="985928" y="513374"/>
                  </a:lnTo>
                  <a:lnTo>
                    <a:pt x="992545" y="509195"/>
                  </a:lnTo>
                  <a:lnTo>
                    <a:pt x="999162" y="504978"/>
                  </a:lnTo>
                  <a:lnTo>
                    <a:pt x="1005779" y="500724"/>
                  </a:lnTo>
                  <a:lnTo>
                    <a:pt x="1012396" y="496432"/>
                  </a:lnTo>
                  <a:lnTo>
                    <a:pt x="1019013" y="492106"/>
                  </a:lnTo>
                  <a:lnTo>
                    <a:pt x="1025630" y="487744"/>
                  </a:lnTo>
                  <a:lnTo>
                    <a:pt x="1032247" y="483350"/>
                  </a:lnTo>
                  <a:lnTo>
                    <a:pt x="1038864" y="478923"/>
                  </a:lnTo>
                  <a:lnTo>
                    <a:pt x="1045481" y="474466"/>
                  </a:lnTo>
                  <a:lnTo>
                    <a:pt x="1052098" y="469979"/>
                  </a:lnTo>
                  <a:lnTo>
                    <a:pt x="1058715" y="465464"/>
                  </a:lnTo>
                  <a:lnTo>
                    <a:pt x="1065332" y="460923"/>
                  </a:lnTo>
                  <a:lnTo>
                    <a:pt x="1071949" y="456355"/>
                  </a:lnTo>
                  <a:lnTo>
                    <a:pt x="1078566" y="451764"/>
                  </a:lnTo>
                  <a:lnTo>
                    <a:pt x="1085182" y="447149"/>
                  </a:lnTo>
                  <a:lnTo>
                    <a:pt x="1091799" y="442513"/>
                  </a:lnTo>
                  <a:lnTo>
                    <a:pt x="1098416" y="437855"/>
                  </a:lnTo>
                  <a:lnTo>
                    <a:pt x="1105033" y="433178"/>
                  </a:lnTo>
                  <a:lnTo>
                    <a:pt x="1111650" y="428483"/>
                  </a:lnTo>
                  <a:lnTo>
                    <a:pt x="1118267" y="423770"/>
                  </a:lnTo>
                  <a:lnTo>
                    <a:pt x="1124884" y="419040"/>
                  </a:lnTo>
                  <a:lnTo>
                    <a:pt x="1131501" y="414295"/>
                  </a:lnTo>
                  <a:lnTo>
                    <a:pt x="1138118" y="409535"/>
                  </a:lnTo>
                  <a:lnTo>
                    <a:pt x="1144735" y="404762"/>
                  </a:lnTo>
                  <a:lnTo>
                    <a:pt x="1151352" y="399975"/>
                  </a:lnTo>
                  <a:lnTo>
                    <a:pt x="1157969" y="395176"/>
                  </a:lnTo>
                  <a:lnTo>
                    <a:pt x="1164586" y="390365"/>
                  </a:lnTo>
                  <a:lnTo>
                    <a:pt x="1171203" y="385543"/>
                  </a:lnTo>
                  <a:lnTo>
                    <a:pt x="1177820" y="380711"/>
                  </a:lnTo>
                  <a:lnTo>
                    <a:pt x="1184437" y="375870"/>
                  </a:lnTo>
                  <a:lnTo>
                    <a:pt x="1191054" y="371019"/>
                  </a:lnTo>
                  <a:lnTo>
                    <a:pt x="1197671" y="366160"/>
                  </a:lnTo>
                  <a:lnTo>
                    <a:pt x="1204288" y="361292"/>
                  </a:lnTo>
                  <a:lnTo>
                    <a:pt x="1210905" y="356418"/>
                  </a:lnTo>
                  <a:lnTo>
                    <a:pt x="1217522" y="351536"/>
                  </a:lnTo>
                  <a:lnTo>
                    <a:pt x="1224139" y="346647"/>
                  </a:lnTo>
                  <a:lnTo>
                    <a:pt x="1230756" y="341752"/>
                  </a:lnTo>
                  <a:lnTo>
                    <a:pt x="1237373" y="336851"/>
                  </a:lnTo>
                  <a:lnTo>
                    <a:pt x="1243990" y="331945"/>
                  </a:lnTo>
                  <a:lnTo>
                    <a:pt x="1250607" y="327033"/>
                  </a:lnTo>
                  <a:lnTo>
                    <a:pt x="1257224" y="322116"/>
                  </a:lnTo>
                  <a:lnTo>
                    <a:pt x="1263841" y="317195"/>
                  </a:lnTo>
                  <a:lnTo>
                    <a:pt x="1270458" y="312269"/>
                  </a:lnTo>
                  <a:lnTo>
                    <a:pt x="1277075" y="307340"/>
                  </a:lnTo>
                  <a:lnTo>
                    <a:pt x="1283692" y="302406"/>
                  </a:lnTo>
                  <a:lnTo>
                    <a:pt x="1290309" y="297469"/>
                  </a:lnTo>
                  <a:lnTo>
                    <a:pt x="1296925" y="292528"/>
                  </a:lnTo>
                  <a:lnTo>
                    <a:pt x="1303542" y="287584"/>
                  </a:lnTo>
                  <a:lnTo>
                    <a:pt x="1310159" y="282637"/>
                  </a:lnTo>
                  <a:lnTo>
                    <a:pt x="1316776" y="277688"/>
                  </a:lnTo>
                  <a:lnTo>
                    <a:pt x="1323393" y="272735"/>
                  </a:lnTo>
                  <a:lnTo>
                    <a:pt x="1330010" y="267780"/>
                  </a:lnTo>
                  <a:lnTo>
                    <a:pt x="1336627" y="262823"/>
                  </a:lnTo>
                  <a:lnTo>
                    <a:pt x="1343244" y="257863"/>
                  </a:lnTo>
                  <a:lnTo>
                    <a:pt x="1349861" y="252902"/>
                  </a:lnTo>
                  <a:lnTo>
                    <a:pt x="1356478" y="247938"/>
                  </a:lnTo>
                  <a:lnTo>
                    <a:pt x="1363095" y="242973"/>
                  </a:lnTo>
                  <a:lnTo>
                    <a:pt x="1369712" y="238005"/>
                  </a:lnTo>
                  <a:lnTo>
                    <a:pt x="1376329" y="233036"/>
                  </a:lnTo>
                  <a:lnTo>
                    <a:pt x="1382946" y="228066"/>
                  </a:lnTo>
                  <a:lnTo>
                    <a:pt x="1389563" y="223094"/>
                  </a:lnTo>
                  <a:lnTo>
                    <a:pt x="1396180" y="218121"/>
                  </a:lnTo>
                  <a:lnTo>
                    <a:pt x="1402797" y="213146"/>
                  </a:lnTo>
                  <a:lnTo>
                    <a:pt x="1409414" y="208170"/>
                  </a:lnTo>
                  <a:lnTo>
                    <a:pt x="1416031" y="203193"/>
                  </a:lnTo>
                  <a:lnTo>
                    <a:pt x="1422648" y="198215"/>
                  </a:lnTo>
                  <a:lnTo>
                    <a:pt x="1429265" y="193236"/>
                  </a:lnTo>
                  <a:lnTo>
                    <a:pt x="1435882" y="188256"/>
                  </a:lnTo>
                  <a:lnTo>
                    <a:pt x="1442499" y="183275"/>
                  </a:lnTo>
                  <a:lnTo>
                    <a:pt x="1449116" y="178293"/>
                  </a:lnTo>
                  <a:lnTo>
                    <a:pt x="1455733" y="173310"/>
                  </a:lnTo>
                  <a:lnTo>
                    <a:pt x="1462350" y="168327"/>
                  </a:lnTo>
                  <a:lnTo>
                    <a:pt x="1468967" y="163342"/>
                  </a:lnTo>
                  <a:lnTo>
                    <a:pt x="1475584" y="158358"/>
                  </a:lnTo>
                  <a:lnTo>
                    <a:pt x="1482201" y="153372"/>
                  </a:lnTo>
                  <a:lnTo>
                    <a:pt x="1488818" y="148386"/>
                  </a:lnTo>
                  <a:lnTo>
                    <a:pt x="1495435" y="143399"/>
                  </a:lnTo>
                  <a:lnTo>
                    <a:pt x="1502052" y="138412"/>
                  </a:lnTo>
                  <a:lnTo>
                    <a:pt x="1508669" y="133425"/>
                  </a:lnTo>
                  <a:lnTo>
                    <a:pt x="1515285" y="128436"/>
                  </a:lnTo>
                  <a:lnTo>
                    <a:pt x="1521902" y="123448"/>
                  </a:lnTo>
                  <a:lnTo>
                    <a:pt x="1528519" y="118459"/>
                  </a:lnTo>
                  <a:lnTo>
                    <a:pt x="1535136" y="113469"/>
                  </a:lnTo>
                  <a:lnTo>
                    <a:pt x="1541753" y="108480"/>
                  </a:lnTo>
                  <a:lnTo>
                    <a:pt x="1548370" y="103489"/>
                  </a:lnTo>
                  <a:lnTo>
                    <a:pt x="1554987" y="98499"/>
                  </a:lnTo>
                  <a:lnTo>
                    <a:pt x="1561604" y="93508"/>
                  </a:lnTo>
                  <a:lnTo>
                    <a:pt x="1568221" y="88517"/>
                  </a:lnTo>
                  <a:lnTo>
                    <a:pt x="1574838" y="83526"/>
                  </a:lnTo>
                  <a:lnTo>
                    <a:pt x="1581455" y="78534"/>
                  </a:lnTo>
                  <a:lnTo>
                    <a:pt x="1588072" y="73542"/>
                  </a:lnTo>
                  <a:lnTo>
                    <a:pt x="1594689" y="68550"/>
                  </a:lnTo>
                  <a:lnTo>
                    <a:pt x="1601306" y="63558"/>
                  </a:lnTo>
                  <a:lnTo>
                    <a:pt x="1607923" y="58565"/>
                  </a:lnTo>
                  <a:lnTo>
                    <a:pt x="1614540" y="53573"/>
                  </a:lnTo>
                  <a:lnTo>
                    <a:pt x="1621157" y="48580"/>
                  </a:lnTo>
                  <a:lnTo>
                    <a:pt x="1627774" y="43587"/>
                  </a:lnTo>
                  <a:lnTo>
                    <a:pt x="1634391" y="38593"/>
                  </a:lnTo>
                  <a:lnTo>
                    <a:pt x="1641008" y="33600"/>
                  </a:lnTo>
                  <a:lnTo>
                    <a:pt x="1647625" y="28606"/>
                  </a:lnTo>
                  <a:lnTo>
                    <a:pt x="1654242" y="23613"/>
                  </a:lnTo>
                  <a:lnTo>
                    <a:pt x="1660859" y="18619"/>
                  </a:lnTo>
                  <a:lnTo>
                    <a:pt x="1667476" y="13625"/>
                  </a:lnTo>
                  <a:lnTo>
                    <a:pt x="1674093" y="8631"/>
                  </a:lnTo>
                  <a:lnTo>
                    <a:pt x="1680710" y="3637"/>
                  </a:lnTo>
                  <a:lnTo>
                    <a:pt x="1685529" y="0"/>
                  </a:lnTo>
                </a:path>
              </a:pathLst>
            </a:custGeom>
            <a:ln w="13550" cap="flat">
              <a:solidFill>
                <a:srgbClr val="00DCA1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953623" y="4371099"/>
              <a:ext cx="65411" cy="65411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85211" y="4356368"/>
              <a:ext cx="94873" cy="9487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35319" y="4360157"/>
              <a:ext cx="87295" cy="8729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88426" y="4366945"/>
              <a:ext cx="73718" cy="7371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134122" y="4366323"/>
              <a:ext cx="74964" cy="74964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195941" y="4381823"/>
              <a:ext cx="43963" cy="439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233266" y="4372829"/>
              <a:ext cx="61952" cy="61952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81115" y="4374359"/>
              <a:ext cx="58890" cy="5889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8975" y="4375900"/>
              <a:ext cx="55809" cy="55809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69921" y="4029437"/>
              <a:ext cx="66555" cy="6655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412093" y="3818000"/>
              <a:ext cx="74848" cy="7484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6464384" y="3800689"/>
              <a:ext cx="62903" cy="6290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505987" y="3764805"/>
              <a:ext cx="72335" cy="723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6549032" y="3749664"/>
              <a:ext cx="78883" cy="7888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589024" y="3701715"/>
              <a:ext cx="91535" cy="91535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634641" y="3682275"/>
              <a:ext cx="92940" cy="92940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674635" y="3640734"/>
              <a:ext cx="105588" cy="105588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723867" y="3632637"/>
              <a:ext cx="99763" cy="99763"/>
            </a:xfrm>
            <a:prstGeom prst="ellipse">
              <a:avLst/>
            </a:prstGeom>
            <a:solidFill>
              <a:srgbClr val="00DCA1">
                <a:alpha val="50196"/>
              </a:srgbClr>
            </a:solidFill>
            <a:ln w="9000" cap="rnd">
              <a:solidFill>
                <a:srgbClr val="00DCA1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973095" y="608659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973095" y="5891016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973095" y="5694745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973095" y="5491150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973095" y="5304594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5973095" y="5118037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5973095" y="4914442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973095" y="4718171"/>
              <a:ext cx="1799815" cy="0"/>
            </a:xfrm>
            <a:custGeom>
              <a:avLst/>
              <a:pathLst>
                <a:path w="1799815" h="0">
                  <a:moveTo>
                    <a:pt x="0" y="0"/>
                  </a:moveTo>
                  <a:lnTo>
                    <a:pt x="1799815" y="0"/>
                  </a:lnTo>
                  <a:lnTo>
                    <a:pt x="17998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973095" y="4718086"/>
              <a:ext cx="1415985" cy="1207861"/>
            </a:xfrm>
            <a:custGeom>
              <a:avLst/>
              <a:pathLst>
                <a:path w="1415985" h="1207861">
                  <a:moveTo>
                    <a:pt x="0" y="1019332"/>
                  </a:moveTo>
                  <a:lnTo>
                    <a:pt x="6616" y="1014132"/>
                  </a:lnTo>
                  <a:lnTo>
                    <a:pt x="13233" y="1008932"/>
                  </a:lnTo>
                  <a:lnTo>
                    <a:pt x="19850" y="1003732"/>
                  </a:lnTo>
                  <a:lnTo>
                    <a:pt x="26467" y="998532"/>
                  </a:lnTo>
                  <a:lnTo>
                    <a:pt x="33084" y="993331"/>
                  </a:lnTo>
                  <a:lnTo>
                    <a:pt x="39701" y="988131"/>
                  </a:lnTo>
                  <a:lnTo>
                    <a:pt x="46318" y="982930"/>
                  </a:lnTo>
                  <a:lnTo>
                    <a:pt x="52935" y="977729"/>
                  </a:lnTo>
                  <a:lnTo>
                    <a:pt x="59552" y="972528"/>
                  </a:lnTo>
                  <a:lnTo>
                    <a:pt x="66169" y="967327"/>
                  </a:lnTo>
                  <a:lnTo>
                    <a:pt x="72786" y="962127"/>
                  </a:lnTo>
                  <a:lnTo>
                    <a:pt x="79403" y="956926"/>
                  </a:lnTo>
                  <a:lnTo>
                    <a:pt x="86020" y="951726"/>
                  </a:lnTo>
                  <a:lnTo>
                    <a:pt x="92637" y="946526"/>
                  </a:lnTo>
                  <a:lnTo>
                    <a:pt x="99254" y="941326"/>
                  </a:lnTo>
                  <a:lnTo>
                    <a:pt x="105871" y="936126"/>
                  </a:lnTo>
                  <a:lnTo>
                    <a:pt x="112488" y="930927"/>
                  </a:lnTo>
                  <a:lnTo>
                    <a:pt x="119105" y="925728"/>
                  </a:lnTo>
                  <a:lnTo>
                    <a:pt x="125722" y="920530"/>
                  </a:lnTo>
                  <a:lnTo>
                    <a:pt x="132339" y="915333"/>
                  </a:lnTo>
                  <a:lnTo>
                    <a:pt x="138956" y="910136"/>
                  </a:lnTo>
                  <a:lnTo>
                    <a:pt x="145573" y="904940"/>
                  </a:lnTo>
                  <a:lnTo>
                    <a:pt x="152190" y="899746"/>
                  </a:lnTo>
                  <a:lnTo>
                    <a:pt x="158807" y="894552"/>
                  </a:lnTo>
                  <a:lnTo>
                    <a:pt x="165424" y="889360"/>
                  </a:lnTo>
                  <a:lnTo>
                    <a:pt x="172041" y="884169"/>
                  </a:lnTo>
                  <a:lnTo>
                    <a:pt x="178658" y="878979"/>
                  </a:lnTo>
                  <a:lnTo>
                    <a:pt x="185275" y="873791"/>
                  </a:lnTo>
                  <a:lnTo>
                    <a:pt x="191892" y="868605"/>
                  </a:lnTo>
                  <a:lnTo>
                    <a:pt x="198509" y="863422"/>
                  </a:lnTo>
                  <a:lnTo>
                    <a:pt x="205126" y="858240"/>
                  </a:lnTo>
                  <a:lnTo>
                    <a:pt x="211743" y="853061"/>
                  </a:lnTo>
                  <a:lnTo>
                    <a:pt x="218359" y="847885"/>
                  </a:lnTo>
                  <a:lnTo>
                    <a:pt x="224976" y="842712"/>
                  </a:lnTo>
                  <a:lnTo>
                    <a:pt x="231593" y="837542"/>
                  </a:lnTo>
                  <a:lnTo>
                    <a:pt x="238210" y="832376"/>
                  </a:lnTo>
                  <a:lnTo>
                    <a:pt x="244827" y="827213"/>
                  </a:lnTo>
                  <a:lnTo>
                    <a:pt x="251444" y="822055"/>
                  </a:lnTo>
                  <a:lnTo>
                    <a:pt x="258061" y="816902"/>
                  </a:lnTo>
                  <a:lnTo>
                    <a:pt x="264678" y="811754"/>
                  </a:lnTo>
                  <a:lnTo>
                    <a:pt x="271295" y="806611"/>
                  </a:lnTo>
                  <a:lnTo>
                    <a:pt x="277912" y="801474"/>
                  </a:lnTo>
                  <a:lnTo>
                    <a:pt x="284529" y="796344"/>
                  </a:lnTo>
                  <a:lnTo>
                    <a:pt x="291146" y="791221"/>
                  </a:lnTo>
                  <a:lnTo>
                    <a:pt x="297763" y="786106"/>
                  </a:lnTo>
                  <a:lnTo>
                    <a:pt x="304380" y="780999"/>
                  </a:lnTo>
                  <a:lnTo>
                    <a:pt x="310997" y="775901"/>
                  </a:lnTo>
                  <a:lnTo>
                    <a:pt x="317614" y="770812"/>
                  </a:lnTo>
                  <a:lnTo>
                    <a:pt x="324231" y="765734"/>
                  </a:lnTo>
                  <a:lnTo>
                    <a:pt x="330848" y="760668"/>
                  </a:lnTo>
                  <a:lnTo>
                    <a:pt x="337465" y="755613"/>
                  </a:lnTo>
                  <a:lnTo>
                    <a:pt x="344082" y="750572"/>
                  </a:lnTo>
                  <a:lnTo>
                    <a:pt x="350699" y="745545"/>
                  </a:lnTo>
                  <a:lnTo>
                    <a:pt x="357316" y="740532"/>
                  </a:lnTo>
                  <a:lnTo>
                    <a:pt x="363933" y="735537"/>
                  </a:lnTo>
                  <a:lnTo>
                    <a:pt x="370550" y="730558"/>
                  </a:lnTo>
                  <a:lnTo>
                    <a:pt x="377167" y="725598"/>
                  </a:lnTo>
                  <a:lnTo>
                    <a:pt x="383784" y="720658"/>
                  </a:lnTo>
                  <a:lnTo>
                    <a:pt x="390401" y="715740"/>
                  </a:lnTo>
                  <a:lnTo>
                    <a:pt x="397018" y="710844"/>
                  </a:lnTo>
                  <a:lnTo>
                    <a:pt x="403635" y="705972"/>
                  </a:lnTo>
                  <a:lnTo>
                    <a:pt x="410252" y="701126"/>
                  </a:lnTo>
                  <a:lnTo>
                    <a:pt x="416869" y="696307"/>
                  </a:lnTo>
                  <a:lnTo>
                    <a:pt x="423486" y="691517"/>
                  </a:lnTo>
                  <a:lnTo>
                    <a:pt x="430103" y="686756"/>
                  </a:lnTo>
                  <a:lnTo>
                    <a:pt x="436719" y="682027"/>
                  </a:lnTo>
                  <a:lnTo>
                    <a:pt x="443336" y="677331"/>
                  </a:lnTo>
                  <a:lnTo>
                    <a:pt x="449953" y="672670"/>
                  </a:lnTo>
                  <a:lnTo>
                    <a:pt x="456570" y="668044"/>
                  </a:lnTo>
                  <a:lnTo>
                    <a:pt x="463187" y="663455"/>
                  </a:lnTo>
                  <a:lnTo>
                    <a:pt x="469804" y="658903"/>
                  </a:lnTo>
                  <a:lnTo>
                    <a:pt x="476421" y="654390"/>
                  </a:lnTo>
                  <a:lnTo>
                    <a:pt x="483038" y="649916"/>
                  </a:lnTo>
                  <a:lnTo>
                    <a:pt x="489655" y="645480"/>
                  </a:lnTo>
                  <a:lnTo>
                    <a:pt x="496272" y="641084"/>
                  </a:lnTo>
                  <a:lnTo>
                    <a:pt x="502889" y="636726"/>
                  </a:lnTo>
                  <a:lnTo>
                    <a:pt x="509506" y="632405"/>
                  </a:lnTo>
                  <a:lnTo>
                    <a:pt x="516123" y="628120"/>
                  </a:lnTo>
                  <a:lnTo>
                    <a:pt x="522740" y="623869"/>
                  </a:lnTo>
                  <a:lnTo>
                    <a:pt x="529357" y="619650"/>
                  </a:lnTo>
                  <a:lnTo>
                    <a:pt x="535974" y="615459"/>
                  </a:lnTo>
                  <a:lnTo>
                    <a:pt x="542591" y="611293"/>
                  </a:lnTo>
                  <a:lnTo>
                    <a:pt x="549208" y="607147"/>
                  </a:lnTo>
                  <a:lnTo>
                    <a:pt x="555825" y="603018"/>
                  </a:lnTo>
                  <a:lnTo>
                    <a:pt x="562442" y="598900"/>
                  </a:lnTo>
                  <a:lnTo>
                    <a:pt x="569059" y="594787"/>
                  </a:lnTo>
                  <a:lnTo>
                    <a:pt x="575676" y="590673"/>
                  </a:lnTo>
                  <a:lnTo>
                    <a:pt x="582293" y="586553"/>
                  </a:lnTo>
                  <a:lnTo>
                    <a:pt x="588910" y="582420"/>
                  </a:lnTo>
                  <a:lnTo>
                    <a:pt x="595527" y="578267"/>
                  </a:lnTo>
                  <a:lnTo>
                    <a:pt x="602144" y="574087"/>
                  </a:lnTo>
                  <a:lnTo>
                    <a:pt x="608761" y="569875"/>
                  </a:lnTo>
                  <a:lnTo>
                    <a:pt x="615378" y="565624"/>
                  </a:lnTo>
                  <a:lnTo>
                    <a:pt x="621995" y="561328"/>
                  </a:lnTo>
                  <a:lnTo>
                    <a:pt x="628612" y="556981"/>
                  </a:lnTo>
                  <a:lnTo>
                    <a:pt x="635229" y="552579"/>
                  </a:lnTo>
                  <a:lnTo>
                    <a:pt x="641846" y="548116"/>
                  </a:lnTo>
                  <a:lnTo>
                    <a:pt x="648462" y="543588"/>
                  </a:lnTo>
                  <a:lnTo>
                    <a:pt x="655079" y="538993"/>
                  </a:lnTo>
                  <a:lnTo>
                    <a:pt x="661696" y="534326"/>
                  </a:lnTo>
                  <a:lnTo>
                    <a:pt x="668313" y="529587"/>
                  </a:lnTo>
                  <a:lnTo>
                    <a:pt x="674930" y="524772"/>
                  </a:lnTo>
                  <a:lnTo>
                    <a:pt x="681547" y="519882"/>
                  </a:lnTo>
                  <a:lnTo>
                    <a:pt x="688164" y="514915"/>
                  </a:lnTo>
                  <a:lnTo>
                    <a:pt x="694781" y="509872"/>
                  </a:lnTo>
                  <a:lnTo>
                    <a:pt x="701398" y="504753"/>
                  </a:lnTo>
                  <a:lnTo>
                    <a:pt x="708015" y="499560"/>
                  </a:lnTo>
                  <a:lnTo>
                    <a:pt x="714632" y="494292"/>
                  </a:lnTo>
                  <a:lnTo>
                    <a:pt x="721249" y="488952"/>
                  </a:lnTo>
                  <a:lnTo>
                    <a:pt x="727866" y="483541"/>
                  </a:lnTo>
                  <a:lnTo>
                    <a:pt x="734483" y="478062"/>
                  </a:lnTo>
                  <a:lnTo>
                    <a:pt x="741100" y="472517"/>
                  </a:lnTo>
                  <a:lnTo>
                    <a:pt x="747717" y="466908"/>
                  </a:lnTo>
                  <a:lnTo>
                    <a:pt x="754334" y="461238"/>
                  </a:lnTo>
                  <a:lnTo>
                    <a:pt x="760951" y="455508"/>
                  </a:lnTo>
                  <a:lnTo>
                    <a:pt x="767568" y="449722"/>
                  </a:lnTo>
                  <a:lnTo>
                    <a:pt x="774185" y="443882"/>
                  </a:lnTo>
                  <a:lnTo>
                    <a:pt x="780802" y="437991"/>
                  </a:lnTo>
                  <a:lnTo>
                    <a:pt x="787419" y="432050"/>
                  </a:lnTo>
                  <a:lnTo>
                    <a:pt x="794036" y="426063"/>
                  </a:lnTo>
                  <a:lnTo>
                    <a:pt x="800653" y="420032"/>
                  </a:lnTo>
                  <a:lnTo>
                    <a:pt x="807270" y="413958"/>
                  </a:lnTo>
                  <a:lnTo>
                    <a:pt x="813887" y="407845"/>
                  </a:lnTo>
                  <a:lnTo>
                    <a:pt x="820504" y="401694"/>
                  </a:lnTo>
                  <a:lnTo>
                    <a:pt x="827121" y="395507"/>
                  </a:lnTo>
                  <a:lnTo>
                    <a:pt x="833738" y="389286"/>
                  </a:lnTo>
                  <a:lnTo>
                    <a:pt x="840355" y="383034"/>
                  </a:lnTo>
                  <a:lnTo>
                    <a:pt x="846972" y="376751"/>
                  </a:lnTo>
                  <a:lnTo>
                    <a:pt x="853589" y="370440"/>
                  </a:lnTo>
                  <a:lnTo>
                    <a:pt x="860206" y="364101"/>
                  </a:lnTo>
                  <a:lnTo>
                    <a:pt x="866822" y="357738"/>
                  </a:lnTo>
                  <a:lnTo>
                    <a:pt x="873439" y="351350"/>
                  </a:lnTo>
                  <a:lnTo>
                    <a:pt x="880056" y="344939"/>
                  </a:lnTo>
                  <a:lnTo>
                    <a:pt x="886673" y="338508"/>
                  </a:lnTo>
                  <a:lnTo>
                    <a:pt x="893290" y="332055"/>
                  </a:lnTo>
                  <a:lnTo>
                    <a:pt x="899907" y="325584"/>
                  </a:lnTo>
                  <a:lnTo>
                    <a:pt x="906524" y="319095"/>
                  </a:lnTo>
                  <a:lnTo>
                    <a:pt x="913141" y="312588"/>
                  </a:lnTo>
                  <a:lnTo>
                    <a:pt x="919758" y="306066"/>
                  </a:lnTo>
                  <a:lnTo>
                    <a:pt x="926375" y="299528"/>
                  </a:lnTo>
                  <a:lnTo>
                    <a:pt x="932992" y="292975"/>
                  </a:lnTo>
                  <a:lnTo>
                    <a:pt x="939609" y="286410"/>
                  </a:lnTo>
                  <a:lnTo>
                    <a:pt x="946226" y="279831"/>
                  </a:lnTo>
                  <a:lnTo>
                    <a:pt x="952843" y="273240"/>
                  </a:lnTo>
                  <a:lnTo>
                    <a:pt x="959460" y="266637"/>
                  </a:lnTo>
                  <a:lnTo>
                    <a:pt x="966077" y="260024"/>
                  </a:lnTo>
                  <a:lnTo>
                    <a:pt x="972694" y="253400"/>
                  </a:lnTo>
                  <a:lnTo>
                    <a:pt x="979311" y="246766"/>
                  </a:lnTo>
                  <a:lnTo>
                    <a:pt x="985928" y="240123"/>
                  </a:lnTo>
                  <a:lnTo>
                    <a:pt x="992545" y="233472"/>
                  </a:lnTo>
                  <a:lnTo>
                    <a:pt x="999162" y="226812"/>
                  </a:lnTo>
                  <a:lnTo>
                    <a:pt x="1005779" y="220143"/>
                  </a:lnTo>
                  <a:lnTo>
                    <a:pt x="1012396" y="213468"/>
                  </a:lnTo>
                  <a:lnTo>
                    <a:pt x="1019013" y="206785"/>
                  </a:lnTo>
                  <a:lnTo>
                    <a:pt x="1025630" y="200095"/>
                  </a:lnTo>
                  <a:lnTo>
                    <a:pt x="1032247" y="193399"/>
                  </a:lnTo>
                  <a:lnTo>
                    <a:pt x="1038864" y="186697"/>
                  </a:lnTo>
                  <a:lnTo>
                    <a:pt x="1045481" y="179989"/>
                  </a:lnTo>
                  <a:lnTo>
                    <a:pt x="1052098" y="173275"/>
                  </a:lnTo>
                  <a:lnTo>
                    <a:pt x="1058715" y="166556"/>
                  </a:lnTo>
                  <a:lnTo>
                    <a:pt x="1065332" y="159832"/>
                  </a:lnTo>
                  <a:lnTo>
                    <a:pt x="1071949" y="153103"/>
                  </a:lnTo>
                  <a:lnTo>
                    <a:pt x="1078566" y="146370"/>
                  </a:lnTo>
                  <a:lnTo>
                    <a:pt x="1085182" y="139632"/>
                  </a:lnTo>
                  <a:lnTo>
                    <a:pt x="1091799" y="132889"/>
                  </a:lnTo>
                  <a:lnTo>
                    <a:pt x="1098416" y="126143"/>
                  </a:lnTo>
                  <a:lnTo>
                    <a:pt x="1105033" y="119393"/>
                  </a:lnTo>
                  <a:lnTo>
                    <a:pt x="1111650" y="112639"/>
                  </a:lnTo>
                  <a:lnTo>
                    <a:pt x="1118267" y="105882"/>
                  </a:lnTo>
                  <a:lnTo>
                    <a:pt x="1124884" y="99121"/>
                  </a:lnTo>
                  <a:lnTo>
                    <a:pt x="1131501" y="92357"/>
                  </a:lnTo>
                  <a:lnTo>
                    <a:pt x="1138118" y="85590"/>
                  </a:lnTo>
                  <a:lnTo>
                    <a:pt x="1144735" y="78820"/>
                  </a:lnTo>
                  <a:lnTo>
                    <a:pt x="1151352" y="72047"/>
                  </a:lnTo>
                  <a:lnTo>
                    <a:pt x="1157969" y="65272"/>
                  </a:lnTo>
                  <a:lnTo>
                    <a:pt x="1164586" y="58494"/>
                  </a:lnTo>
                  <a:lnTo>
                    <a:pt x="1171203" y="51713"/>
                  </a:lnTo>
                  <a:lnTo>
                    <a:pt x="1177820" y="44930"/>
                  </a:lnTo>
                  <a:lnTo>
                    <a:pt x="1184437" y="38144"/>
                  </a:lnTo>
                  <a:lnTo>
                    <a:pt x="1191054" y="31356"/>
                  </a:lnTo>
                  <a:lnTo>
                    <a:pt x="1197671" y="24566"/>
                  </a:lnTo>
                  <a:lnTo>
                    <a:pt x="1204288" y="17774"/>
                  </a:lnTo>
                  <a:lnTo>
                    <a:pt x="1210905" y="10980"/>
                  </a:lnTo>
                  <a:lnTo>
                    <a:pt x="1217522" y="4184"/>
                  </a:lnTo>
                  <a:lnTo>
                    <a:pt x="1221595" y="0"/>
                  </a:lnTo>
                  <a:lnTo>
                    <a:pt x="1415985" y="0"/>
                  </a:lnTo>
                  <a:lnTo>
                    <a:pt x="1409414" y="5166"/>
                  </a:lnTo>
                  <a:lnTo>
                    <a:pt x="1402797" y="10370"/>
                  </a:lnTo>
                  <a:lnTo>
                    <a:pt x="1396180" y="15574"/>
                  </a:lnTo>
                  <a:lnTo>
                    <a:pt x="1389563" y="20779"/>
                  </a:lnTo>
                  <a:lnTo>
                    <a:pt x="1382946" y="25985"/>
                  </a:lnTo>
                  <a:lnTo>
                    <a:pt x="1376329" y="31192"/>
                  </a:lnTo>
                  <a:lnTo>
                    <a:pt x="1369712" y="36399"/>
                  </a:lnTo>
                  <a:lnTo>
                    <a:pt x="1363095" y="41607"/>
                  </a:lnTo>
                  <a:lnTo>
                    <a:pt x="1356478" y="46815"/>
                  </a:lnTo>
                  <a:lnTo>
                    <a:pt x="1349861" y="52025"/>
                  </a:lnTo>
                  <a:lnTo>
                    <a:pt x="1343244" y="57235"/>
                  </a:lnTo>
                  <a:lnTo>
                    <a:pt x="1336627" y="62446"/>
                  </a:lnTo>
                  <a:lnTo>
                    <a:pt x="1330010" y="67657"/>
                  </a:lnTo>
                  <a:lnTo>
                    <a:pt x="1323393" y="72870"/>
                  </a:lnTo>
                  <a:lnTo>
                    <a:pt x="1316776" y="78083"/>
                  </a:lnTo>
                  <a:lnTo>
                    <a:pt x="1310159" y="83297"/>
                  </a:lnTo>
                  <a:lnTo>
                    <a:pt x="1303542" y="88512"/>
                  </a:lnTo>
                  <a:lnTo>
                    <a:pt x="1296925" y="93728"/>
                  </a:lnTo>
                  <a:lnTo>
                    <a:pt x="1290309" y="98945"/>
                  </a:lnTo>
                  <a:lnTo>
                    <a:pt x="1283692" y="104162"/>
                  </a:lnTo>
                  <a:lnTo>
                    <a:pt x="1277075" y="109381"/>
                  </a:lnTo>
                  <a:lnTo>
                    <a:pt x="1270458" y="114600"/>
                  </a:lnTo>
                  <a:lnTo>
                    <a:pt x="1263841" y="119820"/>
                  </a:lnTo>
                  <a:lnTo>
                    <a:pt x="1257224" y="125041"/>
                  </a:lnTo>
                  <a:lnTo>
                    <a:pt x="1250607" y="130263"/>
                  </a:lnTo>
                  <a:lnTo>
                    <a:pt x="1243990" y="135486"/>
                  </a:lnTo>
                  <a:lnTo>
                    <a:pt x="1237373" y="140710"/>
                  </a:lnTo>
                  <a:lnTo>
                    <a:pt x="1230756" y="145935"/>
                  </a:lnTo>
                  <a:lnTo>
                    <a:pt x="1224139" y="151161"/>
                  </a:lnTo>
                  <a:lnTo>
                    <a:pt x="1217522" y="156388"/>
                  </a:lnTo>
                  <a:lnTo>
                    <a:pt x="1210905" y="161616"/>
                  </a:lnTo>
                  <a:lnTo>
                    <a:pt x="1204288" y="166845"/>
                  </a:lnTo>
                  <a:lnTo>
                    <a:pt x="1197671" y="172075"/>
                  </a:lnTo>
                  <a:lnTo>
                    <a:pt x="1191054" y="177306"/>
                  </a:lnTo>
                  <a:lnTo>
                    <a:pt x="1184437" y="182538"/>
                  </a:lnTo>
                  <a:lnTo>
                    <a:pt x="1177820" y="187771"/>
                  </a:lnTo>
                  <a:lnTo>
                    <a:pt x="1171203" y="193006"/>
                  </a:lnTo>
                  <a:lnTo>
                    <a:pt x="1164586" y="198241"/>
                  </a:lnTo>
                  <a:lnTo>
                    <a:pt x="1157969" y="203477"/>
                  </a:lnTo>
                  <a:lnTo>
                    <a:pt x="1151352" y="208714"/>
                  </a:lnTo>
                  <a:lnTo>
                    <a:pt x="1144735" y="213952"/>
                  </a:lnTo>
                  <a:lnTo>
                    <a:pt x="1138118" y="219192"/>
                  </a:lnTo>
                  <a:lnTo>
                    <a:pt x="1131501" y="224432"/>
                  </a:lnTo>
                  <a:lnTo>
                    <a:pt x="1124884" y="229673"/>
                  </a:lnTo>
                  <a:lnTo>
                    <a:pt x="1118267" y="234915"/>
                  </a:lnTo>
                  <a:lnTo>
                    <a:pt x="1111650" y="240159"/>
                  </a:lnTo>
                  <a:lnTo>
                    <a:pt x="1105033" y="245403"/>
                  </a:lnTo>
                  <a:lnTo>
                    <a:pt x="1098416" y="250648"/>
                  </a:lnTo>
                  <a:lnTo>
                    <a:pt x="1091799" y="255894"/>
                  </a:lnTo>
                  <a:lnTo>
                    <a:pt x="1085182" y="261141"/>
                  </a:lnTo>
                  <a:lnTo>
                    <a:pt x="1078566" y="266388"/>
                  </a:lnTo>
                  <a:lnTo>
                    <a:pt x="1071949" y="271637"/>
                  </a:lnTo>
                  <a:lnTo>
                    <a:pt x="1065332" y="276886"/>
                  </a:lnTo>
                  <a:lnTo>
                    <a:pt x="1058715" y="282135"/>
                  </a:lnTo>
                  <a:lnTo>
                    <a:pt x="1052098" y="287386"/>
                  </a:lnTo>
                  <a:lnTo>
                    <a:pt x="1045481" y="292637"/>
                  </a:lnTo>
                  <a:lnTo>
                    <a:pt x="1038864" y="297888"/>
                  </a:lnTo>
                  <a:lnTo>
                    <a:pt x="1032247" y="303140"/>
                  </a:lnTo>
                  <a:lnTo>
                    <a:pt x="1025630" y="308391"/>
                  </a:lnTo>
                  <a:lnTo>
                    <a:pt x="1019013" y="313643"/>
                  </a:lnTo>
                  <a:lnTo>
                    <a:pt x="1012396" y="318895"/>
                  </a:lnTo>
                  <a:lnTo>
                    <a:pt x="1005779" y="324147"/>
                  </a:lnTo>
                  <a:lnTo>
                    <a:pt x="999162" y="329398"/>
                  </a:lnTo>
                  <a:lnTo>
                    <a:pt x="992545" y="334649"/>
                  </a:lnTo>
                  <a:lnTo>
                    <a:pt x="985928" y="339899"/>
                  </a:lnTo>
                  <a:lnTo>
                    <a:pt x="979311" y="345149"/>
                  </a:lnTo>
                  <a:lnTo>
                    <a:pt x="972694" y="350397"/>
                  </a:lnTo>
                  <a:lnTo>
                    <a:pt x="966077" y="355643"/>
                  </a:lnTo>
                  <a:lnTo>
                    <a:pt x="959460" y="360888"/>
                  </a:lnTo>
                  <a:lnTo>
                    <a:pt x="952843" y="366131"/>
                  </a:lnTo>
                  <a:lnTo>
                    <a:pt x="946226" y="371371"/>
                  </a:lnTo>
                  <a:lnTo>
                    <a:pt x="939609" y="376609"/>
                  </a:lnTo>
                  <a:lnTo>
                    <a:pt x="932992" y="381843"/>
                  </a:lnTo>
                  <a:lnTo>
                    <a:pt x="926375" y="387073"/>
                  </a:lnTo>
                  <a:lnTo>
                    <a:pt x="919758" y="392300"/>
                  </a:lnTo>
                  <a:lnTo>
                    <a:pt x="913141" y="397521"/>
                  </a:lnTo>
                  <a:lnTo>
                    <a:pt x="906524" y="402737"/>
                  </a:lnTo>
                  <a:lnTo>
                    <a:pt x="899907" y="407947"/>
                  </a:lnTo>
                  <a:lnTo>
                    <a:pt x="893290" y="413150"/>
                  </a:lnTo>
                  <a:lnTo>
                    <a:pt x="886673" y="418346"/>
                  </a:lnTo>
                  <a:lnTo>
                    <a:pt x="880056" y="423533"/>
                  </a:lnTo>
                  <a:lnTo>
                    <a:pt x="873439" y="428710"/>
                  </a:lnTo>
                  <a:lnTo>
                    <a:pt x="866822" y="433877"/>
                  </a:lnTo>
                  <a:lnTo>
                    <a:pt x="860206" y="439033"/>
                  </a:lnTo>
                  <a:lnTo>
                    <a:pt x="853589" y="444176"/>
                  </a:lnTo>
                  <a:lnTo>
                    <a:pt x="846972" y="449305"/>
                  </a:lnTo>
                  <a:lnTo>
                    <a:pt x="840355" y="454419"/>
                  </a:lnTo>
                  <a:lnTo>
                    <a:pt x="833738" y="459516"/>
                  </a:lnTo>
                  <a:lnTo>
                    <a:pt x="827121" y="464595"/>
                  </a:lnTo>
                  <a:lnTo>
                    <a:pt x="820504" y="469654"/>
                  </a:lnTo>
                  <a:lnTo>
                    <a:pt x="813887" y="474692"/>
                  </a:lnTo>
                  <a:lnTo>
                    <a:pt x="807270" y="479707"/>
                  </a:lnTo>
                  <a:lnTo>
                    <a:pt x="800653" y="484697"/>
                  </a:lnTo>
                  <a:lnTo>
                    <a:pt x="794036" y="489661"/>
                  </a:lnTo>
                  <a:lnTo>
                    <a:pt x="787419" y="494597"/>
                  </a:lnTo>
                  <a:lnTo>
                    <a:pt x="780802" y="499503"/>
                  </a:lnTo>
                  <a:lnTo>
                    <a:pt x="774185" y="504378"/>
                  </a:lnTo>
                  <a:lnTo>
                    <a:pt x="767568" y="509220"/>
                  </a:lnTo>
                  <a:lnTo>
                    <a:pt x="760951" y="514028"/>
                  </a:lnTo>
                  <a:lnTo>
                    <a:pt x="754334" y="518800"/>
                  </a:lnTo>
                  <a:lnTo>
                    <a:pt x="747717" y="523537"/>
                  </a:lnTo>
                  <a:lnTo>
                    <a:pt x="741100" y="528236"/>
                  </a:lnTo>
                  <a:lnTo>
                    <a:pt x="734483" y="532900"/>
                  </a:lnTo>
                  <a:lnTo>
                    <a:pt x="727866" y="537527"/>
                  </a:lnTo>
                  <a:lnTo>
                    <a:pt x="721249" y="542118"/>
                  </a:lnTo>
                  <a:lnTo>
                    <a:pt x="714632" y="546676"/>
                  </a:lnTo>
                  <a:lnTo>
                    <a:pt x="708015" y="551202"/>
                  </a:lnTo>
                  <a:lnTo>
                    <a:pt x="701398" y="555699"/>
                  </a:lnTo>
                  <a:lnTo>
                    <a:pt x="694781" y="560170"/>
                  </a:lnTo>
                  <a:lnTo>
                    <a:pt x="688164" y="564621"/>
                  </a:lnTo>
                  <a:lnTo>
                    <a:pt x="681547" y="569055"/>
                  </a:lnTo>
                  <a:lnTo>
                    <a:pt x="674930" y="573479"/>
                  </a:lnTo>
                  <a:lnTo>
                    <a:pt x="668313" y="577899"/>
                  </a:lnTo>
                  <a:lnTo>
                    <a:pt x="661696" y="582320"/>
                  </a:lnTo>
                  <a:lnTo>
                    <a:pt x="655079" y="586752"/>
                  </a:lnTo>
                  <a:lnTo>
                    <a:pt x="648462" y="591200"/>
                  </a:lnTo>
                  <a:lnTo>
                    <a:pt x="641846" y="595673"/>
                  </a:lnTo>
                  <a:lnTo>
                    <a:pt x="635229" y="600178"/>
                  </a:lnTo>
                  <a:lnTo>
                    <a:pt x="628612" y="604721"/>
                  </a:lnTo>
                  <a:lnTo>
                    <a:pt x="621995" y="609312"/>
                  </a:lnTo>
                  <a:lnTo>
                    <a:pt x="615378" y="613954"/>
                  </a:lnTo>
                  <a:lnTo>
                    <a:pt x="608761" y="618656"/>
                  </a:lnTo>
                  <a:lnTo>
                    <a:pt x="602144" y="623421"/>
                  </a:lnTo>
                  <a:lnTo>
                    <a:pt x="595527" y="628255"/>
                  </a:lnTo>
                  <a:lnTo>
                    <a:pt x="588910" y="633161"/>
                  </a:lnTo>
                  <a:lnTo>
                    <a:pt x="582293" y="638143"/>
                  </a:lnTo>
                  <a:lnTo>
                    <a:pt x="575676" y="643201"/>
                  </a:lnTo>
                  <a:lnTo>
                    <a:pt x="569059" y="648337"/>
                  </a:lnTo>
                  <a:lnTo>
                    <a:pt x="562442" y="653553"/>
                  </a:lnTo>
                  <a:lnTo>
                    <a:pt x="555825" y="658847"/>
                  </a:lnTo>
                  <a:lnTo>
                    <a:pt x="549208" y="664219"/>
                  </a:lnTo>
                  <a:lnTo>
                    <a:pt x="542591" y="669668"/>
                  </a:lnTo>
                  <a:lnTo>
                    <a:pt x="535974" y="675191"/>
                  </a:lnTo>
                  <a:lnTo>
                    <a:pt x="529357" y="680788"/>
                  </a:lnTo>
                  <a:lnTo>
                    <a:pt x="522740" y="686454"/>
                  </a:lnTo>
                  <a:lnTo>
                    <a:pt x="516123" y="692188"/>
                  </a:lnTo>
                  <a:lnTo>
                    <a:pt x="509506" y="697986"/>
                  </a:lnTo>
                  <a:lnTo>
                    <a:pt x="502889" y="703846"/>
                  </a:lnTo>
                  <a:lnTo>
                    <a:pt x="496272" y="709764"/>
                  </a:lnTo>
                  <a:lnTo>
                    <a:pt x="489655" y="715738"/>
                  </a:lnTo>
                  <a:lnTo>
                    <a:pt x="483038" y="721764"/>
                  </a:lnTo>
                  <a:lnTo>
                    <a:pt x="476421" y="727840"/>
                  </a:lnTo>
                  <a:lnTo>
                    <a:pt x="469804" y="733962"/>
                  </a:lnTo>
                  <a:lnTo>
                    <a:pt x="463187" y="740129"/>
                  </a:lnTo>
                  <a:lnTo>
                    <a:pt x="456570" y="746336"/>
                  </a:lnTo>
                  <a:lnTo>
                    <a:pt x="449953" y="752582"/>
                  </a:lnTo>
                  <a:lnTo>
                    <a:pt x="443336" y="758864"/>
                  </a:lnTo>
                  <a:lnTo>
                    <a:pt x="436719" y="765180"/>
                  </a:lnTo>
                  <a:lnTo>
                    <a:pt x="430103" y="771527"/>
                  </a:lnTo>
                  <a:lnTo>
                    <a:pt x="423486" y="777904"/>
                  </a:lnTo>
                  <a:lnTo>
                    <a:pt x="416869" y="784309"/>
                  </a:lnTo>
                  <a:lnTo>
                    <a:pt x="410252" y="790739"/>
                  </a:lnTo>
                  <a:lnTo>
                    <a:pt x="403635" y="797194"/>
                  </a:lnTo>
                  <a:lnTo>
                    <a:pt x="397018" y="803671"/>
                  </a:lnTo>
                  <a:lnTo>
                    <a:pt x="390401" y="810170"/>
                  </a:lnTo>
                  <a:lnTo>
                    <a:pt x="383784" y="816688"/>
                  </a:lnTo>
                  <a:lnTo>
                    <a:pt x="377167" y="823225"/>
                  </a:lnTo>
                  <a:lnTo>
                    <a:pt x="370550" y="829778"/>
                  </a:lnTo>
                  <a:lnTo>
                    <a:pt x="363933" y="836348"/>
                  </a:lnTo>
                  <a:lnTo>
                    <a:pt x="357316" y="842934"/>
                  </a:lnTo>
                  <a:lnTo>
                    <a:pt x="350699" y="849533"/>
                  </a:lnTo>
                  <a:lnTo>
                    <a:pt x="344082" y="856145"/>
                  </a:lnTo>
                  <a:lnTo>
                    <a:pt x="337465" y="862770"/>
                  </a:lnTo>
                  <a:lnTo>
                    <a:pt x="330848" y="869407"/>
                  </a:lnTo>
                  <a:lnTo>
                    <a:pt x="324231" y="876054"/>
                  </a:lnTo>
                  <a:lnTo>
                    <a:pt x="317614" y="882712"/>
                  </a:lnTo>
                  <a:lnTo>
                    <a:pt x="310997" y="889379"/>
                  </a:lnTo>
                  <a:lnTo>
                    <a:pt x="304380" y="896056"/>
                  </a:lnTo>
                  <a:lnTo>
                    <a:pt x="297763" y="902741"/>
                  </a:lnTo>
                  <a:lnTo>
                    <a:pt x="291146" y="909434"/>
                  </a:lnTo>
                  <a:lnTo>
                    <a:pt x="284529" y="916134"/>
                  </a:lnTo>
                  <a:lnTo>
                    <a:pt x="277912" y="922842"/>
                  </a:lnTo>
                  <a:lnTo>
                    <a:pt x="271295" y="929556"/>
                  </a:lnTo>
                  <a:lnTo>
                    <a:pt x="264678" y="936276"/>
                  </a:lnTo>
                  <a:lnTo>
                    <a:pt x="258061" y="943003"/>
                  </a:lnTo>
                  <a:lnTo>
                    <a:pt x="251444" y="949735"/>
                  </a:lnTo>
                  <a:lnTo>
                    <a:pt x="244827" y="956472"/>
                  </a:lnTo>
                  <a:lnTo>
                    <a:pt x="238210" y="963215"/>
                  </a:lnTo>
                  <a:lnTo>
                    <a:pt x="231593" y="969962"/>
                  </a:lnTo>
                  <a:lnTo>
                    <a:pt x="224976" y="976713"/>
                  </a:lnTo>
                  <a:lnTo>
                    <a:pt x="218359" y="983469"/>
                  </a:lnTo>
                  <a:lnTo>
                    <a:pt x="211743" y="990229"/>
                  </a:lnTo>
                  <a:lnTo>
                    <a:pt x="205126" y="996993"/>
                  </a:lnTo>
                  <a:lnTo>
                    <a:pt x="198509" y="1003760"/>
                  </a:lnTo>
                  <a:lnTo>
                    <a:pt x="191892" y="1010531"/>
                  </a:lnTo>
                  <a:lnTo>
                    <a:pt x="185275" y="1017305"/>
                  </a:lnTo>
                  <a:lnTo>
                    <a:pt x="178658" y="1024082"/>
                  </a:lnTo>
                  <a:lnTo>
                    <a:pt x="172041" y="1030863"/>
                  </a:lnTo>
                  <a:lnTo>
                    <a:pt x="165424" y="1037646"/>
                  </a:lnTo>
                  <a:lnTo>
                    <a:pt x="158807" y="1044431"/>
                  </a:lnTo>
                  <a:lnTo>
                    <a:pt x="152190" y="1051220"/>
                  </a:lnTo>
                  <a:lnTo>
                    <a:pt x="145573" y="1058011"/>
                  </a:lnTo>
                  <a:lnTo>
                    <a:pt x="138956" y="1064804"/>
                  </a:lnTo>
                  <a:lnTo>
                    <a:pt x="132339" y="1071599"/>
                  </a:lnTo>
                  <a:lnTo>
                    <a:pt x="125722" y="1078397"/>
                  </a:lnTo>
                  <a:lnTo>
                    <a:pt x="119105" y="1085196"/>
                  </a:lnTo>
                  <a:lnTo>
                    <a:pt x="112488" y="1091998"/>
                  </a:lnTo>
                  <a:lnTo>
                    <a:pt x="105871" y="1098801"/>
                  </a:lnTo>
                  <a:lnTo>
                    <a:pt x="99254" y="1105606"/>
                  </a:lnTo>
                  <a:lnTo>
                    <a:pt x="92637" y="1112413"/>
                  </a:lnTo>
                  <a:lnTo>
                    <a:pt x="86020" y="1119222"/>
                  </a:lnTo>
                  <a:lnTo>
                    <a:pt x="79403" y="1126032"/>
                  </a:lnTo>
                  <a:lnTo>
                    <a:pt x="72786" y="1132844"/>
                  </a:lnTo>
                  <a:lnTo>
                    <a:pt x="66169" y="1139658"/>
                  </a:lnTo>
                  <a:lnTo>
                    <a:pt x="59552" y="1146472"/>
                  </a:lnTo>
                  <a:lnTo>
                    <a:pt x="52935" y="1153288"/>
                  </a:lnTo>
                  <a:lnTo>
                    <a:pt x="46318" y="1160106"/>
                  </a:lnTo>
                  <a:lnTo>
                    <a:pt x="39701" y="1166925"/>
                  </a:lnTo>
                  <a:lnTo>
                    <a:pt x="33084" y="1173745"/>
                  </a:lnTo>
                  <a:lnTo>
                    <a:pt x="26467" y="1180566"/>
                  </a:lnTo>
                  <a:lnTo>
                    <a:pt x="19850" y="1187388"/>
                  </a:lnTo>
                  <a:lnTo>
                    <a:pt x="13233" y="1194211"/>
                  </a:lnTo>
                  <a:lnTo>
                    <a:pt x="6616" y="1201036"/>
                  </a:lnTo>
                  <a:lnTo>
                    <a:pt x="0" y="1207861"/>
                  </a:lnTo>
                  <a:close/>
                </a:path>
              </a:pathLst>
            </a:custGeom>
            <a:solidFill>
              <a:srgbClr val="E9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973095" y="4718086"/>
              <a:ext cx="1221595" cy="1019332"/>
            </a:xfrm>
            <a:custGeom>
              <a:avLst/>
              <a:pathLst>
                <a:path w="1221595" h="1019332">
                  <a:moveTo>
                    <a:pt x="0" y="1019332"/>
                  </a:moveTo>
                  <a:lnTo>
                    <a:pt x="6616" y="1014132"/>
                  </a:lnTo>
                  <a:lnTo>
                    <a:pt x="13233" y="1008932"/>
                  </a:lnTo>
                  <a:lnTo>
                    <a:pt x="19850" y="1003732"/>
                  </a:lnTo>
                  <a:lnTo>
                    <a:pt x="26467" y="998532"/>
                  </a:lnTo>
                  <a:lnTo>
                    <a:pt x="33084" y="993331"/>
                  </a:lnTo>
                  <a:lnTo>
                    <a:pt x="39701" y="988131"/>
                  </a:lnTo>
                  <a:lnTo>
                    <a:pt x="46318" y="982930"/>
                  </a:lnTo>
                  <a:lnTo>
                    <a:pt x="52935" y="977729"/>
                  </a:lnTo>
                  <a:lnTo>
                    <a:pt x="59552" y="972528"/>
                  </a:lnTo>
                  <a:lnTo>
                    <a:pt x="66169" y="967327"/>
                  </a:lnTo>
                  <a:lnTo>
                    <a:pt x="72786" y="962127"/>
                  </a:lnTo>
                  <a:lnTo>
                    <a:pt x="79403" y="956926"/>
                  </a:lnTo>
                  <a:lnTo>
                    <a:pt x="86020" y="951726"/>
                  </a:lnTo>
                  <a:lnTo>
                    <a:pt x="92637" y="946526"/>
                  </a:lnTo>
                  <a:lnTo>
                    <a:pt x="99254" y="941326"/>
                  </a:lnTo>
                  <a:lnTo>
                    <a:pt x="105871" y="936126"/>
                  </a:lnTo>
                  <a:lnTo>
                    <a:pt x="112488" y="930927"/>
                  </a:lnTo>
                  <a:lnTo>
                    <a:pt x="119105" y="925728"/>
                  </a:lnTo>
                  <a:lnTo>
                    <a:pt x="125722" y="920530"/>
                  </a:lnTo>
                  <a:lnTo>
                    <a:pt x="132339" y="915333"/>
                  </a:lnTo>
                  <a:lnTo>
                    <a:pt x="138956" y="910136"/>
                  </a:lnTo>
                  <a:lnTo>
                    <a:pt x="145573" y="904940"/>
                  </a:lnTo>
                  <a:lnTo>
                    <a:pt x="152190" y="899746"/>
                  </a:lnTo>
                  <a:lnTo>
                    <a:pt x="158807" y="894552"/>
                  </a:lnTo>
                  <a:lnTo>
                    <a:pt x="165424" y="889360"/>
                  </a:lnTo>
                  <a:lnTo>
                    <a:pt x="172041" y="884169"/>
                  </a:lnTo>
                  <a:lnTo>
                    <a:pt x="178658" y="878979"/>
                  </a:lnTo>
                  <a:lnTo>
                    <a:pt x="185275" y="873791"/>
                  </a:lnTo>
                  <a:lnTo>
                    <a:pt x="191892" y="868605"/>
                  </a:lnTo>
                  <a:lnTo>
                    <a:pt x="198509" y="863422"/>
                  </a:lnTo>
                  <a:lnTo>
                    <a:pt x="205126" y="858240"/>
                  </a:lnTo>
                  <a:lnTo>
                    <a:pt x="211743" y="853061"/>
                  </a:lnTo>
                  <a:lnTo>
                    <a:pt x="218359" y="847885"/>
                  </a:lnTo>
                  <a:lnTo>
                    <a:pt x="224976" y="842712"/>
                  </a:lnTo>
                  <a:lnTo>
                    <a:pt x="231593" y="837542"/>
                  </a:lnTo>
                  <a:lnTo>
                    <a:pt x="238210" y="832376"/>
                  </a:lnTo>
                  <a:lnTo>
                    <a:pt x="244827" y="827213"/>
                  </a:lnTo>
                  <a:lnTo>
                    <a:pt x="251444" y="822055"/>
                  </a:lnTo>
                  <a:lnTo>
                    <a:pt x="258061" y="816902"/>
                  </a:lnTo>
                  <a:lnTo>
                    <a:pt x="264678" y="811754"/>
                  </a:lnTo>
                  <a:lnTo>
                    <a:pt x="271295" y="806611"/>
                  </a:lnTo>
                  <a:lnTo>
                    <a:pt x="277912" y="801474"/>
                  </a:lnTo>
                  <a:lnTo>
                    <a:pt x="284529" y="796344"/>
                  </a:lnTo>
                  <a:lnTo>
                    <a:pt x="291146" y="791221"/>
                  </a:lnTo>
                  <a:lnTo>
                    <a:pt x="297763" y="786106"/>
                  </a:lnTo>
                  <a:lnTo>
                    <a:pt x="304380" y="780999"/>
                  </a:lnTo>
                  <a:lnTo>
                    <a:pt x="310997" y="775901"/>
                  </a:lnTo>
                  <a:lnTo>
                    <a:pt x="317614" y="770812"/>
                  </a:lnTo>
                  <a:lnTo>
                    <a:pt x="324231" y="765734"/>
                  </a:lnTo>
                  <a:lnTo>
                    <a:pt x="330848" y="760668"/>
                  </a:lnTo>
                  <a:lnTo>
                    <a:pt x="337465" y="755613"/>
                  </a:lnTo>
                  <a:lnTo>
                    <a:pt x="344082" y="750572"/>
                  </a:lnTo>
                  <a:lnTo>
                    <a:pt x="350699" y="745545"/>
                  </a:lnTo>
                  <a:lnTo>
                    <a:pt x="357316" y="740532"/>
                  </a:lnTo>
                  <a:lnTo>
                    <a:pt x="363933" y="735537"/>
                  </a:lnTo>
                  <a:lnTo>
                    <a:pt x="370550" y="730558"/>
                  </a:lnTo>
                  <a:lnTo>
                    <a:pt x="377167" y="725598"/>
                  </a:lnTo>
                  <a:lnTo>
                    <a:pt x="383784" y="720658"/>
                  </a:lnTo>
                  <a:lnTo>
                    <a:pt x="390401" y="715740"/>
                  </a:lnTo>
                  <a:lnTo>
                    <a:pt x="397018" y="710844"/>
                  </a:lnTo>
                  <a:lnTo>
                    <a:pt x="403635" y="705972"/>
                  </a:lnTo>
                  <a:lnTo>
                    <a:pt x="410252" y="701126"/>
                  </a:lnTo>
                  <a:lnTo>
                    <a:pt x="416869" y="696307"/>
                  </a:lnTo>
                  <a:lnTo>
                    <a:pt x="423486" y="691517"/>
                  </a:lnTo>
                  <a:lnTo>
                    <a:pt x="430103" y="686756"/>
                  </a:lnTo>
                  <a:lnTo>
                    <a:pt x="436719" y="682027"/>
                  </a:lnTo>
                  <a:lnTo>
                    <a:pt x="443336" y="677331"/>
                  </a:lnTo>
                  <a:lnTo>
                    <a:pt x="449953" y="672670"/>
                  </a:lnTo>
                  <a:lnTo>
                    <a:pt x="456570" y="668044"/>
                  </a:lnTo>
                  <a:lnTo>
                    <a:pt x="463187" y="663455"/>
                  </a:lnTo>
                  <a:lnTo>
                    <a:pt x="469804" y="658903"/>
                  </a:lnTo>
                  <a:lnTo>
                    <a:pt x="476421" y="654390"/>
                  </a:lnTo>
                  <a:lnTo>
                    <a:pt x="483038" y="649916"/>
                  </a:lnTo>
                  <a:lnTo>
                    <a:pt x="489655" y="645480"/>
                  </a:lnTo>
                  <a:lnTo>
                    <a:pt x="496272" y="641084"/>
                  </a:lnTo>
                  <a:lnTo>
                    <a:pt x="502889" y="636726"/>
                  </a:lnTo>
                  <a:lnTo>
                    <a:pt x="509506" y="632405"/>
                  </a:lnTo>
                  <a:lnTo>
                    <a:pt x="516123" y="628120"/>
                  </a:lnTo>
                  <a:lnTo>
                    <a:pt x="522740" y="623869"/>
                  </a:lnTo>
                  <a:lnTo>
                    <a:pt x="529357" y="619650"/>
                  </a:lnTo>
                  <a:lnTo>
                    <a:pt x="535974" y="615459"/>
                  </a:lnTo>
                  <a:lnTo>
                    <a:pt x="542591" y="611293"/>
                  </a:lnTo>
                  <a:lnTo>
                    <a:pt x="549208" y="607147"/>
                  </a:lnTo>
                  <a:lnTo>
                    <a:pt x="555825" y="603018"/>
                  </a:lnTo>
                  <a:lnTo>
                    <a:pt x="562442" y="598900"/>
                  </a:lnTo>
                  <a:lnTo>
                    <a:pt x="569059" y="594787"/>
                  </a:lnTo>
                  <a:lnTo>
                    <a:pt x="575676" y="590673"/>
                  </a:lnTo>
                  <a:lnTo>
                    <a:pt x="582293" y="586553"/>
                  </a:lnTo>
                  <a:lnTo>
                    <a:pt x="588910" y="582420"/>
                  </a:lnTo>
                  <a:lnTo>
                    <a:pt x="595527" y="578267"/>
                  </a:lnTo>
                  <a:lnTo>
                    <a:pt x="602144" y="574087"/>
                  </a:lnTo>
                  <a:lnTo>
                    <a:pt x="608761" y="569875"/>
                  </a:lnTo>
                  <a:lnTo>
                    <a:pt x="615378" y="565624"/>
                  </a:lnTo>
                  <a:lnTo>
                    <a:pt x="621995" y="561328"/>
                  </a:lnTo>
                  <a:lnTo>
                    <a:pt x="628612" y="556981"/>
                  </a:lnTo>
                  <a:lnTo>
                    <a:pt x="635229" y="552579"/>
                  </a:lnTo>
                  <a:lnTo>
                    <a:pt x="641846" y="548116"/>
                  </a:lnTo>
                  <a:lnTo>
                    <a:pt x="648462" y="543588"/>
                  </a:lnTo>
                  <a:lnTo>
                    <a:pt x="655079" y="538993"/>
                  </a:lnTo>
                  <a:lnTo>
                    <a:pt x="661696" y="534326"/>
                  </a:lnTo>
                  <a:lnTo>
                    <a:pt x="668313" y="529587"/>
                  </a:lnTo>
                  <a:lnTo>
                    <a:pt x="674930" y="524772"/>
                  </a:lnTo>
                  <a:lnTo>
                    <a:pt x="681547" y="519882"/>
                  </a:lnTo>
                  <a:lnTo>
                    <a:pt x="688164" y="514915"/>
                  </a:lnTo>
                  <a:lnTo>
                    <a:pt x="694781" y="509872"/>
                  </a:lnTo>
                  <a:lnTo>
                    <a:pt x="701398" y="504753"/>
                  </a:lnTo>
                  <a:lnTo>
                    <a:pt x="708015" y="499560"/>
                  </a:lnTo>
                  <a:lnTo>
                    <a:pt x="714632" y="494292"/>
                  </a:lnTo>
                  <a:lnTo>
                    <a:pt x="721249" y="488952"/>
                  </a:lnTo>
                  <a:lnTo>
                    <a:pt x="727866" y="483541"/>
                  </a:lnTo>
                  <a:lnTo>
                    <a:pt x="734483" y="478062"/>
                  </a:lnTo>
                  <a:lnTo>
                    <a:pt x="741100" y="472517"/>
                  </a:lnTo>
                  <a:lnTo>
                    <a:pt x="747717" y="466908"/>
                  </a:lnTo>
                  <a:lnTo>
                    <a:pt x="754334" y="461238"/>
                  </a:lnTo>
                  <a:lnTo>
                    <a:pt x="760951" y="455508"/>
                  </a:lnTo>
                  <a:lnTo>
                    <a:pt x="767568" y="449722"/>
                  </a:lnTo>
                  <a:lnTo>
                    <a:pt x="774185" y="443882"/>
                  </a:lnTo>
                  <a:lnTo>
                    <a:pt x="780802" y="437991"/>
                  </a:lnTo>
                  <a:lnTo>
                    <a:pt x="787419" y="432050"/>
                  </a:lnTo>
                  <a:lnTo>
                    <a:pt x="794036" y="426063"/>
                  </a:lnTo>
                  <a:lnTo>
                    <a:pt x="800653" y="420032"/>
                  </a:lnTo>
                  <a:lnTo>
                    <a:pt x="807270" y="413958"/>
                  </a:lnTo>
                  <a:lnTo>
                    <a:pt x="813887" y="407845"/>
                  </a:lnTo>
                  <a:lnTo>
                    <a:pt x="820504" y="401694"/>
                  </a:lnTo>
                  <a:lnTo>
                    <a:pt x="827121" y="395507"/>
                  </a:lnTo>
                  <a:lnTo>
                    <a:pt x="833738" y="389286"/>
                  </a:lnTo>
                  <a:lnTo>
                    <a:pt x="840355" y="383034"/>
                  </a:lnTo>
                  <a:lnTo>
                    <a:pt x="846972" y="376751"/>
                  </a:lnTo>
                  <a:lnTo>
                    <a:pt x="853589" y="370440"/>
                  </a:lnTo>
                  <a:lnTo>
                    <a:pt x="860206" y="364101"/>
                  </a:lnTo>
                  <a:lnTo>
                    <a:pt x="866822" y="357738"/>
                  </a:lnTo>
                  <a:lnTo>
                    <a:pt x="873439" y="351350"/>
                  </a:lnTo>
                  <a:lnTo>
                    <a:pt x="880056" y="344939"/>
                  </a:lnTo>
                  <a:lnTo>
                    <a:pt x="886673" y="338508"/>
                  </a:lnTo>
                  <a:lnTo>
                    <a:pt x="893290" y="332055"/>
                  </a:lnTo>
                  <a:lnTo>
                    <a:pt x="899907" y="325584"/>
                  </a:lnTo>
                  <a:lnTo>
                    <a:pt x="906524" y="319095"/>
                  </a:lnTo>
                  <a:lnTo>
                    <a:pt x="913141" y="312588"/>
                  </a:lnTo>
                  <a:lnTo>
                    <a:pt x="919758" y="306066"/>
                  </a:lnTo>
                  <a:lnTo>
                    <a:pt x="926375" y="299528"/>
                  </a:lnTo>
                  <a:lnTo>
                    <a:pt x="932992" y="292975"/>
                  </a:lnTo>
                  <a:lnTo>
                    <a:pt x="939609" y="286410"/>
                  </a:lnTo>
                  <a:lnTo>
                    <a:pt x="946226" y="279831"/>
                  </a:lnTo>
                  <a:lnTo>
                    <a:pt x="952843" y="273240"/>
                  </a:lnTo>
                  <a:lnTo>
                    <a:pt x="959460" y="266637"/>
                  </a:lnTo>
                  <a:lnTo>
                    <a:pt x="966077" y="260024"/>
                  </a:lnTo>
                  <a:lnTo>
                    <a:pt x="972694" y="253400"/>
                  </a:lnTo>
                  <a:lnTo>
                    <a:pt x="979311" y="246766"/>
                  </a:lnTo>
                  <a:lnTo>
                    <a:pt x="985928" y="240123"/>
                  </a:lnTo>
                  <a:lnTo>
                    <a:pt x="992545" y="233472"/>
                  </a:lnTo>
                  <a:lnTo>
                    <a:pt x="999162" y="226812"/>
                  </a:lnTo>
                  <a:lnTo>
                    <a:pt x="1005779" y="220143"/>
                  </a:lnTo>
                  <a:lnTo>
                    <a:pt x="1012396" y="213468"/>
                  </a:lnTo>
                  <a:lnTo>
                    <a:pt x="1019013" y="206785"/>
                  </a:lnTo>
                  <a:lnTo>
                    <a:pt x="1025630" y="200095"/>
                  </a:lnTo>
                  <a:lnTo>
                    <a:pt x="1032247" y="193399"/>
                  </a:lnTo>
                  <a:lnTo>
                    <a:pt x="1038864" y="186697"/>
                  </a:lnTo>
                  <a:lnTo>
                    <a:pt x="1045481" y="179989"/>
                  </a:lnTo>
                  <a:lnTo>
                    <a:pt x="1052098" y="173275"/>
                  </a:lnTo>
                  <a:lnTo>
                    <a:pt x="1058715" y="166556"/>
                  </a:lnTo>
                  <a:lnTo>
                    <a:pt x="1065332" y="159832"/>
                  </a:lnTo>
                  <a:lnTo>
                    <a:pt x="1071949" y="153103"/>
                  </a:lnTo>
                  <a:lnTo>
                    <a:pt x="1078566" y="146370"/>
                  </a:lnTo>
                  <a:lnTo>
                    <a:pt x="1085182" y="139632"/>
                  </a:lnTo>
                  <a:lnTo>
                    <a:pt x="1091799" y="132889"/>
                  </a:lnTo>
                  <a:lnTo>
                    <a:pt x="1098416" y="126143"/>
                  </a:lnTo>
                  <a:lnTo>
                    <a:pt x="1105033" y="119393"/>
                  </a:lnTo>
                  <a:lnTo>
                    <a:pt x="1111650" y="112639"/>
                  </a:lnTo>
                  <a:lnTo>
                    <a:pt x="1118267" y="105882"/>
                  </a:lnTo>
                  <a:lnTo>
                    <a:pt x="1124884" y="99121"/>
                  </a:lnTo>
                  <a:lnTo>
                    <a:pt x="1131501" y="92357"/>
                  </a:lnTo>
                  <a:lnTo>
                    <a:pt x="1138118" y="85590"/>
                  </a:lnTo>
                  <a:lnTo>
                    <a:pt x="1144735" y="78820"/>
                  </a:lnTo>
                  <a:lnTo>
                    <a:pt x="1151352" y="72047"/>
                  </a:lnTo>
                  <a:lnTo>
                    <a:pt x="1157969" y="65272"/>
                  </a:lnTo>
                  <a:lnTo>
                    <a:pt x="1164586" y="58494"/>
                  </a:lnTo>
                  <a:lnTo>
                    <a:pt x="1171203" y="51713"/>
                  </a:lnTo>
                  <a:lnTo>
                    <a:pt x="1177820" y="44930"/>
                  </a:lnTo>
                  <a:lnTo>
                    <a:pt x="1184437" y="38144"/>
                  </a:lnTo>
                  <a:lnTo>
                    <a:pt x="1191054" y="31356"/>
                  </a:lnTo>
                  <a:lnTo>
                    <a:pt x="1197671" y="24566"/>
                  </a:lnTo>
                  <a:lnTo>
                    <a:pt x="1204288" y="17774"/>
                  </a:lnTo>
                  <a:lnTo>
                    <a:pt x="1210905" y="10980"/>
                  </a:lnTo>
                  <a:lnTo>
                    <a:pt x="1217522" y="4184"/>
                  </a:lnTo>
                  <a:lnTo>
                    <a:pt x="12215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973095" y="4718086"/>
              <a:ext cx="1415985" cy="1207861"/>
            </a:xfrm>
            <a:custGeom>
              <a:avLst/>
              <a:pathLst>
                <a:path w="1415985" h="1207861">
                  <a:moveTo>
                    <a:pt x="1415985" y="0"/>
                  </a:moveTo>
                  <a:lnTo>
                    <a:pt x="1409414" y="5166"/>
                  </a:lnTo>
                  <a:lnTo>
                    <a:pt x="1402797" y="10370"/>
                  </a:lnTo>
                  <a:lnTo>
                    <a:pt x="1396180" y="15574"/>
                  </a:lnTo>
                  <a:lnTo>
                    <a:pt x="1389563" y="20779"/>
                  </a:lnTo>
                  <a:lnTo>
                    <a:pt x="1382946" y="25985"/>
                  </a:lnTo>
                  <a:lnTo>
                    <a:pt x="1376329" y="31192"/>
                  </a:lnTo>
                  <a:lnTo>
                    <a:pt x="1369712" y="36399"/>
                  </a:lnTo>
                  <a:lnTo>
                    <a:pt x="1363095" y="41607"/>
                  </a:lnTo>
                  <a:lnTo>
                    <a:pt x="1356478" y="46815"/>
                  </a:lnTo>
                  <a:lnTo>
                    <a:pt x="1349861" y="52025"/>
                  </a:lnTo>
                  <a:lnTo>
                    <a:pt x="1343244" y="57235"/>
                  </a:lnTo>
                  <a:lnTo>
                    <a:pt x="1336627" y="62446"/>
                  </a:lnTo>
                  <a:lnTo>
                    <a:pt x="1330010" y="67657"/>
                  </a:lnTo>
                  <a:lnTo>
                    <a:pt x="1323393" y="72870"/>
                  </a:lnTo>
                  <a:lnTo>
                    <a:pt x="1316776" y="78083"/>
                  </a:lnTo>
                  <a:lnTo>
                    <a:pt x="1310159" y="83297"/>
                  </a:lnTo>
                  <a:lnTo>
                    <a:pt x="1303542" y="88512"/>
                  </a:lnTo>
                  <a:lnTo>
                    <a:pt x="1296925" y="93728"/>
                  </a:lnTo>
                  <a:lnTo>
                    <a:pt x="1290309" y="98945"/>
                  </a:lnTo>
                  <a:lnTo>
                    <a:pt x="1283692" y="104162"/>
                  </a:lnTo>
                  <a:lnTo>
                    <a:pt x="1277075" y="109381"/>
                  </a:lnTo>
                  <a:lnTo>
                    <a:pt x="1270458" y="114600"/>
                  </a:lnTo>
                  <a:lnTo>
                    <a:pt x="1263841" y="119820"/>
                  </a:lnTo>
                  <a:lnTo>
                    <a:pt x="1257224" y="125041"/>
                  </a:lnTo>
                  <a:lnTo>
                    <a:pt x="1250607" y="130263"/>
                  </a:lnTo>
                  <a:lnTo>
                    <a:pt x="1243990" y="135486"/>
                  </a:lnTo>
                  <a:lnTo>
                    <a:pt x="1237373" y="140710"/>
                  </a:lnTo>
                  <a:lnTo>
                    <a:pt x="1230756" y="145935"/>
                  </a:lnTo>
                  <a:lnTo>
                    <a:pt x="1224139" y="151161"/>
                  </a:lnTo>
                  <a:lnTo>
                    <a:pt x="1217522" y="156388"/>
                  </a:lnTo>
                  <a:lnTo>
                    <a:pt x="1210905" y="161616"/>
                  </a:lnTo>
                  <a:lnTo>
                    <a:pt x="1204288" y="166845"/>
                  </a:lnTo>
                  <a:lnTo>
                    <a:pt x="1197671" y="172075"/>
                  </a:lnTo>
                  <a:lnTo>
                    <a:pt x="1191054" y="177306"/>
                  </a:lnTo>
                  <a:lnTo>
                    <a:pt x="1184437" y="182538"/>
                  </a:lnTo>
                  <a:lnTo>
                    <a:pt x="1177820" y="187771"/>
                  </a:lnTo>
                  <a:lnTo>
                    <a:pt x="1171203" y="193006"/>
                  </a:lnTo>
                  <a:lnTo>
                    <a:pt x="1164586" y="198241"/>
                  </a:lnTo>
                  <a:lnTo>
                    <a:pt x="1157969" y="203477"/>
                  </a:lnTo>
                  <a:lnTo>
                    <a:pt x="1151352" y="208714"/>
                  </a:lnTo>
                  <a:lnTo>
                    <a:pt x="1144735" y="213952"/>
                  </a:lnTo>
                  <a:lnTo>
                    <a:pt x="1138118" y="219192"/>
                  </a:lnTo>
                  <a:lnTo>
                    <a:pt x="1131501" y="224432"/>
                  </a:lnTo>
                  <a:lnTo>
                    <a:pt x="1124884" y="229673"/>
                  </a:lnTo>
                  <a:lnTo>
                    <a:pt x="1118267" y="234915"/>
                  </a:lnTo>
                  <a:lnTo>
                    <a:pt x="1111650" y="240159"/>
                  </a:lnTo>
                  <a:lnTo>
                    <a:pt x="1105033" y="245403"/>
                  </a:lnTo>
                  <a:lnTo>
                    <a:pt x="1098416" y="250648"/>
                  </a:lnTo>
                  <a:lnTo>
                    <a:pt x="1091799" y="255894"/>
                  </a:lnTo>
                  <a:lnTo>
                    <a:pt x="1085182" y="261141"/>
                  </a:lnTo>
                  <a:lnTo>
                    <a:pt x="1078566" y="266388"/>
                  </a:lnTo>
                  <a:lnTo>
                    <a:pt x="1071949" y="271637"/>
                  </a:lnTo>
                  <a:lnTo>
                    <a:pt x="1065332" y="276886"/>
                  </a:lnTo>
                  <a:lnTo>
                    <a:pt x="1058715" y="282135"/>
                  </a:lnTo>
                  <a:lnTo>
                    <a:pt x="1052098" y="287386"/>
                  </a:lnTo>
                  <a:lnTo>
                    <a:pt x="1045481" y="292637"/>
                  </a:lnTo>
                  <a:lnTo>
                    <a:pt x="1038864" y="297888"/>
                  </a:lnTo>
                  <a:lnTo>
                    <a:pt x="1032247" y="303140"/>
                  </a:lnTo>
                  <a:lnTo>
                    <a:pt x="1025630" y="308391"/>
                  </a:lnTo>
                  <a:lnTo>
                    <a:pt x="1019013" y="313643"/>
                  </a:lnTo>
                  <a:lnTo>
                    <a:pt x="1012396" y="318895"/>
                  </a:lnTo>
                  <a:lnTo>
                    <a:pt x="1005779" y="324147"/>
                  </a:lnTo>
                  <a:lnTo>
                    <a:pt x="999162" y="329398"/>
                  </a:lnTo>
                  <a:lnTo>
                    <a:pt x="992545" y="334649"/>
                  </a:lnTo>
                  <a:lnTo>
                    <a:pt x="985928" y="339899"/>
                  </a:lnTo>
                  <a:lnTo>
                    <a:pt x="979311" y="345149"/>
                  </a:lnTo>
                  <a:lnTo>
                    <a:pt x="972694" y="350397"/>
                  </a:lnTo>
                  <a:lnTo>
                    <a:pt x="966077" y="355643"/>
                  </a:lnTo>
                  <a:lnTo>
                    <a:pt x="959460" y="360888"/>
                  </a:lnTo>
                  <a:lnTo>
                    <a:pt x="952843" y="366131"/>
                  </a:lnTo>
                  <a:lnTo>
                    <a:pt x="946226" y="371371"/>
                  </a:lnTo>
                  <a:lnTo>
                    <a:pt x="939609" y="376609"/>
                  </a:lnTo>
                  <a:lnTo>
                    <a:pt x="932992" y="381843"/>
                  </a:lnTo>
                  <a:lnTo>
                    <a:pt x="926375" y="387073"/>
                  </a:lnTo>
                  <a:lnTo>
                    <a:pt x="919758" y="392300"/>
                  </a:lnTo>
                  <a:lnTo>
                    <a:pt x="913141" y="397521"/>
                  </a:lnTo>
                  <a:lnTo>
                    <a:pt x="906524" y="402737"/>
                  </a:lnTo>
                  <a:lnTo>
                    <a:pt x="899907" y="407947"/>
                  </a:lnTo>
                  <a:lnTo>
                    <a:pt x="893290" y="413150"/>
                  </a:lnTo>
                  <a:lnTo>
                    <a:pt x="886673" y="418346"/>
                  </a:lnTo>
                  <a:lnTo>
                    <a:pt x="880056" y="423533"/>
                  </a:lnTo>
                  <a:lnTo>
                    <a:pt x="873439" y="428710"/>
                  </a:lnTo>
                  <a:lnTo>
                    <a:pt x="866822" y="433877"/>
                  </a:lnTo>
                  <a:lnTo>
                    <a:pt x="860206" y="439033"/>
                  </a:lnTo>
                  <a:lnTo>
                    <a:pt x="853589" y="444176"/>
                  </a:lnTo>
                  <a:lnTo>
                    <a:pt x="846972" y="449305"/>
                  </a:lnTo>
                  <a:lnTo>
                    <a:pt x="840355" y="454419"/>
                  </a:lnTo>
                  <a:lnTo>
                    <a:pt x="833738" y="459516"/>
                  </a:lnTo>
                  <a:lnTo>
                    <a:pt x="827121" y="464595"/>
                  </a:lnTo>
                  <a:lnTo>
                    <a:pt x="820504" y="469654"/>
                  </a:lnTo>
                  <a:lnTo>
                    <a:pt x="813887" y="474692"/>
                  </a:lnTo>
                  <a:lnTo>
                    <a:pt x="807270" y="479707"/>
                  </a:lnTo>
                  <a:lnTo>
                    <a:pt x="800653" y="484697"/>
                  </a:lnTo>
                  <a:lnTo>
                    <a:pt x="794036" y="489661"/>
                  </a:lnTo>
                  <a:lnTo>
                    <a:pt x="787419" y="494597"/>
                  </a:lnTo>
                  <a:lnTo>
                    <a:pt x="780802" y="499503"/>
                  </a:lnTo>
                  <a:lnTo>
                    <a:pt x="774185" y="504378"/>
                  </a:lnTo>
                  <a:lnTo>
                    <a:pt x="767568" y="509220"/>
                  </a:lnTo>
                  <a:lnTo>
                    <a:pt x="760951" y="514028"/>
                  </a:lnTo>
                  <a:lnTo>
                    <a:pt x="754334" y="518800"/>
                  </a:lnTo>
                  <a:lnTo>
                    <a:pt x="747717" y="523537"/>
                  </a:lnTo>
                  <a:lnTo>
                    <a:pt x="741100" y="528236"/>
                  </a:lnTo>
                  <a:lnTo>
                    <a:pt x="734483" y="532900"/>
                  </a:lnTo>
                  <a:lnTo>
                    <a:pt x="727866" y="537527"/>
                  </a:lnTo>
                  <a:lnTo>
                    <a:pt x="721249" y="542118"/>
                  </a:lnTo>
                  <a:lnTo>
                    <a:pt x="714632" y="546676"/>
                  </a:lnTo>
                  <a:lnTo>
                    <a:pt x="708015" y="551202"/>
                  </a:lnTo>
                  <a:lnTo>
                    <a:pt x="701398" y="555699"/>
                  </a:lnTo>
                  <a:lnTo>
                    <a:pt x="694781" y="560170"/>
                  </a:lnTo>
                  <a:lnTo>
                    <a:pt x="688164" y="564621"/>
                  </a:lnTo>
                  <a:lnTo>
                    <a:pt x="681547" y="569055"/>
                  </a:lnTo>
                  <a:lnTo>
                    <a:pt x="674930" y="573479"/>
                  </a:lnTo>
                  <a:lnTo>
                    <a:pt x="668313" y="577899"/>
                  </a:lnTo>
                  <a:lnTo>
                    <a:pt x="661696" y="582320"/>
                  </a:lnTo>
                  <a:lnTo>
                    <a:pt x="655079" y="586752"/>
                  </a:lnTo>
                  <a:lnTo>
                    <a:pt x="648462" y="591200"/>
                  </a:lnTo>
                  <a:lnTo>
                    <a:pt x="641846" y="595673"/>
                  </a:lnTo>
                  <a:lnTo>
                    <a:pt x="635229" y="600178"/>
                  </a:lnTo>
                  <a:lnTo>
                    <a:pt x="628612" y="604721"/>
                  </a:lnTo>
                  <a:lnTo>
                    <a:pt x="621995" y="609312"/>
                  </a:lnTo>
                  <a:lnTo>
                    <a:pt x="615378" y="613954"/>
                  </a:lnTo>
                  <a:lnTo>
                    <a:pt x="608761" y="618656"/>
                  </a:lnTo>
                  <a:lnTo>
                    <a:pt x="602144" y="623421"/>
                  </a:lnTo>
                  <a:lnTo>
                    <a:pt x="595527" y="628255"/>
                  </a:lnTo>
                  <a:lnTo>
                    <a:pt x="588910" y="633161"/>
                  </a:lnTo>
                  <a:lnTo>
                    <a:pt x="582293" y="638143"/>
                  </a:lnTo>
                  <a:lnTo>
                    <a:pt x="575676" y="643201"/>
                  </a:lnTo>
                  <a:lnTo>
                    <a:pt x="569059" y="648337"/>
                  </a:lnTo>
                  <a:lnTo>
                    <a:pt x="562442" y="653553"/>
                  </a:lnTo>
                  <a:lnTo>
                    <a:pt x="555825" y="658847"/>
                  </a:lnTo>
                  <a:lnTo>
                    <a:pt x="549208" y="664219"/>
                  </a:lnTo>
                  <a:lnTo>
                    <a:pt x="542591" y="669668"/>
                  </a:lnTo>
                  <a:lnTo>
                    <a:pt x="535974" y="675191"/>
                  </a:lnTo>
                  <a:lnTo>
                    <a:pt x="529357" y="680788"/>
                  </a:lnTo>
                  <a:lnTo>
                    <a:pt x="522740" y="686454"/>
                  </a:lnTo>
                  <a:lnTo>
                    <a:pt x="516123" y="692188"/>
                  </a:lnTo>
                  <a:lnTo>
                    <a:pt x="509506" y="697986"/>
                  </a:lnTo>
                  <a:lnTo>
                    <a:pt x="502889" y="703846"/>
                  </a:lnTo>
                  <a:lnTo>
                    <a:pt x="496272" y="709764"/>
                  </a:lnTo>
                  <a:lnTo>
                    <a:pt x="489655" y="715738"/>
                  </a:lnTo>
                  <a:lnTo>
                    <a:pt x="483038" y="721764"/>
                  </a:lnTo>
                  <a:lnTo>
                    <a:pt x="476421" y="727840"/>
                  </a:lnTo>
                  <a:lnTo>
                    <a:pt x="469804" y="733962"/>
                  </a:lnTo>
                  <a:lnTo>
                    <a:pt x="463187" y="740129"/>
                  </a:lnTo>
                  <a:lnTo>
                    <a:pt x="456570" y="746336"/>
                  </a:lnTo>
                  <a:lnTo>
                    <a:pt x="449953" y="752582"/>
                  </a:lnTo>
                  <a:lnTo>
                    <a:pt x="443336" y="758864"/>
                  </a:lnTo>
                  <a:lnTo>
                    <a:pt x="436719" y="765180"/>
                  </a:lnTo>
                  <a:lnTo>
                    <a:pt x="430103" y="771527"/>
                  </a:lnTo>
                  <a:lnTo>
                    <a:pt x="423486" y="777904"/>
                  </a:lnTo>
                  <a:lnTo>
                    <a:pt x="416869" y="784309"/>
                  </a:lnTo>
                  <a:lnTo>
                    <a:pt x="410252" y="790739"/>
                  </a:lnTo>
                  <a:lnTo>
                    <a:pt x="403635" y="797194"/>
                  </a:lnTo>
                  <a:lnTo>
                    <a:pt x="397018" y="803671"/>
                  </a:lnTo>
                  <a:lnTo>
                    <a:pt x="390401" y="810170"/>
                  </a:lnTo>
                  <a:lnTo>
                    <a:pt x="383784" y="816688"/>
                  </a:lnTo>
                  <a:lnTo>
                    <a:pt x="377167" y="823225"/>
                  </a:lnTo>
                  <a:lnTo>
                    <a:pt x="370550" y="829778"/>
                  </a:lnTo>
                  <a:lnTo>
                    <a:pt x="363933" y="836348"/>
                  </a:lnTo>
                  <a:lnTo>
                    <a:pt x="357316" y="842934"/>
                  </a:lnTo>
                  <a:lnTo>
                    <a:pt x="350699" y="849533"/>
                  </a:lnTo>
                  <a:lnTo>
                    <a:pt x="344082" y="856145"/>
                  </a:lnTo>
                  <a:lnTo>
                    <a:pt x="337465" y="862770"/>
                  </a:lnTo>
                  <a:lnTo>
                    <a:pt x="330848" y="869407"/>
                  </a:lnTo>
                  <a:lnTo>
                    <a:pt x="324231" y="876054"/>
                  </a:lnTo>
                  <a:lnTo>
                    <a:pt x="317614" y="882712"/>
                  </a:lnTo>
                  <a:lnTo>
                    <a:pt x="310997" y="889379"/>
                  </a:lnTo>
                  <a:lnTo>
                    <a:pt x="304380" y="896056"/>
                  </a:lnTo>
                  <a:lnTo>
                    <a:pt x="297763" y="902741"/>
                  </a:lnTo>
                  <a:lnTo>
                    <a:pt x="291146" y="909434"/>
                  </a:lnTo>
                  <a:lnTo>
                    <a:pt x="284529" y="916134"/>
                  </a:lnTo>
                  <a:lnTo>
                    <a:pt x="277912" y="922842"/>
                  </a:lnTo>
                  <a:lnTo>
                    <a:pt x="271295" y="929556"/>
                  </a:lnTo>
                  <a:lnTo>
                    <a:pt x="264678" y="936276"/>
                  </a:lnTo>
                  <a:lnTo>
                    <a:pt x="258061" y="943003"/>
                  </a:lnTo>
                  <a:lnTo>
                    <a:pt x="251444" y="949735"/>
                  </a:lnTo>
                  <a:lnTo>
                    <a:pt x="244827" y="956472"/>
                  </a:lnTo>
                  <a:lnTo>
                    <a:pt x="238210" y="963215"/>
                  </a:lnTo>
                  <a:lnTo>
                    <a:pt x="231593" y="969962"/>
                  </a:lnTo>
                  <a:lnTo>
                    <a:pt x="224976" y="976713"/>
                  </a:lnTo>
                  <a:lnTo>
                    <a:pt x="218359" y="983469"/>
                  </a:lnTo>
                  <a:lnTo>
                    <a:pt x="211743" y="990229"/>
                  </a:lnTo>
                  <a:lnTo>
                    <a:pt x="205126" y="996993"/>
                  </a:lnTo>
                  <a:lnTo>
                    <a:pt x="198509" y="1003760"/>
                  </a:lnTo>
                  <a:lnTo>
                    <a:pt x="191892" y="1010531"/>
                  </a:lnTo>
                  <a:lnTo>
                    <a:pt x="185275" y="1017305"/>
                  </a:lnTo>
                  <a:lnTo>
                    <a:pt x="178658" y="1024082"/>
                  </a:lnTo>
                  <a:lnTo>
                    <a:pt x="172041" y="1030863"/>
                  </a:lnTo>
                  <a:lnTo>
                    <a:pt x="165424" y="1037646"/>
                  </a:lnTo>
                  <a:lnTo>
                    <a:pt x="158807" y="1044431"/>
                  </a:lnTo>
                  <a:lnTo>
                    <a:pt x="152190" y="1051220"/>
                  </a:lnTo>
                  <a:lnTo>
                    <a:pt x="145573" y="1058011"/>
                  </a:lnTo>
                  <a:lnTo>
                    <a:pt x="138956" y="1064804"/>
                  </a:lnTo>
                  <a:lnTo>
                    <a:pt x="132339" y="1071599"/>
                  </a:lnTo>
                  <a:lnTo>
                    <a:pt x="125722" y="1078397"/>
                  </a:lnTo>
                  <a:lnTo>
                    <a:pt x="119105" y="1085196"/>
                  </a:lnTo>
                  <a:lnTo>
                    <a:pt x="112488" y="1091998"/>
                  </a:lnTo>
                  <a:lnTo>
                    <a:pt x="105871" y="1098801"/>
                  </a:lnTo>
                  <a:lnTo>
                    <a:pt x="99254" y="1105606"/>
                  </a:lnTo>
                  <a:lnTo>
                    <a:pt x="92637" y="1112413"/>
                  </a:lnTo>
                  <a:lnTo>
                    <a:pt x="86020" y="1119222"/>
                  </a:lnTo>
                  <a:lnTo>
                    <a:pt x="79403" y="1126032"/>
                  </a:lnTo>
                  <a:lnTo>
                    <a:pt x="72786" y="1132844"/>
                  </a:lnTo>
                  <a:lnTo>
                    <a:pt x="66169" y="1139658"/>
                  </a:lnTo>
                  <a:lnTo>
                    <a:pt x="59552" y="1146472"/>
                  </a:lnTo>
                  <a:lnTo>
                    <a:pt x="52935" y="1153288"/>
                  </a:lnTo>
                  <a:lnTo>
                    <a:pt x="46318" y="1160106"/>
                  </a:lnTo>
                  <a:lnTo>
                    <a:pt x="39701" y="1166925"/>
                  </a:lnTo>
                  <a:lnTo>
                    <a:pt x="33084" y="1173745"/>
                  </a:lnTo>
                  <a:lnTo>
                    <a:pt x="26467" y="1180566"/>
                  </a:lnTo>
                  <a:lnTo>
                    <a:pt x="19850" y="1187388"/>
                  </a:lnTo>
                  <a:lnTo>
                    <a:pt x="13233" y="1194211"/>
                  </a:lnTo>
                  <a:lnTo>
                    <a:pt x="6616" y="1201036"/>
                  </a:lnTo>
                  <a:lnTo>
                    <a:pt x="0" y="1207861"/>
                  </a:lnTo>
                  <a:lnTo>
                    <a:pt x="0" y="12078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973095" y="4718086"/>
              <a:ext cx="1305869" cy="1113558"/>
            </a:xfrm>
            <a:custGeom>
              <a:avLst/>
              <a:pathLst>
                <a:path w="1305869" h="1113558">
                  <a:moveTo>
                    <a:pt x="0" y="1113558"/>
                  </a:moveTo>
                  <a:lnTo>
                    <a:pt x="6616" y="1107543"/>
                  </a:lnTo>
                  <a:lnTo>
                    <a:pt x="13233" y="1101529"/>
                  </a:lnTo>
                  <a:lnTo>
                    <a:pt x="19850" y="1095514"/>
                  </a:lnTo>
                  <a:lnTo>
                    <a:pt x="26467" y="1089501"/>
                  </a:lnTo>
                  <a:lnTo>
                    <a:pt x="33084" y="1083487"/>
                  </a:lnTo>
                  <a:lnTo>
                    <a:pt x="39701" y="1077474"/>
                  </a:lnTo>
                  <a:lnTo>
                    <a:pt x="46318" y="1071462"/>
                  </a:lnTo>
                  <a:lnTo>
                    <a:pt x="52935" y="1065450"/>
                  </a:lnTo>
                  <a:lnTo>
                    <a:pt x="59552" y="1059438"/>
                  </a:lnTo>
                  <a:lnTo>
                    <a:pt x="66169" y="1053427"/>
                  </a:lnTo>
                  <a:lnTo>
                    <a:pt x="72786" y="1047417"/>
                  </a:lnTo>
                  <a:lnTo>
                    <a:pt x="79403" y="1041407"/>
                  </a:lnTo>
                  <a:lnTo>
                    <a:pt x="86020" y="1035398"/>
                  </a:lnTo>
                  <a:lnTo>
                    <a:pt x="92637" y="1029389"/>
                  </a:lnTo>
                  <a:lnTo>
                    <a:pt x="99254" y="1023382"/>
                  </a:lnTo>
                  <a:lnTo>
                    <a:pt x="105871" y="1017375"/>
                  </a:lnTo>
                  <a:lnTo>
                    <a:pt x="112488" y="1011369"/>
                  </a:lnTo>
                  <a:lnTo>
                    <a:pt x="119105" y="1005364"/>
                  </a:lnTo>
                  <a:lnTo>
                    <a:pt x="125722" y="999360"/>
                  </a:lnTo>
                  <a:lnTo>
                    <a:pt x="132339" y="993357"/>
                  </a:lnTo>
                  <a:lnTo>
                    <a:pt x="138956" y="987356"/>
                  </a:lnTo>
                  <a:lnTo>
                    <a:pt x="145573" y="981355"/>
                  </a:lnTo>
                  <a:lnTo>
                    <a:pt x="152190" y="975356"/>
                  </a:lnTo>
                  <a:lnTo>
                    <a:pt x="158807" y="969359"/>
                  </a:lnTo>
                  <a:lnTo>
                    <a:pt x="165424" y="963363"/>
                  </a:lnTo>
                  <a:lnTo>
                    <a:pt x="172041" y="957369"/>
                  </a:lnTo>
                  <a:lnTo>
                    <a:pt x="178658" y="951376"/>
                  </a:lnTo>
                  <a:lnTo>
                    <a:pt x="185275" y="945386"/>
                  </a:lnTo>
                  <a:lnTo>
                    <a:pt x="191892" y="939398"/>
                  </a:lnTo>
                  <a:lnTo>
                    <a:pt x="198509" y="933412"/>
                  </a:lnTo>
                  <a:lnTo>
                    <a:pt x="205126" y="927428"/>
                  </a:lnTo>
                  <a:lnTo>
                    <a:pt x="211743" y="921447"/>
                  </a:lnTo>
                  <a:lnTo>
                    <a:pt x="218359" y="915469"/>
                  </a:lnTo>
                  <a:lnTo>
                    <a:pt x="224976" y="909494"/>
                  </a:lnTo>
                  <a:lnTo>
                    <a:pt x="231593" y="903523"/>
                  </a:lnTo>
                  <a:lnTo>
                    <a:pt x="238210" y="897554"/>
                  </a:lnTo>
                  <a:lnTo>
                    <a:pt x="244827" y="891590"/>
                  </a:lnTo>
                  <a:lnTo>
                    <a:pt x="251444" y="885630"/>
                  </a:lnTo>
                  <a:lnTo>
                    <a:pt x="258061" y="879674"/>
                  </a:lnTo>
                  <a:lnTo>
                    <a:pt x="264678" y="873722"/>
                  </a:lnTo>
                  <a:lnTo>
                    <a:pt x="271295" y="867776"/>
                  </a:lnTo>
                  <a:lnTo>
                    <a:pt x="277912" y="861835"/>
                  </a:lnTo>
                  <a:lnTo>
                    <a:pt x="284529" y="855901"/>
                  </a:lnTo>
                  <a:lnTo>
                    <a:pt x="291146" y="849972"/>
                  </a:lnTo>
                  <a:lnTo>
                    <a:pt x="297763" y="844050"/>
                  </a:lnTo>
                  <a:lnTo>
                    <a:pt x="304380" y="838136"/>
                  </a:lnTo>
                  <a:lnTo>
                    <a:pt x="310997" y="832230"/>
                  </a:lnTo>
                  <a:lnTo>
                    <a:pt x="317614" y="826332"/>
                  </a:lnTo>
                  <a:lnTo>
                    <a:pt x="324231" y="820443"/>
                  </a:lnTo>
                  <a:lnTo>
                    <a:pt x="330848" y="814564"/>
                  </a:lnTo>
                  <a:lnTo>
                    <a:pt x="337465" y="808695"/>
                  </a:lnTo>
                  <a:lnTo>
                    <a:pt x="344082" y="802838"/>
                  </a:lnTo>
                  <a:lnTo>
                    <a:pt x="350699" y="796994"/>
                  </a:lnTo>
                  <a:lnTo>
                    <a:pt x="357316" y="791162"/>
                  </a:lnTo>
                  <a:lnTo>
                    <a:pt x="363933" y="785345"/>
                  </a:lnTo>
                  <a:lnTo>
                    <a:pt x="370550" y="779543"/>
                  </a:lnTo>
                  <a:lnTo>
                    <a:pt x="377167" y="773758"/>
                  </a:lnTo>
                  <a:lnTo>
                    <a:pt x="383784" y="767990"/>
                  </a:lnTo>
                  <a:lnTo>
                    <a:pt x="390401" y="762241"/>
                  </a:lnTo>
                  <a:lnTo>
                    <a:pt x="397018" y="756513"/>
                  </a:lnTo>
                  <a:lnTo>
                    <a:pt x="403635" y="750807"/>
                  </a:lnTo>
                  <a:lnTo>
                    <a:pt x="410252" y="745124"/>
                  </a:lnTo>
                  <a:lnTo>
                    <a:pt x="416869" y="739467"/>
                  </a:lnTo>
                  <a:lnTo>
                    <a:pt x="423486" y="733836"/>
                  </a:lnTo>
                  <a:lnTo>
                    <a:pt x="430103" y="728235"/>
                  </a:lnTo>
                  <a:lnTo>
                    <a:pt x="436719" y="722664"/>
                  </a:lnTo>
                  <a:lnTo>
                    <a:pt x="443336" y="717127"/>
                  </a:lnTo>
                  <a:lnTo>
                    <a:pt x="449953" y="711624"/>
                  </a:lnTo>
                  <a:lnTo>
                    <a:pt x="456570" y="706159"/>
                  </a:lnTo>
                  <a:lnTo>
                    <a:pt x="463187" y="700734"/>
                  </a:lnTo>
                  <a:lnTo>
                    <a:pt x="469804" y="695350"/>
                  </a:lnTo>
                  <a:lnTo>
                    <a:pt x="476421" y="690010"/>
                  </a:lnTo>
                  <a:lnTo>
                    <a:pt x="483038" y="684717"/>
                  </a:lnTo>
                  <a:lnTo>
                    <a:pt x="489655" y="679472"/>
                  </a:lnTo>
                  <a:lnTo>
                    <a:pt x="496272" y="674277"/>
                  </a:lnTo>
                  <a:lnTo>
                    <a:pt x="502889" y="669135"/>
                  </a:lnTo>
                  <a:lnTo>
                    <a:pt x="509506" y="664048"/>
                  </a:lnTo>
                  <a:lnTo>
                    <a:pt x="516123" y="659015"/>
                  </a:lnTo>
                  <a:lnTo>
                    <a:pt x="522740" y="654040"/>
                  </a:lnTo>
                  <a:lnTo>
                    <a:pt x="529357" y="649122"/>
                  </a:lnTo>
                  <a:lnTo>
                    <a:pt x="535974" y="644262"/>
                  </a:lnTo>
                  <a:lnTo>
                    <a:pt x="542591" y="639459"/>
                  </a:lnTo>
                  <a:lnTo>
                    <a:pt x="549208" y="634713"/>
                  </a:lnTo>
                  <a:lnTo>
                    <a:pt x="555825" y="630022"/>
                  </a:lnTo>
                  <a:lnTo>
                    <a:pt x="562442" y="625385"/>
                  </a:lnTo>
                  <a:lnTo>
                    <a:pt x="569059" y="620797"/>
                  </a:lnTo>
                  <a:lnTo>
                    <a:pt x="575676" y="616257"/>
                  </a:lnTo>
                  <a:lnTo>
                    <a:pt x="582293" y="611758"/>
                  </a:lnTo>
                  <a:lnTo>
                    <a:pt x="588910" y="607298"/>
                  </a:lnTo>
                  <a:lnTo>
                    <a:pt x="595527" y="602869"/>
                  </a:lnTo>
                  <a:lnTo>
                    <a:pt x="602144" y="598467"/>
                  </a:lnTo>
                  <a:lnTo>
                    <a:pt x="608761" y="594083"/>
                  </a:lnTo>
                  <a:lnTo>
                    <a:pt x="615378" y="589713"/>
                  </a:lnTo>
                  <a:lnTo>
                    <a:pt x="621995" y="585347"/>
                  </a:lnTo>
                  <a:lnTo>
                    <a:pt x="628612" y="580980"/>
                  </a:lnTo>
                  <a:lnTo>
                    <a:pt x="635229" y="576603"/>
                  </a:lnTo>
                  <a:lnTo>
                    <a:pt x="641846" y="572210"/>
                  </a:lnTo>
                  <a:lnTo>
                    <a:pt x="648462" y="567795"/>
                  </a:lnTo>
                  <a:lnTo>
                    <a:pt x="655079" y="563350"/>
                  </a:lnTo>
                  <a:lnTo>
                    <a:pt x="661696" y="558870"/>
                  </a:lnTo>
                  <a:lnTo>
                    <a:pt x="668313" y="554350"/>
                  </a:lnTo>
                  <a:lnTo>
                    <a:pt x="674930" y="549785"/>
                  </a:lnTo>
                  <a:lnTo>
                    <a:pt x="681547" y="545171"/>
                  </a:lnTo>
                  <a:lnTo>
                    <a:pt x="688164" y="540505"/>
                  </a:lnTo>
                  <a:lnTo>
                    <a:pt x="694781" y="535786"/>
                  </a:lnTo>
                  <a:lnTo>
                    <a:pt x="701398" y="531010"/>
                  </a:lnTo>
                  <a:lnTo>
                    <a:pt x="708015" y="526176"/>
                  </a:lnTo>
                  <a:lnTo>
                    <a:pt x="714632" y="521285"/>
                  </a:lnTo>
                  <a:lnTo>
                    <a:pt x="721249" y="516337"/>
                  </a:lnTo>
                  <a:lnTo>
                    <a:pt x="727866" y="511331"/>
                  </a:lnTo>
                  <a:lnTo>
                    <a:pt x="734483" y="506269"/>
                  </a:lnTo>
                  <a:lnTo>
                    <a:pt x="741100" y="501153"/>
                  </a:lnTo>
                  <a:lnTo>
                    <a:pt x="747717" y="495983"/>
                  </a:lnTo>
                  <a:lnTo>
                    <a:pt x="754334" y="490761"/>
                  </a:lnTo>
                  <a:lnTo>
                    <a:pt x="760951" y="485490"/>
                  </a:lnTo>
                  <a:lnTo>
                    <a:pt x="767568" y="480172"/>
                  </a:lnTo>
                  <a:lnTo>
                    <a:pt x="774185" y="474809"/>
                  </a:lnTo>
                  <a:lnTo>
                    <a:pt x="780802" y="469402"/>
                  </a:lnTo>
                  <a:lnTo>
                    <a:pt x="787419" y="463955"/>
                  </a:lnTo>
                  <a:lnTo>
                    <a:pt x="794036" y="458470"/>
                  </a:lnTo>
                  <a:lnTo>
                    <a:pt x="800653" y="452949"/>
                  </a:lnTo>
                  <a:lnTo>
                    <a:pt x="807270" y="447393"/>
                  </a:lnTo>
                  <a:lnTo>
                    <a:pt x="813887" y="441806"/>
                  </a:lnTo>
                  <a:lnTo>
                    <a:pt x="820504" y="436189"/>
                  </a:lnTo>
                  <a:lnTo>
                    <a:pt x="827121" y="430544"/>
                  </a:lnTo>
                  <a:lnTo>
                    <a:pt x="833738" y="424873"/>
                  </a:lnTo>
                  <a:lnTo>
                    <a:pt x="840355" y="419178"/>
                  </a:lnTo>
                  <a:lnTo>
                    <a:pt x="846972" y="413460"/>
                  </a:lnTo>
                  <a:lnTo>
                    <a:pt x="853589" y="407720"/>
                  </a:lnTo>
                  <a:lnTo>
                    <a:pt x="860206" y="401961"/>
                  </a:lnTo>
                  <a:lnTo>
                    <a:pt x="866822" y="396184"/>
                  </a:lnTo>
                  <a:lnTo>
                    <a:pt x="873439" y="390390"/>
                  </a:lnTo>
                  <a:lnTo>
                    <a:pt x="880056" y="384579"/>
                  </a:lnTo>
                  <a:lnTo>
                    <a:pt x="886673" y="378755"/>
                  </a:lnTo>
                  <a:lnTo>
                    <a:pt x="893290" y="372916"/>
                  </a:lnTo>
                  <a:lnTo>
                    <a:pt x="899907" y="367065"/>
                  </a:lnTo>
                  <a:lnTo>
                    <a:pt x="906524" y="361201"/>
                  </a:lnTo>
                  <a:lnTo>
                    <a:pt x="913141" y="355327"/>
                  </a:lnTo>
                  <a:lnTo>
                    <a:pt x="919758" y="349443"/>
                  </a:lnTo>
                  <a:lnTo>
                    <a:pt x="926375" y="343549"/>
                  </a:lnTo>
                  <a:lnTo>
                    <a:pt x="932992" y="337647"/>
                  </a:lnTo>
                  <a:lnTo>
                    <a:pt x="939609" y="331736"/>
                  </a:lnTo>
                  <a:lnTo>
                    <a:pt x="946226" y="325818"/>
                  </a:lnTo>
                  <a:lnTo>
                    <a:pt x="952843" y="319892"/>
                  </a:lnTo>
                  <a:lnTo>
                    <a:pt x="959460" y="313960"/>
                  </a:lnTo>
                  <a:lnTo>
                    <a:pt x="966077" y="308022"/>
                  </a:lnTo>
                  <a:lnTo>
                    <a:pt x="972694" y="302079"/>
                  </a:lnTo>
                  <a:lnTo>
                    <a:pt x="979311" y="296130"/>
                  </a:lnTo>
                  <a:lnTo>
                    <a:pt x="985928" y="290176"/>
                  </a:lnTo>
                  <a:lnTo>
                    <a:pt x="992545" y="284217"/>
                  </a:lnTo>
                  <a:lnTo>
                    <a:pt x="999162" y="278255"/>
                  </a:lnTo>
                  <a:lnTo>
                    <a:pt x="1005779" y="272288"/>
                  </a:lnTo>
                  <a:lnTo>
                    <a:pt x="1012396" y="266318"/>
                  </a:lnTo>
                  <a:lnTo>
                    <a:pt x="1019013" y="260345"/>
                  </a:lnTo>
                  <a:lnTo>
                    <a:pt x="1025630" y="254368"/>
                  </a:lnTo>
                  <a:lnTo>
                    <a:pt x="1032247" y="248389"/>
                  </a:lnTo>
                  <a:lnTo>
                    <a:pt x="1038864" y="242406"/>
                  </a:lnTo>
                  <a:lnTo>
                    <a:pt x="1045481" y="236421"/>
                  </a:lnTo>
                  <a:lnTo>
                    <a:pt x="1052098" y="230434"/>
                  </a:lnTo>
                  <a:lnTo>
                    <a:pt x="1058715" y="224445"/>
                  </a:lnTo>
                  <a:lnTo>
                    <a:pt x="1065332" y="218453"/>
                  </a:lnTo>
                  <a:lnTo>
                    <a:pt x="1071949" y="212460"/>
                  </a:lnTo>
                  <a:lnTo>
                    <a:pt x="1078566" y="206465"/>
                  </a:lnTo>
                  <a:lnTo>
                    <a:pt x="1085182" y="200468"/>
                  </a:lnTo>
                  <a:lnTo>
                    <a:pt x="1091799" y="194470"/>
                  </a:lnTo>
                  <a:lnTo>
                    <a:pt x="1098416" y="188470"/>
                  </a:lnTo>
                  <a:lnTo>
                    <a:pt x="1105033" y="182469"/>
                  </a:lnTo>
                  <a:lnTo>
                    <a:pt x="1111650" y="176467"/>
                  </a:lnTo>
                  <a:lnTo>
                    <a:pt x="1118267" y="170464"/>
                  </a:lnTo>
                  <a:lnTo>
                    <a:pt x="1124884" y="164459"/>
                  </a:lnTo>
                  <a:lnTo>
                    <a:pt x="1131501" y="158454"/>
                  </a:lnTo>
                  <a:lnTo>
                    <a:pt x="1138118" y="152447"/>
                  </a:lnTo>
                  <a:lnTo>
                    <a:pt x="1144735" y="146440"/>
                  </a:lnTo>
                  <a:lnTo>
                    <a:pt x="1151352" y="140432"/>
                  </a:lnTo>
                  <a:lnTo>
                    <a:pt x="1157969" y="134423"/>
                  </a:lnTo>
                  <a:lnTo>
                    <a:pt x="1164586" y="128414"/>
                  </a:lnTo>
                  <a:lnTo>
                    <a:pt x="1171203" y="122403"/>
                  </a:lnTo>
                  <a:lnTo>
                    <a:pt x="1177820" y="116393"/>
                  </a:lnTo>
                  <a:lnTo>
                    <a:pt x="1184437" y="110381"/>
                  </a:lnTo>
                  <a:lnTo>
                    <a:pt x="1191054" y="104369"/>
                  </a:lnTo>
                  <a:lnTo>
                    <a:pt x="1197671" y="98357"/>
                  </a:lnTo>
                  <a:lnTo>
                    <a:pt x="1204288" y="92344"/>
                  </a:lnTo>
                  <a:lnTo>
                    <a:pt x="1210905" y="86331"/>
                  </a:lnTo>
                  <a:lnTo>
                    <a:pt x="1217522" y="80318"/>
                  </a:lnTo>
                  <a:lnTo>
                    <a:pt x="1224139" y="74304"/>
                  </a:lnTo>
                  <a:lnTo>
                    <a:pt x="1230756" y="68289"/>
                  </a:lnTo>
                  <a:lnTo>
                    <a:pt x="1237373" y="62275"/>
                  </a:lnTo>
                  <a:lnTo>
                    <a:pt x="1243990" y="56260"/>
                  </a:lnTo>
                  <a:lnTo>
                    <a:pt x="1250607" y="50245"/>
                  </a:lnTo>
                  <a:lnTo>
                    <a:pt x="1257224" y="44229"/>
                  </a:lnTo>
                  <a:lnTo>
                    <a:pt x="1263841" y="38213"/>
                  </a:lnTo>
                  <a:lnTo>
                    <a:pt x="1270458" y="32197"/>
                  </a:lnTo>
                  <a:lnTo>
                    <a:pt x="1277075" y="26181"/>
                  </a:lnTo>
                  <a:lnTo>
                    <a:pt x="1283692" y="20165"/>
                  </a:lnTo>
                  <a:lnTo>
                    <a:pt x="1290309" y="14148"/>
                  </a:lnTo>
                  <a:lnTo>
                    <a:pt x="1296925" y="8132"/>
                  </a:lnTo>
                  <a:lnTo>
                    <a:pt x="1303542" y="2115"/>
                  </a:lnTo>
                  <a:lnTo>
                    <a:pt x="1305869" y="0"/>
                  </a:lnTo>
                </a:path>
              </a:pathLst>
            </a:custGeom>
            <a:ln w="13550" cap="flat">
              <a:solidFill>
                <a:srgbClr val="E9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5956145" y="6056411"/>
              <a:ext cx="60368" cy="6036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000033" y="6053980"/>
              <a:ext cx="65230" cy="6523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46536" y="6054164"/>
              <a:ext cx="64861" cy="6486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94641" y="6055950"/>
              <a:ext cx="61289" cy="612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48973" y="6063964"/>
              <a:ext cx="45262" cy="45262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199230" y="5515829"/>
              <a:ext cx="37386" cy="37386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241927" y="6064280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286164" y="6062198"/>
              <a:ext cx="48793" cy="4879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334729" y="6064445"/>
              <a:ext cx="44300" cy="4430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385462" y="5431600"/>
              <a:ext cx="35473" cy="35473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27203" y="5477782"/>
              <a:ext cx="44628" cy="44628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470750" y="5317884"/>
              <a:ext cx="50170" cy="5017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512210" y="5312163"/>
              <a:ext cx="59889" cy="59889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556717" y="5252082"/>
              <a:ext cx="63511" cy="6351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597082" y="5128911"/>
              <a:ext cx="75421" cy="7542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637890" y="5156954"/>
              <a:ext cx="86441" cy="86441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683334" y="5140680"/>
              <a:ext cx="88190" cy="88190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731759" y="5162756"/>
              <a:ext cx="83977" cy="83977"/>
            </a:xfrm>
            <a:prstGeom prst="ellipse">
              <a:avLst/>
            </a:prstGeom>
            <a:solidFill>
              <a:srgbClr val="E900FF">
                <a:alpha val="50196"/>
              </a:srgbClr>
            </a:solidFill>
            <a:ln w="9000" cap="rnd">
              <a:solidFill>
                <a:srgbClr val="E9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2234286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6"/>
            <p:cNvSpPr/>
            <p:nvPr/>
          </p:nvSpPr>
          <p:spPr>
            <a:xfrm>
              <a:off x="2896962" y="4549127"/>
              <a:ext cx="47446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277" name="rc277"/>
            <p:cNvSpPr/>
            <p:nvPr/>
          </p:nvSpPr>
          <p:spPr>
            <a:xfrm>
              <a:off x="4103690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8"/>
            <p:cNvSpPr/>
            <p:nvPr/>
          </p:nvSpPr>
          <p:spPr>
            <a:xfrm>
              <a:off x="4698739" y="4550675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279" name="rc279"/>
            <p:cNvSpPr/>
            <p:nvPr/>
          </p:nvSpPr>
          <p:spPr>
            <a:xfrm>
              <a:off x="5973095" y="447339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80"/>
            <p:cNvSpPr/>
            <p:nvPr/>
          </p:nvSpPr>
          <p:spPr>
            <a:xfrm>
              <a:off x="6703637" y="4550675"/>
              <a:ext cx="3387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  <p:sp>
          <p:nvSpPr>
            <p:cNvPr id="281" name="rc281"/>
            <p:cNvSpPr/>
            <p:nvPr/>
          </p:nvSpPr>
          <p:spPr>
            <a:xfrm>
              <a:off x="2234286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2819095" y="286633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283" name="rc283"/>
            <p:cNvSpPr/>
            <p:nvPr/>
          </p:nvSpPr>
          <p:spPr>
            <a:xfrm>
              <a:off x="4103690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4"/>
            <p:cNvSpPr/>
            <p:nvPr/>
          </p:nvSpPr>
          <p:spPr>
            <a:xfrm>
              <a:off x="4759639" y="286788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285" name="rc285"/>
            <p:cNvSpPr/>
            <p:nvPr/>
          </p:nvSpPr>
          <p:spPr>
            <a:xfrm>
              <a:off x="5973095" y="279060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6191965" y="2867885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287" name="rc287"/>
            <p:cNvSpPr/>
            <p:nvPr/>
          </p:nvSpPr>
          <p:spPr>
            <a:xfrm>
              <a:off x="2234286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2835972" y="1183547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289" name="rc289"/>
            <p:cNvSpPr/>
            <p:nvPr/>
          </p:nvSpPr>
          <p:spPr>
            <a:xfrm>
              <a:off x="4103690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800180" y="1185095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5973095" y="1107814"/>
              <a:ext cx="17998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6442592" y="1159377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293" name="pl293"/>
            <p:cNvSpPr/>
            <p:nvPr/>
          </p:nvSpPr>
          <p:spPr>
            <a:xfrm>
              <a:off x="223428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24327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263792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284304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30415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324668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34451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365031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85544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2203806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24023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2597261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2802387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299413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202659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4011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61983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81820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410369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30220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50732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471245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1096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1608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31459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519722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724848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tx320"/>
            <p:cNvSpPr/>
            <p:nvPr/>
          </p:nvSpPr>
          <p:spPr>
            <a:xfrm>
              <a:off x="407321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4271720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466666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671792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863544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072063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270572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489242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687611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29" name="pl329"/>
            <p:cNvSpPr/>
            <p:nvPr/>
          </p:nvSpPr>
          <p:spPr>
            <a:xfrm>
              <a:off x="597309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171604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376730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581856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780365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98549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7184001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7389127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7594253" y="60865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5942615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6141124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36070" y="614922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1196" y="61462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732949" y="61461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6941468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39977" y="61492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358647" y="61477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7557016" y="61492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4364" y="267553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2002170" y="247995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103849" y="228517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036043" y="208008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036043" y="189353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036043" y="170697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036043" y="150338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1934364" y="13071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55" name="pl355"/>
            <p:cNvSpPr/>
            <p:nvPr/>
          </p:nvSpPr>
          <p:spPr>
            <a:xfrm>
              <a:off x="2199491" y="2721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199491" y="2525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199491" y="2329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2199491" y="212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99491" y="193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99491" y="17524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99491" y="1548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2199491" y="13525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1934364" y="435832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2002170" y="416274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2103849" y="396796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2036043" y="37628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036043" y="35763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036043" y="338976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036043" y="318617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1934364" y="298989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71" name="pl371"/>
            <p:cNvSpPr/>
            <p:nvPr/>
          </p:nvSpPr>
          <p:spPr>
            <a:xfrm>
              <a:off x="2199491" y="440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2199491" y="4208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2199491" y="40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2199491" y="38083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2199491" y="36218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2199491" y="3435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2199491" y="3231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2199491" y="303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1934364" y="6041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380" name="tx380"/>
            <p:cNvSpPr/>
            <p:nvPr/>
          </p:nvSpPr>
          <p:spPr>
            <a:xfrm>
              <a:off x="2002170" y="5845534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2103849" y="565075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2036043" y="544566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3" name="tx383"/>
            <p:cNvSpPr/>
            <p:nvPr/>
          </p:nvSpPr>
          <p:spPr>
            <a:xfrm>
              <a:off x="2036043" y="525911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2036043" y="507255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2036043" y="486896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1934364" y="467268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387" name="pl387"/>
            <p:cNvSpPr/>
            <p:nvPr/>
          </p:nvSpPr>
          <p:spPr>
            <a:xfrm>
              <a:off x="2199491" y="6086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2199491" y="5891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2199491" y="5694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2199491" y="5491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2199491" y="5304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2199491" y="5118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2199491" y="4914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2199491" y="47181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 rot="-5400000">
              <a:off x="9853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396" name="rc396"/>
            <p:cNvSpPr/>
            <p:nvPr/>
          </p:nvSpPr>
          <p:spPr>
            <a:xfrm>
              <a:off x="7912089" y="3042028"/>
              <a:ext cx="1025003" cy="1355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tx397"/>
            <p:cNvSpPr/>
            <p:nvPr/>
          </p:nvSpPr>
          <p:spPr>
            <a:xfrm>
              <a:off x="7981678" y="3131485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398" name="tx398"/>
            <p:cNvSpPr/>
            <p:nvPr/>
          </p:nvSpPr>
          <p:spPr>
            <a:xfrm>
              <a:off x="7981678" y="3265716"/>
              <a:ext cx="90658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of sequences</a:t>
              </a:r>
            </a:p>
          </p:txBody>
        </p:sp>
        <p:sp>
          <p:nvSpPr>
            <p:cNvPr id="399" name="tx399"/>
            <p:cNvSpPr/>
            <p:nvPr/>
          </p:nvSpPr>
          <p:spPr>
            <a:xfrm>
              <a:off x="7981678" y="3432169"/>
              <a:ext cx="61838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 week</a:t>
              </a:r>
            </a:p>
          </p:txBody>
        </p:sp>
        <p:sp>
          <p:nvSpPr>
            <p:cNvPr id="400" name="rc400"/>
            <p:cNvSpPr/>
            <p:nvPr/>
          </p:nvSpPr>
          <p:spPr>
            <a:xfrm>
              <a:off x="7981678" y="366911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8074836" y="3762274"/>
              <a:ext cx="33140" cy="33140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7981678" y="388857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8062422" y="3969316"/>
              <a:ext cx="57968" cy="5796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7981678" y="410802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8041857" y="4168207"/>
              <a:ext cx="99098" cy="99098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tx406"/>
            <p:cNvSpPr/>
            <p:nvPr/>
          </p:nvSpPr>
          <p:spPr>
            <a:xfrm>
              <a:off x="8277049" y="373336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8277049" y="395281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8277049" y="4172274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2021-02-14T22:00:51Z</dcterms:modified>
</cp:coreProperties>
</file>