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695396" y="1352506"/>
              <a:ext cx="1331812" cy="1368508"/>
            </a:xfrm>
            <a:custGeom>
              <a:avLst/>
              <a:pathLst>
                <a:path w="1331812" h="1368508">
                  <a:moveTo>
                    <a:pt x="0" y="1286113"/>
                  </a:moveTo>
                  <a:lnTo>
                    <a:pt x="7437" y="1278095"/>
                  </a:lnTo>
                  <a:lnTo>
                    <a:pt x="14874" y="1270075"/>
                  </a:lnTo>
                  <a:lnTo>
                    <a:pt x="22311" y="1262052"/>
                  </a:lnTo>
                  <a:lnTo>
                    <a:pt x="29749" y="1254029"/>
                  </a:lnTo>
                  <a:lnTo>
                    <a:pt x="37186" y="1246003"/>
                  </a:lnTo>
                  <a:lnTo>
                    <a:pt x="44623" y="1237975"/>
                  </a:lnTo>
                  <a:lnTo>
                    <a:pt x="52060" y="1229945"/>
                  </a:lnTo>
                  <a:lnTo>
                    <a:pt x="59498" y="1221914"/>
                  </a:lnTo>
                  <a:lnTo>
                    <a:pt x="66935" y="1213880"/>
                  </a:lnTo>
                  <a:lnTo>
                    <a:pt x="74372" y="1205845"/>
                  </a:lnTo>
                  <a:lnTo>
                    <a:pt x="81809" y="1197807"/>
                  </a:lnTo>
                  <a:lnTo>
                    <a:pt x="89247" y="1189768"/>
                  </a:lnTo>
                  <a:lnTo>
                    <a:pt x="96684" y="1181726"/>
                  </a:lnTo>
                  <a:lnTo>
                    <a:pt x="104121" y="1173683"/>
                  </a:lnTo>
                  <a:lnTo>
                    <a:pt x="111558" y="1165637"/>
                  </a:lnTo>
                  <a:lnTo>
                    <a:pt x="118996" y="1157590"/>
                  </a:lnTo>
                  <a:lnTo>
                    <a:pt x="126433" y="1149540"/>
                  </a:lnTo>
                  <a:lnTo>
                    <a:pt x="133870" y="1141489"/>
                  </a:lnTo>
                  <a:lnTo>
                    <a:pt x="141307" y="1133435"/>
                  </a:lnTo>
                  <a:lnTo>
                    <a:pt x="148745" y="1125379"/>
                  </a:lnTo>
                  <a:lnTo>
                    <a:pt x="156182" y="1117322"/>
                  </a:lnTo>
                  <a:lnTo>
                    <a:pt x="163619" y="1109262"/>
                  </a:lnTo>
                  <a:lnTo>
                    <a:pt x="171056" y="1101200"/>
                  </a:lnTo>
                  <a:lnTo>
                    <a:pt x="178494" y="1093137"/>
                  </a:lnTo>
                  <a:lnTo>
                    <a:pt x="185931" y="1085071"/>
                  </a:lnTo>
                  <a:lnTo>
                    <a:pt x="193368" y="1077004"/>
                  </a:lnTo>
                  <a:lnTo>
                    <a:pt x="200805" y="1068934"/>
                  </a:lnTo>
                  <a:lnTo>
                    <a:pt x="208243" y="1060863"/>
                  </a:lnTo>
                  <a:lnTo>
                    <a:pt x="215680" y="1052790"/>
                  </a:lnTo>
                  <a:lnTo>
                    <a:pt x="223117" y="1044716"/>
                  </a:lnTo>
                  <a:lnTo>
                    <a:pt x="230554" y="1036639"/>
                  </a:lnTo>
                  <a:lnTo>
                    <a:pt x="237992" y="1028562"/>
                  </a:lnTo>
                  <a:lnTo>
                    <a:pt x="245429" y="1020483"/>
                  </a:lnTo>
                  <a:lnTo>
                    <a:pt x="252866" y="1012402"/>
                  </a:lnTo>
                  <a:lnTo>
                    <a:pt x="260303" y="1004320"/>
                  </a:lnTo>
                  <a:lnTo>
                    <a:pt x="267741" y="996238"/>
                  </a:lnTo>
                  <a:lnTo>
                    <a:pt x="275178" y="988154"/>
                  </a:lnTo>
                  <a:lnTo>
                    <a:pt x="282615" y="980069"/>
                  </a:lnTo>
                  <a:lnTo>
                    <a:pt x="290052" y="971985"/>
                  </a:lnTo>
                  <a:lnTo>
                    <a:pt x="297490" y="963899"/>
                  </a:lnTo>
                  <a:lnTo>
                    <a:pt x="304927" y="955814"/>
                  </a:lnTo>
                  <a:lnTo>
                    <a:pt x="312364" y="947729"/>
                  </a:lnTo>
                  <a:lnTo>
                    <a:pt x="319801" y="939645"/>
                  </a:lnTo>
                  <a:lnTo>
                    <a:pt x="327239" y="931561"/>
                  </a:lnTo>
                  <a:lnTo>
                    <a:pt x="334676" y="923479"/>
                  </a:lnTo>
                  <a:lnTo>
                    <a:pt x="342113" y="915399"/>
                  </a:lnTo>
                  <a:lnTo>
                    <a:pt x="349550" y="907320"/>
                  </a:lnTo>
                  <a:lnTo>
                    <a:pt x="356988" y="899245"/>
                  </a:lnTo>
                  <a:lnTo>
                    <a:pt x="364425" y="891173"/>
                  </a:lnTo>
                  <a:lnTo>
                    <a:pt x="371862" y="883105"/>
                  </a:lnTo>
                  <a:lnTo>
                    <a:pt x="379299" y="875042"/>
                  </a:lnTo>
                  <a:lnTo>
                    <a:pt x="386737" y="866985"/>
                  </a:lnTo>
                  <a:lnTo>
                    <a:pt x="394174" y="858934"/>
                  </a:lnTo>
                  <a:lnTo>
                    <a:pt x="401611" y="850891"/>
                  </a:lnTo>
                  <a:lnTo>
                    <a:pt x="409049" y="842856"/>
                  </a:lnTo>
                  <a:lnTo>
                    <a:pt x="416486" y="834832"/>
                  </a:lnTo>
                  <a:lnTo>
                    <a:pt x="423923" y="826820"/>
                  </a:lnTo>
                  <a:lnTo>
                    <a:pt x="431360" y="818820"/>
                  </a:lnTo>
                  <a:lnTo>
                    <a:pt x="438798" y="810835"/>
                  </a:lnTo>
                  <a:lnTo>
                    <a:pt x="446235" y="802867"/>
                  </a:lnTo>
                  <a:lnTo>
                    <a:pt x="453672" y="794918"/>
                  </a:lnTo>
                  <a:lnTo>
                    <a:pt x="461109" y="786991"/>
                  </a:lnTo>
                  <a:lnTo>
                    <a:pt x="468547" y="779087"/>
                  </a:lnTo>
                  <a:lnTo>
                    <a:pt x="475984" y="771210"/>
                  </a:lnTo>
                  <a:lnTo>
                    <a:pt x="483421" y="763364"/>
                  </a:lnTo>
                  <a:lnTo>
                    <a:pt x="490858" y="755550"/>
                  </a:lnTo>
                  <a:lnTo>
                    <a:pt x="498296" y="747775"/>
                  </a:lnTo>
                  <a:lnTo>
                    <a:pt x="505733" y="740040"/>
                  </a:lnTo>
                  <a:lnTo>
                    <a:pt x="513170" y="732352"/>
                  </a:lnTo>
                  <a:lnTo>
                    <a:pt x="520607" y="724714"/>
                  </a:lnTo>
                  <a:lnTo>
                    <a:pt x="528045" y="717133"/>
                  </a:lnTo>
                  <a:lnTo>
                    <a:pt x="535482" y="709612"/>
                  </a:lnTo>
                  <a:lnTo>
                    <a:pt x="542919" y="702158"/>
                  </a:lnTo>
                  <a:lnTo>
                    <a:pt x="550356" y="694777"/>
                  </a:lnTo>
                  <a:lnTo>
                    <a:pt x="557794" y="687475"/>
                  </a:lnTo>
                  <a:lnTo>
                    <a:pt x="565231" y="680256"/>
                  </a:lnTo>
                  <a:lnTo>
                    <a:pt x="572668" y="673127"/>
                  </a:lnTo>
                  <a:lnTo>
                    <a:pt x="580105" y="666092"/>
                  </a:lnTo>
                  <a:lnTo>
                    <a:pt x="587543" y="659155"/>
                  </a:lnTo>
                  <a:lnTo>
                    <a:pt x="594980" y="652319"/>
                  </a:lnTo>
                  <a:lnTo>
                    <a:pt x="602417" y="645587"/>
                  </a:lnTo>
                  <a:lnTo>
                    <a:pt x="609854" y="638958"/>
                  </a:lnTo>
                  <a:lnTo>
                    <a:pt x="617292" y="632430"/>
                  </a:lnTo>
                  <a:lnTo>
                    <a:pt x="624729" y="625998"/>
                  </a:lnTo>
                  <a:lnTo>
                    <a:pt x="632166" y="619657"/>
                  </a:lnTo>
                  <a:lnTo>
                    <a:pt x="639603" y="613397"/>
                  </a:lnTo>
                  <a:lnTo>
                    <a:pt x="647041" y="607207"/>
                  </a:lnTo>
                  <a:lnTo>
                    <a:pt x="654478" y="601072"/>
                  </a:lnTo>
                  <a:lnTo>
                    <a:pt x="661915" y="594977"/>
                  </a:lnTo>
                  <a:lnTo>
                    <a:pt x="669352" y="588904"/>
                  </a:lnTo>
                  <a:lnTo>
                    <a:pt x="676790" y="582836"/>
                  </a:lnTo>
                  <a:lnTo>
                    <a:pt x="684227" y="576753"/>
                  </a:lnTo>
                  <a:lnTo>
                    <a:pt x="691664" y="570638"/>
                  </a:lnTo>
                  <a:lnTo>
                    <a:pt x="699101" y="564472"/>
                  </a:lnTo>
                  <a:lnTo>
                    <a:pt x="706539" y="558241"/>
                  </a:lnTo>
                  <a:lnTo>
                    <a:pt x="713976" y="551930"/>
                  </a:lnTo>
                  <a:lnTo>
                    <a:pt x="721413" y="545528"/>
                  </a:lnTo>
                  <a:lnTo>
                    <a:pt x="728850" y="539025"/>
                  </a:lnTo>
                  <a:lnTo>
                    <a:pt x="736288" y="532417"/>
                  </a:lnTo>
                  <a:lnTo>
                    <a:pt x="743725" y="525697"/>
                  </a:lnTo>
                  <a:lnTo>
                    <a:pt x="751162" y="518866"/>
                  </a:lnTo>
                  <a:lnTo>
                    <a:pt x="758599" y="511922"/>
                  </a:lnTo>
                  <a:lnTo>
                    <a:pt x="766037" y="504868"/>
                  </a:lnTo>
                  <a:lnTo>
                    <a:pt x="773474" y="497706"/>
                  </a:lnTo>
                  <a:lnTo>
                    <a:pt x="780911" y="490442"/>
                  </a:lnTo>
                  <a:lnTo>
                    <a:pt x="788349" y="483080"/>
                  </a:lnTo>
                  <a:lnTo>
                    <a:pt x="795786" y="475625"/>
                  </a:lnTo>
                  <a:lnTo>
                    <a:pt x="803223" y="468083"/>
                  </a:lnTo>
                  <a:lnTo>
                    <a:pt x="810660" y="460461"/>
                  </a:lnTo>
                  <a:lnTo>
                    <a:pt x="818098" y="452764"/>
                  </a:lnTo>
                  <a:lnTo>
                    <a:pt x="825535" y="444997"/>
                  </a:lnTo>
                  <a:lnTo>
                    <a:pt x="832972" y="437167"/>
                  </a:lnTo>
                  <a:lnTo>
                    <a:pt x="840409" y="429278"/>
                  </a:lnTo>
                  <a:lnTo>
                    <a:pt x="847847" y="421336"/>
                  </a:lnTo>
                  <a:lnTo>
                    <a:pt x="855284" y="413344"/>
                  </a:lnTo>
                  <a:lnTo>
                    <a:pt x="862721" y="405307"/>
                  </a:lnTo>
                  <a:lnTo>
                    <a:pt x="870158" y="397229"/>
                  </a:lnTo>
                  <a:lnTo>
                    <a:pt x="877596" y="389113"/>
                  </a:lnTo>
                  <a:lnTo>
                    <a:pt x="885033" y="380963"/>
                  </a:lnTo>
                  <a:lnTo>
                    <a:pt x="892470" y="372781"/>
                  </a:lnTo>
                  <a:lnTo>
                    <a:pt x="899907" y="364571"/>
                  </a:lnTo>
                  <a:lnTo>
                    <a:pt x="907345" y="356334"/>
                  </a:lnTo>
                  <a:lnTo>
                    <a:pt x="914782" y="348073"/>
                  </a:lnTo>
                  <a:lnTo>
                    <a:pt x="922219" y="339790"/>
                  </a:lnTo>
                  <a:lnTo>
                    <a:pt x="929656" y="331487"/>
                  </a:lnTo>
                  <a:lnTo>
                    <a:pt x="937094" y="323165"/>
                  </a:lnTo>
                  <a:lnTo>
                    <a:pt x="944531" y="314825"/>
                  </a:lnTo>
                  <a:lnTo>
                    <a:pt x="951968" y="306470"/>
                  </a:lnTo>
                  <a:lnTo>
                    <a:pt x="959405" y="298100"/>
                  </a:lnTo>
                  <a:lnTo>
                    <a:pt x="966843" y="289717"/>
                  </a:lnTo>
                  <a:lnTo>
                    <a:pt x="974280" y="281320"/>
                  </a:lnTo>
                  <a:lnTo>
                    <a:pt x="981717" y="272912"/>
                  </a:lnTo>
                  <a:lnTo>
                    <a:pt x="989154" y="264494"/>
                  </a:lnTo>
                  <a:lnTo>
                    <a:pt x="996592" y="256065"/>
                  </a:lnTo>
                  <a:lnTo>
                    <a:pt x="1004029" y="247626"/>
                  </a:lnTo>
                  <a:lnTo>
                    <a:pt x="1011466" y="239179"/>
                  </a:lnTo>
                  <a:lnTo>
                    <a:pt x="1018903" y="230723"/>
                  </a:lnTo>
                  <a:lnTo>
                    <a:pt x="1026341" y="222259"/>
                  </a:lnTo>
                  <a:lnTo>
                    <a:pt x="1033778" y="213788"/>
                  </a:lnTo>
                  <a:lnTo>
                    <a:pt x="1041215" y="205310"/>
                  </a:lnTo>
                  <a:lnTo>
                    <a:pt x="1048652" y="196825"/>
                  </a:lnTo>
                  <a:lnTo>
                    <a:pt x="1056090" y="188334"/>
                  </a:lnTo>
                  <a:lnTo>
                    <a:pt x="1063527" y="179837"/>
                  </a:lnTo>
                  <a:lnTo>
                    <a:pt x="1070964" y="171335"/>
                  </a:lnTo>
                  <a:lnTo>
                    <a:pt x="1078401" y="162827"/>
                  </a:lnTo>
                  <a:lnTo>
                    <a:pt x="1085839" y="154313"/>
                  </a:lnTo>
                  <a:lnTo>
                    <a:pt x="1093276" y="145795"/>
                  </a:lnTo>
                  <a:lnTo>
                    <a:pt x="1100713" y="137273"/>
                  </a:lnTo>
                  <a:lnTo>
                    <a:pt x="1108150" y="128745"/>
                  </a:lnTo>
                  <a:lnTo>
                    <a:pt x="1115588" y="120213"/>
                  </a:lnTo>
                  <a:lnTo>
                    <a:pt x="1123025" y="111677"/>
                  </a:lnTo>
                  <a:lnTo>
                    <a:pt x="1130462" y="103137"/>
                  </a:lnTo>
                  <a:lnTo>
                    <a:pt x="1137899" y="94593"/>
                  </a:lnTo>
                  <a:lnTo>
                    <a:pt x="1145337" y="86046"/>
                  </a:lnTo>
                  <a:lnTo>
                    <a:pt x="1152774" y="77494"/>
                  </a:lnTo>
                  <a:lnTo>
                    <a:pt x="1160211" y="68939"/>
                  </a:lnTo>
                  <a:lnTo>
                    <a:pt x="1167649" y="60381"/>
                  </a:lnTo>
                  <a:lnTo>
                    <a:pt x="1175086" y="51819"/>
                  </a:lnTo>
                  <a:lnTo>
                    <a:pt x="1182523" y="43253"/>
                  </a:lnTo>
                  <a:lnTo>
                    <a:pt x="1189960" y="34685"/>
                  </a:lnTo>
                  <a:lnTo>
                    <a:pt x="1197398" y="26114"/>
                  </a:lnTo>
                  <a:lnTo>
                    <a:pt x="1204835" y="17539"/>
                  </a:lnTo>
                  <a:lnTo>
                    <a:pt x="1212272" y="8961"/>
                  </a:lnTo>
                  <a:lnTo>
                    <a:pt x="1219709" y="381"/>
                  </a:lnTo>
                  <a:lnTo>
                    <a:pt x="1220040" y="0"/>
                  </a:lnTo>
                  <a:lnTo>
                    <a:pt x="1331812" y="0"/>
                  </a:lnTo>
                  <a:lnTo>
                    <a:pt x="1331268" y="587"/>
                  </a:lnTo>
                  <a:lnTo>
                    <a:pt x="1323831" y="8619"/>
                  </a:lnTo>
                  <a:lnTo>
                    <a:pt x="1316394" y="16653"/>
                  </a:lnTo>
                  <a:lnTo>
                    <a:pt x="1308956" y="24688"/>
                  </a:lnTo>
                  <a:lnTo>
                    <a:pt x="1301519" y="32726"/>
                  </a:lnTo>
                  <a:lnTo>
                    <a:pt x="1294082" y="40766"/>
                  </a:lnTo>
                  <a:lnTo>
                    <a:pt x="1286645" y="48807"/>
                  </a:lnTo>
                  <a:lnTo>
                    <a:pt x="1279207" y="56850"/>
                  </a:lnTo>
                  <a:lnTo>
                    <a:pt x="1271770" y="64895"/>
                  </a:lnTo>
                  <a:lnTo>
                    <a:pt x="1264333" y="72942"/>
                  </a:lnTo>
                  <a:lnTo>
                    <a:pt x="1256896" y="80990"/>
                  </a:lnTo>
                  <a:lnTo>
                    <a:pt x="1249458" y="89040"/>
                  </a:lnTo>
                  <a:lnTo>
                    <a:pt x="1242021" y="97092"/>
                  </a:lnTo>
                  <a:lnTo>
                    <a:pt x="1234584" y="105146"/>
                  </a:lnTo>
                  <a:lnTo>
                    <a:pt x="1227147" y="113201"/>
                  </a:lnTo>
                  <a:lnTo>
                    <a:pt x="1219709" y="121258"/>
                  </a:lnTo>
                  <a:lnTo>
                    <a:pt x="1212272" y="129316"/>
                  </a:lnTo>
                  <a:lnTo>
                    <a:pt x="1204835" y="137376"/>
                  </a:lnTo>
                  <a:lnTo>
                    <a:pt x="1197398" y="145437"/>
                  </a:lnTo>
                  <a:lnTo>
                    <a:pt x="1189960" y="153499"/>
                  </a:lnTo>
                  <a:lnTo>
                    <a:pt x="1182523" y="161562"/>
                  </a:lnTo>
                  <a:lnTo>
                    <a:pt x="1175086" y="169626"/>
                  </a:lnTo>
                  <a:lnTo>
                    <a:pt x="1167649" y="177691"/>
                  </a:lnTo>
                  <a:lnTo>
                    <a:pt x="1160211" y="185757"/>
                  </a:lnTo>
                  <a:lnTo>
                    <a:pt x="1152774" y="193823"/>
                  </a:lnTo>
                  <a:lnTo>
                    <a:pt x="1145337" y="201890"/>
                  </a:lnTo>
                  <a:lnTo>
                    <a:pt x="1137899" y="209956"/>
                  </a:lnTo>
                  <a:lnTo>
                    <a:pt x="1130462" y="218023"/>
                  </a:lnTo>
                  <a:lnTo>
                    <a:pt x="1123025" y="226089"/>
                  </a:lnTo>
                  <a:lnTo>
                    <a:pt x="1115588" y="234154"/>
                  </a:lnTo>
                  <a:lnTo>
                    <a:pt x="1108150" y="242218"/>
                  </a:lnTo>
                  <a:lnTo>
                    <a:pt x="1100713" y="250280"/>
                  </a:lnTo>
                  <a:lnTo>
                    <a:pt x="1093276" y="258341"/>
                  </a:lnTo>
                  <a:lnTo>
                    <a:pt x="1085839" y="266399"/>
                  </a:lnTo>
                  <a:lnTo>
                    <a:pt x="1078401" y="274454"/>
                  </a:lnTo>
                  <a:lnTo>
                    <a:pt x="1070964" y="282505"/>
                  </a:lnTo>
                  <a:lnTo>
                    <a:pt x="1063527" y="290552"/>
                  </a:lnTo>
                  <a:lnTo>
                    <a:pt x="1056090" y="298594"/>
                  </a:lnTo>
                  <a:lnTo>
                    <a:pt x="1048652" y="306630"/>
                  </a:lnTo>
                  <a:lnTo>
                    <a:pt x="1041215" y="314659"/>
                  </a:lnTo>
                  <a:lnTo>
                    <a:pt x="1033778" y="322681"/>
                  </a:lnTo>
                  <a:lnTo>
                    <a:pt x="1026341" y="330693"/>
                  </a:lnTo>
                  <a:lnTo>
                    <a:pt x="1018903" y="338695"/>
                  </a:lnTo>
                  <a:lnTo>
                    <a:pt x="1011466" y="346685"/>
                  </a:lnTo>
                  <a:lnTo>
                    <a:pt x="1004029" y="354662"/>
                  </a:lnTo>
                  <a:lnTo>
                    <a:pt x="996592" y="362624"/>
                  </a:lnTo>
                  <a:lnTo>
                    <a:pt x="989154" y="370569"/>
                  </a:lnTo>
                  <a:lnTo>
                    <a:pt x="981717" y="378494"/>
                  </a:lnTo>
                  <a:lnTo>
                    <a:pt x="974280" y="386399"/>
                  </a:lnTo>
                  <a:lnTo>
                    <a:pt x="966843" y="394279"/>
                  </a:lnTo>
                  <a:lnTo>
                    <a:pt x="959405" y="402132"/>
                  </a:lnTo>
                  <a:lnTo>
                    <a:pt x="951968" y="409955"/>
                  </a:lnTo>
                  <a:lnTo>
                    <a:pt x="944531" y="417744"/>
                  </a:lnTo>
                  <a:lnTo>
                    <a:pt x="937094" y="425496"/>
                  </a:lnTo>
                  <a:lnTo>
                    <a:pt x="929656" y="433206"/>
                  </a:lnTo>
                  <a:lnTo>
                    <a:pt x="922219" y="440870"/>
                  </a:lnTo>
                  <a:lnTo>
                    <a:pt x="914782" y="448484"/>
                  </a:lnTo>
                  <a:lnTo>
                    <a:pt x="907345" y="456042"/>
                  </a:lnTo>
                  <a:lnTo>
                    <a:pt x="899907" y="463538"/>
                  </a:lnTo>
                  <a:lnTo>
                    <a:pt x="892470" y="470969"/>
                  </a:lnTo>
                  <a:lnTo>
                    <a:pt x="885033" y="478326"/>
                  </a:lnTo>
                  <a:lnTo>
                    <a:pt x="877596" y="485606"/>
                  </a:lnTo>
                  <a:lnTo>
                    <a:pt x="870158" y="492802"/>
                  </a:lnTo>
                  <a:lnTo>
                    <a:pt x="862721" y="499909"/>
                  </a:lnTo>
                  <a:lnTo>
                    <a:pt x="855284" y="506922"/>
                  </a:lnTo>
                  <a:lnTo>
                    <a:pt x="847847" y="513838"/>
                  </a:lnTo>
                  <a:lnTo>
                    <a:pt x="840409" y="520652"/>
                  </a:lnTo>
                  <a:lnTo>
                    <a:pt x="832972" y="527365"/>
                  </a:lnTo>
                  <a:lnTo>
                    <a:pt x="825535" y="533974"/>
                  </a:lnTo>
                  <a:lnTo>
                    <a:pt x="818098" y="540483"/>
                  </a:lnTo>
                  <a:lnTo>
                    <a:pt x="810660" y="546896"/>
                  </a:lnTo>
                  <a:lnTo>
                    <a:pt x="803223" y="553219"/>
                  </a:lnTo>
                  <a:lnTo>
                    <a:pt x="795786" y="559461"/>
                  </a:lnTo>
                  <a:lnTo>
                    <a:pt x="788349" y="565634"/>
                  </a:lnTo>
                  <a:lnTo>
                    <a:pt x="780911" y="571751"/>
                  </a:lnTo>
                  <a:lnTo>
                    <a:pt x="773474" y="577828"/>
                  </a:lnTo>
                  <a:lnTo>
                    <a:pt x="766037" y="583881"/>
                  </a:lnTo>
                  <a:lnTo>
                    <a:pt x="758599" y="589930"/>
                  </a:lnTo>
                  <a:lnTo>
                    <a:pt x="751162" y="595993"/>
                  </a:lnTo>
                  <a:lnTo>
                    <a:pt x="743725" y="602087"/>
                  </a:lnTo>
                  <a:lnTo>
                    <a:pt x="736288" y="608230"/>
                  </a:lnTo>
                  <a:lnTo>
                    <a:pt x="728850" y="614438"/>
                  </a:lnTo>
                  <a:lnTo>
                    <a:pt x="721413" y="620725"/>
                  </a:lnTo>
                  <a:lnTo>
                    <a:pt x="713976" y="627101"/>
                  </a:lnTo>
                  <a:lnTo>
                    <a:pt x="706539" y="633576"/>
                  </a:lnTo>
                  <a:lnTo>
                    <a:pt x="699101" y="640157"/>
                  </a:lnTo>
                  <a:lnTo>
                    <a:pt x="691664" y="646848"/>
                  </a:lnTo>
                  <a:lnTo>
                    <a:pt x="684227" y="653650"/>
                  </a:lnTo>
                  <a:lnTo>
                    <a:pt x="676790" y="660564"/>
                  </a:lnTo>
                  <a:lnTo>
                    <a:pt x="669352" y="667588"/>
                  </a:lnTo>
                  <a:lnTo>
                    <a:pt x="661915" y="674719"/>
                  </a:lnTo>
                  <a:lnTo>
                    <a:pt x="654478" y="681952"/>
                  </a:lnTo>
                  <a:lnTo>
                    <a:pt x="647041" y="689283"/>
                  </a:lnTo>
                  <a:lnTo>
                    <a:pt x="639603" y="696707"/>
                  </a:lnTo>
                  <a:lnTo>
                    <a:pt x="632166" y="704218"/>
                  </a:lnTo>
                  <a:lnTo>
                    <a:pt x="624729" y="711809"/>
                  </a:lnTo>
                  <a:lnTo>
                    <a:pt x="617292" y="719476"/>
                  </a:lnTo>
                  <a:lnTo>
                    <a:pt x="609854" y="727212"/>
                  </a:lnTo>
                  <a:lnTo>
                    <a:pt x="602417" y="735012"/>
                  </a:lnTo>
                  <a:lnTo>
                    <a:pt x="594980" y="742871"/>
                  </a:lnTo>
                  <a:lnTo>
                    <a:pt x="587543" y="750784"/>
                  </a:lnTo>
                  <a:lnTo>
                    <a:pt x="580105" y="758747"/>
                  </a:lnTo>
                  <a:lnTo>
                    <a:pt x="572668" y="766755"/>
                  </a:lnTo>
                  <a:lnTo>
                    <a:pt x="565231" y="774805"/>
                  </a:lnTo>
                  <a:lnTo>
                    <a:pt x="557794" y="782892"/>
                  </a:lnTo>
                  <a:lnTo>
                    <a:pt x="550356" y="791015"/>
                  </a:lnTo>
                  <a:lnTo>
                    <a:pt x="542919" y="799169"/>
                  </a:lnTo>
                  <a:lnTo>
                    <a:pt x="535482" y="807352"/>
                  </a:lnTo>
                  <a:lnTo>
                    <a:pt x="528045" y="815562"/>
                  </a:lnTo>
                  <a:lnTo>
                    <a:pt x="520607" y="823796"/>
                  </a:lnTo>
                  <a:lnTo>
                    <a:pt x="513170" y="832053"/>
                  </a:lnTo>
                  <a:lnTo>
                    <a:pt x="505733" y="840331"/>
                  </a:lnTo>
                  <a:lnTo>
                    <a:pt x="498296" y="848627"/>
                  </a:lnTo>
                  <a:lnTo>
                    <a:pt x="490858" y="856941"/>
                  </a:lnTo>
                  <a:lnTo>
                    <a:pt x="483421" y="865271"/>
                  </a:lnTo>
                  <a:lnTo>
                    <a:pt x="475984" y="873617"/>
                  </a:lnTo>
                  <a:lnTo>
                    <a:pt x="468547" y="881976"/>
                  </a:lnTo>
                  <a:lnTo>
                    <a:pt x="461109" y="890348"/>
                  </a:lnTo>
                  <a:lnTo>
                    <a:pt x="453672" y="898732"/>
                  </a:lnTo>
                  <a:lnTo>
                    <a:pt x="446235" y="907127"/>
                  </a:lnTo>
                  <a:lnTo>
                    <a:pt x="438798" y="915533"/>
                  </a:lnTo>
                  <a:lnTo>
                    <a:pt x="431360" y="923948"/>
                  </a:lnTo>
                  <a:lnTo>
                    <a:pt x="423923" y="932373"/>
                  </a:lnTo>
                  <a:lnTo>
                    <a:pt x="416486" y="940806"/>
                  </a:lnTo>
                  <a:lnTo>
                    <a:pt x="409049" y="949247"/>
                  </a:lnTo>
                  <a:lnTo>
                    <a:pt x="401611" y="957696"/>
                  </a:lnTo>
                  <a:lnTo>
                    <a:pt x="394174" y="966152"/>
                  </a:lnTo>
                  <a:lnTo>
                    <a:pt x="386737" y="974616"/>
                  </a:lnTo>
                  <a:lnTo>
                    <a:pt x="379299" y="983085"/>
                  </a:lnTo>
                  <a:lnTo>
                    <a:pt x="371862" y="991561"/>
                  </a:lnTo>
                  <a:lnTo>
                    <a:pt x="364425" y="1000043"/>
                  </a:lnTo>
                  <a:lnTo>
                    <a:pt x="356988" y="1008530"/>
                  </a:lnTo>
                  <a:lnTo>
                    <a:pt x="349550" y="1017023"/>
                  </a:lnTo>
                  <a:lnTo>
                    <a:pt x="342113" y="1025521"/>
                  </a:lnTo>
                  <a:lnTo>
                    <a:pt x="334676" y="1034024"/>
                  </a:lnTo>
                  <a:lnTo>
                    <a:pt x="327239" y="1042532"/>
                  </a:lnTo>
                  <a:lnTo>
                    <a:pt x="319801" y="1051044"/>
                  </a:lnTo>
                  <a:lnTo>
                    <a:pt x="312364" y="1059561"/>
                  </a:lnTo>
                  <a:lnTo>
                    <a:pt x="304927" y="1068082"/>
                  </a:lnTo>
                  <a:lnTo>
                    <a:pt x="297490" y="1076607"/>
                  </a:lnTo>
                  <a:lnTo>
                    <a:pt x="290052" y="1085136"/>
                  </a:lnTo>
                  <a:lnTo>
                    <a:pt x="282615" y="1093670"/>
                  </a:lnTo>
                  <a:lnTo>
                    <a:pt x="275178" y="1102207"/>
                  </a:lnTo>
                  <a:lnTo>
                    <a:pt x="267741" y="1110747"/>
                  </a:lnTo>
                  <a:lnTo>
                    <a:pt x="260303" y="1119292"/>
                  </a:lnTo>
                  <a:lnTo>
                    <a:pt x="252866" y="1127839"/>
                  </a:lnTo>
                  <a:lnTo>
                    <a:pt x="245429" y="1136391"/>
                  </a:lnTo>
                  <a:lnTo>
                    <a:pt x="237992" y="1144945"/>
                  </a:lnTo>
                  <a:lnTo>
                    <a:pt x="230554" y="1153503"/>
                  </a:lnTo>
                  <a:lnTo>
                    <a:pt x="223117" y="1162064"/>
                  </a:lnTo>
                  <a:lnTo>
                    <a:pt x="215680" y="1170628"/>
                  </a:lnTo>
                  <a:lnTo>
                    <a:pt x="208243" y="1179195"/>
                  </a:lnTo>
                  <a:lnTo>
                    <a:pt x="200805" y="1187765"/>
                  </a:lnTo>
                  <a:lnTo>
                    <a:pt x="193368" y="1196338"/>
                  </a:lnTo>
                  <a:lnTo>
                    <a:pt x="185931" y="1204914"/>
                  </a:lnTo>
                  <a:lnTo>
                    <a:pt x="178494" y="1213493"/>
                  </a:lnTo>
                  <a:lnTo>
                    <a:pt x="171056" y="1222075"/>
                  </a:lnTo>
                  <a:lnTo>
                    <a:pt x="163619" y="1230659"/>
                  </a:lnTo>
                  <a:lnTo>
                    <a:pt x="156182" y="1239246"/>
                  </a:lnTo>
                  <a:lnTo>
                    <a:pt x="148745" y="1247836"/>
                  </a:lnTo>
                  <a:lnTo>
                    <a:pt x="141307" y="1256428"/>
                  </a:lnTo>
                  <a:lnTo>
                    <a:pt x="133870" y="1265023"/>
                  </a:lnTo>
                  <a:lnTo>
                    <a:pt x="126433" y="1273620"/>
                  </a:lnTo>
                  <a:lnTo>
                    <a:pt x="118996" y="1282219"/>
                  </a:lnTo>
                  <a:lnTo>
                    <a:pt x="111558" y="1290822"/>
                  </a:lnTo>
                  <a:lnTo>
                    <a:pt x="104121" y="1299426"/>
                  </a:lnTo>
                  <a:lnTo>
                    <a:pt x="96684" y="1308033"/>
                  </a:lnTo>
                  <a:lnTo>
                    <a:pt x="89247" y="1316642"/>
                  </a:lnTo>
                  <a:lnTo>
                    <a:pt x="81809" y="1325253"/>
                  </a:lnTo>
                  <a:lnTo>
                    <a:pt x="74372" y="1333867"/>
                  </a:lnTo>
                  <a:lnTo>
                    <a:pt x="66935" y="1342483"/>
                  </a:lnTo>
                  <a:lnTo>
                    <a:pt x="59498" y="1351101"/>
                  </a:lnTo>
                  <a:lnTo>
                    <a:pt x="52060" y="1359721"/>
                  </a:lnTo>
                  <a:lnTo>
                    <a:pt x="44623" y="1368343"/>
                  </a:lnTo>
                  <a:lnTo>
                    <a:pt x="44481" y="1368508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396" y="1352506"/>
              <a:ext cx="1220040" cy="1286113"/>
            </a:xfrm>
            <a:custGeom>
              <a:avLst/>
              <a:pathLst>
                <a:path w="1220040" h="1286113">
                  <a:moveTo>
                    <a:pt x="0" y="1286113"/>
                  </a:moveTo>
                  <a:lnTo>
                    <a:pt x="7437" y="1278095"/>
                  </a:lnTo>
                  <a:lnTo>
                    <a:pt x="14874" y="1270075"/>
                  </a:lnTo>
                  <a:lnTo>
                    <a:pt x="22311" y="1262052"/>
                  </a:lnTo>
                  <a:lnTo>
                    <a:pt x="29749" y="1254029"/>
                  </a:lnTo>
                  <a:lnTo>
                    <a:pt x="37186" y="1246003"/>
                  </a:lnTo>
                  <a:lnTo>
                    <a:pt x="44623" y="1237975"/>
                  </a:lnTo>
                  <a:lnTo>
                    <a:pt x="52060" y="1229945"/>
                  </a:lnTo>
                  <a:lnTo>
                    <a:pt x="59498" y="1221914"/>
                  </a:lnTo>
                  <a:lnTo>
                    <a:pt x="66935" y="1213880"/>
                  </a:lnTo>
                  <a:lnTo>
                    <a:pt x="74372" y="1205845"/>
                  </a:lnTo>
                  <a:lnTo>
                    <a:pt x="81809" y="1197807"/>
                  </a:lnTo>
                  <a:lnTo>
                    <a:pt x="89247" y="1189768"/>
                  </a:lnTo>
                  <a:lnTo>
                    <a:pt x="96684" y="1181726"/>
                  </a:lnTo>
                  <a:lnTo>
                    <a:pt x="104121" y="1173683"/>
                  </a:lnTo>
                  <a:lnTo>
                    <a:pt x="111558" y="1165637"/>
                  </a:lnTo>
                  <a:lnTo>
                    <a:pt x="118996" y="1157590"/>
                  </a:lnTo>
                  <a:lnTo>
                    <a:pt x="126433" y="1149540"/>
                  </a:lnTo>
                  <a:lnTo>
                    <a:pt x="133870" y="1141489"/>
                  </a:lnTo>
                  <a:lnTo>
                    <a:pt x="141307" y="1133435"/>
                  </a:lnTo>
                  <a:lnTo>
                    <a:pt x="148745" y="1125379"/>
                  </a:lnTo>
                  <a:lnTo>
                    <a:pt x="156182" y="1117322"/>
                  </a:lnTo>
                  <a:lnTo>
                    <a:pt x="163619" y="1109262"/>
                  </a:lnTo>
                  <a:lnTo>
                    <a:pt x="171056" y="1101200"/>
                  </a:lnTo>
                  <a:lnTo>
                    <a:pt x="178494" y="1093137"/>
                  </a:lnTo>
                  <a:lnTo>
                    <a:pt x="185931" y="1085071"/>
                  </a:lnTo>
                  <a:lnTo>
                    <a:pt x="193368" y="1077004"/>
                  </a:lnTo>
                  <a:lnTo>
                    <a:pt x="200805" y="1068934"/>
                  </a:lnTo>
                  <a:lnTo>
                    <a:pt x="208243" y="1060863"/>
                  </a:lnTo>
                  <a:lnTo>
                    <a:pt x="215680" y="1052790"/>
                  </a:lnTo>
                  <a:lnTo>
                    <a:pt x="223117" y="1044716"/>
                  </a:lnTo>
                  <a:lnTo>
                    <a:pt x="230554" y="1036639"/>
                  </a:lnTo>
                  <a:lnTo>
                    <a:pt x="237992" y="1028562"/>
                  </a:lnTo>
                  <a:lnTo>
                    <a:pt x="245429" y="1020483"/>
                  </a:lnTo>
                  <a:lnTo>
                    <a:pt x="252866" y="1012402"/>
                  </a:lnTo>
                  <a:lnTo>
                    <a:pt x="260303" y="1004320"/>
                  </a:lnTo>
                  <a:lnTo>
                    <a:pt x="267741" y="996238"/>
                  </a:lnTo>
                  <a:lnTo>
                    <a:pt x="275178" y="988154"/>
                  </a:lnTo>
                  <a:lnTo>
                    <a:pt x="282615" y="980069"/>
                  </a:lnTo>
                  <a:lnTo>
                    <a:pt x="290052" y="971985"/>
                  </a:lnTo>
                  <a:lnTo>
                    <a:pt x="297490" y="963899"/>
                  </a:lnTo>
                  <a:lnTo>
                    <a:pt x="304927" y="955814"/>
                  </a:lnTo>
                  <a:lnTo>
                    <a:pt x="312364" y="947729"/>
                  </a:lnTo>
                  <a:lnTo>
                    <a:pt x="319801" y="939645"/>
                  </a:lnTo>
                  <a:lnTo>
                    <a:pt x="327239" y="931561"/>
                  </a:lnTo>
                  <a:lnTo>
                    <a:pt x="334676" y="923479"/>
                  </a:lnTo>
                  <a:lnTo>
                    <a:pt x="342113" y="915399"/>
                  </a:lnTo>
                  <a:lnTo>
                    <a:pt x="349550" y="907320"/>
                  </a:lnTo>
                  <a:lnTo>
                    <a:pt x="356988" y="899245"/>
                  </a:lnTo>
                  <a:lnTo>
                    <a:pt x="364425" y="891173"/>
                  </a:lnTo>
                  <a:lnTo>
                    <a:pt x="371862" y="883105"/>
                  </a:lnTo>
                  <a:lnTo>
                    <a:pt x="379299" y="875042"/>
                  </a:lnTo>
                  <a:lnTo>
                    <a:pt x="386737" y="866985"/>
                  </a:lnTo>
                  <a:lnTo>
                    <a:pt x="394174" y="858934"/>
                  </a:lnTo>
                  <a:lnTo>
                    <a:pt x="401611" y="850891"/>
                  </a:lnTo>
                  <a:lnTo>
                    <a:pt x="409049" y="842856"/>
                  </a:lnTo>
                  <a:lnTo>
                    <a:pt x="416486" y="834832"/>
                  </a:lnTo>
                  <a:lnTo>
                    <a:pt x="423923" y="826820"/>
                  </a:lnTo>
                  <a:lnTo>
                    <a:pt x="431360" y="818820"/>
                  </a:lnTo>
                  <a:lnTo>
                    <a:pt x="438798" y="810835"/>
                  </a:lnTo>
                  <a:lnTo>
                    <a:pt x="446235" y="802867"/>
                  </a:lnTo>
                  <a:lnTo>
                    <a:pt x="453672" y="794918"/>
                  </a:lnTo>
                  <a:lnTo>
                    <a:pt x="461109" y="786991"/>
                  </a:lnTo>
                  <a:lnTo>
                    <a:pt x="468547" y="779087"/>
                  </a:lnTo>
                  <a:lnTo>
                    <a:pt x="475984" y="771210"/>
                  </a:lnTo>
                  <a:lnTo>
                    <a:pt x="483421" y="763364"/>
                  </a:lnTo>
                  <a:lnTo>
                    <a:pt x="490858" y="755550"/>
                  </a:lnTo>
                  <a:lnTo>
                    <a:pt x="498296" y="747775"/>
                  </a:lnTo>
                  <a:lnTo>
                    <a:pt x="505733" y="740040"/>
                  </a:lnTo>
                  <a:lnTo>
                    <a:pt x="513170" y="732352"/>
                  </a:lnTo>
                  <a:lnTo>
                    <a:pt x="520607" y="724714"/>
                  </a:lnTo>
                  <a:lnTo>
                    <a:pt x="528045" y="717133"/>
                  </a:lnTo>
                  <a:lnTo>
                    <a:pt x="535482" y="709612"/>
                  </a:lnTo>
                  <a:lnTo>
                    <a:pt x="542919" y="702158"/>
                  </a:lnTo>
                  <a:lnTo>
                    <a:pt x="550356" y="694777"/>
                  </a:lnTo>
                  <a:lnTo>
                    <a:pt x="557794" y="687475"/>
                  </a:lnTo>
                  <a:lnTo>
                    <a:pt x="565231" y="680256"/>
                  </a:lnTo>
                  <a:lnTo>
                    <a:pt x="572668" y="673127"/>
                  </a:lnTo>
                  <a:lnTo>
                    <a:pt x="580105" y="666092"/>
                  </a:lnTo>
                  <a:lnTo>
                    <a:pt x="587543" y="659155"/>
                  </a:lnTo>
                  <a:lnTo>
                    <a:pt x="594980" y="652319"/>
                  </a:lnTo>
                  <a:lnTo>
                    <a:pt x="602417" y="645587"/>
                  </a:lnTo>
                  <a:lnTo>
                    <a:pt x="609854" y="638958"/>
                  </a:lnTo>
                  <a:lnTo>
                    <a:pt x="617292" y="632430"/>
                  </a:lnTo>
                  <a:lnTo>
                    <a:pt x="624729" y="625998"/>
                  </a:lnTo>
                  <a:lnTo>
                    <a:pt x="632166" y="619657"/>
                  </a:lnTo>
                  <a:lnTo>
                    <a:pt x="639603" y="613397"/>
                  </a:lnTo>
                  <a:lnTo>
                    <a:pt x="647041" y="607207"/>
                  </a:lnTo>
                  <a:lnTo>
                    <a:pt x="654478" y="601072"/>
                  </a:lnTo>
                  <a:lnTo>
                    <a:pt x="661915" y="594977"/>
                  </a:lnTo>
                  <a:lnTo>
                    <a:pt x="669352" y="588904"/>
                  </a:lnTo>
                  <a:lnTo>
                    <a:pt x="676790" y="582836"/>
                  </a:lnTo>
                  <a:lnTo>
                    <a:pt x="684227" y="576753"/>
                  </a:lnTo>
                  <a:lnTo>
                    <a:pt x="691664" y="570638"/>
                  </a:lnTo>
                  <a:lnTo>
                    <a:pt x="699101" y="564472"/>
                  </a:lnTo>
                  <a:lnTo>
                    <a:pt x="706539" y="558241"/>
                  </a:lnTo>
                  <a:lnTo>
                    <a:pt x="713976" y="551930"/>
                  </a:lnTo>
                  <a:lnTo>
                    <a:pt x="721413" y="545528"/>
                  </a:lnTo>
                  <a:lnTo>
                    <a:pt x="728850" y="539025"/>
                  </a:lnTo>
                  <a:lnTo>
                    <a:pt x="736288" y="532417"/>
                  </a:lnTo>
                  <a:lnTo>
                    <a:pt x="743725" y="525697"/>
                  </a:lnTo>
                  <a:lnTo>
                    <a:pt x="751162" y="518866"/>
                  </a:lnTo>
                  <a:lnTo>
                    <a:pt x="758599" y="511922"/>
                  </a:lnTo>
                  <a:lnTo>
                    <a:pt x="766037" y="504868"/>
                  </a:lnTo>
                  <a:lnTo>
                    <a:pt x="773474" y="497706"/>
                  </a:lnTo>
                  <a:lnTo>
                    <a:pt x="780911" y="490442"/>
                  </a:lnTo>
                  <a:lnTo>
                    <a:pt x="788349" y="483080"/>
                  </a:lnTo>
                  <a:lnTo>
                    <a:pt x="795786" y="475625"/>
                  </a:lnTo>
                  <a:lnTo>
                    <a:pt x="803223" y="468083"/>
                  </a:lnTo>
                  <a:lnTo>
                    <a:pt x="810660" y="460461"/>
                  </a:lnTo>
                  <a:lnTo>
                    <a:pt x="818098" y="452764"/>
                  </a:lnTo>
                  <a:lnTo>
                    <a:pt x="825535" y="444997"/>
                  </a:lnTo>
                  <a:lnTo>
                    <a:pt x="832972" y="437167"/>
                  </a:lnTo>
                  <a:lnTo>
                    <a:pt x="840409" y="429278"/>
                  </a:lnTo>
                  <a:lnTo>
                    <a:pt x="847847" y="421336"/>
                  </a:lnTo>
                  <a:lnTo>
                    <a:pt x="855284" y="413344"/>
                  </a:lnTo>
                  <a:lnTo>
                    <a:pt x="862721" y="405307"/>
                  </a:lnTo>
                  <a:lnTo>
                    <a:pt x="870158" y="397229"/>
                  </a:lnTo>
                  <a:lnTo>
                    <a:pt x="877596" y="389113"/>
                  </a:lnTo>
                  <a:lnTo>
                    <a:pt x="885033" y="380963"/>
                  </a:lnTo>
                  <a:lnTo>
                    <a:pt x="892470" y="372781"/>
                  </a:lnTo>
                  <a:lnTo>
                    <a:pt x="899907" y="364571"/>
                  </a:lnTo>
                  <a:lnTo>
                    <a:pt x="907345" y="356334"/>
                  </a:lnTo>
                  <a:lnTo>
                    <a:pt x="914782" y="348073"/>
                  </a:lnTo>
                  <a:lnTo>
                    <a:pt x="922219" y="339790"/>
                  </a:lnTo>
                  <a:lnTo>
                    <a:pt x="929656" y="331487"/>
                  </a:lnTo>
                  <a:lnTo>
                    <a:pt x="937094" y="323165"/>
                  </a:lnTo>
                  <a:lnTo>
                    <a:pt x="944531" y="314825"/>
                  </a:lnTo>
                  <a:lnTo>
                    <a:pt x="951968" y="306470"/>
                  </a:lnTo>
                  <a:lnTo>
                    <a:pt x="959405" y="298100"/>
                  </a:lnTo>
                  <a:lnTo>
                    <a:pt x="966843" y="289717"/>
                  </a:lnTo>
                  <a:lnTo>
                    <a:pt x="974280" y="281320"/>
                  </a:lnTo>
                  <a:lnTo>
                    <a:pt x="981717" y="272912"/>
                  </a:lnTo>
                  <a:lnTo>
                    <a:pt x="989154" y="264494"/>
                  </a:lnTo>
                  <a:lnTo>
                    <a:pt x="996592" y="256065"/>
                  </a:lnTo>
                  <a:lnTo>
                    <a:pt x="1004029" y="247626"/>
                  </a:lnTo>
                  <a:lnTo>
                    <a:pt x="1011466" y="239179"/>
                  </a:lnTo>
                  <a:lnTo>
                    <a:pt x="1018903" y="230723"/>
                  </a:lnTo>
                  <a:lnTo>
                    <a:pt x="1026341" y="222259"/>
                  </a:lnTo>
                  <a:lnTo>
                    <a:pt x="1033778" y="213788"/>
                  </a:lnTo>
                  <a:lnTo>
                    <a:pt x="1041215" y="205310"/>
                  </a:lnTo>
                  <a:lnTo>
                    <a:pt x="1048652" y="196825"/>
                  </a:lnTo>
                  <a:lnTo>
                    <a:pt x="1056090" y="188334"/>
                  </a:lnTo>
                  <a:lnTo>
                    <a:pt x="1063527" y="179837"/>
                  </a:lnTo>
                  <a:lnTo>
                    <a:pt x="1070964" y="171335"/>
                  </a:lnTo>
                  <a:lnTo>
                    <a:pt x="1078401" y="162827"/>
                  </a:lnTo>
                  <a:lnTo>
                    <a:pt x="1085839" y="154313"/>
                  </a:lnTo>
                  <a:lnTo>
                    <a:pt x="1093276" y="145795"/>
                  </a:lnTo>
                  <a:lnTo>
                    <a:pt x="1100713" y="137273"/>
                  </a:lnTo>
                  <a:lnTo>
                    <a:pt x="1108150" y="128745"/>
                  </a:lnTo>
                  <a:lnTo>
                    <a:pt x="1115588" y="120213"/>
                  </a:lnTo>
                  <a:lnTo>
                    <a:pt x="1123025" y="111677"/>
                  </a:lnTo>
                  <a:lnTo>
                    <a:pt x="1130462" y="103137"/>
                  </a:lnTo>
                  <a:lnTo>
                    <a:pt x="1137899" y="94593"/>
                  </a:lnTo>
                  <a:lnTo>
                    <a:pt x="1145337" y="86046"/>
                  </a:lnTo>
                  <a:lnTo>
                    <a:pt x="1152774" y="77494"/>
                  </a:lnTo>
                  <a:lnTo>
                    <a:pt x="1160211" y="68939"/>
                  </a:lnTo>
                  <a:lnTo>
                    <a:pt x="1167649" y="60381"/>
                  </a:lnTo>
                  <a:lnTo>
                    <a:pt x="1175086" y="51819"/>
                  </a:lnTo>
                  <a:lnTo>
                    <a:pt x="1182523" y="43253"/>
                  </a:lnTo>
                  <a:lnTo>
                    <a:pt x="1189960" y="34685"/>
                  </a:lnTo>
                  <a:lnTo>
                    <a:pt x="1197398" y="26114"/>
                  </a:lnTo>
                  <a:lnTo>
                    <a:pt x="1204835" y="17539"/>
                  </a:lnTo>
                  <a:lnTo>
                    <a:pt x="1212272" y="8961"/>
                  </a:lnTo>
                  <a:lnTo>
                    <a:pt x="1219709" y="381"/>
                  </a:lnTo>
                  <a:lnTo>
                    <a:pt x="12200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39877" y="1352506"/>
              <a:ext cx="1287331" cy="1368508"/>
            </a:xfrm>
            <a:custGeom>
              <a:avLst/>
              <a:pathLst>
                <a:path w="1287331" h="1368508">
                  <a:moveTo>
                    <a:pt x="1287331" y="0"/>
                  </a:moveTo>
                  <a:lnTo>
                    <a:pt x="1286787" y="587"/>
                  </a:lnTo>
                  <a:lnTo>
                    <a:pt x="1279350" y="8619"/>
                  </a:lnTo>
                  <a:lnTo>
                    <a:pt x="1271912" y="16653"/>
                  </a:lnTo>
                  <a:lnTo>
                    <a:pt x="1264475" y="24688"/>
                  </a:lnTo>
                  <a:lnTo>
                    <a:pt x="1257038" y="32726"/>
                  </a:lnTo>
                  <a:lnTo>
                    <a:pt x="1249601" y="40766"/>
                  </a:lnTo>
                  <a:lnTo>
                    <a:pt x="1242163" y="48807"/>
                  </a:lnTo>
                  <a:lnTo>
                    <a:pt x="1234726" y="56850"/>
                  </a:lnTo>
                  <a:lnTo>
                    <a:pt x="1227289" y="64895"/>
                  </a:lnTo>
                  <a:lnTo>
                    <a:pt x="1219852" y="72942"/>
                  </a:lnTo>
                  <a:lnTo>
                    <a:pt x="1212414" y="80990"/>
                  </a:lnTo>
                  <a:lnTo>
                    <a:pt x="1204977" y="89040"/>
                  </a:lnTo>
                  <a:lnTo>
                    <a:pt x="1197540" y="97092"/>
                  </a:lnTo>
                  <a:lnTo>
                    <a:pt x="1190103" y="105146"/>
                  </a:lnTo>
                  <a:lnTo>
                    <a:pt x="1182665" y="113201"/>
                  </a:lnTo>
                  <a:lnTo>
                    <a:pt x="1175228" y="121258"/>
                  </a:lnTo>
                  <a:lnTo>
                    <a:pt x="1167791" y="129316"/>
                  </a:lnTo>
                  <a:lnTo>
                    <a:pt x="1160354" y="137376"/>
                  </a:lnTo>
                  <a:lnTo>
                    <a:pt x="1152916" y="145437"/>
                  </a:lnTo>
                  <a:lnTo>
                    <a:pt x="1145479" y="153499"/>
                  </a:lnTo>
                  <a:lnTo>
                    <a:pt x="1138042" y="161562"/>
                  </a:lnTo>
                  <a:lnTo>
                    <a:pt x="1130605" y="169626"/>
                  </a:lnTo>
                  <a:lnTo>
                    <a:pt x="1123167" y="177691"/>
                  </a:lnTo>
                  <a:lnTo>
                    <a:pt x="1115730" y="185757"/>
                  </a:lnTo>
                  <a:lnTo>
                    <a:pt x="1108293" y="193823"/>
                  </a:lnTo>
                  <a:lnTo>
                    <a:pt x="1100856" y="201890"/>
                  </a:lnTo>
                  <a:lnTo>
                    <a:pt x="1093418" y="209956"/>
                  </a:lnTo>
                  <a:lnTo>
                    <a:pt x="1085981" y="218023"/>
                  </a:lnTo>
                  <a:lnTo>
                    <a:pt x="1078544" y="226089"/>
                  </a:lnTo>
                  <a:lnTo>
                    <a:pt x="1071107" y="234154"/>
                  </a:lnTo>
                  <a:lnTo>
                    <a:pt x="1063669" y="242218"/>
                  </a:lnTo>
                  <a:lnTo>
                    <a:pt x="1056232" y="250280"/>
                  </a:lnTo>
                  <a:lnTo>
                    <a:pt x="1048795" y="258341"/>
                  </a:lnTo>
                  <a:lnTo>
                    <a:pt x="1041357" y="266399"/>
                  </a:lnTo>
                  <a:lnTo>
                    <a:pt x="1033920" y="274454"/>
                  </a:lnTo>
                  <a:lnTo>
                    <a:pt x="1026483" y="282505"/>
                  </a:lnTo>
                  <a:lnTo>
                    <a:pt x="1019046" y="290552"/>
                  </a:lnTo>
                  <a:lnTo>
                    <a:pt x="1011608" y="298594"/>
                  </a:lnTo>
                  <a:lnTo>
                    <a:pt x="1004171" y="306630"/>
                  </a:lnTo>
                  <a:lnTo>
                    <a:pt x="996734" y="314659"/>
                  </a:lnTo>
                  <a:lnTo>
                    <a:pt x="989297" y="322681"/>
                  </a:lnTo>
                  <a:lnTo>
                    <a:pt x="981859" y="330693"/>
                  </a:lnTo>
                  <a:lnTo>
                    <a:pt x="974422" y="338695"/>
                  </a:lnTo>
                  <a:lnTo>
                    <a:pt x="966985" y="346685"/>
                  </a:lnTo>
                  <a:lnTo>
                    <a:pt x="959548" y="354662"/>
                  </a:lnTo>
                  <a:lnTo>
                    <a:pt x="952110" y="362624"/>
                  </a:lnTo>
                  <a:lnTo>
                    <a:pt x="944673" y="370569"/>
                  </a:lnTo>
                  <a:lnTo>
                    <a:pt x="937236" y="378494"/>
                  </a:lnTo>
                  <a:lnTo>
                    <a:pt x="929799" y="386399"/>
                  </a:lnTo>
                  <a:lnTo>
                    <a:pt x="922361" y="394279"/>
                  </a:lnTo>
                  <a:lnTo>
                    <a:pt x="914924" y="402132"/>
                  </a:lnTo>
                  <a:lnTo>
                    <a:pt x="907487" y="409955"/>
                  </a:lnTo>
                  <a:lnTo>
                    <a:pt x="900050" y="417744"/>
                  </a:lnTo>
                  <a:lnTo>
                    <a:pt x="892612" y="425496"/>
                  </a:lnTo>
                  <a:lnTo>
                    <a:pt x="885175" y="433206"/>
                  </a:lnTo>
                  <a:lnTo>
                    <a:pt x="877738" y="440870"/>
                  </a:lnTo>
                  <a:lnTo>
                    <a:pt x="870301" y="448484"/>
                  </a:lnTo>
                  <a:lnTo>
                    <a:pt x="862863" y="456042"/>
                  </a:lnTo>
                  <a:lnTo>
                    <a:pt x="855426" y="463538"/>
                  </a:lnTo>
                  <a:lnTo>
                    <a:pt x="847989" y="470969"/>
                  </a:lnTo>
                  <a:lnTo>
                    <a:pt x="840552" y="478326"/>
                  </a:lnTo>
                  <a:lnTo>
                    <a:pt x="833114" y="485606"/>
                  </a:lnTo>
                  <a:lnTo>
                    <a:pt x="825677" y="492802"/>
                  </a:lnTo>
                  <a:lnTo>
                    <a:pt x="818240" y="499909"/>
                  </a:lnTo>
                  <a:lnTo>
                    <a:pt x="810803" y="506922"/>
                  </a:lnTo>
                  <a:lnTo>
                    <a:pt x="803365" y="513838"/>
                  </a:lnTo>
                  <a:lnTo>
                    <a:pt x="795928" y="520652"/>
                  </a:lnTo>
                  <a:lnTo>
                    <a:pt x="788491" y="527365"/>
                  </a:lnTo>
                  <a:lnTo>
                    <a:pt x="781054" y="533974"/>
                  </a:lnTo>
                  <a:lnTo>
                    <a:pt x="773616" y="540483"/>
                  </a:lnTo>
                  <a:lnTo>
                    <a:pt x="766179" y="546896"/>
                  </a:lnTo>
                  <a:lnTo>
                    <a:pt x="758742" y="553219"/>
                  </a:lnTo>
                  <a:lnTo>
                    <a:pt x="751305" y="559461"/>
                  </a:lnTo>
                  <a:lnTo>
                    <a:pt x="743867" y="565634"/>
                  </a:lnTo>
                  <a:lnTo>
                    <a:pt x="736430" y="571751"/>
                  </a:lnTo>
                  <a:lnTo>
                    <a:pt x="728993" y="577828"/>
                  </a:lnTo>
                  <a:lnTo>
                    <a:pt x="721556" y="583881"/>
                  </a:lnTo>
                  <a:lnTo>
                    <a:pt x="714118" y="589930"/>
                  </a:lnTo>
                  <a:lnTo>
                    <a:pt x="706681" y="595993"/>
                  </a:lnTo>
                  <a:lnTo>
                    <a:pt x="699244" y="602087"/>
                  </a:lnTo>
                  <a:lnTo>
                    <a:pt x="691807" y="608230"/>
                  </a:lnTo>
                  <a:lnTo>
                    <a:pt x="684369" y="614438"/>
                  </a:lnTo>
                  <a:lnTo>
                    <a:pt x="676932" y="620725"/>
                  </a:lnTo>
                  <a:lnTo>
                    <a:pt x="669495" y="627101"/>
                  </a:lnTo>
                  <a:lnTo>
                    <a:pt x="662057" y="633576"/>
                  </a:lnTo>
                  <a:lnTo>
                    <a:pt x="654620" y="640157"/>
                  </a:lnTo>
                  <a:lnTo>
                    <a:pt x="647183" y="646848"/>
                  </a:lnTo>
                  <a:lnTo>
                    <a:pt x="639746" y="653650"/>
                  </a:lnTo>
                  <a:lnTo>
                    <a:pt x="632308" y="660564"/>
                  </a:lnTo>
                  <a:lnTo>
                    <a:pt x="624871" y="667588"/>
                  </a:lnTo>
                  <a:lnTo>
                    <a:pt x="617434" y="674719"/>
                  </a:lnTo>
                  <a:lnTo>
                    <a:pt x="609997" y="681952"/>
                  </a:lnTo>
                  <a:lnTo>
                    <a:pt x="602559" y="689283"/>
                  </a:lnTo>
                  <a:lnTo>
                    <a:pt x="595122" y="696707"/>
                  </a:lnTo>
                  <a:lnTo>
                    <a:pt x="587685" y="704218"/>
                  </a:lnTo>
                  <a:lnTo>
                    <a:pt x="580248" y="711809"/>
                  </a:lnTo>
                  <a:lnTo>
                    <a:pt x="572810" y="719476"/>
                  </a:lnTo>
                  <a:lnTo>
                    <a:pt x="565373" y="727212"/>
                  </a:lnTo>
                  <a:lnTo>
                    <a:pt x="557936" y="735012"/>
                  </a:lnTo>
                  <a:lnTo>
                    <a:pt x="550499" y="742871"/>
                  </a:lnTo>
                  <a:lnTo>
                    <a:pt x="543061" y="750784"/>
                  </a:lnTo>
                  <a:lnTo>
                    <a:pt x="535624" y="758747"/>
                  </a:lnTo>
                  <a:lnTo>
                    <a:pt x="528187" y="766755"/>
                  </a:lnTo>
                  <a:lnTo>
                    <a:pt x="520750" y="774805"/>
                  </a:lnTo>
                  <a:lnTo>
                    <a:pt x="513312" y="782892"/>
                  </a:lnTo>
                  <a:lnTo>
                    <a:pt x="505875" y="791015"/>
                  </a:lnTo>
                  <a:lnTo>
                    <a:pt x="498438" y="799169"/>
                  </a:lnTo>
                  <a:lnTo>
                    <a:pt x="491001" y="807352"/>
                  </a:lnTo>
                  <a:lnTo>
                    <a:pt x="483563" y="815562"/>
                  </a:lnTo>
                  <a:lnTo>
                    <a:pt x="476126" y="823796"/>
                  </a:lnTo>
                  <a:lnTo>
                    <a:pt x="468689" y="832053"/>
                  </a:lnTo>
                  <a:lnTo>
                    <a:pt x="461252" y="840331"/>
                  </a:lnTo>
                  <a:lnTo>
                    <a:pt x="453814" y="848627"/>
                  </a:lnTo>
                  <a:lnTo>
                    <a:pt x="446377" y="856941"/>
                  </a:lnTo>
                  <a:lnTo>
                    <a:pt x="438940" y="865271"/>
                  </a:lnTo>
                  <a:lnTo>
                    <a:pt x="431503" y="873617"/>
                  </a:lnTo>
                  <a:lnTo>
                    <a:pt x="424065" y="881976"/>
                  </a:lnTo>
                  <a:lnTo>
                    <a:pt x="416628" y="890348"/>
                  </a:lnTo>
                  <a:lnTo>
                    <a:pt x="409191" y="898732"/>
                  </a:lnTo>
                  <a:lnTo>
                    <a:pt x="401754" y="907127"/>
                  </a:lnTo>
                  <a:lnTo>
                    <a:pt x="394316" y="915533"/>
                  </a:lnTo>
                  <a:lnTo>
                    <a:pt x="386879" y="923948"/>
                  </a:lnTo>
                  <a:lnTo>
                    <a:pt x="379442" y="932373"/>
                  </a:lnTo>
                  <a:lnTo>
                    <a:pt x="372005" y="940806"/>
                  </a:lnTo>
                  <a:lnTo>
                    <a:pt x="364567" y="949247"/>
                  </a:lnTo>
                  <a:lnTo>
                    <a:pt x="357130" y="957696"/>
                  </a:lnTo>
                  <a:lnTo>
                    <a:pt x="349693" y="966152"/>
                  </a:lnTo>
                  <a:lnTo>
                    <a:pt x="342256" y="974616"/>
                  </a:lnTo>
                  <a:lnTo>
                    <a:pt x="334818" y="983085"/>
                  </a:lnTo>
                  <a:lnTo>
                    <a:pt x="327381" y="991561"/>
                  </a:lnTo>
                  <a:lnTo>
                    <a:pt x="319944" y="1000043"/>
                  </a:lnTo>
                  <a:lnTo>
                    <a:pt x="312507" y="1008530"/>
                  </a:lnTo>
                  <a:lnTo>
                    <a:pt x="305069" y="1017023"/>
                  </a:lnTo>
                  <a:lnTo>
                    <a:pt x="297632" y="1025521"/>
                  </a:lnTo>
                  <a:lnTo>
                    <a:pt x="290195" y="1034024"/>
                  </a:lnTo>
                  <a:lnTo>
                    <a:pt x="282757" y="1042532"/>
                  </a:lnTo>
                  <a:lnTo>
                    <a:pt x="275320" y="1051044"/>
                  </a:lnTo>
                  <a:lnTo>
                    <a:pt x="267883" y="1059561"/>
                  </a:lnTo>
                  <a:lnTo>
                    <a:pt x="260446" y="1068082"/>
                  </a:lnTo>
                  <a:lnTo>
                    <a:pt x="253008" y="1076607"/>
                  </a:lnTo>
                  <a:lnTo>
                    <a:pt x="245571" y="1085136"/>
                  </a:lnTo>
                  <a:lnTo>
                    <a:pt x="238134" y="1093670"/>
                  </a:lnTo>
                  <a:lnTo>
                    <a:pt x="230697" y="1102207"/>
                  </a:lnTo>
                  <a:lnTo>
                    <a:pt x="223259" y="1110747"/>
                  </a:lnTo>
                  <a:lnTo>
                    <a:pt x="215822" y="1119292"/>
                  </a:lnTo>
                  <a:lnTo>
                    <a:pt x="208385" y="1127839"/>
                  </a:lnTo>
                  <a:lnTo>
                    <a:pt x="200948" y="1136391"/>
                  </a:lnTo>
                  <a:lnTo>
                    <a:pt x="193510" y="1144945"/>
                  </a:lnTo>
                  <a:lnTo>
                    <a:pt x="186073" y="1153503"/>
                  </a:lnTo>
                  <a:lnTo>
                    <a:pt x="178636" y="1162064"/>
                  </a:lnTo>
                  <a:lnTo>
                    <a:pt x="171199" y="1170628"/>
                  </a:lnTo>
                  <a:lnTo>
                    <a:pt x="163761" y="1179195"/>
                  </a:lnTo>
                  <a:lnTo>
                    <a:pt x="156324" y="1187765"/>
                  </a:lnTo>
                  <a:lnTo>
                    <a:pt x="148887" y="1196338"/>
                  </a:lnTo>
                  <a:lnTo>
                    <a:pt x="141450" y="1204914"/>
                  </a:lnTo>
                  <a:lnTo>
                    <a:pt x="134012" y="1213493"/>
                  </a:lnTo>
                  <a:lnTo>
                    <a:pt x="126575" y="1222075"/>
                  </a:lnTo>
                  <a:lnTo>
                    <a:pt x="119138" y="1230659"/>
                  </a:lnTo>
                  <a:lnTo>
                    <a:pt x="111701" y="1239246"/>
                  </a:lnTo>
                  <a:lnTo>
                    <a:pt x="104263" y="1247836"/>
                  </a:lnTo>
                  <a:lnTo>
                    <a:pt x="96826" y="1256428"/>
                  </a:lnTo>
                  <a:lnTo>
                    <a:pt x="89389" y="1265023"/>
                  </a:lnTo>
                  <a:lnTo>
                    <a:pt x="81952" y="1273620"/>
                  </a:lnTo>
                  <a:lnTo>
                    <a:pt x="74514" y="1282219"/>
                  </a:lnTo>
                  <a:lnTo>
                    <a:pt x="67077" y="1290822"/>
                  </a:lnTo>
                  <a:lnTo>
                    <a:pt x="59640" y="1299426"/>
                  </a:lnTo>
                  <a:lnTo>
                    <a:pt x="52203" y="1308033"/>
                  </a:lnTo>
                  <a:lnTo>
                    <a:pt x="44765" y="1316642"/>
                  </a:lnTo>
                  <a:lnTo>
                    <a:pt x="37328" y="1325253"/>
                  </a:lnTo>
                  <a:lnTo>
                    <a:pt x="29891" y="1333867"/>
                  </a:lnTo>
                  <a:lnTo>
                    <a:pt x="22454" y="1342483"/>
                  </a:lnTo>
                  <a:lnTo>
                    <a:pt x="15016" y="1351101"/>
                  </a:lnTo>
                  <a:lnTo>
                    <a:pt x="7579" y="1359721"/>
                  </a:lnTo>
                  <a:lnTo>
                    <a:pt x="142" y="1368343"/>
                  </a:lnTo>
                  <a:lnTo>
                    <a:pt x="0" y="13685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396" y="1352506"/>
              <a:ext cx="1274072" cy="1353115"/>
            </a:xfrm>
            <a:custGeom>
              <a:avLst/>
              <a:pathLst>
                <a:path w="1274072" h="1353115">
                  <a:moveTo>
                    <a:pt x="0" y="1353115"/>
                  </a:moveTo>
                  <a:lnTo>
                    <a:pt x="7437" y="1344788"/>
                  </a:lnTo>
                  <a:lnTo>
                    <a:pt x="14874" y="1336462"/>
                  </a:lnTo>
                  <a:lnTo>
                    <a:pt x="22311" y="1328136"/>
                  </a:lnTo>
                  <a:lnTo>
                    <a:pt x="29749" y="1319810"/>
                  </a:lnTo>
                  <a:lnTo>
                    <a:pt x="37186" y="1311483"/>
                  </a:lnTo>
                  <a:lnTo>
                    <a:pt x="44623" y="1303157"/>
                  </a:lnTo>
                  <a:lnTo>
                    <a:pt x="52060" y="1294831"/>
                  </a:lnTo>
                  <a:lnTo>
                    <a:pt x="59498" y="1286505"/>
                  </a:lnTo>
                  <a:lnTo>
                    <a:pt x="66935" y="1278179"/>
                  </a:lnTo>
                  <a:lnTo>
                    <a:pt x="74372" y="1269853"/>
                  </a:lnTo>
                  <a:lnTo>
                    <a:pt x="81809" y="1261527"/>
                  </a:lnTo>
                  <a:lnTo>
                    <a:pt x="89247" y="1253202"/>
                  </a:lnTo>
                  <a:lnTo>
                    <a:pt x="96684" y="1244876"/>
                  </a:lnTo>
                  <a:lnTo>
                    <a:pt x="104121" y="1236551"/>
                  </a:lnTo>
                  <a:lnTo>
                    <a:pt x="111558" y="1228225"/>
                  </a:lnTo>
                  <a:lnTo>
                    <a:pt x="118996" y="1219900"/>
                  </a:lnTo>
                  <a:lnTo>
                    <a:pt x="126433" y="1211575"/>
                  </a:lnTo>
                  <a:lnTo>
                    <a:pt x="133870" y="1203250"/>
                  </a:lnTo>
                  <a:lnTo>
                    <a:pt x="141307" y="1194925"/>
                  </a:lnTo>
                  <a:lnTo>
                    <a:pt x="148745" y="1186601"/>
                  </a:lnTo>
                  <a:lnTo>
                    <a:pt x="156182" y="1178277"/>
                  </a:lnTo>
                  <a:lnTo>
                    <a:pt x="163619" y="1169953"/>
                  </a:lnTo>
                  <a:lnTo>
                    <a:pt x="171056" y="1161629"/>
                  </a:lnTo>
                  <a:lnTo>
                    <a:pt x="178494" y="1153306"/>
                  </a:lnTo>
                  <a:lnTo>
                    <a:pt x="185931" y="1144982"/>
                  </a:lnTo>
                  <a:lnTo>
                    <a:pt x="193368" y="1136660"/>
                  </a:lnTo>
                  <a:lnTo>
                    <a:pt x="200805" y="1128338"/>
                  </a:lnTo>
                  <a:lnTo>
                    <a:pt x="208243" y="1120016"/>
                  </a:lnTo>
                  <a:lnTo>
                    <a:pt x="215680" y="1111694"/>
                  </a:lnTo>
                  <a:lnTo>
                    <a:pt x="223117" y="1103374"/>
                  </a:lnTo>
                  <a:lnTo>
                    <a:pt x="230554" y="1095054"/>
                  </a:lnTo>
                  <a:lnTo>
                    <a:pt x="237992" y="1086734"/>
                  </a:lnTo>
                  <a:lnTo>
                    <a:pt x="245429" y="1078416"/>
                  </a:lnTo>
                  <a:lnTo>
                    <a:pt x="252866" y="1070098"/>
                  </a:lnTo>
                  <a:lnTo>
                    <a:pt x="260303" y="1061781"/>
                  </a:lnTo>
                  <a:lnTo>
                    <a:pt x="267741" y="1053465"/>
                  </a:lnTo>
                  <a:lnTo>
                    <a:pt x="275178" y="1045150"/>
                  </a:lnTo>
                  <a:lnTo>
                    <a:pt x="282615" y="1036837"/>
                  </a:lnTo>
                  <a:lnTo>
                    <a:pt x="290052" y="1028524"/>
                  </a:lnTo>
                  <a:lnTo>
                    <a:pt x="297490" y="1020214"/>
                  </a:lnTo>
                  <a:lnTo>
                    <a:pt x="304927" y="1011905"/>
                  </a:lnTo>
                  <a:lnTo>
                    <a:pt x="312364" y="1003597"/>
                  </a:lnTo>
                  <a:lnTo>
                    <a:pt x="319801" y="995292"/>
                  </a:lnTo>
                  <a:lnTo>
                    <a:pt x="327239" y="986989"/>
                  </a:lnTo>
                  <a:lnTo>
                    <a:pt x="334676" y="978689"/>
                  </a:lnTo>
                  <a:lnTo>
                    <a:pt x="342113" y="970391"/>
                  </a:lnTo>
                  <a:lnTo>
                    <a:pt x="349550" y="962096"/>
                  </a:lnTo>
                  <a:lnTo>
                    <a:pt x="356988" y="953805"/>
                  </a:lnTo>
                  <a:lnTo>
                    <a:pt x="364425" y="945517"/>
                  </a:lnTo>
                  <a:lnTo>
                    <a:pt x="371862" y="937233"/>
                  </a:lnTo>
                  <a:lnTo>
                    <a:pt x="379299" y="928954"/>
                  </a:lnTo>
                  <a:lnTo>
                    <a:pt x="386737" y="920680"/>
                  </a:lnTo>
                  <a:lnTo>
                    <a:pt x="394174" y="912411"/>
                  </a:lnTo>
                  <a:lnTo>
                    <a:pt x="401611" y="904148"/>
                  </a:lnTo>
                  <a:lnTo>
                    <a:pt x="409049" y="895892"/>
                  </a:lnTo>
                  <a:lnTo>
                    <a:pt x="416486" y="887644"/>
                  </a:lnTo>
                  <a:lnTo>
                    <a:pt x="423923" y="879403"/>
                  </a:lnTo>
                  <a:lnTo>
                    <a:pt x="431360" y="871172"/>
                  </a:lnTo>
                  <a:lnTo>
                    <a:pt x="438798" y="862951"/>
                  </a:lnTo>
                  <a:lnTo>
                    <a:pt x="446235" y="854740"/>
                  </a:lnTo>
                  <a:lnTo>
                    <a:pt x="453672" y="846542"/>
                  </a:lnTo>
                  <a:lnTo>
                    <a:pt x="461109" y="838358"/>
                  </a:lnTo>
                  <a:lnTo>
                    <a:pt x="468547" y="830188"/>
                  </a:lnTo>
                  <a:lnTo>
                    <a:pt x="475984" y="822036"/>
                  </a:lnTo>
                  <a:lnTo>
                    <a:pt x="483421" y="813901"/>
                  </a:lnTo>
                  <a:lnTo>
                    <a:pt x="490858" y="805787"/>
                  </a:lnTo>
                  <a:lnTo>
                    <a:pt x="498296" y="797696"/>
                  </a:lnTo>
                  <a:lnTo>
                    <a:pt x="505733" y="789630"/>
                  </a:lnTo>
                  <a:lnTo>
                    <a:pt x="513170" y="781591"/>
                  </a:lnTo>
                  <a:lnTo>
                    <a:pt x="520607" y="773583"/>
                  </a:lnTo>
                  <a:lnTo>
                    <a:pt x="528045" y="765609"/>
                  </a:lnTo>
                  <a:lnTo>
                    <a:pt x="535482" y="757672"/>
                  </a:lnTo>
                  <a:lnTo>
                    <a:pt x="542919" y="749777"/>
                  </a:lnTo>
                  <a:lnTo>
                    <a:pt x="550356" y="741927"/>
                  </a:lnTo>
                  <a:lnTo>
                    <a:pt x="557794" y="734126"/>
                  </a:lnTo>
                  <a:lnTo>
                    <a:pt x="565231" y="726381"/>
                  </a:lnTo>
                  <a:lnTo>
                    <a:pt x="572668" y="718695"/>
                  </a:lnTo>
                  <a:lnTo>
                    <a:pt x="580105" y="711075"/>
                  </a:lnTo>
                  <a:lnTo>
                    <a:pt x="587543" y="703526"/>
                  </a:lnTo>
                  <a:lnTo>
                    <a:pt x="594980" y="696054"/>
                  </a:lnTo>
                  <a:lnTo>
                    <a:pt x="602417" y="688664"/>
                  </a:lnTo>
                  <a:lnTo>
                    <a:pt x="609854" y="681363"/>
                  </a:lnTo>
                  <a:lnTo>
                    <a:pt x="617292" y="674156"/>
                  </a:lnTo>
                  <a:lnTo>
                    <a:pt x="624729" y="667048"/>
                  </a:lnTo>
                  <a:lnTo>
                    <a:pt x="632166" y="660043"/>
                  </a:lnTo>
                  <a:lnTo>
                    <a:pt x="639603" y="653145"/>
                  </a:lnTo>
                  <a:lnTo>
                    <a:pt x="647041" y="646354"/>
                  </a:lnTo>
                  <a:lnTo>
                    <a:pt x="654478" y="639671"/>
                  </a:lnTo>
                  <a:lnTo>
                    <a:pt x="661915" y="633094"/>
                  </a:lnTo>
                  <a:lnTo>
                    <a:pt x="669352" y="626619"/>
                  </a:lnTo>
                  <a:lnTo>
                    <a:pt x="676790" y="620240"/>
                  </a:lnTo>
                  <a:lnTo>
                    <a:pt x="684227" y="613946"/>
                  </a:lnTo>
                  <a:lnTo>
                    <a:pt x="691664" y="607727"/>
                  </a:lnTo>
                  <a:lnTo>
                    <a:pt x="699101" y="601569"/>
                  </a:lnTo>
                  <a:lnTo>
                    <a:pt x="706539" y="595455"/>
                  </a:lnTo>
                  <a:lnTo>
                    <a:pt x="713976" y="589369"/>
                  </a:lnTo>
                  <a:lnTo>
                    <a:pt x="721413" y="583291"/>
                  </a:lnTo>
                  <a:lnTo>
                    <a:pt x="728850" y="577203"/>
                  </a:lnTo>
                  <a:lnTo>
                    <a:pt x="736288" y="571088"/>
                  </a:lnTo>
                  <a:lnTo>
                    <a:pt x="743725" y="564926"/>
                  </a:lnTo>
                  <a:lnTo>
                    <a:pt x="751162" y="558703"/>
                  </a:lnTo>
                  <a:lnTo>
                    <a:pt x="758599" y="552405"/>
                  </a:lnTo>
                  <a:lnTo>
                    <a:pt x="766037" y="546020"/>
                  </a:lnTo>
                  <a:lnTo>
                    <a:pt x="773474" y="539539"/>
                  </a:lnTo>
                  <a:lnTo>
                    <a:pt x="780911" y="532957"/>
                  </a:lnTo>
                  <a:lnTo>
                    <a:pt x="788349" y="526268"/>
                  </a:lnTo>
                  <a:lnTo>
                    <a:pt x="795786" y="519470"/>
                  </a:lnTo>
                  <a:lnTo>
                    <a:pt x="803223" y="512565"/>
                  </a:lnTo>
                  <a:lnTo>
                    <a:pt x="810660" y="505554"/>
                  </a:lnTo>
                  <a:lnTo>
                    <a:pt x="818098" y="498440"/>
                  </a:lnTo>
                  <a:lnTo>
                    <a:pt x="825535" y="491228"/>
                  </a:lnTo>
                  <a:lnTo>
                    <a:pt x="832972" y="483921"/>
                  </a:lnTo>
                  <a:lnTo>
                    <a:pt x="840409" y="476527"/>
                  </a:lnTo>
                  <a:lnTo>
                    <a:pt x="847847" y="469050"/>
                  </a:lnTo>
                  <a:lnTo>
                    <a:pt x="855284" y="461497"/>
                  </a:lnTo>
                  <a:lnTo>
                    <a:pt x="862721" y="453873"/>
                  </a:lnTo>
                  <a:lnTo>
                    <a:pt x="870158" y="446184"/>
                  </a:lnTo>
                  <a:lnTo>
                    <a:pt x="877596" y="438435"/>
                  </a:lnTo>
                  <a:lnTo>
                    <a:pt x="885033" y="430631"/>
                  </a:lnTo>
                  <a:lnTo>
                    <a:pt x="892470" y="422778"/>
                  </a:lnTo>
                  <a:lnTo>
                    <a:pt x="899907" y="414880"/>
                  </a:lnTo>
                  <a:lnTo>
                    <a:pt x="907345" y="406941"/>
                  </a:lnTo>
                  <a:lnTo>
                    <a:pt x="914782" y="398965"/>
                  </a:lnTo>
                  <a:lnTo>
                    <a:pt x="922219" y="390955"/>
                  </a:lnTo>
                  <a:lnTo>
                    <a:pt x="929656" y="382915"/>
                  </a:lnTo>
                  <a:lnTo>
                    <a:pt x="937094" y="374847"/>
                  </a:lnTo>
                  <a:lnTo>
                    <a:pt x="944531" y="366754"/>
                  </a:lnTo>
                  <a:lnTo>
                    <a:pt x="951968" y="358639"/>
                  </a:lnTo>
                  <a:lnTo>
                    <a:pt x="959405" y="350504"/>
                  </a:lnTo>
                  <a:lnTo>
                    <a:pt x="966843" y="342350"/>
                  </a:lnTo>
                  <a:lnTo>
                    <a:pt x="974280" y="334180"/>
                  </a:lnTo>
                  <a:lnTo>
                    <a:pt x="981717" y="325995"/>
                  </a:lnTo>
                  <a:lnTo>
                    <a:pt x="989154" y="317796"/>
                  </a:lnTo>
                  <a:lnTo>
                    <a:pt x="996592" y="309585"/>
                  </a:lnTo>
                  <a:lnTo>
                    <a:pt x="1004029" y="301363"/>
                  </a:lnTo>
                  <a:lnTo>
                    <a:pt x="1011466" y="293131"/>
                  </a:lnTo>
                  <a:lnTo>
                    <a:pt x="1018903" y="284890"/>
                  </a:lnTo>
                  <a:lnTo>
                    <a:pt x="1026341" y="276641"/>
                  </a:lnTo>
                  <a:lnTo>
                    <a:pt x="1033778" y="268384"/>
                  </a:lnTo>
                  <a:lnTo>
                    <a:pt x="1041215" y="260121"/>
                  </a:lnTo>
                  <a:lnTo>
                    <a:pt x="1048652" y="251852"/>
                  </a:lnTo>
                  <a:lnTo>
                    <a:pt x="1056090" y="243578"/>
                  </a:lnTo>
                  <a:lnTo>
                    <a:pt x="1063527" y="235298"/>
                  </a:lnTo>
                  <a:lnTo>
                    <a:pt x="1070964" y="227014"/>
                  </a:lnTo>
                  <a:lnTo>
                    <a:pt x="1078401" y="218726"/>
                  </a:lnTo>
                  <a:lnTo>
                    <a:pt x="1085839" y="210434"/>
                  </a:lnTo>
                  <a:lnTo>
                    <a:pt x="1093276" y="202140"/>
                  </a:lnTo>
                  <a:lnTo>
                    <a:pt x="1100713" y="193842"/>
                  </a:lnTo>
                  <a:lnTo>
                    <a:pt x="1108150" y="185541"/>
                  </a:lnTo>
                  <a:lnTo>
                    <a:pt x="1115588" y="177238"/>
                  </a:lnTo>
                  <a:lnTo>
                    <a:pt x="1123025" y="168933"/>
                  </a:lnTo>
                  <a:lnTo>
                    <a:pt x="1130462" y="160625"/>
                  </a:lnTo>
                  <a:lnTo>
                    <a:pt x="1137899" y="152316"/>
                  </a:lnTo>
                  <a:lnTo>
                    <a:pt x="1145337" y="144005"/>
                  </a:lnTo>
                  <a:lnTo>
                    <a:pt x="1152774" y="135693"/>
                  </a:lnTo>
                  <a:lnTo>
                    <a:pt x="1160211" y="127380"/>
                  </a:lnTo>
                  <a:lnTo>
                    <a:pt x="1167649" y="119065"/>
                  </a:lnTo>
                  <a:lnTo>
                    <a:pt x="1175086" y="110749"/>
                  </a:lnTo>
                  <a:lnTo>
                    <a:pt x="1182523" y="102432"/>
                  </a:lnTo>
                  <a:lnTo>
                    <a:pt x="1189960" y="94114"/>
                  </a:lnTo>
                  <a:lnTo>
                    <a:pt x="1197398" y="85795"/>
                  </a:lnTo>
                  <a:lnTo>
                    <a:pt x="1204835" y="77476"/>
                  </a:lnTo>
                  <a:lnTo>
                    <a:pt x="1212272" y="69155"/>
                  </a:lnTo>
                  <a:lnTo>
                    <a:pt x="1219709" y="60835"/>
                  </a:lnTo>
                  <a:lnTo>
                    <a:pt x="1227147" y="52513"/>
                  </a:lnTo>
                  <a:lnTo>
                    <a:pt x="1234584" y="44192"/>
                  </a:lnTo>
                  <a:lnTo>
                    <a:pt x="1242021" y="35869"/>
                  </a:lnTo>
                  <a:lnTo>
                    <a:pt x="1249458" y="27547"/>
                  </a:lnTo>
                  <a:lnTo>
                    <a:pt x="1256896" y="19224"/>
                  </a:lnTo>
                  <a:lnTo>
                    <a:pt x="1264333" y="10900"/>
                  </a:lnTo>
                  <a:lnTo>
                    <a:pt x="1271770" y="2576"/>
                  </a:lnTo>
                  <a:lnTo>
                    <a:pt x="1274072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625746" y="2685143"/>
              <a:ext cx="71742" cy="7174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679819" y="2687156"/>
              <a:ext cx="67717" cy="6771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736488" y="2691764"/>
              <a:ext cx="58501" cy="5850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791225" y="2694440"/>
              <a:ext cx="53148" cy="531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47386" y="2698540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02162" y="2701255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54471" y="2701504"/>
              <a:ext cx="39020" cy="3902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03568" y="2698540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49052" y="2691963"/>
              <a:ext cx="58103" cy="5810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05767" y="2696618"/>
              <a:ext cx="48793" cy="487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64488" y="2703278"/>
              <a:ext cx="35473" cy="354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07802" y="2694531"/>
              <a:ext cx="52967" cy="529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270233" y="2704901"/>
              <a:ext cx="32227" cy="3222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09491" y="2692098"/>
              <a:ext cx="57832" cy="578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69400" y="2699947"/>
              <a:ext cx="42135" cy="421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22770" y="2701255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76197" y="2702622"/>
              <a:ext cx="36785" cy="367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524019" y="2698383"/>
              <a:ext cx="45262" cy="452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566005" y="2688309"/>
              <a:ext cx="65411" cy="65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12921" y="2683164"/>
              <a:ext cx="75702" cy="757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68501" y="2686682"/>
              <a:ext cx="68664" cy="686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721197" y="2687318"/>
              <a:ext cx="67392" cy="673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75978" y="2322615"/>
              <a:ext cx="61952" cy="619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24267" y="2686267"/>
              <a:ext cx="69495" cy="694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77798" y="2287322"/>
              <a:ext cx="66555" cy="66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21779" y="2324583"/>
              <a:ext cx="82714" cy="8271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77515" y="2328721"/>
              <a:ext cx="75364" cy="753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21018" y="2164895"/>
              <a:ext cx="92479" cy="9247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077152" y="2154460"/>
              <a:ext cx="84333" cy="843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23850" y="2040000"/>
              <a:ext cx="95059" cy="9505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4338" y="1979695"/>
              <a:ext cx="98204" cy="9820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230600" y="1917030"/>
              <a:ext cx="89802" cy="898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92133" y="1872430"/>
              <a:ext cx="70858" cy="7085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46605" y="1844215"/>
              <a:ext cx="66035" cy="660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81950" y="1808059"/>
              <a:ext cx="99467" cy="994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430475" y="1782354"/>
              <a:ext cx="106538" cy="10653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493233" y="1771004"/>
              <a:ext cx="85143" cy="8514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552862" y="1738359"/>
              <a:ext cx="70007" cy="7000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742950" y="3035296"/>
              <a:ext cx="1291151" cy="1368508"/>
            </a:xfrm>
            <a:custGeom>
              <a:avLst/>
              <a:pathLst>
                <a:path w="1291151" h="1368508">
                  <a:moveTo>
                    <a:pt x="0" y="1368508"/>
                  </a:moveTo>
                  <a:lnTo>
                    <a:pt x="4506" y="1363956"/>
                  </a:lnTo>
                  <a:lnTo>
                    <a:pt x="11943" y="1356443"/>
                  </a:lnTo>
                  <a:lnTo>
                    <a:pt x="19381" y="1348927"/>
                  </a:lnTo>
                  <a:lnTo>
                    <a:pt x="26818" y="1341409"/>
                  </a:lnTo>
                  <a:lnTo>
                    <a:pt x="34255" y="1333888"/>
                  </a:lnTo>
                  <a:lnTo>
                    <a:pt x="41692" y="1326365"/>
                  </a:lnTo>
                  <a:lnTo>
                    <a:pt x="49130" y="1318840"/>
                  </a:lnTo>
                  <a:lnTo>
                    <a:pt x="56567" y="1311313"/>
                  </a:lnTo>
                  <a:lnTo>
                    <a:pt x="64004" y="1303783"/>
                  </a:lnTo>
                  <a:lnTo>
                    <a:pt x="71441" y="1296250"/>
                  </a:lnTo>
                  <a:lnTo>
                    <a:pt x="78879" y="1288714"/>
                  </a:lnTo>
                  <a:lnTo>
                    <a:pt x="86316" y="1281176"/>
                  </a:lnTo>
                  <a:lnTo>
                    <a:pt x="93753" y="1273635"/>
                  </a:lnTo>
                  <a:lnTo>
                    <a:pt x="101190" y="1266092"/>
                  </a:lnTo>
                  <a:lnTo>
                    <a:pt x="108628" y="1258545"/>
                  </a:lnTo>
                  <a:lnTo>
                    <a:pt x="116065" y="1250995"/>
                  </a:lnTo>
                  <a:lnTo>
                    <a:pt x="123502" y="1243442"/>
                  </a:lnTo>
                  <a:lnTo>
                    <a:pt x="130940" y="1235886"/>
                  </a:lnTo>
                  <a:lnTo>
                    <a:pt x="138377" y="1228327"/>
                  </a:lnTo>
                  <a:lnTo>
                    <a:pt x="145814" y="1220764"/>
                  </a:lnTo>
                  <a:lnTo>
                    <a:pt x="153251" y="1213198"/>
                  </a:lnTo>
                  <a:lnTo>
                    <a:pt x="160689" y="1205628"/>
                  </a:lnTo>
                  <a:lnTo>
                    <a:pt x="168126" y="1198054"/>
                  </a:lnTo>
                  <a:lnTo>
                    <a:pt x="175563" y="1190477"/>
                  </a:lnTo>
                  <a:lnTo>
                    <a:pt x="183000" y="1182896"/>
                  </a:lnTo>
                  <a:lnTo>
                    <a:pt x="190438" y="1175311"/>
                  </a:lnTo>
                  <a:lnTo>
                    <a:pt x="197875" y="1167722"/>
                  </a:lnTo>
                  <a:lnTo>
                    <a:pt x="205312" y="1160129"/>
                  </a:lnTo>
                  <a:lnTo>
                    <a:pt x="212749" y="1152531"/>
                  </a:lnTo>
                  <a:lnTo>
                    <a:pt x="220187" y="1144929"/>
                  </a:lnTo>
                  <a:lnTo>
                    <a:pt x="227624" y="1137322"/>
                  </a:lnTo>
                  <a:lnTo>
                    <a:pt x="235061" y="1129711"/>
                  </a:lnTo>
                  <a:lnTo>
                    <a:pt x="242498" y="1122095"/>
                  </a:lnTo>
                  <a:lnTo>
                    <a:pt x="249936" y="1114475"/>
                  </a:lnTo>
                  <a:lnTo>
                    <a:pt x="257373" y="1106849"/>
                  </a:lnTo>
                  <a:lnTo>
                    <a:pt x="264810" y="1099218"/>
                  </a:lnTo>
                  <a:lnTo>
                    <a:pt x="272247" y="1091581"/>
                  </a:lnTo>
                  <a:lnTo>
                    <a:pt x="279685" y="1083940"/>
                  </a:lnTo>
                  <a:lnTo>
                    <a:pt x="287122" y="1076292"/>
                  </a:lnTo>
                  <a:lnTo>
                    <a:pt x="294559" y="1068639"/>
                  </a:lnTo>
                  <a:lnTo>
                    <a:pt x="301996" y="1060980"/>
                  </a:lnTo>
                  <a:lnTo>
                    <a:pt x="309434" y="1053315"/>
                  </a:lnTo>
                  <a:lnTo>
                    <a:pt x="316871" y="1045644"/>
                  </a:lnTo>
                  <a:lnTo>
                    <a:pt x="324308" y="1037967"/>
                  </a:lnTo>
                  <a:lnTo>
                    <a:pt x="331745" y="1030284"/>
                  </a:lnTo>
                  <a:lnTo>
                    <a:pt x="339183" y="1022593"/>
                  </a:lnTo>
                  <a:lnTo>
                    <a:pt x="346620" y="1014896"/>
                  </a:lnTo>
                  <a:lnTo>
                    <a:pt x="354057" y="1007193"/>
                  </a:lnTo>
                  <a:lnTo>
                    <a:pt x="361494" y="999482"/>
                  </a:lnTo>
                  <a:lnTo>
                    <a:pt x="368932" y="991764"/>
                  </a:lnTo>
                  <a:lnTo>
                    <a:pt x="376369" y="984039"/>
                  </a:lnTo>
                  <a:lnTo>
                    <a:pt x="383806" y="976307"/>
                  </a:lnTo>
                  <a:lnTo>
                    <a:pt x="391243" y="968567"/>
                  </a:lnTo>
                  <a:lnTo>
                    <a:pt x="398681" y="960820"/>
                  </a:lnTo>
                  <a:lnTo>
                    <a:pt x="406118" y="953065"/>
                  </a:lnTo>
                  <a:lnTo>
                    <a:pt x="413555" y="945303"/>
                  </a:lnTo>
                  <a:lnTo>
                    <a:pt x="420992" y="937533"/>
                  </a:lnTo>
                  <a:lnTo>
                    <a:pt x="428430" y="929755"/>
                  </a:lnTo>
                  <a:lnTo>
                    <a:pt x="435867" y="921970"/>
                  </a:lnTo>
                  <a:lnTo>
                    <a:pt x="443304" y="914177"/>
                  </a:lnTo>
                  <a:lnTo>
                    <a:pt x="450741" y="906376"/>
                  </a:lnTo>
                  <a:lnTo>
                    <a:pt x="458179" y="898568"/>
                  </a:lnTo>
                  <a:lnTo>
                    <a:pt x="465616" y="890753"/>
                  </a:lnTo>
                  <a:lnTo>
                    <a:pt x="473053" y="882931"/>
                  </a:lnTo>
                  <a:lnTo>
                    <a:pt x="480490" y="875103"/>
                  </a:lnTo>
                  <a:lnTo>
                    <a:pt x="487928" y="867268"/>
                  </a:lnTo>
                  <a:lnTo>
                    <a:pt x="495365" y="859427"/>
                  </a:lnTo>
                  <a:lnTo>
                    <a:pt x="502802" y="851581"/>
                  </a:lnTo>
                  <a:lnTo>
                    <a:pt x="510240" y="843730"/>
                  </a:lnTo>
                  <a:lnTo>
                    <a:pt x="517677" y="835875"/>
                  </a:lnTo>
                  <a:lnTo>
                    <a:pt x="525114" y="828017"/>
                  </a:lnTo>
                  <a:lnTo>
                    <a:pt x="532551" y="820158"/>
                  </a:lnTo>
                  <a:lnTo>
                    <a:pt x="539989" y="812297"/>
                  </a:lnTo>
                  <a:lnTo>
                    <a:pt x="547426" y="804438"/>
                  </a:lnTo>
                  <a:lnTo>
                    <a:pt x="554863" y="796581"/>
                  </a:lnTo>
                  <a:lnTo>
                    <a:pt x="562300" y="788728"/>
                  </a:lnTo>
                  <a:lnTo>
                    <a:pt x="569738" y="780882"/>
                  </a:lnTo>
                  <a:lnTo>
                    <a:pt x="577175" y="773044"/>
                  </a:lnTo>
                  <a:lnTo>
                    <a:pt x="584612" y="765219"/>
                  </a:lnTo>
                  <a:lnTo>
                    <a:pt x="592049" y="757408"/>
                  </a:lnTo>
                  <a:lnTo>
                    <a:pt x="599487" y="749615"/>
                  </a:lnTo>
                  <a:lnTo>
                    <a:pt x="606924" y="741845"/>
                  </a:lnTo>
                  <a:lnTo>
                    <a:pt x="614361" y="734101"/>
                  </a:lnTo>
                  <a:lnTo>
                    <a:pt x="621798" y="726389"/>
                  </a:lnTo>
                  <a:lnTo>
                    <a:pt x="629236" y="718713"/>
                  </a:lnTo>
                  <a:lnTo>
                    <a:pt x="636673" y="711079"/>
                  </a:lnTo>
                  <a:lnTo>
                    <a:pt x="644110" y="703494"/>
                  </a:lnTo>
                  <a:lnTo>
                    <a:pt x="651547" y="695962"/>
                  </a:lnTo>
                  <a:lnTo>
                    <a:pt x="658985" y="688492"/>
                  </a:lnTo>
                  <a:lnTo>
                    <a:pt x="666422" y="681088"/>
                  </a:lnTo>
                  <a:lnTo>
                    <a:pt x="673859" y="673758"/>
                  </a:lnTo>
                  <a:lnTo>
                    <a:pt x="681296" y="666508"/>
                  </a:lnTo>
                  <a:lnTo>
                    <a:pt x="688734" y="659342"/>
                  </a:lnTo>
                  <a:lnTo>
                    <a:pt x="696171" y="652265"/>
                  </a:lnTo>
                  <a:lnTo>
                    <a:pt x="703608" y="645280"/>
                  </a:lnTo>
                  <a:lnTo>
                    <a:pt x="711045" y="638386"/>
                  </a:lnTo>
                  <a:lnTo>
                    <a:pt x="718483" y="631584"/>
                  </a:lnTo>
                  <a:lnTo>
                    <a:pt x="725920" y="624868"/>
                  </a:lnTo>
                  <a:lnTo>
                    <a:pt x="733357" y="618231"/>
                  </a:lnTo>
                  <a:lnTo>
                    <a:pt x="740794" y="611664"/>
                  </a:lnTo>
                  <a:lnTo>
                    <a:pt x="748232" y="605152"/>
                  </a:lnTo>
                  <a:lnTo>
                    <a:pt x="755669" y="598679"/>
                  </a:lnTo>
                  <a:lnTo>
                    <a:pt x="763106" y="592227"/>
                  </a:lnTo>
                  <a:lnTo>
                    <a:pt x="770543" y="585774"/>
                  </a:lnTo>
                  <a:lnTo>
                    <a:pt x="777981" y="579298"/>
                  </a:lnTo>
                  <a:lnTo>
                    <a:pt x="785418" y="572778"/>
                  </a:lnTo>
                  <a:lnTo>
                    <a:pt x="792855" y="566191"/>
                  </a:lnTo>
                  <a:lnTo>
                    <a:pt x="800292" y="559517"/>
                  </a:lnTo>
                  <a:lnTo>
                    <a:pt x="807730" y="552738"/>
                  </a:lnTo>
                  <a:lnTo>
                    <a:pt x="815167" y="545840"/>
                  </a:lnTo>
                  <a:lnTo>
                    <a:pt x="822604" y="538809"/>
                  </a:lnTo>
                  <a:lnTo>
                    <a:pt x="830041" y="531638"/>
                  </a:lnTo>
                  <a:lnTo>
                    <a:pt x="837479" y="524321"/>
                  </a:lnTo>
                  <a:lnTo>
                    <a:pt x="844916" y="516856"/>
                  </a:lnTo>
                  <a:lnTo>
                    <a:pt x="852353" y="509244"/>
                  </a:lnTo>
                  <a:lnTo>
                    <a:pt x="859790" y="501486"/>
                  </a:lnTo>
                  <a:lnTo>
                    <a:pt x="867228" y="493587"/>
                  </a:lnTo>
                  <a:lnTo>
                    <a:pt x="874665" y="485554"/>
                  </a:lnTo>
                  <a:lnTo>
                    <a:pt x="882102" y="477393"/>
                  </a:lnTo>
                  <a:lnTo>
                    <a:pt x="889540" y="469111"/>
                  </a:lnTo>
                  <a:lnTo>
                    <a:pt x="896977" y="460717"/>
                  </a:lnTo>
                  <a:lnTo>
                    <a:pt x="904414" y="452218"/>
                  </a:lnTo>
                  <a:lnTo>
                    <a:pt x="911851" y="443623"/>
                  </a:lnTo>
                  <a:lnTo>
                    <a:pt x="919289" y="434937"/>
                  </a:lnTo>
                  <a:lnTo>
                    <a:pt x="926726" y="426170"/>
                  </a:lnTo>
                  <a:lnTo>
                    <a:pt x="934163" y="417327"/>
                  </a:lnTo>
                  <a:lnTo>
                    <a:pt x="941600" y="408414"/>
                  </a:lnTo>
                  <a:lnTo>
                    <a:pt x="949038" y="399438"/>
                  </a:lnTo>
                  <a:lnTo>
                    <a:pt x="956475" y="390403"/>
                  </a:lnTo>
                  <a:lnTo>
                    <a:pt x="963912" y="381315"/>
                  </a:lnTo>
                  <a:lnTo>
                    <a:pt x="971349" y="372178"/>
                  </a:lnTo>
                  <a:lnTo>
                    <a:pt x="978787" y="362996"/>
                  </a:lnTo>
                  <a:lnTo>
                    <a:pt x="986224" y="353772"/>
                  </a:lnTo>
                  <a:lnTo>
                    <a:pt x="993661" y="344511"/>
                  </a:lnTo>
                  <a:lnTo>
                    <a:pt x="1001098" y="335214"/>
                  </a:lnTo>
                  <a:lnTo>
                    <a:pt x="1008536" y="325885"/>
                  </a:lnTo>
                  <a:lnTo>
                    <a:pt x="1015973" y="316527"/>
                  </a:lnTo>
                  <a:lnTo>
                    <a:pt x="1023410" y="307141"/>
                  </a:lnTo>
                  <a:lnTo>
                    <a:pt x="1030847" y="297729"/>
                  </a:lnTo>
                  <a:lnTo>
                    <a:pt x="1038285" y="288294"/>
                  </a:lnTo>
                  <a:lnTo>
                    <a:pt x="1045722" y="278838"/>
                  </a:lnTo>
                  <a:lnTo>
                    <a:pt x="1053159" y="269360"/>
                  </a:lnTo>
                  <a:lnTo>
                    <a:pt x="1060596" y="259864"/>
                  </a:lnTo>
                  <a:lnTo>
                    <a:pt x="1068034" y="250350"/>
                  </a:lnTo>
                  <a:lnTo>
                    <a:pt x="1075471" y="240820"/>
                  </a:lnTo>
                  <a:lnTo>
                    <a:pt x="1082908" y="231274"/>
                  </a:lnTo>
                  <a:lnTo>
                    <a:pt x="1090345" y="221714"/>
                  </a:lnTo>
                  <a:lnTo>
                    <a:pt x="1097783" y="212140"/>
                  </a:lnTo>
                  <a:lnTo>
                    <a:pt x="1105220" y="202553"/>
                  </a:lnTo>
                  <a:lnTo>
                    <a:pt x="1112657" y="192954"/>
                  </a:lnTo>
                  <a:lnTo>
                    <a:pt x="1120094" y="183344"/>
                  </a:lnTo>
                  <a:lnTo>
                    <a:pt x="1127532" y="173723"/>
                  </a:lnTo>
                  <a:lnTo>
                    <a:pt x="1134969" y="164092"/>
                  </a:lnTo>
                  <a:lnTo>
                    <a:pt x="1142406" y="154452"/>
                  </a:lnTo>
                  <a:lnTo>
                    <a:pt x="1149843" y="144802"/>
                  </a:lnTo>
                  <a:lnTo>
                    <a:pt x="1157281" y="135144"/>
                  </a:lnTo>
                  <a:lnTo>
                    <a:pt x="1164718" y="125477"/>
                  </a:lnTo>
                  <a:lnTo>
                    <a:pt x="1172155" y="115803"/>
                  </a:lnTo>
                  <a:lnTo>
                    <a:pt x="1179592" y="106121"/>
                  </a:lnTo>
                  <a:lnTo>
                    <a:pt x="1187030" y="96433"/>
                  </a:lnTo>
                  <a:lnTo>
                    <a:pt x="1194467" y="86737"/>
                  </a:lnTo>
                  <a:lnTo>
                    <a:pt x="1201904" y="77035"/>
                  </a:lnTo>
                  <a:lnTo>
                    <a:pt x="1209341" y="67326"/>
                  </a:lnTo>
                  <a:lnTo>
                    <a:pt x="1216779" y="57612"/>
                  </a:lnTo>
                  <a:lnTo>
                    <a:pt x="1224216" y="47892"/>
                  </a:lnTo>
                  <a:lnTo>
                    <a:pt x="1231653" y="38167"/>
                  </a:lnTo>
                  <a:lnTo>
                    <a:pt x="1239090" y="28436"/>
                  </a:lnTo>
                  <a:lnTo>
                    <a:pt x="1246528" y="18700"/>
                  </a:lnTo>
                  <a:lnTo>
                    <a:pt x="1253965" y="8960"/>
                  </a:lnTo>
                  <a:lnTo>
                    <a:pt x="1260803" y="0"/>
                  </a:lnTo>
                  <a:lnTo>
                    <a:pt x="1291151" y="0"/>
                  </a:lnTo>
                  <a:lnTo>
                    <a:pt x="1291151" y="186344"/>
                  </a:lnTo>
                  <a:lnTo>
                    <a:pt x="1283714" y="193891"/>
                  </a:lnTo>
                  <a:lnTo>
                    <a:pt x="1276277" y="201439"/>
                  </a:lnTo>
                  <a:lnTo>
                    <a:pt x="1268840" y="208989"/>
                  </a:lnTo>
                  <a:lnTo>
                    <a:pt x="1261402" y="216540"/>
                  </a:lnTo>
                  <a:lnTo>
                    <a:pt x="1253965" y="224093"/>
                  </a:lnTo>
                  <a:lnTo>
                    <a:pt x="1246528" y="231646"/>
                  </a:lnTo>
                  <a:lnTo>
                    <a:pt x="1239090" y="239201"/>
                  </a:lnTo>
                  <a:lnTo>
                    <a:pt x="1231653" y="246756"/>
                  </a:lnTo>
                  <a:lnTo>
                    <a:pt x="1224216" y="254311"/>
                  </a:lnTo>
                  <a:lnTo>
                    <a:pt x="1216779" y="261866"/>
                  </a:lnTo>
                  <a:lnTo>
                    <a:pt x="1209341" y="269422"/>
                  </a:lnTo>
                  <a:lnTo>
                    <a:pt x="1201904" y="276976"/>
                  </a:lnTo>
                  <a:lnTo>
                    <a:pt x="1194467" y="284530"/>
                  </a:lnTo>
                  <a:lnTo>
                    <a:pt x="1187030" y="292082"/>
                  </a:lnTo>
                  <a:lnTo>
                    <a:pt x="1179592" y="299633"/>
                  </a:lnTo>
                  <a:lnTo>
                    <a:pt x="1172155" y="307181"/>
                  </a:lnTo>
                  <a:lnTo>
                    <a:pt x="1164718" y="314726"/>
                  </a:lnTo>
                  <a:lnTo>
                    <a:pt x="1157281" y="322267"/>
                  </a:lnTo>
                  <a:lnTo>
                    <a:pt x="1149843" y="329803"/>
                  </a:lnTo>
                  <a:lnTo>
                    <a:pt x="1142406" y="337334"/>
                  </a:lnTo>
                  <a:lnTo>
                    <a:pt x="1134969" y="344859"/>
                  </a:lnTo>
                  <a:lnTo>
                    <a:pt x="1127532" y="352376"/>
                  </a:lnTo>
                  <a:lnTo>
                    <a:pt x="1120094" y="359884"/>
                  </a:lnTo>
                  <a:lnTo>
                    <a:pt x="1112657" y="367382"/>
                  </a:lnTo>
                  <a:lnTo>
                    <a:pt x="1105220" y="374868"/>
                  </a:lnTo>
                  <a:lnTo>
                    <a:pt x="1097783" y="382340"/>
                  </a:lnTo>
                  <a:lnTo>
                    <a:pt x="1090345" y="389797"/>
                  </a:lnTo>
                  <a:lnTo>
                    <a:pt x="1082908" y="397237"/>
                  </a:lnTo>
                  <a:lnTo>
                    <a:pt x="1075471" y="404657"/>
                  </a:lnTo>
                  <a:lnTo>
                    <a:pt x="1068034" y="412054"/>
                  </a:lnTo>
                  <a:lnTo>
                    <a:pt x="1060596" y="419426"/>
                  </a:lnTo>
                  <a:lnTo>
                    <a:pt x="1053159" y="426770"/>
                  </a:lnTo>
                  <a:lnTo>
                    <a:pt x="1045722" y="434082"/>
                  </a:lnTo>
                  <a:lnTo>
                    <a:pt x="1038285" y="441359"/>
                  </a:lnTo>
                  <a:lnTo>
                    <a:pt x="1030847" y="448596"/>
                  </a:lnTo>
                  <a:lnTo>
                    <a:pt x="1023410" y="455790"/>
                  </a:lnTo>
                  <a:lnTo>
                    <a:pt x="1015973" y="462936"/>
                  </a:lnTo>
                  <a:lnTo>
                    <a:pt x="1008536" y="470030"/>
                  </a:lnTo>
                  <a:lnTo>
                    <a:pt x="1001098" y="477066"/>
                  </a:lnTo>
                  <a:lnTo>
                    <a:pt x="993661" y="484040"/>
                  </a:lnTo>
                  <a:lnTo>
                    <a:pt x="986224" y="490947"/>
                  </a:lnTo>
                  <a:lnTo>
                    <a:pt x="978787" y="497783"/>
                  </a:lnTo>
                  <a:lnTo>
                    <a:pt x="971349" y="504542"/>
                  </a:lnTo>
                  <a:lnTo>
                    <a:pt x="963912" y="511221"/>
                  </a:lnTo>
                  <a:lnTo>
                    <a:pt x="956475" y="517818"/>
                  </a:lnTo>
                  <a:lnTo>
                    <a:pt x="949038" y="524329"/>
                  </a:lnTo>
                  <a:lnTo>
                    <a:pt x="941600" y="530755"/>
                  </a:lnTo>
                  <a:lnTo>
                    <a:pt x="934163" y="537096"/>
                  </a:lnTo>
                  <a:lnTo>
                    <a:pt x="926726" y="543355"/>
                  </a:lnTo>
                  <a:lnTo>
                    <a:pt x="919289" y="549536"/>
                  </a:lnTo>
                  <a:lnTo>
                    <a:pt x="911851" y="555647"/>
                  </a:lnTo>
                  <a:lnTo>
                    <a:pt x="904414" y="561696"/>
                  </a:lnTo>
                  <a:lnTo>
                    <a:pt x="896977" y="567695"/>
                  </a:lnTo>
                  <a:lnTo>
                    <a:pt x="889540" y="573657"/>
                  </a:lnTo>
                  <a:lnTo>
                    <a:pt x="882102" y="579598"/>
                  </a:lnTo>
                  <a:lnTo>
                    <a:pt x="874665" y="585534"/>
                  </a:lnTo>
                  <a:lnTo>
                    <a:pt x="867228" y="591482"/>
                  </a:lnTo>
                  <a:lnTo>
                    <a:pt x="859790" y="597462"/>
                  </a:lnTo>
                  <a:lnTo>
                    <a:pt x="852353" y="603489"/>
                  </a:lnTo>
                  <a:lnTo>
                    <a:pt x="844916" y="609582"/>
                  </a:lnTo>
                  <a:lnTo>
                    <a:pt x="837479" y="615756"/>
                  </a:lnTo>
                  <a:lnTo>
                    <a:pt x="830041" y="622024"/>
                  </a:lnTo>
                  <a:lnTo>
                    <a:pt x="822604" y="628399"/>
                  </a:lnTo>
                  <a:lnTo>
                    <a:pt x="815167" y="634890"/>
                  </a:lnTo>
                  <a:lnTo>
                    <a:pt x="807730" y="641504"/>
                  </a:lnTo>
                  <a:lnTo>
                    <a:pt x="800292" y="648246"/>
                  </a:lnTo>
                  <a:lnTo>
                    <a:pt x="792855" y="655119"/>
                  </a:lnTo>
                  <a:lnTo>
                    <a:pt x="785418" y="662123"/>
                  </a:lnTo>
                  <a:lnTo>
                    <a:pt x="777981" y="669257"/>
                  </a:lnTo>
                  <a:lnTo>
                    <a:pt x="770543" y="676520"/>
                  </a:lnTo>
                  <a:lnTo>
                    <a:pt x="763106" y="683908"/>
                  </a:lnTo>
                  <a:lnTo>
                    <a:pt x="755669" y="691416"/>
                  </a:lnTo>
                  <a:lnTo>
                    <a:pt x="748232" y="699039"/>
                  </a:lnTo>
                  <a:lnTo>
                    <a:pt x="740794" y="706773"/>
                  </a:lnTo>
                  <a:lnTo>
                    <a:pt x="733357" y="714612"/>
                  </a:lnTo>
                  <a:lnTo>
                    <a:pt x="725920" y="722549"/>
                  </a:lnTo>
                  <a:lnTo>
                    <a:pt x="718483" y="730581"/>
                  </a:lnTo>
                  <a:lnTo>
                    <a:pt x="711045" y="738701"/>
                  </a:lnTo>
                  <a:lnTo>
                    <a:pt x="703608" y="746904"/>
                  </a:lnTo>
                  <a:lnTo>
                    <a:pt x="696171" y="755185"/>
                  </a:lnTo>
                  <a:lnTo>
                    <a:pt x="688734" y="763540"/>
                  </a:lnTo>
                  <a:lnTo>
                    <a:pt x="681296" y="771965"/>
                  </a:lnTo>
                  <a:lnTo>
                    <a:pt x="673859" y="780455"/>
                  </a:lnTo>
                  <a:lnTo>
                    <a:pt x="666422" y="789006"/>
                  </a:lnTo>
                  <a:lnTo>
                    <a:pt x="658985" y="797615"/>
                  </a:lnTo>
                  <a:lnTo>
                    <a:pt x="651547" y="806279"/>
                  </a:lnTo>
                  <a:lnTo>
                    <a:pt x="644110" y="814995"/>
                  </a:lnTo>
                  <a:lnTo>
                    <a:pt x="636673" y="823760"/>
                  </a:lnTo>
                  <a:lnTo>
                    <a:pt x="629236" y="832570"/>
                  </a:lnTo>
                  <a:lnTo>
                    <a:pt x="621798" y="841425"/>
                  </a:lnTo>
                  <a:lnTo>
                    <a:pt x="614361" y="850321"/>
                  </a:lnTo>
                  <a:lnTo>
                    <a:pt x="606924" y="859256"/>
                  </a:lnTo>
                  <a:lnTo>
                    <a:pt x="599487" y="868229"/>
                  </a:lnTo>
                  <a:lnTo>
                    <a:pt x="592049" y="877238"/>
                  </a:lnTo>
                  <a:lnTo>
                    <a:pt x="584612" y="886280"/>
                  </a:lnTo>
                  <a:lnTo>
                    <a:pt x="577175" y="895355"/>
                  </a:lnTo>
                  <a:lnTo>
                    <a:pt x="569738" y="904460"/>
                  </a:lnTo>
                  <a:lnTo>
                    <a:pt x="562300" y="913595"/>
                  </a:lnTo>
                  <a:lnTo>
                    <a:pt x="554863" y="922758"/>
                  </a:lnTo>
                  <a:lnTo>
                    <a:pt x="547426" y="931948"/>
                  </a:lnTo>
                  <a:lnTo>
                    <a:pt x="539989" y="941163"/>
                  </a:lnTo>
                  <a:lnTo>
                    <a:pt x="532551" y="950402"/>
                  </a:lnTo>
                  <a:lnTo>
                    <a:pt x="525114" y="959665"/>
                  </a:lnTo>
                  <a:lnTo>
                    <a:pt x="517677" y="968950"/>
                  </a:lnTo>
                  <a:lnTo>
                    <a:pt x="510240" y="978257"/>
                  </a:lnTo>
                  <a:lnTo>
                    <a:pt x="502802" y="987584"/>
                  </a:lnTo>
                  <a:lnTo>
                    <a:pt x="495365" y="996931"/>
                  </a:lnTo>
                  <a:lnTo>
                    <a:pt x="487928" y="1006297"/>
                  </a:lnTo>
                  <a:lnTo>
                    <a:pt x="480490" y="1015681"/>
                  </a:lnTo>
                  <a:lnTo>
                    <a:pt x="473053" y="1025082"/>
                  </a:lnTo>
                  <a:lnTo>
                    <a:pt x="465616" y="1034499"/>
                  </a:lnTo>
                  <a:lnTo>
                    <a:pt x="458179" y="1043933"/>
                  </a:lnTo>
                  <a:lnTo>
                    <a:pt x="450741" y="1053382"/>
                  </a:lnTo>
                  <a:lnTo>
                    <a:pt x="443304" y="1062846"/>
                  </a:lnTo>
                  <a:lnTo>
                    <a:pt x="435867" y="1072324"/>
                  </a:lnTo>
                  <a:lnTo>
                    <a:pt x="428430" y="1081815"/>
                  </a:lnTo>
                  <a:lnTo>
                    <a:pt x="420992" y="1091320"/>
                  </a:lnTo>
                  <a:lnTo>
                    <a:pt x="413555" y="1100837"/>
                  </a:lnTo>
                  <a:lnTo>
                    <a:pt x="406118" y="1110366"/>
                  </a:lnTo>
                  <a:lnTo>
                    <a:pt x="398681" y="1119907"/>
                  </a:lnTo>
                  <a:lnTo>
                    <a:pt x="391243" y="1129460"/>
                  </a:lnTo>
                  <a:lnTo>
                    <a:pt x="383806" y="1139023"/>
                  </a:lnTo>
                  <a:lnTo>
                    <a:pt x="376369" y="1148596"/>
                  </a:lnTo>
                  <a:lnTo>
                    <a:pt x="368932" y="1158179"/>
                  </a:lnTo>
                  <a:lnTo>
                    <a:pt x="361494" y="1167773"/>
                  </a:lnTo>
                  <a:lnTo>
                    <a:pt x="354057" y="1177375"/>
                  </a:lnTo>
                  <a:lnTo>
                    <a:pt x="346620" y="1186986"/>
                  </a:lnTo>
                  <a:lnTo>
                    <a:pt x="339183" y="1196606"/>
                  </a:lnTo>
                  <a:lnTo>
                    <a:pt x="331745" y="1206235"/>
                  </a:lnTo>
                  <a:lnTo>
                    <a:pt x="324308" y="1215871"/>
                  </a:lnTo>
                  <a:lnTo>
                    <a:pt x="316871" y="1225516"/>
                  </a:lnTo>
                  <a:lnTo>
                    <a:pt x="309434" y="1235167"/>
                  </a:lnTo>
                  <a:lnTo>
                    <a:pt x="301996" y="1244826"/>
                  </a:lnTo>
                  <a:lnTo>
                    <a:pt x="294559" y="1254493"/>
                  </a:lnTo>
                  <a:lnTo>
                    <a:pt x="287122" y="1264165"/>
                  </a:lnTo>
                  <a:lnTo>
                    <a:pt x="279685" y="1273845"/>
                  </a:lnTo>
                  <a:lnTo>
                    <a:pt x="272247" y="1283531"/>
                  </a:lnTo>
                  <a:lnTo>
                    <a:pt x="264810" y="1293223"/>
                  </a:lnTo>
                  <a:lnTo>
                    <a:pt x="257373" y="1302920"/>
                  </a:lnTo>
                  <a:lnTo>
                    <a:pt x="249936" y="1312624"/>
                  </a:lnTo>
                  <a:lnTo>
                    <a:pt x="242498" y="1322333"/>
                  </a:lnTo>
                  <a:lnTo>
                    <a:pt x="235061" y="1332048"/>
                  </a:lnTo>
                  <a:lnTo>
                    <a:pt x="227624" y="1341768"/>
                  </a:lnTo>
                  <a:lnTo>
                    <a:pt x="220187" y="1351492"/>
                  </a:lnTo>
                  <a:lnTo>
                    <a:pt x="212749" y="1361222"/>
                  </a:lnTo>
                  <a:lnTo>
                    <a:pt x="207183" y="1368508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742950" y="3035296"/>
              <a:ext cx="1260803" cy="1368508"/>
            </a:xfrm>
            <a:custGeom>
              <a:avLst/>
              <a:pathLst>
                <a:path w="1260803" h="1368508">
                  <a:moveTo>
                    <a:pt x="0" y="1368508"/>
                  </a:moveTo>
                  <a:lnTo>
                    <a:pt x="4506" y="1363956"/>
                  </a:lnTo>
                  <a:lnTo>
                    <a:pt x="11943" y="1356443"/>
                  </a:lnTo>
                  <a:lnTo>
                    <a:pt x="19381" y="1348927"/>
                  </a:lnTo>
                  <a:lnTo>
                    <a:pt x="26818" y="1341409"/>
                  </a:lnTo>
                  <a:lnTo>
                    <a:pt x="34255" y="1333888"/>
                  </a:lnTo>
                  <a:lnTo>
                    <a:pt x="41692" y="1326365"/>
                  </a:lnTo>
                  <a:lnTo>
                    <a:pt x="49130" y="1318840"/>
                  </a:lnTo>
                  <a:lnTo>
                    <a:pt x="56567" y="1311313"/>
                  </a:lnTo>
                  <a:lnTo>
                    <a:pt x="64004" y="1303783"/>
                  </a:lnTo>
                  <a:lnTo>
                    <a:pt x="71441" y="1296250"/>
                  </a:lnTo>
                  <a:lnTo>
                    <a:pt x="78879" y="1288714"/>
                  </a:lnTo>
                  <a:lnTo>
                    <a:pt x="86316" y="1281176"/>
                  </a:lnTo>
                  <a:lnTo>
                    <a:pt x="93753" y="1273635"/>
                  </a:lnTo>
                  <a:lnTo>
                    <a:pt x="101190" y="1266092"/>
                  </a:lnTo>
                  <a:lnTo>
                    <a:pt x="108628" y="1258545"/>
                  </a:lnTo>
                  <a:lnTo>
                    <a:pt x="116065" y="1250995"/>
                  </a:lnTo>
                  <a:lnTo>
                    <a:pt x="123502" y="1243442"/>
                  </a:lnTo>
                  <a:lnTo>
                    <a:pt x="130940" y="1235886"/>
                  </a:lnTo>
                  <a:lnTo>
                    <a:pt x="138377" y="1228327"/>
                  </a:lnTo>
                  <a:lnTo>
                    <a:pt x="145814" y="1220764"/>
                  </a:lnTo>
                  <a:lnTo>
                    <a:pt x="153251" y="1213198"/>
                  </a:lnTo>
                  <a:lnTo>
                    <a:pt x="160689" y="1205628"/>
                  </a:lnTo>
                  <a:lnTo>
                    <a:pt x="168126" y="1198054"/>
                  </a:lnTo>
                  <a:lnTo>
                    <a:pt x="175563" y="1190477"/>
                  </a:lnTo>
                  <a:lnTo>
                    <a:pt x="183000" y="1182896"/>
                  </a:lnTo>
                  <a:lnTo>
                    <a:pt x="190438" y="1175311"/>
                  </a:lnTo>
                  <a:lnTo>
                    <a:pt x="197875" y="1167722"/>
                  </a:lnTo>
                  <a:lnTo>
                    <a:pt x="205312" y="1160129"/>
                  </a:lnTo>
                  <a:lnTo>
                    <a:pt x="212749" y="1152531"/>
                  </a:lnTo>
                  <a:lnTo>
                    <a:pt x="220187" y="1144929"/>
                  </a:lnTo>
                  <a:lnTo>
                    <a:pt x="227624" y="1137322"/>
                  </a:lnTo>
                  <a:lnTo>
                    <a:pt x="235061" y="1129711"/>
                  </a:lnTo>
                  <a:lnTo>
                    <a:pt x="242498" y="1122095"/>
                  </a:lnTo>
                  <a:lnTo>
                    <a:pt x="249936" y="1114475"/>
                  </a:lnTo>
                  <a:lnTo>
                    <a:pt x="257373" y="1106849"/>
                  </a:lnTo>
                  <a:lnTo>
                    <a:pt x="264810" y="1099218"/>
                  </a:lnTo>
                  <a:lnTo>
                    <a:pt x="272247" y="1091581"/>
                  </a:lnTo>
                  <a:lnTo>
                    <a:pt x="279685" y="1083940"/>
                  </a:lnTo>
                  <a:lnTo>
                    <a:pt x="287122" y="1076292"/>
                  </a:lnTo>
                  <a:lnTo>
                    <a:pt x="294559" y="1068639"/>
                  </a:lnTo>
                  <a:lnTo>
                    <a:pt x="301996" y="1060980"/>
                  </a:lnTo>
                  <a:lnTo>
                    <a:pt x="309434" y="1053315"/>
                  </a:lnTo>
                  <a:lnTo>
                    <a:pt x="316871" y="1045644"/>
                  </a:lnTo>
                  <a:lnTo>
                    <a:pt x="324308" y="1037967"/>
                  </a:lnTo>
                  <a:lnTo>
                    <a:pt x="331745" y="1030284"/>
                  </a:lnTo>
                  <a:lnTo>
                    <a:pt x="339183" y="1022593"/>
                  </a:lnTo>
                  <a:lnTo>
                    <a:pt x="346620" y="1014896"/>
                  </a:lnTo>
                  <a:lnTo>
                    <a:pt x="354057" y="1007193"/>
                  </a:lnTo>
                  <a:lnTo>
                    <a:pt x="361494" y="999482"/>
                  </a:lnTo>
                  <a:lnTo>
                    <a:pt x="368932" y="991764"/>
                  </a:lnTo>
                  <a:lnTo>
                    <a:pt x="376369" y="984039"/>
                  </a:lnTo>
                  <a:lnTo>
                    <a:pt x="383806" y="976307"/>
                  </a:lnTo>
                  <a:lnTo>
                    <a:pt x="391243" y="968567"/>
                  </a:lnTo>
                  <a:lnTo>
                    <a:pt x="398681" y="960820"/>
                  </a:lnTo>
                  <a:lnTo>
                    <a:pt x="406118" y="953065"/>
                  </a:lnTo>
                  <a:lnTo>
                    <a:pt x="413555" y="945303"/>
                  </a:lnTo>
                  <a:lnTo>
                    <a:pt x="420992" y="937533"/>
                  </a:lnTo>
                  <a:lnTo>
                    <a:pt x="428430" y="929755"/>
                  </a:lnTo>
                  <a:lnTo>
                    <a:pt x="435867" y="921970"/>
                  </a:lnTo>
                  <a:lnTo>
                    <a:pt x="443304" y="914177"/>
                  </a:lnTo>
                  <a:lnTo>
                    <a:pt x="450741" y="906376"/>
                  </a:lnTo>
                  <a:lnTo>
                    <a:pt x="458179" y="898568"/>
                  </a:lnTo>
                  <a:lnTo>
                    <a:pt x="465616" y="890753"/>
                  </a:lnTo>
                  <a:lnTo>
                    <a:pt x="473053" y="882931"/>
                  </a:lnTo>
                  <a:lnTo>
                    <a:pt x="480490" y="875103"/>
                  </a:lnTo>
                  <a:lnTo>
                    <a:pt x="487928" y="867268"/>
                  </a:lnTo>
                  <a:lnTo>
                    <a:pt x="495365" y="859427"/>
                  </a:lnTo>
                  <a:lnTo>
                    <a:pt x="502802" y="851581"/>
                  </a:lnTo>
                  <a:lnTo>
                    <a:pt x="510240" y="843730"/>
                  </a:lnTo>
                  <a:lnTo>
                    <a:pt x="517677" y="835875"/>
                  </a:lnTo>
                  <a:lnTo>
                    <a:pt x="525114" y="828017"/>
                  </a:lnTo>
                  <a:lnTo>
                    <a:pt x="532551" y="820158"/>
                  </a:lnTo>
                  <a:lnTo>
                    <a:pt x="539989" y="812297"/>
                  </a:lnTo>
                  <a:lnTo>
                    <a:pt x="547426" y="804438"/>
                  </a:lnTo>
                  <a:lnTo>
                    <a:pt x="554863" y="796581"/>
                  </a:lnTo>
                  <a:lnTo>
                    <a:pt x="562300" y="788728"/>
                  </a:lnTo>
                  <a:lnTo>
                    <a:pt x="569738" y="780882"/>
                  </a:lnTo>
                  <a:lnTo>
                    <a:pt x="577175" y="773044"/>
                  </a:lnTo>
                  <a:lnTo>
                    <a:pt x="584612" y="765219"/>
                  </a:lnTo>
                  <a:lnTo>
                    <a:pt x="592049" y="757408"/>
                  </a:lnTo>
                  <a:lnTo>
                    <a:pt x="599487" y="749615"/>
                  </a:lnTo>
                  <a:lnTo>
                    <a:pt x="606924" y="741845"/>
                  </a:lnTo>
                  <a:lnTo>
                    <a:pt x="614361" y="734101"/>
                  </a:lnTo>
                  <a:lnTo>
                    <a:pt x="621798" y="726389"/>
                  </a:lnTo>
                  <a:lnTo>
                    <a:pt x="629236" y="718713"/>
                  </a:lnTo>
                  <a:lnTo>
                    <a:pt x="636673" y="711079"/>
                  </a:lnTo>
                  <a:lnTo>
                    <a:pt x="644110" y="703494"/>
                  </a:lnTo>
                  <a:lnTo>
                    <a:pt x="651547" y="695962"/>
                  </a:lnTo>
                  <a:lnTo>
                    <a:pt x="658985" y="688492"/>
                  </a:lnTo>
                  <a:lnTo>
                    <a:pt x="666422" y="681088"/>
                  </a:lnTo>
                  <a:lnTo>
                    <a:pt x="673859" y="673758"/>
                  </a:lnTo>
                  <a:lnTo>
                    <a:pt x="681296" y="666508"/>
                  </a:lnTo>
                  <a:lnTo>
                    <a:pt x="688734" y="659342"/>
                  </a:lnTo>
                  <a:lnTo>
                    <a:pt x="696171" y="652265"/>
                  </a:lnTo>
                  <a:lnTo>
                    <a:pt x="703608" y="645280"/>
                  </a:lnTo>
                  <a:lnTo>
                    <a:pt x="711045" y="638386"/>
                  </a:lnTo>
                  <a:lnTo>
                    <a:pt x="718483" y="631584"/>
                  </a:lnTo>
                  <a:lnTo>
                    <a:pt x="725920" y="624868"/>
                  </a:lnTo>
                  <a:lnTo>
                    <a:pt x="733357" y="618231"/>
                  </a:lnTo>
                  <a:lnTo>
                    <a:pt x="740794" y="611664"/>
                  </a:lnTo>
                  <a:lnTo>
                    <a:pt x="748232" y="605152"/>
                  </a:lnTo>
                  <a:lnTo>
                    <a:pt x="755669" y="598679"/>
                  </a:lnTo>
                  <a:lnTo>
                    <a:pt x="763106" y="592227"/>
                  </a:lnTo>
                  <a:lnTo>
                    <a:pt x="770543" y="585774"/>
                  </a:lnTo>
                  <a:lnTo>
                    <a:pt x="777981" y="579298"/>
                  </a:lnTo>
                  <a:lnTo>
                    <a:pt x="785418" y="572778"/>
                  </a:lnTo>
                  <a:lnTo>
                    <a:pt x="792855" y="566191"/>
                  </a:lnTo>
                  <a:lnTo>
                    <a:pt x="800292" y="559517"/>
                  </a:lnTo>
                  <a:lnTo>
                    <a:pt x="807730" y="552738"/>
                  </a:lnTo>
                  <a:lnTo>
                    <a:pt x="815167" y="545840"/>
                  </a:lnTo>
                  <a:lnTo>
                    <a:pt x="822604" y="538809"/>
                  </a:lnTo>
                  <a:lnTo>
                    <a:pt x="830041" y="531638"/>
                  </a:lnTo>
                  <a:lnTo>
                    <a:pt x="837479" y="524321"/>
                  </a:lnTo>
                  <a:lnTo>
                    <a:pt x="844916" y="516856"/>
                  </a:lnTo>
                  <a:lnTo>
                    <a:pt x="852353" y="509244"/>
                  </a:lnTo>
                  <a:lnTo>
                    <a:pt x="859790" y="501486"/>
                  </a:lnTo>
                  <a:lnTo>
                    <a:pt x="867228" y="493587"/>
                  </a:lnTo>
                  <a:lnTo>
                    <a:pt x="874665" y="485554"/>
                  </a:lnTo>
                  <a:lnTo>
                    <a:pt x="882102" y="477393"/>
                  </a:lnTo>
                  <a:lnTo>
                    <a:pt x="889540" y="469111"/>
                  </a:lnTo>
                  <a:lnTo>
                    <a:pt x="896977" y="460717"/>
                  </a:lnTo>
                  <a:lnTo>
                    <a:pt x="904414" y="452218"/>
                  </a:lnTo>
                  <a:lnTo>
                    <a:pt x="911851" y="443623"/>
                  </a:lnTo>
                  <a:lnTo>
                    <a:pt x="919289" y="434937"/>
                  </a:lnTo>
                  <a:lnTo>
                    <a:pt x="926726" y="426170"/>
                  </a:lnTo>
                  <a:lnTo>
                    <a:pt x="934163" y="417327"/>
                  </a:lnTo>
                  <a:lnTo>
                    <a:pt x="941600" y="408414"/>
                  </a:lnTo>
                  <a:lnTo>
                    <a:pt x="949038" y="399438"/>
                  </a:lnTo>
                  <a:lnTo>
                    <a:pt x="956475" y="390403"/>
                  </a:lnTo>
                  <a:lnTo>
                    <a:pt x="963912" y="381315"/>
                  </a:lnTo>
                  <a:lnTo>
                    <a:pt x="971349" y="372178"/>
                  </a:lnTo>
                  <a:lnTo>
                    <a:pt x="978787" y="362996"/>
                  </a:lnTo>
                  <a:lnTo>
                    <a:pt x="986224" y="353772"/>
                  </a:lnTo>
                  <a:lnTo>
                    <a:pt x="993661" y="344511"/>
                  </a:lnTo>
                  <a:lnTo>
                    <a:pt x="1001098" y="335214"/>
                  </a:lnTo>
                  <a:lnTo>
                    <a:pt x="1008536" y="325885"/>
                  </a:lnTo>
                  <a:lnTo>
                    <a:pt x="1015973" y="316527"/>
                  </a:lnTo>
                  <a:lnTo>
                    <a:pt x="1023410" y="307141"/>
                  </a:lnTo>
                  <a:lnTo>
                    <a:pt x="1030847" y="297729"/>
                  </a:lnTo>
                  <a:lnTo>
                    <a:pt x="1038285" y="288294"/>
                  </a:lnTo>
                  <a:lnTo>
                    <a:pt x="1045722" y="278838"/>
                  </a:lnTo>
                  <a:lnTo>
                    <a:pt x="1053159" y="269360"/>
                  </a:lnTo>
                  <a:lnTo>
                    <a:pt x="1060596" y="259864"/>
                  </a:lnTo>
                  <a:lnTo>
                    <a:pt x="1068034" y="250350"/>
                  </a:lnTo>
                  <a:lnTo>
                    <a:pt x="1075471" y="240820"/>
                  </a:lnTo>
                  <a:lnTo>
                    <a:pt x="1082908" y="231274"/>
                  </a:lnTo>
                  <a:lnTo>
                    <a:pt x="1090345" y="221714"/>
                  </a:lnTo>
                  <a:lnTo>
                    <a:pt x="1097783" y="212140"/>
                  </a:lnTo>
                  <a:lnTo>
                    <a:pt x="1105220" y="202553"/>
                  </a:lnTo>
                  <a:lnTo>
                    <a:pt x="1112657" y="192954"/>
                  </a:lnTo>
                  <a:lnTo>
                    <a:pt x="1120094" y="183344"/>
                  </a:lnTo>
                  <a:lnTo>
                    <a:pt x="1127532" y="173723"/>
                  </a:lnTo>
                  <a:lnTo>
                    <a:pt x="1134969" y="164092"/>
                  </a:lnTo>
                  <a:lnTo>
                    <a:pt x="1142406" y="154452"/>
                  </a:lnTo>
                  <a:lnTo>
                    <a:pt x="1149843" y="144802"/>
                  </a:lnTo>
                  <a:lnTo>
                    <a:pt x="1157281" y="135144"/>
                  </a:lnTo>
                  <a:lnTo>
                    <a:pt x="1164718" y="125477"/>
                  </a:lnTo>
                  <a:lnTo>
                    <a:pt x="1172155" y="115803"/>
                  </a:lnTo>
                  <a:lnTo>
                    <a:pt x="1179592" y="106121"/>
                  </a:lnTo>
                  <a:lnTo>
                    <a:pt x="1187030" y="96433"/>
                  </a:lnTo>
                  <a:lnTo>
                    <a:pt x="1194467" y="86737"/>
                  </a:lnTo>
                  <a:lnTo>
                    <a:pt x="1201904" y="77035"/>
                  </a:lnTo>
                  <a:lnTo>
                    <a:pt x="1209341" y="67326"/>
                  </a:lnTo>
                  <a:lnTo>
                    <a:pt x="1216779" y="57612"/>
                  </a:lnTo>
                  <a:lnTo>
                    <a:pt x="1224216" y="47892"/>
                  </a:lnTo>
                  <a:lnTo>
                    <a:pt x="1231653" y="38167"/>
                  </a:lnTo>
                  <a:lnTo>
                    <a:pt x="1239090" y="28436"/>
                  </a:lnTo>
                  <a:lnTo>
                    <a:pt x="1246528" y="18700"/>
                  </a:lnTo>
                  <a:lnTo>
                    <a:pt x="1253965" y="8960"/>
                  </a:lnTo>
                  <a:lnTo>
                    <a:pt x="126080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50133" y="3221640"/>
              <a:ext cx="1083968" cy="1182164"/>
            </a:xfrm>
            <a:custGeom>
              <a:avLst/>
              <a:pathLst>
                <a:path w="1083968" h="1182164">
                  <a:moveTo>
                    <a:pt x="1083968" y="0"/>
                  </a:moveTo>
                  <a:lnTo>
                    <a:pt x="1083968" y="0"/>
                  </a:lnTo>
                  <a:lnTo>
                    <a:pt x="1076531" y="7546"/>
                  </a:lnTo>
                  <a:lnTo>
                    <a:pt x="1069094" y="15095"/>
                  </a:lnTo>
                  <a:lnTo>
                    <a:pt x="1061656" y="22645"/>
                  </a:lnTo>
                  <a:lnTo>
                    <a:pt x="1054219" y="30196"/>
                  </a:lnTo>
                  <a:lnTo>
                    <a:pt x="1046782" y="37749"/>
                  </a:lnTo>
                  <a:lnTo>
                    <a:pt x="1039345" y="45302"/>
                  </a:lnTo>
                  <a:lnTo>
                    <a:pt x="1031907" y="52857"/>
                  </a:lnTo>
                  <a:lnTo>
                    <a:pt x="1024470" y="60411"/>
                  </a:lnTo>
                  <a:lnTo>
                    <a:pt x="1017033" y="67967"/>
                  </a:lnTo>
                  <a:lnTo>
                    <a:pt x="1009596" y="75522"/>
                  </a:lnTo>
                  <a:lnTo>
                    <a:pt x="1002158" y="83077"/>
                  </a:lnTo>
                  <a:lnTo>
                    <a:pt x="994721" y="90632"/>
                  </a:lnTo>
                  <a:lnTo>
                    <a:pt x="987284" y="98186"/>
                  </a:lnTo>
                  <a:lnTo>
                    <a:pt x="979847" y="105738"/>
                  </a:lnTo>
                  <a:lnTo>
                    <a:pt x="972409" y="113289"/>
                  </a:lnTo>
                  <a:lnTo>
                    <a:pt x="964972" y="120837"/>
                  </a:lnTo>
                  <a:lnTo>
                    <a:pt x="957535" y="128382"/>
                  </a:lnTo>
                  <a:lnTo>
                    <a:pt x="950097" y="135923"/>
                  </a:lnTo>
                  <a:lnTo>
                    <a:pt x="942660" y="143459"/>
                  </a:lnTo>
                  <a:lnTo>
                    <a:pt x="935223" y="150990"/>
                  </a:lnTo>
                  <a:lnTo>
                    <a:pt x="927786" y="158515"/>
                  </a:lnTo>
                  <a:lnTo>
                    <a:pt x="920348" y="166032"/>
                  </a:lnTo>
                  <a:lnTo>
                    <a:pt x="912911" y="173540"/>
                  </a:lnTo>
                  <a:lnTo>
                    <a:pt x="905474" y="181037"/>
                  </a:lnTo>
                  <a:lnTo>
                    <a:pt x="898037" y="188524"/>
                  </a:lnTo>
                  <a:lnTo>
                    <a:pt x="890599" y="195996"/>
                  </a:lnTo>
                  <a:lnTo>
                    <a:pt x="883162" y="203453"/>
                  </a:lnTo>
                  <a:lnTo>
                    <a:pt x="875725" y="210893"/>
                  </a:lnTo>
                  <a:lnTo>
                    <a:pt x="868288" y="218313"/>
                  </a:lnTo>
                  <a:lnTo>
                    <a:pt x="860850" y="225710"/>
                  </a:lnTo>
                  <a:lnTo>
                    <a:pt x="853413" y="233082"/>
                  </a:lnTo>
                  <a:lnTo>
                    <a:pt x="845976" y="240426"/>
                  </a:lnTo>
                  <a:lnTo>
                    <a:pt x="838539" y="247738"/>
                  </a:lnTo>
                  <a:lnTo>
                    <a:pt x="831101" y="255015"/>
                  </a:lnTo>
                  <a:lnTo>
                    <a:pt x="823664" y="262252"/>
                  </a:lnTo>
                  <a:lnTo>
                    <a:pt x="816227" y="269446"/>
                  </a:lnTo>
                  <a:lnTo>
                    <a:pt x="808790" y="276592"/>
                  </a:lnTo>
                  <a:lnTo>
                    <a:pt x="801352" y="283686"/>
                  </a:lnTo>
                  <a:lnTo>
                    <a:pt x="793915" y="290722"/>
                  </a:lnTo>
                  <a:lnTo>
                    <a:pt x="786478" y="297696"/>
                  </a:lnTo>
                  <a:lnTo>
                    <a:pt x="779041" y="304603"/>
                  </a:lnTo>
                  <a:lnTo>
                    <a:pt x="771603" y="311438"/>
                  </a:lnTo>
                  <a:lnTo>
                    <a:pt x="764166" y="318198"/>
                  </a:lnTo>
                  <a:lnTo>
                    <a:pt x="756729" y="324877"/>
                  </a:lnTo>
                  <a:lnTo>
                    <a:pt x="749292" y="331473"/>
                  </a:lnTo>
                  <a:lnTo>
                    <a:pt x="741854" y="337985"/>
                  </a:lnTo>
                  <a:lnTo>
                    <a:pt x="734417" y="344411"/>
                  </a:lnTo>
                  <a:lnTo>
                    <a:pt x="726980" y="350752"/>
                  </a:lnTo>
                  <a:lnTo>
                    <a:pt x="719543" y="357011"/>
                  </a:lnTo>
                  <a:lnTo>
                    <a:pt x="712105" y="363192"/>
                  </a:lnTo>
                  <a:lnTo>
                    <a:pt x="704668" y="369303"/>
                  </a:lnTo>
                  <a:lnTo>
                    <a:pt x="697231" y="375352"/>
                  </a:lnTo>
                  <a:lnTo>
                    <a:pt x="689794" y="381351"/>
                  </a:lnTo>
                  <a:lnTo>
                    <a:pt x="682356" y="387313"/>
                  </a:lnTo>
                  <a:lnTo>
                    <a:pt x="674919" y="393254"/>
                  </a:lnTo>
                  <a:lnTo>
                    <a:pt x="667482" y="399190"/>
                  </a:lnTo>
                  <a:lnTo>
                    <a:pt x="660045" y="405138"/>
                  </a:lnTo>
                  <a:lnTo>
                    <a:pt x="652607" y="411117"/>
                  </a:lnTo>
                  <a:lnTo>
                    <a:pt x="645170" y="417145"/>
                  </a:lnTo>
                  <a:lnTo>
                    <a:pt x="637733" y="423238"/>
                  </a:lnTo>
                  <a:lnTo>
                    <a:pt x="630296" y="429411"/>
                  </a:lnTo>
                  <a:lnTo>
                    <a:pt x="622858" y="435680"/>
                  </a:lnTo>
                  <a:lnTo>
                    <a:pt x="615421" y="442055"/>
                  </a:lnTo>
                  <a:lnTo>
                    <a:pt x="607984" y="448546"/>
                  </a:lnTo>
                  <a:lnTo>
                    <a:pt x="600547" y="455160"/>
                  </a:lnTo>
                  <a:lnTo>
                    <a:pt x="593109" y="461902"/>
                  </a:lnTo>
                  <a:lnTo>
                    <a:pt x="585672" y="468774"/>
                  </a:lnTo>
                  <a:lnTo>
                    <a:pt x="578235" y="475779"/>
                  </a:lnTo>
                  <a:lnTo>
                    <a:pt x="570798" y="482913"/>
                  </a:lnTo>
                  <a:lnTo>
                    <a:pt x="563360" y="490176"/>
                  </a:lnTo>
                  <a:lnTo>
                    <a:pt x="555923" y="497564"/>
                  </a:lnTo>
                  <a:lnTo>
                    <a:pt x="548486" y="505072"/>
                  </a:lnTo>
                  <a:lnTo>
                    <a:pt x="541048" y="512695"/>
                  </a:lnTo>
                  <a:lnTo>
                    <a:pt x="533611" y="520429"/>
                  </a:lnTo>
                  <a:lnTo>
                    <a:pt x="526174" y="528268"/>
                  </a:lnTo>
                  <a:lnTo>
                    <a:pt x="518737" y="536205"/>
                  </a:lnTo>
                  <a:lnTo>
                    <a:pt x="511299" y="544237"/>
                  </a:lnTo>
                  <a:lnTo>
                    <a:pt x="503862" y="552357"/>
                  </a:lnTo>
                  <a:lnTo>
                    <a:pt x="496425" y="560560"/>
                  </a:lnTo>
                  <a:lnTo>
                    <a:pt x="488988" y="568841"/>
                  </a:lnTo>
                  <a:lnTo>
                    <a:pt x="481550" y="577196"/>
                  </a:lnTo>
                  <a:lnTo>
                    <a:pt x="474113" y="585621"/>
                  </a:lnTo>
                  <a:lnTo>
                    <a:pt x="466676" y="594111"/>
                  </a:lnTo>
                  <a:lnTo>
                    <a:pt x="459239" y="602662"/>
                  </a:lnTo>
                  <a:lnTo>
                    <a:pt x="451801" y="611271"/>
                  </a:lnTo>
                  <a:lnTo>
                    <a:pt x="444364" y="619935"/>
                  </a:lnTo>
                  <a:lnTo>
                    <a:pt x="436927" y="628651"/>
                  </a:lnTo>
                  <a:lnTo>
                    <a:pt x="429490" y="637415"/>
                  </a:lnTo>
                  <a:lnTo>
                    <a:pt x="422052" y="646226"/>
                  </a:lnTo>
                  <a:lnTo>
                    <a:pt x="414615" y="655081"/>
                  </a:lnTo>
                  <a:lnTo>
                    <a:pt x="407178" y="663977"/>
                  </a:lnTo>
                  <a:lnTo>
                    <a:pt x="399741" y="672912"/>
                  </a:lnTo>
                  <a:lnTo>
                    <a:pt x="392303" y="681885"/>
                  </a:lnTo>
                  <a:lnTo>
                    <a:pt x="384866" y="690894"/>
                  </a:lnTo>
                  <a:lnTo>
                    <a:pt x="377429" y="699936"/>
                  </a:lnTo>
                  <a:lnTo>
                    <a:pt x="369992" y="709011"/>
                  </a:lnTo>
                  <a:lnTo>
                    <a:pt x="362554" y="718116"/>
                  </a:lnTo>
                  <a:lnTo>
                    <a:pt x="355117" y="727251"/>
                  </a:lnTo>
                  <a:lnTo>
                    <a:pt x="347680" y="736414"/>
                  </a:lnTo>
                  <a:lnTo>
                    <a:pt x="340243" y="745603"/>
                  </a:lnTo>
                  <a:lnTo>
                    <a:pt x="332805" y="754819"/>
                  </a:lnTo>
                  <a:lnTo>
                    <a:pt x="325368" y="764058"/>
                  </a:lnTo>
                  <a:lnTo>
                    <a:pt x="317931" y="773321"/>
                  </a:lnTo>
                  <a:lnTo>
                    <a:pt x="310494" y="782606"/>
                  </a:lnTo>
                  <a:lnTo>
                    <a:pt x="303056" y="791913"/>
                  </a:lnTo>
                  <a:lnTo>
                    <a:pt x="295619" y="801240"/>
                  </a:lnTo>
                  <a:lnTo>
                    <a:pt x="288182" y="810587"/>
                  </a:lnTo>
                  <a:lnTo>
                    <a:pt x="280745" y="819953"/>
                  </a:lnTo>
                  <a:lnTo>
                    <a:pt x="273307" y="829336"/>
                  </a:lnTo>
                  <a:lnTo>
                    <a:pt x="265870" y="838737"/>
                  </a:lnTo>
                  <a:lnTo>
                    <a:pt x="258433" y="848155"/>
                  </a:lnTo>
                  <a:lnTo>
                    <a:pt x="250996" y="857589"/>
                  </a:lnTo>
                  <a:lnTo>
                    <a:pt x="243558" y="867038"/>
                  </a:lnTo>
                  <a:lnTo>
                    <a:pt x="236121" y="876502"/>
                  </a:lnTo>
                  <a:lnTo>
                    <a:pt x="228684" y="885980"/>
                  </a:lnTo>
                  <a:lnTo>
                    <a:pt x="221247" y="895471"/>
                  </a:lnTo>
                  <a:lnTo>
                    <a:pt x="213809" y="904976"/>
                  </a:lnTo>
                  <a:lnTo>
                    <a:pt x="206372" y="914493"/>
                  </a:lnTo>
                  <a:lnTo>
                    <a:pt x="198935" y="924022"/>
                  </a:lnTo>
                  <a:lnTo>
                    <a:pt x="191498" y="933563"/>
                  </a:lnTo>
                  <a:lnTo>
                    <a:pt x="184060" y="943115"/>
                  </a:lnTo>
                  <a:lnTo>
                    <a:pt x="176623" y="952678"/>
                  </a:lnTo>
                  <a:lnTo>
                    <a:pt x="169186" y="962252"/>
                  </a:lnTo>
                  <a:lnTo>
                    <a:pt x="161748" y="971835"/>
                  </a:lnTo>
                  <a:lnTo>
                    <a:pt x="154311" y="981428"/>
                  </a:lnTo>
                  <a:lnTo>
                    <a:pt x="146874" y="991031"/>
                  </a:lnTo>
                  <a:lnTo>
                    <a:pt x="139437" y="1000642"/>
                  </a:lnTo>
                  <a:lnTo>
                    <a:pt x="131999" y="1010262"/>
                  </a:lnTo>
                  <a:lnTo>
                    <a:pt x="124562" y="1019891"/>
                  </a:lnTo>
                  <a:lnTo>
                    <a:pt x="117125" y="1029527"/>
                  </a:lnTo>
                  <a:lnTo>
                    <a:pt x="109688" y="1039171"/>
                  </a:lnTo>
                  <a:lnTo>
                    <a:pt x="102250" y="1048823"/>
                  </a:lnTo>
                  <a:lnTo>
                    <a:pt x="94813" y="1058482"/>
                  </a:lnTo>
                  <a:lnTo>
                    <a:pt x="87376" y="1068148"/>
                  </a:lnTo>
                  <a:lnTo>
                    <a:pt x="79939" y="1077821"/>
                  </a:lnTo>
                  <a:lnTo>
                    <a:pt x="72501" y="1087501"/>
                  </a:lnTo>
                  <a:lnTo>
                    <a:pt x="65064" y="1097186"/>
                  </a:lnTo>
                  <a:lnTo>
                    <a:pt x="57627" y="1106878"/>
                  </a:lnTo>
                  <a:lnTo>
                    <a:pt x="50190" y="1116576"/>
                  </a:lnTo>
                  <a:lnTo>
                    <a:pt x="42752" y="1126280"/>
                  </a:lnTo>
                  <a:lnTo>
                    <a:pt x="35315" y="1135989"/>
                  </a:lnTo>
                  <a:lnTo>
                    <a:pt x="27878" y="1145704"/>
                  </a:lnTo>
                  <a:lnTo>
                    <a:pt x="20441" y="1155423"/>
                  </a:lnTo>
                  <a:lnTo>
                    <a:pt x="13003" y="1165148"/>
                  </a:lnTo>
                  <a:lnTo>
                    <a:pt x="5566" y="1174878"/>
                  </a:lnTo>
                  <a:lnTo>
                    <a:pt x="0" y="11821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59901" y="3108632"/>
              <a:ext cx="1174200" cy="1295172"/>
            </a:xfrm>
            <a:custGeom>
              <a:avLst/>
              <a:pathLst>
                <a:path w="1174200" h="1295172">
                  <a:moveTo>
                    <a:pt x="0" y="1295172"/>
                  </a:moveTo>
                  <a:lnTo>
                    <a:pt x="6551" y="1287536"/>
                  </a:lnTo>
                  <a:lnTo>
                    <a:pt x="13988" y="1278869"/>
                  </a:lnTo>
                  <a:lnTo>
                    <a:pt x="21426" y="1270202"/>
                  </a:lnTo>
                  <a:lnTo>
                    <a:pt x="28863" y="1261534"/>
                  </a:lnTo>
                  <a:lnTo>
                    <a:pt x="36300" y="1252867"/>
                  </a:lnTo>
                  <a:lnTo>
                    <a:pt x="43737" y="1244200"/>
                  </a:lnTo>
                  <a:lnTo>
                    <a:pt x="51175" y="1235533"/>
                  </a:lnTo>
                  <a:lnTo>
                    <a:pt x="58612" y="1226866"/>
                  </a:lnTo>
                  <a:lnTo>
                    <a:pt x="66049" y="1218199"/>
                  </a:lnTo>
                  <a:lnTo>
                    <a:pt x="73487" y="1209532"/>
                  </a:lnTo>
                  <a:lnTo>
                    <a:pt x="80924" y="1200865"/>
                  </a:lnTo>
                  <a:lnTo>
                    <a:pt x="88361" y="1192198"/>
                  </a:lnTo>
                  <a:lnTo>
                    <a:pt x="95798" y="1183531"/>
                  </a:lnTo>
                  <a:lnTo>
                    <a:pt x="103236" y="1174865"/>
                  </a:lnTo>
                  <a:lnTo>
                    <a:pt x="110673" y="1166198"/>
                  </a:lnTo>
                  <a:lnTo>
                    <a:pt x="118110" y="1157532"/>
                  </a:lnTo>
                  <a:lnTo>
                    <a:pt x="125547" y="1148866"/>
                  </a:lnTo>
                  <a:lnTo>
                    <a:pt x="132985" y="1140200"/>
                  </a:lnTo>
                  <a:lnTo>
                    <a:pt x="140422" y="1131534"/>
                  </a:lnTo>
                  <a:lnTo>
                    <a:pt x="147859" y="1122868"/>
                  </a:lnTo>
                  <a:lnTo>
                    <a:pt x="155296" y="1114203"/>
                  </a:lnTo>
                  <a:lnTo>
                    <a:pt x="162734" y="1105538"/>
                  </a:lnTo>
                  <a:lnTo>
                    <a:pt x="170171" y="1096873"/>
                  </a:lnTo>
                  <a:lnTo>
                    <a:pt x="177608" y="1088208"/>
                  </a:lnTo>
                  <a:lnTo>
                    <a:pt x="185045" y="1079544"/>
                  </a:lnTo>
                  <a:lnTo>
                    <a:pt x="192483" y="1070880"/>
                  </a:lnTo>
                  <a:lnTo>
                    <a:pt x="199920" y="1062217"/>
                  </a:lnTo>
                  <a:lnTo>
                    <a:pt x="207357" y="1053554"/>
                  </a:lnTo>
                  <a:lnTo>
                    <a:pt x="214794" y="1044891"/>
                  </a:lnTo>
                  <a:lnTo>
                    <a:pt x="222232" y="1036229"/>
                  </a:lnTo>
                  <a:lnTo>
                    <a:pt x="229669" y="1027568"/>
                  </a:lnTo>
                  <a:lnTo>
                    <a:pt x="237106" y="1018907"/>
                  </a:lnTo>
                  <a:lnTo>
                    <a:pt x="244543" y="1010247"/>
                  </a:lnTo>
                  <a:lnTo>
                    <a:pt x="251981" y="1001588"/>
                  </a:lnTo>
                  <a:lnTo>
                    <a:pt x="259418" y="992930"/>
                  </a:lnTo>
                  <a:lnTo>
                    <a:pt x="266855" y="984273"/>
                  </a:lnTo>
                  <a:lnTo>
                    <a:pt x="274292" y="975617"/>
                  </a:lnTo>
                  <a:lnTo>
                    <a:pt x="281730" y="966963"/>
                  </a:lnTo>
                  <a:lnTo>
                    <a:pt x="289167" y="958310"/>
                  </a:lnTo>
                  <a:lnTo>
                    <a:pt x="296604" y="949658"/>
                  </a:lnTo>
                  <a:lnTo>
                    <a:pt x="304041" y="941008"/>
                  </a:lnTo>
                  <a:lnTo>
                    <a:pt x="311479" y="932360"/>
                  </a:lnTo>
                  <a:lnTo>
                    <a:pt x="318916" y="923715"/>
                  </a:lnTo>
                  <a:lnTo>
                    <a:pt x="326353" y="915071"/>
                  </a:lnTo>
                  <a:lnTo>
                    <a:pt x="333790" y="906430"/>
                  </a:lnTo>
                  <a:lnTo>
                    <a:pt x="341228" y="897793"/>
                  </a:lnTo>
                  <a:lnTo>
                    <a:pt x="348665" y="889158"/>
                  </a:lnTo>
                  <a:lnTo>
                    <a:pt x="356102" y="880527"/>
                  </a:lnTo>
                  <a:lnTo>
                    <a:pt x="363539" y="871900"/>
                  </a:lnTo>
                  <a:lnTo>
                    <a:pt x="370977" y="863277"/>
                  </a:lnTo>
                  <a:lnTo>
                    <a:pt x="378414" y="854659"/>
                  </a:lnTo>
                  <a:lnTo>
                    <a:pt x="385851" y="846047"/>
                  </a:lnTo>
                  <a:lnTo>
                    <a:pt x="393288" y="837441"/>
                  </a:lnTo>
                  <a:lnTo>
                    <a:pt x="400726" y="828841"/>
                  </a:lnTo>
                  <a:lnTo>
                    <a:pt x="408163" y="820249"/>
                  </a:lnTo>
                  <a:lnTo>
                    <a:pt x="415600" y="811665"/>
                  </a:lnTo>
                  <a:lnTo>
                    <a:pt x="423037" y="803090"/>
                  </a:lnTo>
                  <a:lnTo>
                    <a:pt x="430475" y="794525"/>
                  </a:lnTo>
                  <a:lnTo>
                    <a:pt x="437912" y="785972"/>
                  </a:lnTo>
                  <a:lnTo>
                    <a:pt x="445349" y="777431"/>
                  </a:lnTo>
                  <a:lnTo>
                    <a:pt x="452787" y="768905"/>
                  </a:lnTo>
                  <a:lnTo>
                    <a:pt x="460224" y="760393"/>
                  </a:lnTo>
                  <a:lnTo>
                    <a:pt x="467661" y="751899"/>
                  </a:lnTo>
                  <a:lnTo>
                    <a:pt x="475098" y="743425"/>
                  </a:lnTo>
                  <a:lnTo>
                    <a:pt x="482536" y="734971"/>
                  </a:lnTo>
                  <a:lnTo>
                    <a:pt x="489973" y="726541"/>
                  </a:lnTo>
                  <a:lnTo>
                    <a:pt x="497410" y="718138"/>
                  </a:lnTo>
                  <a:lnTo>
                    <a:pt x="504847" y="709764"/>
                  </a:lnTo>
                  <a:lnTo>
                    <a:pt x="512285" y="701423"/>
                  </a:lnTo>
                  <a:lnTo>
                    <a:pt x="519722" y="693117"/>
                  </a:lnTo>
                  <a:lnTo>
                    <a:pt x="527159" y="684852"/>
                  </a:lnTo>
                  <a:lnTo>
                    <a:pt x="534596" y="676631"/>
                  </a:lnTo>
                  <a:lnTo>
                    <a:pt x="542034" y="668459"/>
                  </a:lnTo>
                  <a:lnTo>
                    <a:pt x="549471" y="660341"/>
                  </a:lnTo>
                  <a:lnTo>
                    <a:pt x="556908" y="652284"/>
                  </a:lnTo>
                  <a:lnTo>
                    <a:pt x="564345" y="644291"/>
                  </a:lnTo>
                  <a:lnTo>
                    <a:pt x="571783" y="636370"/>
                  </a:lnTo>
                  <a:lnTo>
                    <a:pt x="579220" y="628528"/>
                  </a:lnTo>
                  <a:lnTo>
                    <a:pt x="586657" y="620770"/>
                  </a:lnTo>
                  <a:lnTo>
                    <a:pt x="594094" y="613103"/>
                  </a:lnTo>
                  <a:lnTo>
                    <a:pt x="601532" y="605534"/>
                  </a:lnTo>
                  <a:lnTo>
                    <a:pt x="608969" y="598069"/>
                  </a:lnTo>
                  <a:lnTo>
                    <a:pt x="616406" y="590713"/>
                  </a:lnTo>
                  <a:lnTo>
                    <a:pt x="623843" y="583471"/>
                  </a:lnTo>
                  <a:lnTo>
                    <a:pt x="631281" y="576344"/>
                  </a:lnTo>
                  <a:lnTo>
                    <a:pt x="638718" y="569335"/>
                  </a:lnTo>
                  <a:lnTo>
                    <a:pt x="646155" y="562441"/>
                  </a:lnTo>
                  <a:lnTo>
                    <a:pt x="653592" y="555661"/>
                  </a:lnTo>
                  <a:lnTo>
                    <a:pt x="661030" y="548986"/>
                  </a:lnTo>
                  <a:lnTo>
                    <a:pt x="668467" y="542408"/>
                  </a:lnTo>
                  <a:lnTo>
                    <a:pt x="675904" y="535915"/>
                  </a:lnTo>
                  <a:lnTo>
                    <a:pt x="683341" y="529492"/>
                  </a:lnTo>
                  <a:lnTo>
                    <a:pt x="690779" y="523121"/>
                  </a:lnTo>
                  <a:lnTo>
                    <a:pt x="698216" y="516782"/>
                  </a:lnTo>
                  <a:lnTo>
                    <a:pt x="705653" y="510455"/>
                  </a:lnTo>
                  <a:lnTo>
                    <a:pt x="713090" y="504120"/>
                  </a:lnTo>
                  <a:lnTo>
                    <a:pt x="720528" y="497754"/>
                  </a:lnTo>
                  <a:lnTo>
                    <a:pt x="727965" y="491339"/>
                  </a:lnTo>
                  <a:lnTo>
                    <a:pt x="735402" y="484857"/>
                  </a:lnTo>
                  <a:lnTo>
                    <a:pt x="742839" y="478292"/>
                  </a:lnTo>
                  <a:lnTo>
                    <a:pt x="750277" y="471632"/>
                  </a:lnTo>
                  <a:lnTo>
                    <a:pt x="757714" y="464867"/>
                  </a:lnTo>
                  <a:lnTo>
                    <a:pt x="765151" y="457990"/>
                  </a:lnTo>
                  <a:lnTo>
                    <a:pt x="772588" y="450997"/>
                  </a:lnTo>
                  <a:lnTo>
                    <a:pt x="780026" y="443887"/>
                  </a:lnTo>
                  <a:lnTo>
                    <a:pt x="787463" y="436660"/>
                  </a:lnTo>
                  <a:lnTo>
                    <a:pt x="794900" y="429320"/>
                  </a:lnTo>
                  <a:lnTo>
                    <a:pt x="802337" y="421870"/>
                  </a:lnTo>
                  <a:lnTo>
                    <a:pt x="809775" y="414316"/>
                  </a:lnTo>
                  <a:lnTo>
                    <a:pt x="817212" y="406662"/>
                  </a:lnTo>
                  <a:lnTo>
                    <a:pt x="824649" y="398917"/>
                  </a:lnTo>
                  <a:lnTo>
                    <a:pt x="832087" y="391086"/>
                  </a:lnTo>
                  <a:lnTo>
                    <a:pt x="839524" y="383176"/>
                  </a:lnTo>
                  <a:lnTo>
                    <a:pt x="846961" y="375193"/>
                  </a:lnTo>
                  <a:lnTo>
                    <a:pt x="854398" y="367144"/>
                  </a:lnTo>
                  <a:lnTo>
                    <a:pt x="861836" y="359035"/>
                  </a:lnTo>
                  <a:lnTo>
                    <a:pt x="869273" y="350870"/>
                  </a:lnTo>
                  <a:lnTo>
                    <a:pt x="876710" y="342656"/>
                  </a:lnTo>
                  <a:lnTo>
                    <a:pt x="884147" y="334397"/>
                  </a:lnTo>
                  <a:lnTo>
                    <a:pt x="891585" y="326097"/>
                  </a:lnTo>
                  <a:lnTo>
                    <a:pt x="899022" y="317760"/>
                  </a:lnTo>
                  <a:lnTo>
                    <a:pt x="906459" y="309391"/>
                  </a:lnTo>
                  <a:lnTo>
                    <a:pt x="913896" y="300991"/>
                  </a:lnTo>
                  <a:lnTo>
                    <a:pt x="921334" y="292565"/>
                  </a:lnTo>
                  <a:lnTo>
                    <a:pt x="928771" y="284115"/>
                  </a:lnTo>
                  <a:lnTo>
                    <a:pt x="936208" y="275643"/>
                  </a:lnTo>
                  <a:lnTo>
                    <a:pt x="943645" y="267152"/>
                  </a:lnTo>
                  <a:lnTo>
                    <a:pt x="951083" y="258643"/>
                  </a:lnTo>
                  <a:lnTo>
                    <a:pt x="958520" y="250118"/>
                  </a:lnTo>
                  <a:lnTo>
                    <a:pt x="965957" y="241579"/>
                  </a:lnTo>
                  <a:lnTo>
                    <a:pt x="973394" y="233027"/>
                  </a:lnTo>
                  <a:lnTo>
                    <a:pt x="980832" y="224464"/>
                  </a:lnTo>
                  <a:lnTo>
                    <a:pt x="988269" y="215891"/>
                  </a:lnTo>
                  <a:lnTo>
                    <a:pt x="995706" y="207308"/>
                  </a:lnTo>
                  <a:lnTo>
                    <a:pt x="1003143" y="198717"/>
                  </a:lnTo>
                  <a:lnTo>
                    <a:pt x="1010581" y="190119"/>
                  </a:lnTo>
                  <a:lnTo>
                    <a:pt x="1018018" y="181513"/>
                  </a:lnTo>
                  <a:lnTo>
                    <a:pt x="1025455" y="172902"/>
                  </a:lnTo>
                  <a:lnTo>
                    <a:pt x="1032892" y="164285"/>
                  </a:lnTo>
                  <a:lnTo>
                    <a:pt x="1040330" y="155663"/>
                  </a:lnTo>
                  <a:lnTo>
                    <a:pt x="1047767" y="147036"/>
                  </a:lnTo>
                  <a:lnTo>
                    <a:pt x="1055204" y="138405"/>
                  </a:lnTo>
                  <a:lnTo>
                    <a:pt x="1062641" y="129771"/>
                  </a:lnTo>
                  <a:lnTo>
                    <a:pt x="1070079" y="121134"/>
                  </a:lnTo>
                  <a:lnTo>
                    <a:pt x="1077516" y="112494"/>
                  </a:lnTo>
                  <a:lnTo>
                    <a:pt x="1084953" y="103850"/>
                  </a:lnTo>
                  <a:lnTo>
                    <a:pt x="1092390" y="95205"/>
                  </a:lnTo>
                  <a:lnTo>
                    <a:pt x="1099828" y="86557"/>
                  </a:lnTo>
                  <a:lnTo>
                    <a:pt x="1107265" y="77908"/>
                  </a:lnTo>
                  <a:lnTo>
                    <a:pt x="1114702" y="69256"/>
                  </a:lnTo>
                  <a:lnTo>
                    <a:pt x="1122139" y="60603"/>
                  </a:lnTo>
                  <a:lnTo>
                    <a:pt x="1129577" y="51949"/>
                  </a:lnTo>
                  <a:lnTo>
                    <a:pt x="1137014" y="43293"/>
                  </a:lnTo>
                  <a:lnTo>
                    <a:pt x="1144451" y="34637"/>
                  </a:lnTo>
                  <a:lnTo>
                    <a:pt x="1151888" y="25979"/>
                  </a:lnTo>
                  <a:lnTo>
                    <a:pt x="1159326" y="17320"/>
                  </a:lnTo>
                  <a:lnTo>
                    <a:pt x="1166763" y="8660"/>
                  </a:lnTo>
                  <a:lnTo>
                    <a:pt x="1174200" y="0"/>
                  </a:lnTo>
                  <a:lnTo>
                    <a:pt x="1174200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20620" y="4362807"/>
              <a:ext cx="81994" cy="8199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75096" y="4365223"/>
              <a:ext cx="77163" cy="7716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729251" y="4367317"/>
              <a:ext cx="72974" cy="729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84022" y="4370027"/>
              <a:ext cx="67555" cy="67555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840944" y="4374888"/>
              <a:ext cx="57832" cy="5783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894409" y="4376293"/>
              <a:ext cx="55023" cy="550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953755" y="4383577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05594" y="4383356"/>
              <a:ext cx="40896" cy="408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054602" y="4380303"/>
              <a:ext cx="47002" cy="4700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112090" y="4385730"/>
              <a:ext cx="36148" cy="36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167818" y="4389398"/>
              <a:ext cx="28814" cy="2881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15307" y="4384826"/>
              <a:ext cx="37957" cy="3795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276487" y="4393946"/>
              <a:ext cx="19718" cy="1971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18180" y="4383577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369207" y="4382543"/>
              <a:ext cx="42522" cy="4252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19165" y="4380441"/>
              <a:ext cx="46727" cy="467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475339" y="4384554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27400" y="4384554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67574" y="4372667"/>
              <a:ext cx="62274" cy="622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19742" y="4372775"/>
              <a:ext cx="62060" cy="620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672132" y="4373104"/>
              <a:ext cx="61401" cy="614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25513" y="4374424"/>
              <a:ext cx="58762" cy="5876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78175" y="4375026"/>
              <a:ext cx="57558" cy="5755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27309" y="4372099"/>
              <a:ext cx="63411" cy="6341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78014" y="4370743"/>
              <a:ext cx="66123" cy="661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24219" y="4364887"/>
              <a:ext cx="77835" cy="77835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88623" y="4377230"/>
              <a:ext cx="53148" cy="53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0834" y="4367381"/>
              <a:ext cx="72848" cy="728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085914" y="4370400"/>
              <a:ext cx="66810" cy="6681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137725" y="4370150"/>
              <a:ext cx="67310" cy="6731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184938" y="3899377"/>
              <a:ext cx="77005" cy="77005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243354" y="3879001"/>
              <a:ext cx="64294" cy="6429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09826" y="3815049"/>
              <a:ext cx="35473" cy="3547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52192" y="3749038"/>
              <a:ext cx="54861" cy="5486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401039" y="3698387"/>
              <a:ext cx="61289" cy="6128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444524" y="3675554"/>
              <a:ext cx="78440" cy="7844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500068" y="3667769"/>
              <a:ext cx="71474" cy="714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60767" y="3648511"/>
              <a:ext cx="54198" cy="541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935496" y="4718086"/>
              <a:ext cx="1070245" cy="1368508"/>
            </a:xfrm>
            <a:custGeom>
              <a:avLst/>
              <a:pathLst>
                <a:path w="1070245" h="1368508">
                  <a:moveTo>
                    <a:pt x="0" y="1368508"/>
                  </a:moveTo>
                  <a:lnTo>
                    <a:pt x="5328" y="1361235"/>
                  </a:lnTo>
                  <a:lnTo>
                    <a:pt x="12766" y="1351084"/>
                  </a:lnTo>
                  <a:lnTo>
                    <a:pt x="20203" y="1340930"/>
                  </a:lnTo>
                  <a:lnTo>
                    <a:pt x="27640" y="1330774"/>
                  </a:lnTo>
                  <a:lnTo>
                    <a:pt x="35077" y="1320616"/>
                  </a:lnTo>
                  <a:lnTo>
                    <a:pt x="42515" y="1310455"/>
                  </a:lnTo>
                  <a:lnTo>
                    <a:pt x="49952" y="1300293"/>
                  </a:lnTo>
                  <a:lnTo>
                    <a:pt x="57389" y="1290128"/>
                  </a:lnTo>
                  <a:lnTo>
                    <a:pt x="64826" y="1279960"/>
                  </a:lnTo>
                  <a:lnTo>
                    <a:pt x="72264" y="1269790"/>
                  </a:lnTo>
                  <a:lnTo>
                    <a:pt x="79701" y="1259618"/>
                  </a:lnTo>
                  <a:lnTo>
                    <a:pt x="87138" y="1249442"/>
                  </a:lnTo>
                  <a:lnTo>
                    <a:pt x="94575" y="1239263"/>
                  </a:lnTo>
                  <a:lnTo>
                    <a:pt x="102013" y="1229082"/>
                  </a:lnTo>
                  <a:lnTo>
                    <a:pt x="109450" y="1218897"/>
                  </a:lnTo>
                  <a:lnTo>
                    <a:pt x="116887" y="1208708"/>
                  </a:lnTo>
                  <a:lnTo>
                    <a:pt x="124324" y="1198516"/>
                  </a:lnTo>
                  <a:lnTo>
                    <a:pt x="131762" y="1188321"/>
                  </a:lnTo>
                  <a:lnTo>
                    <a:pt x="139199" y="1178121"/>
                  </a:lnTo>
                  <a:lnTo>
                    <a:pt x="146636" y="1167918"/>
                  </a:lnTo>
                  <a:lnTo>
                    <a:pt x="154073" y="1157710"/>
                  </a:lnTo>
                  <a:lnTo>
                    <a:pt x="161511" y="1147498"/>
                  </a:lnTo>
                  <a:lnTo>
                    <a:pt x="168948" y="1137281"/>
                  </a:lnTo>
                  <a:lnTo>
                    <a:pt x="176385" y="1127059"/>
                  </a:lnTo>
                  <a:lnTo>
                    <a:pt x="183822" y="1116831"/>
                  </a:lnTo>
                  <a:lnTo>
                    <a:pt x="191260" y="1106599"/>
                  </a:lnTo>
                  <a:lnTo>
                    <a:pt x="198697" y="1096360"/>
                  </a:lnTo>
                  <a:lnTo>
                    <a:pt x="206134" y="1086116"/>
                  </a:lnTo>
                  <a:lnTo>
                    <a:pt x="213571" y="1075865"/>
                  </a:lnTo>
                  <a:lnTo>
                    <a:pt x="221009" y="1065608"/>
                  </a:lnTo>
                  <a:lnTo>
                    <a:pt x="228446" y="1055344"/>
                  </a:lnTo>
                  <a:lnTo>
                    <a:pt x="235883" y="1045072"/>
                  </a:lnTo>
                  <a:lnTo>
                    <a:pt x="243321" y="1034792"/>
                  </a:lnTo>
                  <a:lnTo>
                    <a:pt x="250758" y="1024505"/>
                  </a:lnTo>
                  <a:lnTo>
                    <a:pt x="258195" y="1014209"/>
                  </a:lnTo>
                  <a:lnTo>
                    <a:pt x="265632" y="1003903"/>
                  </a:lnTo>
                  <a:lnTo>
                    <a:pt x="273070" y="993588"/>
                  </a:lnTo>
                  <a:lnTo>
                    <a:pt x="280507" y="983264"/>
                  </a:lnTo>
                  <a:lnTo>
                    <a:pt x="287944" y="972928"/>
                  </a:lnTo>
                  <a:lnTo>
                    <a:pt x="295381" y="962581"/>
                  </a:lnTo>
                  <a:lnTo>
                    <a:pt x="302819" y="952223"/>
                  </a:lnTo>
                  <a:lnTo>
                    <a:pt x="310256" y="941852"/>
                  </a:lnTo>
                  <a:lnTo>
                    <a:pt x="317693" y="931468"/>
                  </a:lnTo>
                  <a:lnTo>
                    <a:pt x="325130" y="921071"/>
                  </a:lnTo>
                  <a:lnTo>
                    <a:pt x="332568" y="910659"/>
                  </a:lnTo>
                  <a:lnTo>
                    <a:pt x="340005" y="900232"/>
                  </a:lnTo>
                  <a:lnTo>
                    <a:pt x="347442" y="889789"/>
                  </a:lnTo>
                  <a:lnTo>
                    <a:pt x="354879" y="879330"/>
                  </a:lnTo>
                  <a:lnTo>
                    <a:pt x="362317" y="868854"/>
                  </a:lnTo>
                  <a:lnTo>
                    <a:pt x="369754" y="858360"/>
                  </a:lnTo>
                  <a:lnTo>
                    <a:pt x="377191" y="847848"/>
                  </a:lnTo>
                  <a:lnTo>
                    <a:pt x="384628" y="837318"/>
                  </a:lnTo>
                  <a:lnTo>
                    <a:pt x="392066" y="826769"/>
                  </a:lnTo>
                  <a:lnTo>
                    <a:pt x="399503" y="816201"/>
                  </a:lnTo>
                  <a:lnTo>
                    <a:pt x="406940" y="805615"/>
                  </a:lnTo>
                  <a:lnTo>
                    <a:pt x="414377" y="795012"/>
                  </a:lnTo>
                  <a:lnTo>
                    <a:pt x="421815" y="784394"/>
                  </a:lnTo>
                  <a:lnTo>
                    <a:pt x="429252" y="773762"/>
                  </a:lnTo>
                  <a:lnTo>
                    <a:pt x="436689" y="763120"/>
                  </a:lnTo>
                  <a:lnTo>
                    <a:pt x="444126" y="752472"/>
                  </a:lnTo>
                  <a:lnTo>
                    <a:pt x="451564" y="741826"/>
                  </a:lnTo>
                  <a:lnTo>
                    <a:pt x="459001" y="731188"/>
                  </a:lnTo>
                  <a:lnTo>
                    <a:pt x="466438" y="720568"/>
                  </a:lnTo>
                  <a:lnTo>
                    <a:pt x="473875" y="709979"/>
                  </a:lnTo>
                  <a:lnTo>
                    <a:pt x="481313" y="699434"/>
                  </a:lnTo>
                  <a:lnTo>
                    <a:pt x="488750" y="688950"/>
                  </a:lnTo>
                  <a:lnTo>
                    <a:pt x="496187" y="678546"/>
                  </a:lnTo>
                  <a:lnTo>
                    <a:pt x="503624" y="668240"/>
                  </a:lnTo>
                  <a:lnTo>
                    <a:pt x="511062" y="658049"/>
                  </a:lnTo>
                  <a:lnTo>
                    <a:pt x="518499" y="647990"/>
                  </a:lnTo>
                  <a:lnTo>
                    <a:pt x="525936" y="638072"/>
                  </a:lnTo>
                  <a:lnTo>
                    <a:pt x="533373" y="628297"/>
                  </a:lnTo>
                  <a:lnTo>
                    <a:pt x="540811" y="618655"/>
                  </a:lnTo>
                  <a:lnTo>
                    <a:pt x="548248" y="609122"/>
                  </a:lnTo>
                  <a:lnTo>
                    <a:pt x="555685" y="599661"/>
                  </a:lnTo>
                  <a:lnTo>
                    <a:pt x="563122" y="590220"/>
                  </a:lnTo>
                  <a:lnTo>
                    <a:pt x="570560" y="580738"/>
                  </a:lnTo>
                  <a:lnTo>
                    <a:pt x="577997" y="571148"/>
                  </a:lnTo>
                  <a:lnTo>
                    <a:pt x="585434" y="561385"/>
                  </a:lnTo>
                  <a:lnTo>
                    <a:pt x="592871" y="551389"/>
                  </a:lnTo>
                  <a:lnTo>
                    <a:pt x="600309" y="541116"/>
                  </a:lnTo>
                  <a:lnTo>
                    <a:pt x="607746" y="530532"/>
                  </a:lnTo>
                  <a:lnTo>
                    <a:pt x="615183" y="519623"/>
                  </a:lnTo>
                  <a:lnTo>
                    <a:pt x="622620" y="508385"/>
                  </a:lnTo>
                  <a:lnTo>
                    <a:pt x="630058" y="496830"/>
                  </a:lnTo>
                  <a:lnTo>
                    <a:pt x="637495" y="484974"/>
                  </a:lnTo>
                  <a:lnTo>
                    <a:pt x="644932" y="472842"/>
                  </a:lnTo>
                  <a:lnTo>
                    <a:pt x="652370" y="460460"/>
                  </a:lnTo>
                  <a:lnTo>
                    <a:pt x="659807" y="447854"/>
                  </a:lnTo>
                  <a:lnTo>
                    <a:pt x="667244" y="435052"/>
                  </a:lnTo>
                  <a:lnTo>
                    <a:pt x="674681" y="422077"/>
                  </a:lnTo>
                  <a:lnTo>
                    <a:pt x="682119" y="408952"/>
                  </a:lnTo>
                  <a:lnTo>
                    <a:pt x="689556" y="395696"/>
                  </a:lnTo>
                  <a:lnTo>
                    <a:pt x="696993" y="382327"/>
                  </a:lnTo>
                  <a:lnTo>
                    <a:pt x="704430" y="368860"/>
                  </a:lnTo>
                  <a:lnTo>
                    <a:pt x="711868" y="355308"/>
                  </a:lnTo>
                  <a:lnTo>
                    <a:pt x="719305" y="341684"/>
                  </a:lnTo>
                  <a:lnTo>
                    <a:pt x="726742" y="327995"/>
                  </a:lnTo>
                  <a:lnTo>
                    <a:pt x="734179" y="314251"/>
                  </a:lnTo>
                  <a:lnTo>
                    <a:pt x="741617" y="300459"/>
                  </a:lnTo>
                  <a:lnTo>
                    <a:pt x="749054" y="286625"/>
                  </a:lnTo>
                  <a:lnTo>
                    <a:pt x="756491" y="272754"/>
                  </a:lnTo>
                  <a:lnTo>
                    <a:pt x="763928" y="258851"/>
                  </a:lnTo>
                  <a:lnTo>
                    <a:pt x="771366" y="244919"/>
                  </a:lnTo>
                  <a:lnTo>
                    <a:pt x="778803" y="230963"/>
                  </a:lnTo>
                  <a:lnTo>
                    <a:pt x="786240" y="216984"/>
                  </a:lnTo>
                  <a:lnTo>
                    <a:pt x="793677" y="202985"/>
                  </a:lnTo>
                  <a:lnTo>
                    <a:pt x="801115" y="188970"/>
                  </a:lnTo>
                  <a:lnTo>
                    <a:pt x="808552" y="174938"/>
                  </a:lnTo>
                  <a:lnTo>
                    <a:pt x="815989" y="160892"/>
                  </a:lnTo>
                  <a:lnTo>
                    <a:pt x="823426" y="146834"/>
                  </a:lnTo>
                  <a:lnTo>
                    <a:pt x="830864" y="132765"/>
                  </a:lnTo>
                  <a:lnTo>
                    <a:pt x="838301" y="118685"/>
                  </a:lnTo>
                  <a:lnTo>
                    <a:pt x="845738" y="104596"/>
                  </a:lnTo>
                  <a:lnTo>
                    <a:pt x="853175" y="90498"/>
                  </a:lnTo>
                  <a:lnTo>
                    <a:pt x="860613" y="76393"/>
                  </a:lnTo>
                  <a:lnTo>
                    <a:pt x="868050" y="62280"/>
                  </a:lnTo>
                  <a:lnTo>
                    <a:pt x="875487" y="48161"/>
                  </a:lnTo>
                  <a:lnTo>
                    <a:pt x="882924" y="34036"/>
                  </a:lnTo>
                  <a:lnTo>
                    <a:pt x="890362" y="19905"/>
                  </a:lnTo>
                  <a:lnTo>
                    <a:pt x="897799" y="5769"/>
                  </a:lnTo>
                  <a:lnTo>
                    <a:pt x="900833" y="0"/>
                  </a:lnTo>
                  <a:lnTo>
                    <a:pt x="1070245" y="0"/>
                  </a:lnTo>
                  <a:lnTo>
                    <a:pt x="1068856" y="1893"/>
                  </a:lnTo>
                  <a:lnTo>
                    <a:pt x="1061419" y="12029"/>
                  </a:lnTo>
                  <a:lnTo>
                    <a:pt x="1053981" y="22167"/>
                  </a:lnTo>
                  <a:lnTo>
                    <a:pt x="1046544" y="32305"/>
                  </a:lnTo>
                  <a:lnTo>
                    <a:pt x="1039107" y="42445"/>
                  </a:lnTo>
                  <a:lnTo>
                    <a:pt x="1031670" y="52585"/>
                  </a:lnTo>
                  <a:lnTo>
                    <a:pt x="1024232" y="62727"/>
                  </a:lnTo>
                  <a:lnTo>
                    <a:pt x="1016795" y="72869"/>
                  </a:lnTo>
                  <a:lnTo>
                    <a:pt x="1009358" y="83013"/>
                  </a:lnTo>
                  <a:lnTo>
                    <a:pt x="1001920" y="93157"/>
                  </a:lnTo>
                  <a:lnTo>
                    <a:pt x="994483" y="103302"/>
                  </a:lnTo>
                  <a:lnTo>
                    <a:pt x="987046" y="113448"/>
                  </a:lnTo>
                  <a:lnTo>
                    <a:pt x="979609" y="123595"/>
                  </a:lnTo>
                  <a:lnTo>
                    <a:pt x="972171" y="133742"/>
                  </a:lnTo>
                  <a:lnTo>
                    <a:pt x="964734" y="143890"/>
                  </a:lnTo>
                  <a:lnTo>
                    <a:pt x="957297" y="154038"/>
                  </a:lnTo>
                  <a:lnTo>
                    <a:pt x="949860" y="164186"/>
                  </a:lnTo>
                  <a:lnTo>
                    <a:pt x="942422" y="174334"/>
                  </a:lnTo>
                  <a:lnTo>
                    <a:pt x="934985" y="184482"/>
                  </a:lnTo>
                  <a:lnTo>
                    <a:pt x="927548" y="194630"/>
                  </a:lnTo>
                  <a:lnTo>
                    <a:pt x="920111" y="204776"/>
                  </a:lnTo>
                  <a:lnTo>
                    <a:pt x="912673" y="214922"/>
                  </a:lnTo>
                  <a:lnTo>
                    <a:pt x="905236" y="225066"/>
                  </a:lnTo>
                  <a:lnTo>
                    <a:pt x="897799" y="235207"/>
                  </a:lnTo>
                  <a:lnTo>
                    <a:pt x="890362" y="245346"/>
                  </a:lnTo>
                  <a:lnTo>
                    <a:pt x="882924" y="255482"/>
                  </a:lnTo>
                  <a:lnTo>
                    <a:pt x="875487" y="265613"/>
                  </a:lnTo>
                  <a:lnTo>
                    <a:pt x="868050" y="275739"/>
                  </a:lnTo>
                  <a:lnTo>
                    <a:pt x="860613" y="285860"/>
                  </a:lnTo>
                  <a:lnTo>
                    <a:pt x="853175" y="295972"/>
                  </a:lnTo>
                  <a:lnTo>
                    <a:pt x="845738" y="306077"/>
                  </a:lnTo>
                  <a:lnTo>
                    <a:pt x="838301" y="316171"/>
                  </a:lnTo>
                  <a:lnTo>
                    <a:pt x="830864" y="326253"/>
                  </a:lnTo>
                  <a:lnTo>
                    <a:pt x="823426" y="336321"/>
                  </a:lnTo>
                  <a:lnTo>
                    <a:pt x="815989" y="346373"/>
                  </a:lnTo>
                  <a:lnTo>
                    <a:pt x="808552" y="356405"/>
                  </a:lnTo>
                  <a:lnTo>
                    <a:pt x="801115" y="366415"/>
                  </a:lnTo>
                  <a:lnTo>
                    <a:pt x="793677" y="376400"/>
                  </a:lnTo>
                  <a:lnTo>
                    <a:pt x="786240" y="386354"/>
                  </a:lnTo>
                  <a:lnTo>
                    <a:pt x="778803" y="396273"/>
                  </a:lnTo>
                  <a:lnTo>
                    <a:pt x="771366" y="406153"/>
                  </a:lnTo>
                  <a:lnTo>
                    <a:pt x="763928" y="415986"/>
                  </a:lnTo>
                  <a:lnTo>
                    <a:pt x="756491" y="425767"/>
                  </a:lnTo>
                  <a:lnTo>
                    <a:pt x="749054" y="435487"/>
                  </a:lnTo>
                  <a:lnTo>
                    <a:pt x="741617" y="445139"/>
                  </a:lnTo>
                  <a:lnTo>
                    <a:pt x="734179" y="454713"/>
                  </a:lnTo>
                  <a:lnTo>
                    <a:pt x="726742" y="464199"/>
                  </a:lnTo>
                  <a:lnTo>
                    <a:pt x="719305" y="473587"/>
                  </a:lnTo>
                  <a:lnTo>
                    <a:pt x="711868" y="482865"/>
                  </a:lnTo>
                  <a:lnTo>
                    <a:pt x="704430" y="492025"/>
                  </a:lnTo>
                  <a:lnTo>
                    <a:pt x="696993" y="501054"/>
                  </a:lnTo>
                  <a:lnTo>
                    <a:pt x="689556" y="509944"/>
                  </a:lnTo>
                  <a:lnTo>
                    <a:pt x="682119" y="518688"/>
                  </a:lnTo>
                  <a:lnTo>
                    <a:pt x="674681" y="527282"/>
                  </a:lnTo>
                  <a:lnTo>
                    <a:pt x="667244" y="535727"/>
                  </a:lnTo>
                  <a:lnTo>
                    <a:pt x="659807" y="544028"/>
                  </a:lnTo>
                  <a:lnTo>
                    <a:pt x="652370" y="552196"/>
                  </a:lnTo>
                  <a:lnTo>
                    <a:pt x="644932" y="560251"/>
                  </a:lnTo>
                  <a:lnTo>
                    <a:pt x="637495" y="568218"/>
                  </a:lnTo>
                  <a:lnTo>
                    <a:pt x="630058" y="576129"/>
                  </a:lnTo>
                  <a:lnTo>
                    <a:pt x="622620" y="584023"/>
                  </a:lnTo>
                  <a:lnTo>
                    <a:pt x="615183" y="591942"/>
                  </a:lnTo>
                  <a:lnTo>
                    <a:pt x="607746" y="599930"/>
                  </a:lnTo>
                  <a:lnTo>
                    <a:pt x="600309" y="608033"/>
                  </a:lnTo>
                  <a:lnTo>
                    <a:pt x="592871" y="616292"/>
                  </a:lnTo>
                  <a:lnTo>
                    <a:pt x="585434" y="624745"/>
                  </a:lnTo>
                  <a:lnTo>
                    <a:pt x="577997" y="633422"/>
                  </a:lnTo>
                  <a:lnTo>
                    <a:pt x="570560" y="642350"/>
                  </a:lnTo>
                  <a:lnTo>
                    <a:pt x="563122" y="651546"/>
                  </a:lnTo>
                  <a:lnTo>
                    <a:pt x="555685" y="661021"/>
                  </a:lnTo>
                  <a:lnTo>
                    <a:pt x="548248" y="670780"/>
                  </a:lnTo>
                  <a:lnTo>
                    <a:pt x="540811" y="680824"/>
                  </a:lnTo>
                  <a:lnTo>
                    <a:pt x="533373" y="691147"/>
                  </a:lnTo>
                  <a:lnTo>
                    <a:pt x="525936" y="701744"/>
                  </a:lnTo>
                  <a:lnTo>
                    <a:pt x="518499" y="712604"/>
                  </a:lnTo>
                  <a:lnTo>
                    <a:pt x="511062" y="723717"/>
                  </a:lnTo>
                  <a:lnTo>
                    <a:pt x="503624" y="735069"/>
                  </a:lnTo>
                  <a:lnTo>
                    <a:pt x="496187" y="746648"/>
                  </a:lnTo>
                  <a:lnTo>
                    <a:pt x="488750" y="758439"/>
                  </a:lnTo>
                  <a:lnTo>
                    <a:pt x="481313" y="770429"/>
                  </a:lnTo>
                  <a:lnTo>
                    <a:pt x="473875" y="782605"/>
                  </a:lnTo>
                  <a:lnTo>
                    <a:pt x="466438" y="794952"/>
                  </a:lnTo>
                  <a:lnTo>
                    <a:pt x="459001" y="807458"/>
                  </a:lnTo>
                  <a:lnTo>
                    <a:pt x="451564" y="820110"/>
                  </a:lnTo>
                  <a:lnTo>
                    <a:pt x="444126" y="832895"/>
                  </a:lnTo>
                  <a:lnTo>
                    <a:pt x="436689" y="845802"/>
                  </a:lnTo>
                  <a:lnTo>
                    <a:pt x="429252" y="858821"/>
                  </a:lnTo>
                  <a:lnTo>
                    <a:pt x="421815" y="871941"/>
                  </a:lnTo>
                  <a:lnTo>
                    <a:pt x="414377" y="885153"/>
                  </a:lnTo>
                  <a:lnTo>
                    <a:pt x="406940" y="898448"/>
                  </a:lnTo>
                  <a:lnTo>
                    <a:pt x="399503" y="911819"/>
                  </a:lnTo>
                  <a:lnTo>
                    <a:pt x="392066" y="925259"/>
                  </a:lnTo>
                  <a:lnTo>
                    <a:pt x="384628" y="938761"/>
                  </a:lnTo>
                  <a:lnTo>
                    <a:pt x="377191" y="952320"/>
                  </a:lnTo>
                  <a:lnTo>
                    <a:pt x="369754" y="965929"/>
                  </a:lnTo>
                  <a:lnTo>
                    <a:pt x="362317" y="979585"/>
                  </a:lnTo>
                  <a:lnTo>
                    <a:pt x="354879" y="993283"/>
                  </a:lnTo>
                  <a:lnTo>
                    <a:pt x="347442" y="1007019"/>
                  </a:lnTo>
                  <a:lnTo>
                    <a:pt x="340005" y="1020790"/>
                  </a:lnTo>
                  <a:lnTo>
                    <a:pt x="332568" y="1034592"/>
                  </a:lnTo>
                  <a:lnTo>
                    <a:pt x="325130" y="1048424"/>
                  </a:lnTo>
                  <a:lnTo>
                    <a:pt x="317693" y="1062282"/>
                  </a:lnTo>
                  <a:lnTo>
                    <a:pt x="310256" y="1076164"/>
                  </a:lnTo>
                  <a:lnTo>
                    <a:pt x="302819" y="1090068"/>
                  </a:lnTo>
                  <a:lnTo>
                    <a:pt x="295381" y="1103993"/>
                  </a:lnTo>
                  <a:lnTo>
                    <a:pt x="287944" y="1117936"/>
                  </a:lnTo>
                  <a:lnTo>
                    <a:pt x="280507" y="1131896"/>
                  </a:lnTo>
                  <a:lnTo>
                    <a:pt x="273070" y="1145873"/>
                  </a:lnTo>
                  <a:lnTo>
                    <a:pt x="265632" y="1159864"/>
                  </a:lnTo>
                  <a:lnTo>
                    <a:pt x="258195" y="1173868"/>
                  </a:lnTo>
                  <a:lnTo>
                    <a:pt x="250758" y="1187885"/>
                  </a:lnTo>
                  <a:lnTo>
                    <a:pt x="243321" y="1201914"/>
                  </a:lnTo>
                  <a:lnTo>
                    <a:pt x="235883" y="1215954"/>
                  </a:lnTo>
                  <a:lnTo>
                    <a:pt x="228446" y="1230004"/>
                  </a:lnTo>
                  <a:lnTo>
                    <a:pt x="221009" y="1244063"/>
                  </a:lnTo>
                  <a:lnTo>
                    <a:pt x="213571" y="1258131"/>
                  </a:lnTo>
                  <a:lnTo>
                    <a:pt x="206134" y="1272207"/>
                  </a:lnTo>
                  <a:lnTo>
                    <a:pt x="198697" y="1286292"/>
                  </a:lnTo>
                  <a:lnTo>
                    <a:pt x="191260" y="1300383"/>
                  </a:lnTo>
                  <a:lnTo>
                    <a:pt x="183822" y="1314481"/>
                  </a:lnTo>
                  <a:lnTo>
                    <a:pt x="176385" y="1328586"/>
                  </a:lnTo>
                  <a:lnTo>
                    <a:pt x="168948" y="1342696"/>
                  </a:lnTo>
                  <a:lnTo>
                    <a:pt x="161511" y="1356812"/>
                  </a:lnTo>
                  <a:lnTo>
                    <a:pt x="155351" y="1368508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935496" y="4718086"/>
              <a:ext cx="900833" cy="1368508"/>
            </a:xfrm>
            <a:custGeom>
              <a:avLst/>
              <a:pathLst>
                <a:path w="900833" h="1368508">
                  <a:moveTo>
                    <a:pt x="0" y="1368508"/>
                  </a:moveTo>
                  <a:lnTo>
                    <a:pt x="5328" y="1361235"/>
                  </a:lnTo>
                  <a:lnTo>
                    <a:pt x="12766" y="1351084"/>
                  </a:lnTo>
                  <a:lnTo>
                    <a:pt x="20203" y="1340930"/>
                  </a:lnTo>
                  <a:lnTo>
                    <a:pt x="27640" y="1330774"/>
                  </a:lnTo>
                  <a:lnTo>
                    <a:pt x="35077" y="1320616"/>
                  </a:lnTo>
                  <a:lnTo>
                    <a:pt x="42515" y="1310455"/>
                  </a:lnTo>
                  <a:lnTo>
                    <a:pt x="49952" y="1300293"/>
                  </a:lnTo>
                  <a:lnTo>
                    <a:pt x="57389" y="1290128"/>
                  </a:lnTo>
                  <a:lnTo>
                    <a:pt x="64826" y="1279960"/>
                  </a:lnTo>
                  <a:lnTo>
                    <a:pt x="72264" y="1269790"/>
                  </a:lnTo>
                  <a:lnTo>
                    <a:pt x="79701" y="1259618"/>
                  </a:lnTo>
                  <a:lnTo>
                    <a:pt x="87138" y="1249442"/>
                  </a:lnTo>
                  <a:lnTo>
                    <a:pt x="94575" y="1239263"/>
                  </a:lnTo>
                  <a:lnTo>
                    <a:pt x="102013" y="1229082"/>
                  </a:lnTo>
                  <a:lnTo>
                    <a:pt x="109450" y="1218897"/>
                  </a:lnTo>
                  <a:lnTo>
                    <a:pt x="116887" y="1208708"/>
                  </a:lnTo>
                  <a:lnTo>
                    <a:pt x="124324" y="1198516"/>
                  </a:lnTo>
                  <a:lnTo>
                    <a:pt x="131762" y="1188321"/>
                  </a:lnTo>
                  <a:lnTo>
                    <a:pt x="139199" y="1178121"/>
                  </a:lnTo>
                  <a:lnTo>
                    <a:pt x="146636" y="1167918"/>
                  </a:lnTo>
                  <a:lnTo>
                    <a:pt x="154073" y="1157710"/>
                  </a:lnTo>
                  <a:lnTo>
                    <a:pt x="161511" y="1147498"/>
                  </a:lnTo>
                  <a:lnTo>
                    <a:pt x="168948" y="1137281"/>
                  </a:lnTo>
                  <a:lnTo>
                    <a:pt x="176385" y="1127059"/>
                  </a:lnTo>
                  <a:lnTo>
                    <a:pt x="183822" y="1116831"/>
                  </a:lnTo>
                  <a:lnTo>
                    <a:pt x="191260" y="1106599"/>
                  </a:lnTo>
                  <a:lnTo>
                    <a:pt x="198697" y="1096360"/>
                  </a:lnTo>
                  <a:lnTo>
                    <a:pt x="206134" y="1086116"/>
                  </a:lnTo>
                  <a:lnTo>
                    <a:pt x="213571" y="1075865"/>
                  </a:lnTo>
                  <a:lnTo>
                    <a:pt x="221009" y="1065608"/>
                  </a:lnTo>
                  <a:lnTo>
                    <a:pt x="228446" y="1055344"/>
                  </a:lnTo>
                  <a:lnTo>
                    <a:pt x="235883" y="1045072"/>
                  </a:lnTo>
                  <a:lnTo>
                    <a:pt x="243321" y="1034792"/>
                  </a:lnTo>
                  <a:lnTo>
                    <a:pt x="250758" y="1024505"/>
                  </a:lnTo>
                  <a:lnTo>
                    <a:pt x="258195" y="1014209"/>
                  </a:lnTo>
                  <a:lnTo>
                    <a:pt x="265632" y="1003903"/>
                  </a:lnTo>
                  <a:lnTo>
                    <a:pt x="273070" y="993588"/>
                  </a:lnTo>
                  <a:lnTo>
                    <a:pt x="280507" y="983264"/>
                  </a:lnTo>
                  <a:lnTo>
                    <a:pt x="287944" y="972928"/>
                  </a:lnTo>
                  <a:lnTo>
                    <a:pt x="295381" y="962581"/>
                  </a:lnTo>
                  <a:lnTo>
                    <a:pt x="302819" y="952223"/>
                  </a:lnTo>
                  <a:lnTo>
                    <a:pt x="310256" y="941852"/>
                  </a:lnTo>
                  <a:lnTo>
                    <a:pt x="317693" y="931468"/>
                  </a:lnTo>
                  <a:lnTo>
                    <a:pt x="325130" y="921071"/>
                  </a:lnTo>
                  <a:lnTo>
                    <a:pt x="332568" y="910659"/>
                  </a:lnTo>
                  <a:lnTo>
                    <a:pt x="340005" y="900232"/>
                  </a:lnTo>
                  <a:lnTo>
                    <a:pt x="347442" y="889789"/>
                  </a:lnTo>
                  <a:lnTo>
                    <a:pt x="354879" y="879330"/>
                  </a:lnTo>
                  <a:lnTo>
                    <a:pt x="362317" y="868854"/>
                  </a:lnTo>
                  <a:lnTo>
                    <a:pt x="369754" y="858360"/>
                  </a:lnTo>
                  <a:lnTo>
                    <a:pt x="377191" y="847848"/>
                  </a:lnTo>
                  <a:lnTo>
                    <a:pt x="384628" y="837318"/>
                  </a:lnTo>
                  <a:lnTo>
                    <a:pt x="392066" y="826769"/>
                  </a:lnTo>
                  <a:lnTo>
                    <a:pt x="399503" y="816201"/>
                  </a:lnTo>
                  <a:lnTo>
                    <a:pt x="406940" y="805615"/>
                  </a:lnTo>
                  <a:lnTo>
                    <a:pt x="414377" y="795012"/>
                  </a:lnTo>
                  <a:lnTo>
                    <a:pt x="421815" y="784394"/>
                  </a:lnTo>
                  <a:lnTo>
                    <a:pt x="429252" y="773762"/>
                  </a:lnTo>
                  <a:lnTo>
                    <a:pt x="436689" y="763120"/>
                  </a:lnTo>
                  <a:lnTo>
                    <a:pt x="444126" y="752472"/>
                  </a:lnTo>
                  <a:lnTo>
                    <a:pt x="451564" y="741826"/>
                  </a:lnTo>
                  <a:lnTo>
                    <a:pt x="459001" y="731188"/>
                  </a:lnTo>
                  <a:lnTo>
                    <a:pt x="466438" y="720568"/>
                  </a:lnTo>
                  <a:lnTo>
                    <a:pt x="473875" y="709979"/>
                  </a:lnTo>
                  <a:lnTo>
                    <a:pt x="481313" y="699434"/>
                  </a:lnTo>
                  <a:lnTo>
                    <a:pt x="488750" y="688950"/>
                  </a:lnTo>
                  <a:lnTo>
                    <a:pt x="496187" y="678546"/>
                  </a:lnTo>
                  <a:lnTo>
                    <a:pt x="503624" y="668240"/>
                  </a:lnTo>
                  <a:lnTo>
                    <a:pt x="511062" y="658049"/>
                  </a:lnTo>
                  <a:lnTo>
                    <a:pt x="518499" y="647990"/>
                  </a:lnTo>
                  <a:lnTo>
                    <a:pt x="525936" y="638072"/>
                  </a:lnTo>
                  <a:lnTo>
                    <a:pt x="533373" y="628297"/>
                  </a:lnTo>
                  <a:lnTo>
                    <a:pt x="540811" y="618655"/>
                  </a:lnTo>
                  <a:lnTo>
                    <a:pt x="548248" y="609122"/>
                  </a:lnTo>
                  <a:lnTo>
                    <a:pt x="555685" y="599661"/>
                  </a:lnTo>
                  <a:lnTo>
                    <a:pt x="563122" y="590220"/>
                  </a:lnTo>
                  <a:lnTo>
                    <a:pt x="570560" y="580738"/>
                  </a:lnTo>
                  <a:lnTo>
                    <a:pt x="577997" y="571148"/>
                  </a:lnTo>
                  <a:lnTo>
                    <a:pt x="585434" y="561385"/>
                  </a:lnTo>
                  <a:lnTo>
                    <a:pt x="592871" y="551389"/>
                  </a:lnTo>
                  <a:lnTo>
                    <a:pt x="600309" y="541116"/>
                  </a:lnTo>
                  <a:lnTo>
                    <a:pt x="607746" y="530532"/>
                  </a:lnTo>
                  <a:lnTo>
                    <a:pt x="615183" y="519623"/>
                  </a:lnTo>
                  <a:lnTo>
                    <a:pt x="622620" y="508385"/>
                  </a:lnTo>
                  <a:lnTo>
                    <a:pt x="630058" y="496830"/>
                  </a:lnTo>
                  <a:lnTo>
                    <a:pt x="637495" y="484974"/>
                  </a:lnTo>
                  <a:lnTo>
                    <a:pt x="644932" y="472842"/>
                  </a:lnTo>
                  <a:lnTo>
                    <a:pt x="652370" y="460460"/>
                  </a:lnTo>
                  <a:lnTo>
                    <a:pt x="659807" y="447854"/>
                  </a:lnTo>
                  <a:lnTo>
                    <a:pt x="667244" y="435052"/>
                  </a:lnTo>
                  <a:lnTo>
                    <a:pt x="674681" y="422077"/>
                  </a:lnTo>
                  <a:lnTo>
                    <a:pt x="682119" y="408952"/>
                  </a:lnTo>
                  <a:lnTo>
                    <a:pt x="689556" y="395696"/>
                  </a:lnTo>
                  <a:lnTo>
                    <a:pt x="696993" y="382327"/>
                  </a:lnTo>
                  <a:lnTo>
                    <a:pt x="704430" y="368860"/>
                  </a:lnTo>
                  <a:lnTo>
                    <a:pt x="711868" y="355308"/>
                  </a:lnTo>
                  <a:lnTo>
                    <a:pt x="719305" y="341684"/>
                  </a:lnTo>
                  <a:lnTo>
                    <a:pt x="726742" y="327995"/>
                  </a:lnTo>
                  <a:lnTo>
                    <a:pt x="734179" y="314251"/>
                  </a:lnTo>
                  <a:lnTo>
                    <a:pt x="741617" y="300459"/>
                  </a:lnTo>
                  <a:lnTo>
                    <a:pt x="749054" y="286625"/>
                  </a:lnTo>
                  <a:lnTo>
                    <a:pt x="756491" y="272754"/>
                  </a:lnTo>
                  <a:lnTo>
                    <a:pt x="763928" y="258851"/>
                  </a:lnTo>
                  <a:lnTo>
                    <a:pt x="771366" y="244919"/>
                  </a:lnTo>
                  <a:lnTo>
                    <a:pt x="778803" y="230963"/>
                  </a:lnTo>
                  <a:lnTo>
                    <a:pt x="786240" y="216984"/>
                  </a:lnTo>
                  <a:lnTo>
                    <a:pt x="793677" y="202985"/>
                  </a:lnTo>
                  <a:lnTo>
                    <a:pt x="801115" y="188970"/>
                  </a:lnTo>
                  <a:lnTo>
                    <a:pt x="808552" y="174938"/>
                  </a:lnTo>
                  <a:lnTo>
                    <a:pt x="815989" y="160892"/>
                  </a:lnTo>
                  <a:lnTo>
                    <a:pt x="823426" y="146834"/>
                  </a:lnTo>
                  <a:lnTo>
                    <a:pt x="830864" y="132765"/>
                  </a:lnTo>
                  <a:lnTo>
                    <a:pt x="838301" y="118685"/>
                  </a:lnTo>
                  <a:lnTo>
                    <a:pt x="845738" y="104596"/>
                  </a:lnTo>
                  <a:lnTo>
                    <a:pt x="853175" y="90498"/>
                  </a:lnTo>
                  <a:lnTo>
                    <a:pt x="860613" y="76393"/>
                  </a:lnTo>
                  <a:lnTo>
                    <a:pt x="868050" y="62280"/>
                  </a:lnTo>
                  <a:lnTo>
                    <a:pt x="875487" y="48161"/>
                  </a:lnTo>
                  <a:lnTo>
                    <a:pt x="882924" y="34036"/>
                  </a:lnTo>
                  <a:lnTo>
                    <a:pt x="890362" y="19905"/>
                  </a:lnTo>
                  <a:lnTo>
                    <a:pt x="897799" y="5769"/>
                  </a:lnTo>
                  <a:lnTo>
                    <a:pt x="90083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090848" y="4718086"/>
              <a:ext cx="914894" cy="1368508"/>
            </a:xfrm>
            <a:custGeom>
              <a:avLst/>
              <a:pathLst>
                <a:path w="914894" h="1368508">
                  <a:moveTo>
                    <a:pt x="914894" y="0"/>
                  </a:moveTo>
                  <a:lnTo>
                    <a:pt x="913504" y="1893"/>
                  </a:lnTo>
                  <a:lnTo>
                    <a:pt x="906067" y="12029"/>
                  </a:lnTo>
                  <a:lnTo>
                    <a:pt x="898630" y="22167"/>
                  </a:lnTo>
                  <a:lnTo>
                    <a:pt x="891192" y="32305"/>
                  </a:lnTo>
                  <a:lnTo>
                    <a:pt x="883755" y="42445"/>
                  </a:lnTo>
                  <a:lnTo>
                    <a:pt x="876318" y="52585"/>
                  </a:lnTo>
                  <a:lnTo>
                    <a:pt x="868881" y="62727"/>
                  </a:lnTo>
                  <a:lnTo>
                    <a:pt x="861443" y="72869"/>
                  </a:lnTo>
                  <a:lnTo>
                    <a:pt x="854006" y="83013"/>
                  </a:lnTo>
                  <a:lnTo>
                    <a:pt x="846569" y="93157"/>
                  </a:lnTo>
                  <a:lnTo>
                    <a:pt x="839132" y="103302"/>
                  </a:lnTo>
                  <a:lnTo>
                    <a:pt x="831694" y="113448"/>
                  </a:lnTo>
                  <a:lnTo>
                    <a:pt x="824257" y="123595"/>
                  </a:lnTo>
                  <a:lnTo>
                    <a:pt x="816820" y="133742"/>
                  </a:lnTo>
                  <a:lnTo>
                    <a:pt x="809383" y="143890"/>
                  </a:lnTo>
                  <a:lnTo>
                    <a:pt x="801945" y="154038"/>
                  </a:lnTo>
                  <a:lnTo>
                    <a:pt x="794508" y="164186"/>
                  </a:lnTo>
                  <a:lnTo>
                    <a:pt x="787071" y="174334"/>
                  </a:lnTo>
                  <a:lnTo>
                    <a:pt x="779634" y="184482"/>
                  </a:lnTo>
                  <a:lnTo>
                    <a:pt x="772196" y="194630"/>
                  </a:lnTo>
                  <a:lnTo>
                    <a:pt x="764759" y="204776"/>
                  </a:lnTo>
                  <a:lnTo>
                    <a:pt x="757322" y="214922"/>
                  </a:lnTo>
                  <a:lnTo>
                    <a:pt x="749885" y="225066"/>
                  </a:lnTo>
                  <a:lnTo>
                    <a:pt x="742447" y="235207"/>
                  </a:lnTo>
                  <a:lnTo>
                    <a:pt x="735010" y="245346"/>
                  </a:lnTo>
                  <a:lnTo>
                    <a:pt x="727573" y="255482"/>
                  </a:lnTo>
                  <a:lnTo>
                    <a:pt x="720136" y="265613"/>
                  </a:lnTo>
                  <a:lnTo>
                    <a:pt x="712698" y="275739"/>
                  </a:lnTo>
                  <a:lnTo>
                    <a:pt x="705261" y="285860"/>
                  </a:lnTo>
                  <a:lnTo>
                    <a:pt x="697824" y="295972"/>
                  </a:lnTo>
                  <a:lnTo>
                    <a:pt x="690387" y="306077"/>
                  </a:lnTo>
                  <a:lnTo>
                    <a:pt x="682949" y="316171"/>
                  </a:lnTo>
                  <a:lnTo>
                    <a:pt x="675512" y="326253"/>
                  </a:lnTo>
                  <a:lnTo>
                    <a:pt x="668075" y="336321"/>
                  </a:lnTo>
                  <a:lnTo>
                    <a:pt x="660638" y="346373"/>
                  </a:lnTo>
                  <a:lnTo>
                    <a:pt x="653200" y="356405"/>
                  </a:lnTo>
                  <a:lnTo>
                    <a:pt x="645763" y="366415"/>
                  </a:lnTo>
                  <a:lnTo>
                    <a:pt x="638326" y="376400"/>
                  </a:lnTo>
                  <a:lnTo>
                    <a:pt x="630889" y="386354"/>
                  </a:lnTo>
                  <a:lnTo>
                    <a:pt x="623451" y="396273"/>
                  </a:lnTo>
                  <a:lnTo>
                    <a:pt x="616014" y="406153"/>
                  </a:lnTo>
                  <a:lnTo>
                    <a:pt x="608577" y="415986"/>
                  </a:lnTo>
                  <a:lnTo>
                    <a:pt x="601140" y="425767"/>
                  </a:lnTo>
                  <a:lnTo>
                    <a:pt x="593702" y="435487"/>
                  </a:lnTo>
                  <a:lnTo>
                    <a:pt x="586265" y="445139"/>
                  </a:lnTo>
                  <a:lnTo>
                    <a:pt x="578828" y="454713"/>
                  </a:lnTo>
                  <a:lnTo>
                    <a:pt x="571391" y="464199"/>
                  </a:lnTo>
                  <a:lnTo>
                    <a:pt x="563953" y="473587"/>
                  </a:lnTo>
                  <a:lnTo>
                    <a:pt x="556516" y="482865"/>
                  </a:lnTo>
                  <a:lnTo>
                    <a:pt x="549079" y="492025"/>
                  </a:lnTo>
                  <a:lnTo>
                    <a:pt x="541641" y="501054"/>
                  </a:lnTo>
                  <a:lnTo>
                    <a:pt x="534204" y="509944"/>
                  </a:lnTo>
                  <a:lnTo>
                    <a:pt x="526767" y="518688"/>
                  </a:lnTo>
                  <a:lnTo>
                    <a:pt x="519330" y="527282"/>
                  </a:lnTo>
                  <a:lnTo>
                    <a:pt x="511892" y="535727"/>
                  </a:lnTo>
                  <a:lnTo>
                    <a:pt x="504455" y="544028"/>
                  </a:lnTo>
                  <a:lnTo>
                    <a:pt x="497018" y="552196"/>
                  </a:lnTo>
                  <a:lnTo>
                    <a:pt x="489581" y="560251"/>
                  </a:lnTo>
                  <a:lnTo>
                    <a:pt x="482143" y="568218"/>
                  </a:lnTo>
                  <a:lnTo>
                    <a:pt x="474706" y="576129"/>
                  </a:lnTo>
                  <a:lnTo>
                    <a:pt x="467269" y="584023"/>
                  </a:lnTo>
                  <a:lnTo>
                    <a:pt x="459832" y="591942"/>
                  </a:lnTo>
                  <a:lnTo>
                    <a:pt x="452394" y="599930"/>
                  </a:lnTo>
                  <a:lnTo>
                    <a:pt x="444957" y="608033"/>
                  </a:lnTo>
                  <a:lnTo>
                    <a:pt x="437520" y="616292"/>
                  </a:lnTo>
                  <a:lnTo>
                    <a:pt x="430083" y="624745"/>
                  </a:lnTo>
                  <a:lnTo>
                    <a:pt x="422645" y="633422"/>
                  </a:lnTo>
                  <a:lnTo>
                    <a:pt x="415208" y="642350"/>
                  </a:lnTo>
                  <a:lnTo>
                    <a:pt x="407771" y="651546"/>
                  </a:lnTo>
                  <a:lnTo>
                    <a:pt x="400334" y="661021"/>
                  </a:lnTo>
                  <a:lnTo>
                    <a:pt x="392896" y="670780"/>
                  </a:lnTo>
                  <a:lnTo>
                    <a:pt x="385459" y="680824"/>
                  </a:lnTo>
                  <a:lnTo>
                    <a:pt x="378022" y="691147"/>
                  </a:lnTo>
                  <a:lnTo>
                    <a:pt x="370585" y="701744"/>
                  </a:lnTo>
                  <a:lnTo>
                    <a:pt x="363147" y="712604"/>
                  </a:lnTo>
                  <a:lnTo>
                    <a:pt x="355710" y="723717"/>
                  </a:lnTo>
                  <a:lnTo>
                    <a:pt x="348273" y="735069"/>
                  </a:lnTo>
                  <a:lnTo>
                    <a:pt x="340836" y="746648"/>
                  </a:lnTo>
                  <a:lnTo>
                    <a:pt x="333398" y="758439"/>
                  </a:lnTo>
                  <a:lnTo>
                    <a:pt x="325961" y="770429"/>
                  </a:lnTo>
                  <a:lnTo>
                    <a:pt x="318524" y="782605"/>
                  </a:lnTo>
                  <a:lnTo>
                    <a:pt x="311087" y="794952"/>
                  </a:lnTo>
                  <a:lnTo>
                    <a:pt x="303649" y="807458"/>
                  </a:lnTo>
                  <a:lnTo>
                    <a:pt x="296212" y="820110"/>
                  </a:lnTo>
                  <a:lnTo>
                    <a:pt x="288775" y="832895"/>
                  </a:lnTo>
                  <a:lnTo>
                    <a:pt x="281338" y="845802"/>
                  </a:lnTo>
                  <a:lnTo>
                    <a:pt x="273900" y="858821"/>
                  </a:lnTo>
                  <a:lnTo>
                    <a:pt x="266463" y="871941"/>
                  </a:lnTo>
                  <a:lnTo>
                    <a:pt x="259026" y="885153"/>
                  </a:lnTo>
                  <a:lnTo>
                    <a:pt x="251589" y="898448"/>
                  </a:lnTo>
                  <a:lnTo>
                    <a:pt x="244151" y="911819"/>
                  </a:lnTo>
                  <a:lnTo>
                    <a:pt x="236714" y="925259"/>
                  </a:lnTo>
                  <a:lnTo>
                    <a:pt x="229277" y="938761"/>
                  </a:lnTo>
                  <a:lnTo>
                    <a:pt x="221840" y="952320"/>
                  </a:lnTo>
                  <a:lnTo>
                    <a:pt x="214402" y="965929"/>
                  </a:lnTo>
                  <a:lnTo>
                    <a:pt x="206965" y="979585"/>
                  </a:lnTo>
                  <a:lnTo>
                    <a:pt x="199528" y="993283"/>
                  </a:lnTo>
                  <a:lnTo>
                    <a:pt x="192091" y="1007019"/>
                  </a:lnTo>
                  <a:lnTo>
                    <a:pt x="184653" y="1020790"/>
                  </a:lnTo>
                  <a:lnTo>
                    <a:pt x="177216" y="1034592"/>
                  </a:lnTo>
                  <a:lnTo>
                    <a:pt x="169779" y="1048424"/>
                  </a:lnTo>
                  <a:lnTo>
                    <a:pt x="162342" y="1062282"/>
                  </a:lnTo>
                  <a:lnTo>
                    <a:pt x="154904" y="1076164"/>
                  </a:lnTo>
                  <a:lnTo>
                    <a:pt x="147467" y="1090068"/>
                  </a:lnTo>
                  <a:lnTo>
                    <a:pt x="140030" y="1103993"/>
                  </a:lnTo>
                  <a:lnTo>
                    <a:pt x="132592" y="1117936"/>
                  </a:lnTo>
                  <a:lnTo>
                    <a:pt x="125155" y="1131896"/>
                  </a:lnTo>
                  <a:lnTo>
                    <a:pt x="117718" y="1145873"/>
                  </a:lnTo>
                  <a:lnTo>
                    <a:pt x="110281" y="1159864"/>
                  </a:lnTo>
                  <a:lnTo>
                    <a:pt x="102843" y="1173868"/>
                  </a:lnTo>
                  <a:lnTo>
                    <a:pt x="95406" y="1187885"/>
                  </a:lnTo>
                  <a:lnTo>
                    <a:pt x="87969" y="1201914"/>
                  </a:lnTo>
                  <a:lnTo>
                    <a:pt x="80532" y="1215954"/>
                  </a:lnTo>
                  <a:lnTo>
                    <a:pt x="73094" y="1230004"/>
                  </a:lnTo>
                  <a:lnTo>
                    <a:pt x="65657" y="1244063"/>
                  </a:lnTo>
                  <a:lnTo>
                    <a:pt x="58220" y="1258131"/>
                  </a:lnTo>
                  <a:lnTo>
                    <a:pt x="50783" y="1272207"/>
                  </a:lnTo>
                  <a:lnTo>
                    <a:pt x="43345" y="1286292"/>
                  </a:lnTo>
                  <a:lnTo>
                    <a:pt x="35908" y="1300383"/>
                  </a:lnTo>
                  <a:lnTo>
                    <a:pt x="28471" y="1314481"/>
                  </a:lnTo>
                  <a:lnTo>
                    <a:pt x="21034" y="1328586"/>
                  </a:lnTo>
                  <a:lnTo>
                    <a:pt x="13596" y="1342696"/>
                  </a:lnTo>
                  <a:lnTo>
                    <a:pt x="6159" y="1356812"/>
                  </a:lnTo>
                  <a:lnTo>
                    <a:pt x="0" y="13685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025888" y="4718086"/>
              <a:ext cx="881174" cy="1368508"/>
            </a:xfrm>
            <a:custGeom>
              <a:avLst/>
              <a:pathLst>
                <a:path w="881174" h="1368508">
                  <a:moveTo>
                    <a:pt x="0" y="1368508"/>
                  </a:moveTo>
                  <a:lnTo>
                    <a:pt x="4184" y="1361662"/>
                  </a:lnTo>
                  <a:lnTo>
                    <a:pt x="11621" y="1349493"/>
                  </a:lnTo>
                  <a:lnTo>
                    <a:pt x="19058" y="1337324"/>
                  </a:lnTo>
                  <a:lnTo>
                    <a:pt x="26496" y="1325155"/>
                  </a:lnTo>
                  <a:lnTo>
                    <a:pt x="33933" y="1312987"/>
                  </a:lnTo>
                  <a:lnTo>
                    <a:pt x="41370" y="1300818"/>
                  </a:lnTo>
                  <a:lnTo>
                    <a:pt x="48807" y="1288650"/>
                  </a:lnTo>
                  <a:lnTo>
                    <a:pt x="56245" y="1276481"/>
                  </a:lnTo>
                  <a:lnTo>
                    <a:pt x="63682" y="1264313"/>
                  </a:lnTo>
                  <a:lnTo>
                    <a:pt x="71119" y="1252145"/>
                  </a:lnTo>
                  <a:lnTo>
                    <a:pt x="78556" y="1239978"/>
                  </a:lnTo>
                  <a:lnTo>
                    <a:pt x="85994" y="1227810"/>
                  </a:lnTo>
                  <a:lnTo>
                    <a:pt x="93431" y="1215643"/>
                  </a:lnTo>
                  <a:lnTo>
                    <a:pt x="100868" y="1203476"/>
                  </a:lnTo>
                  <a:lnTo>
                    <a:pt x="108305" y="1191310"/>
                  </a:lnTo>
                  <a:lnTo>
                    <a:pt x="115743" y="1179144"/>
                  </a:lnTo>
                  <a:lnTo>
                    <a:pt x="123180" y="1166979"/>
                  </a:lnTo>
                  <a:lnTo>
                    <a:pt x="130617" y="1154814"/>
                  </a:lnTo>
                  <a:lnTo>
                    <a:pt x="138054" y="1142650"/>
                  </a:lnTo>
                  <a:lnTo>
                    <a:pt x="145492" y="1130487"/>
                  </a:lnTo>
                  <a:lnTo>
                    <a:pt x="152929" y="1118325"/>
                  </a:lnTo>
                  <a:lnTo>
                    <a:pt x="160366" y="1106164"/>
                  </a:lnTo>
                  <a:lnTo>
                    <a:pt x="167803" y="1094004"/>
                  </a:lnTo>
                  <a:lnTo>
                    <a:pt x="175241" y="1081846"/>
                  </a:lnTo>
                  <a:lnTo>
                    <a:pt x="182678" y="1069689"/>
                  </a:lnTo>
                  <a:lnTo>
                    <a:pt x="190115" y="1057535"/>
                  </a:lnTo>
                  <a:lnTo>
                    <a:pt x="197552" y="1045382"/>
                  </a:lnTo>
                  <a:lnTo>
                    <a:pt x="204990" y="1033232"/>
                  </a:lnTo>
                  <a:lnTo>
                    <a:pt x="212427" y="1021086"/>
                  </a:lnTo>
                  <a:lnTo>
                    <a:pt x="219864" y="1008943"/>
                  </a:lnTo>
                  <a:lnTo>
                    <a:pt x="227301" y="996803"/>
                  </a:lnTo>
                  <a:lnTo>
                    <a:pt x="234739" y="984669"/>
                  </a:lnTo>
                  <a:lnTo>
                    <a:pt x="242176" y="972540"/>
                  </a:lnTo>
                  <a:lnTo>
                    <a:pt x="249613" y="960417"/>
                  </a:lnTo>
                  <a:lnTo>
                    <a:pt x="257050" y="948302"/>
                  </a:lnTo>
                  <a:lnTo>
                    <a:pt x="264488" y="936195"/>
                  </a:lnTo>
                  <a:lnTo>
                    <a:pt x="271925" y="924097"/>
                  </a:lnTo>
                  <a:lnTo>
                    <a:pt x="279362" y="912011"/>
                  </a:lnTo>
                  <a:lnTo>
                    <a:pt x="286799" y="899938"/>
                  </a:lnTo>
                  <a:lnTo>
                    <a:pt x="294237" y="887880"/>
                  </a:lnTo>
                  <a:lnTo>
                    <a:pt x="301674" y="875839"/>
                  </a:lnTo>
                  <a:lnTo>
                    <a:pt x="309111" y="863819"/>
                  </a:lnTo>
                  <a:lnTo>
                    <a:pt x="316548" y="851822"/>
                  </a:lnTo>
                  <a:lnTo>
                    <a:pt x="323986" y="839852"/>
                  </a:lnTo>
                  <a:lnTo>
                    <a:pt x="331423" y="827914"/>
                  </a:lnTo>
                  <a:lnTo>
                    <a:pt x="338860" y="816012"/>
                  </a:lnTo>
                  <a:lnTo>
                    <a:pt x="346297" y="804153"/>
                  </a:lnTo>
                  <a:lnTo>
                    <a:pt x="353735" y="792343"/>
                  </a:lnTo>
                  <a:lnTo>
                    <a:pt x="361172" y="780591"/>
                  </a:lnTo>
                  <a:lnTo>
                    <a:pt x="368609" y="768905"/>
                  </a:lnTo>
                  <a:lnTo>
                    <a:pt x="376047" y="757295"/>
                  </a:lnTo>
                  <a:lnTo>
                    <a:pt x="383484" y="745774"/>
                  </a:lnTo>
                  <a:lnTo>
                    <a:pt x="390921" y="734354"/>
                  </a:lnTo>
                  <a:lnTo>
                    <a:pt x="398358" y="723052"/>
                  </a:lnTo>
                  <a:lnTo>
                    <a:pt x="405796" y="711883"/>
                  </a:lnTo>
                  <a:lnTo>
                    <a:pt x="413233" y="700864"/>
                  </a:lnTo>
                  <a:lnTo>
                    <a:pt x="420670" y="690013"/>
                  </a:lnTo>
                  <a:lnTo>
                    <a:pt x="428107" y="679350"/>
                  </a:lnTo>
                  <a:lnTo>
                    <a:pt x="435545" y="668890"/>
                  </a:lnTo>
                  <a:lnTo>
                    <a:pt x="442982" y="658648"/>
                  </a:lnTo>
                  <a:lnTo>
                    <a:pt x="450419" y="648633"/>
                  </a:lnTo>
                  <a:lnTo>
                    <a:pt x="457856" y="638850"/>
                  </a:lnTo>
                  <a:lnTo>
                    <a:pt x="465294" y="629291"/>
                  </a:lnTo>
                  <a:lnTo>
                    <a:pt x="472731" y="619942"/>
                  </a:lnTo>
                  <a:lnTo>
                    <a:pt x="480168" y="610776"/>
                  </a:lnTo>
                  <a:lnTo>
                    <a:pt x="487605" y="601753"/>
                  </a:lnTo>
                  <a:lnTo>
                    <a:pt x="495043" y="592827"/>
                  </a:lnTo>
                  <a:lnTo>
                    <a:pt x="502480" y="583942"/>
                  </a:lnTo>
                  <a:lnTo>
                    <a:pt x="509917" y="575040"/>
                  </a:lnTo>
                  <a:lnTo>
                    <a:pt x="517354" y="566065"/>
                  </a:lnTo>
                  <a:lnTo>
                    <a:pt x="524792" y="556965"/>
                  </a:lnTo>
                  <a:lnTo>
                    <a:pt x="532229" y="547697"/>
                  </a:lnTo>
                  <a:lnTo>
                    <a:pt x="539666" y="538229"/>
                  </a:lnTo>
                  <a:lnTo>
                    <a:pt x="547103" y="528542"/>
                  </a:lnTo>
                  <a:lnTo>
                    <a:pt x="554541" y="518625"/>
                  </a:lnTo>
                  <a:lnTo>
                    <a:pt x="561978" y="508478"/>
                  </a:lnTo>
                  <a:lnTo>
                    <a:pt x="569415" y="498109"/>
                  </a:lnTo>
                  <a:lnTo>
                    <a:pt x="576852" y="487530"/>
                  </a:lnTo>
                  <a:lnTo>
                    <a:pt x="584290" y="476756"/>
                  </a:lnTo>
                  <a:lnTo>
                    <a:pt x="591727" y="465806"/>
                  </a:lnTo>
                  <a:lnTo>
                    <a:pt x="599164" y="454698"/>
                  </a:lnTo>
                  <a:lnTo>
                    <a:pt x="606601" y="443450"/>
                  </a:lnTo>
                  <a:lnTo>
                    <a:pt x="614039" y="432078"/>
                  </a:lnTo>
                  <a:lnTo>
                    <a:pt x="621476" y="420598"/>
                  </a:lnTo>
                  <a:lnTo>
                    <a:pt x="628913" y="409024"/>
                  </a:lnTo>
                  <a:lnTo>
                    <a:pt x="636350" y="397369"/>
                  </a:lnTo>
                  <a:lnTo>
                    <a:pt x="643788" y="385643"/>
                  </a:lnTo>
                  <a:lnTo>
                    <a:pt x="651225" y="373857"/>
                  </a:lnTo>
                  <a:lnTo>
                    <a:pt x="658662" y="362018"/>
                  </a:lnTo>
                  <a:lnTo>
                    <a:pt x="666099" y="350133"/>
                  </a:lnTo>
                  <a:lnTo>
                    <a:pt x="673537" y="338210"/>
                  </a:lnTo>
                  <a:lnTo>
                    <a:pt x="680974" y="326253"/>
                  </a:lnTo>
                  <a:lnTo>
                    <a:pt x="688411" y="314267"/>
                  </a:lnTo>
                  <a:lnTo>
                    <a:pt x="695848" y="302256"/>
                  </a:lnTo>
                  <a:lnTo>
                    <a:pt x="703286" y="290223"/>
                  </a:lnTo>
                  <a:lnTo>
                    <a:pt x="710723" y="278172"/>
                  </a:lnTo>
                  <a:lnTo>
                    <a:pt x="718160" y="266105"/>
                  </a:lnTo>
                  <a:lnTo>
                    <a:pt x="725597" y="254024"/>
                  </a:lnTo>
                  <a:lnTo>
                    <a:pt x="733035" y="241931"/>
                  </a:lnTo>
                  <a:lnTo>
                    <a:pt x="740472" y="229828"/>
                  </a:lnTo>
                  <a:lnTo>
                    <a:pt x="747909" y="217716"/>
                  </a:lnTo>
                  <a:lnTo>
                    <a:pt x="755347" y="205596"/>
                  </a:lnTo>
                  <a:lnTo>
                    <a:pt x="762784" y="193470"/>
                  </a:lnTo>
                  <a:lnTo>
                    <a:pt x="770221" y="181338"/>
                  </a:lnTo>
                  <a:lnTo>
                    <a:pt x="777658" y="169200"/>
                  </a:lnTo>
                  <a:lnTo>
                    <a:pt x="785096" y="157059"/>
                  </a:lnTo>
                  <a:lnTo>
                    <a:pt x="792533" y="144914"/>
                  </a:lnTo>
                  <a:lnTo>
                    <a:pt x="799970" y="132765"/>
                  </a:lnTo>
                  <a:lnTo>
                    <a:pt x="807407" y="120614"/>
                  </a:lnTo>
                  <a:lnTo>
                    <a:pt x="814845" y="108460"/>
                  </a:lnTo>
                  <a:lnTo>
                    <a:pt x="822282" y="96304"/>
                  </a:lnTo>
                  <a:lnTo>
                    <a:pt x="829719" y="84147"/>
                  </a:lnTo>
                  <a:lnTo>
                    <a:pt x="837156" y="71987"/>
                  </a:lnTo>
                  <a:lnTo>
                    <a:pt x="844594" y="59827"/>
                  </a:lnTo>
                  <a:lnTo>
                    <a:pt x="852031" y="47665"/>
                  </a:lnTo>
                  <a:lnTo>
                    <a:pt x="859468" y="35502"/>
                  </a:lnTo>
                  <a:lnTo>
                    <a:pt x="866905" y="23339"/>
                  </a:lnTo>
                  <a:lnTo>
                    <a:pt x="874343" y="11174"/>
                  </a:lnTo>
                  <a:lnTo>
                    <a:pt x="881174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615730" y="6040707"/>
              <a:ext cx="91774" cy="9177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668337" y="6041254"/>
              <a:ext cx="90682" cy="90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727131" y="6047987"/>
              <a:ext cx="77215" cy="772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781471" y="6050266"/>
              <a:ext cx="72657" cy="7265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832910" y="6049644"/>
              <a:ext cx="73900" cy="7390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888772" y="6053446"/>
              <a:ext cx="66297" cy="6629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948367" y="6060980"/>
              <a:ext cx="51228" cy="5122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01068" y="6061620"/>
              <a:ext cx="49950" cy="4995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7655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109296" y="6065727"/>
              <a:ext cx="41736" cy="417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61777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218675" y="6070984"/>
              <a:ext cx="31220" cy="312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76487" y="6076736"/>
              <a:ext cx="19718" cy="1971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318180" y="6066368"/>
              <a:ext cx="40454" cy="40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369400" y="6065527"/>
              <a:ext cx="42135" cy="421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419595" y="6063661"/>
              <a:ext cx="45867" cy="458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460731" y="6052736"/>
              <a:ext cx="67717" cy="677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511503" y="6051447"/>
              <a:ext cx="70294" cy="702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560611" y="6048495"/>
              <a:ext cx="76199" cy="761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613204" y="6049027"/>
              <a:ext cx="75136" cy="751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666829" y="6050591"/>
              <a:ext cx="72008" cy="7200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715849" y="6047550"/>
              <a:ext cx="78089" cy="7808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764906" y="6044546"/>
              <a:ext cx="84096" cy="840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809818" y="6037397"/>
              <a:ext cx="98394" cy="983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864046" y="6039564"/>
              <a:ext cx="94060" cy="940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918773" y="6042231"/>
              <a:ext cx="88727" cy="8872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976563" y="6047961"/>
              <a:ext cx="77268" cy="7726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023011" y="6042348"/>
              <a:ext cx="88494" cy="884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076785" y="6044061"/>
              <a:ext cx="85067" cy="850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133307" y="5756813"/>
              <a:ext cx="76144" cy="7614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88116" y="5613289"/>
              <a:ext cx="70648" cy="706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41846" y="5621811"/>
              <a:ext cx="67310" cy="673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95658" y="5603702"/>
              <a:ext cx="63809" cy="6380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347054" y="5524772"/>
              <a:ext cx="65138" cy="6513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397865" y="5518050"/>
              <a:ext cx="67636" cy="676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49967" y="5266415"/>
              <a:ext cx="67555" cy="6755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13491" y="5477782"/>
              <a:ext cx="44628" cy="4462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583231" y="4713451"/>
              <a:ext cx="9271" cy="927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564800" y="1352506"/>
              <a:ext cx="1338705" cy="1368508"/>
            </a:xfrm>
            <a:custGeom>
              <a:avLst/>
              <a:pathLst>
                <a:path w="1338705" h="1368508">
                  <a:moveTo>
                    <a:pt x="0" y="1343746"/>
                  </a:moveTo>
                  <a:lnTo>
                    <a:pt x="7437" y="1335195"/>
                  </a:lnTo>
                  <a:lnTo>
                    <a:pt x="14874" y="1326641"/>
                  </a:lnTo>
                  <a:lnTo>
                    <a:pt x="22311" y="1318084"/>
                  </a:lnTo>
                  <a:lnTo>
                    <a:pt x="29749" y="1309524"/>
                  </a:lnTo>
                  <a:lnTo>
                    <a:pt x="37186" y="1300961"/>
                  </a:lnTo>
                  <a:lnTo>
                    <a:pt x="44623" y="1292396"/>
                  </a:lnTo>
                  <a:lnTo>
                    <a:pt x="52060" y="1283827"/>
                  </a:lnTo>
                  <a:lnTo>
                    <a:pt x="59498" y="1275256"/>
                  </a:lnTo>
                  <a:lnTo>
                    <a:pt x="66935" y="1266681"/>
                  </a:lnTo>
                  <a:lnTo>
                    <a:pt x="74372" y="1258104"/>
                  </a:lnTo>
                  <a:lnTo>
                    <a:pt x="81809" y="1249524"/>
                  </a:lnTo>
                  <a:lnTo>
                    <a:pt x="89247" y="1240940"/>
                  </a:lnTo>
                  <a:lnTo>
                    <a:pt x="96684" y="1232354"/>
                  </a:lnTo>
                  <a:lnTo>
                    <a:pt x="104121" y="1223764"/>
                  </a:lnTo>
                  <a:lnTo>
                    <a:pt x="111558" y="1215171"/>
                  </a:lnTo>
                  <a:lnTo>
                    <a:pt x="118996" y="1206576"/>
                  </a:lnTo>
                  <a:lnTo>
                    <a:pt x="126433" y="1197977"/>
                  </a:lnTo>
                  <a:lnTo>
                    <a:pt x="133870" y="1189375"/>
                  </a:lnTo>
                  <a:lnTo>
                    <a:pt x="141307" y="1180770"/>
                  </a:lnTo>
                  <a:lnTo>
                    <a:pt x="148745" y="1172162"/>
                  </a:lnTo>
                  <a:lnTo>
                    <a:pt x="156182" y="1163550"/>
                  </a:lnTo>
                  <a:lnTo>
                    <a:pt x="163619" y="1154936"/>
                  </a:lnTo>
                  <a:lnTo>
                    <a:pt x="171056" y="1146319"/>
                  </a:lnTo>
                  <a:lnTo>
                    <a:pt x="178494" y="1137698"/>
                  </a:lnTo>
                  <a:lnTo>
                    <a:pt x="185931" y="1129074"/>
                  </a:lnTo>
                  <a:lnTo>
                    <a:pt x="193368" y="1120448"/>
                  </a:lnTo>
                  <a:lnTo>
                    <a:pt x="200805" y="1111818"/>
                  </a:lnTo>
                  <a:lnTo>
                    <a:pt x="208243" y="1103185"/>
                  </a:lnTo>
                  <a:lnTo>
                    <a:pt x="215680" y="1094549"/>
                  </a:lnTo>
                  <a:lnTo>
                    <a:pt x="223117" y="1085911"/>
                  </a:lnTo>
                  <a:lnTo>
                    <a:pt x="230554" y="1077269"/>
                  </a:lnTo>
                  <a:lnTo>
                    <a:pt x="237992" y="1068625"/>
                  </a:lnTo>
                  <a:lnTo>
                    <a:pt x="245429" y="1059977"/>
                  </a:lnTo>
                  <a:lnTo>
                    <a:pt x="252866" y="1051328"/>
                  </a:lnTo>
                  <a:lnTo>
                    <a:pt x="260303" y="1042675"/>
                  </a:lnTo>
                  <a:lnTo>
                    <a:pt x="267741" y="1034021"/>
                  </a:lnTo>
                  <a:lnTo>
                    <a:pt x="275178" y="1025363"/>
                  </a:lnTo>
                  <a:lnTo>
                    <a:pt x="282615" y="1016704"/>
                  </a:lnTo>
                  <a:lnTo>
                    <a:pt x="290052" y="1008043"/>
                  </a:lnTo>
                  <a:lnTo>
                    <a:pt x="297490" y="999380"/>
                  </a:lnTo>
                  <a:lnTo>
                    <a:pt x="304927" y="990715"/>
                  </a:lnTo>
                  <a:lnTo>
                    <a:pt x="312364" y="982048"/>
                  </a:lnTo>
                  <a:lnTo>
                    <a:pt x="319801" y="973381"/>
                  </a:lnTo>
                  <a:lnTo>
                    <a:pt x="327239" y="964713"/>
                  </a:lnTo>
                  <a:lnTo>
                    <a:pt x="334676" y="956044"/>
                  </a:lnTo>
                  <a:lnTo>
                    <a:pt x="342113" y="947375"/>
                  </a:lnTo>
                  <a:lnTo>
                    <a:pt x="349550" y="938706"/>
                  </a:lnTo>
                  <a:lnTo>
                    <a:pt x="356988" y="930038"/>
                  </a:lnTo>
                  <a:lnTo>
                    <a:pt x="364425" y="921371"/>
                  </a:lnTo>
                  <a:lnTo>
                    <a:pt x="371862" y="912706"/>
                  </a:lnTo>
                  <a:lnTo>
                    <a:pt x="379299" y="904043"/>
                  </a:lnTo>
                  <a:lnTo>
                    <a:pt x="386737" y="895384"/>
                  </a:lnTo>
                  <a:lnTo>
                    <a:pt x="394174" y="886728"/>
                  </a:lnTo>
                  <a:lnTo>
                    <a:pt x="401611" y="878078"/>
                  </a:lnTo>
                  <a:lnTo>
                    <a:pt x="409049" y="869433"/>
                  </a:lnTo>
                  <a:lnTo>
                    <a:pt x="416486" y="860795"/>
                  </a:lnTo>
                  <a:lnTo>
                    <a:pt x="423923" y="852166"/>
                  </a:lnTo>
                  <a:lnTo>
                    <a:pt x="431360" y="843546"/>
                  </a:lnTo>
                  <a:lnTo>
                    <a:pt x="438798" y="834938"/>
                  </a:lnTo>
                  <a:lnTo>
                    <a:pt x="446235" y="826343"/>
                  </a:lnTo>
                  <a:lnTo>
                    <a:pt x="453672" y="817762"/>
                  </a:lnTo>
                  <a:lnTo>
                    <a:pt x="461109" y="809199"/>
                  </a:lnTo>
                  <a:lnTo>
                    <a:pt x="468547" y="800656"/>
                  </a:lnTo>
                  <a:lnTo>
                    <a:pt x="475984" y="792135"/>
                  </a:lnTo>
                  <a:lnTo>
                    <a:pt x="483421" y="783640"/>
                  </a:lnTo>
                  <a:lnTo>
                    <a:pt x="490858" y="775174"/>
                  </a:lnTo>
                  <a:lnTo>
                    <a:pt x="498296" y="766740"/>
                  </a:lnTo>
                  <a:lnTo>
                    <a:pt x="505733" y="758344"/>
                  </a:lnTo>
                  <a:lnTo>
                    <a:pt x="513170" y="749988"/>
                  </a:lnTo>
                  <a:lnTo>
                    <a:pt x="520607" y="741680"/>
                  </a:lnTo>
                  <a:lnTo>
                    <a:pt x="528045" y="733422"/>
                  </a:lnTo>
                  <a:lnTo>
                    <a:pt x="535482" y="725223"/>
                  </a:lnTo>
                  <a:lnTo>
                    <a:pt x="542919" y="717088"/>
                  </a:lnTo>
                  <a:lnTo>
                    <a:pt x="550356" y="709023"/>
                  </a:lnTo>
                  <a:lnTo>
                    <a:pt x="557794" y="701036"/>
                  </a:lnTo>
                  <a:lnTo>
                    <a:pt x="565231" y="693133"/>
                  </a:lnTo>
                  <a:lnTo>
                    <a:pt x="572668" y="685323"/>
                  </a:lnTo>
                  <a:lnTo>
                    <a:pt x="580105" y="677611"/>
                  </a:lnTo>
                  <a:lnTo>
                    <a:pt x="587543" y="670004"/>
                  </a:lnTo>
                  <a:lnTo>
                    <a:pt x="594980" y="662508"/>
                  </a:lnTo>
                  <a:lnTo>
                    <a:pt x="602417" y="655128"/>
                  </a:lnTo>
                  <a:lnTo>
                    <a:pt x="609854" y="647865"/>
                  </a:lnTo>
                  <a:lnTo>
                    <a:pt x="617292" y="640722"/>
                  </a:lnTo>
                  <a:lnTo>
                    <a:pt x="624729" y="633696"/>
                  </a:lnTo>
                  <a:lnTo>
                    <a:pt x="632166" y="626782"/>
                  </a:lnTo>
                  <a:lnTo>
                    <a:pt x="639603" y="619974"/>
                  </a:lnTo>
                  <a:lnTo>
                    <a:pt x="647041" y="613260"/>
                  </a:lnTo>
                  <a:lnTo>
                    <a:pt x="654478" y="606625"/>
                  </a:lnTo>
                  <a:lnTo>
                    <a:pt x="661915" y="600054"/>
                  </a:lnTo>
                  <a:lnTo>
                    <a:pt x="669352" y="593525"/>
                  </a:lnTo>
                  <a:lnTo>
                    <a:pt x="676790" y="587017"/>
                  </a:lnTo>
                  <a:lnTo>
                    <a:pt x="684227" y="580508"/>
                  </a:lnTo>
                  <a:lnTo>
                    <a:pt x="691664" y="573974"/>
                  </a:lnTo>
                  <a:lnTo>
                    <a:pt x="699101" y="567393"/>
                  </a:lnTo>
                  <a:lnTo>
                    <a:pt x="706539" y="560746"/>
                  </a:lnTo>
                  <a:lnTo>
                    <a:pt x="713976" y="554013"/>
                  </a:lnTo>
                  <a:lnTo>
                    <a:pt x="721413" y="547181"/>
                  </a:lnTo>
                  <a:lnTo>
                    <a:pt x="728850" y="540236"/>
                  </a:lnTo>
                  <a:lnTo>
                    <a:pt x="736288" y="533170"/>
                  </a:lnTo>
                  <a:lnTo>
                    <a:pt x="743725" y="525978"/>
                  </a:lnTo>
                  <a:lnTo>
                    <a:pt x="751162" y="518657"/>
                  </a:lnTo>
                  <a:lnTo>
                    <a:pt x="758599" y="511208"/>
                  </a:lnTo>
                  <a:lnTo>
                    <a:pt x="766037" y="503633"/>
                  </a:lnTo>
                  <a:lnTo>
                    <a:pt x="773474" y="495935"/>
                  </a:lnTo>
                  <a:lnTo>
                    <a:pt x="780911" y="488122"/>
                  </a:lnTo>
                  <a:lnTo>
                    <a:pt x="788349" y="480198"/>
                  </a:lnTo>
                  <a:lnTo>
                    <a:pt x="795786" y="472171"/>
                  </a:lnTo>
                  <a:lnTo>
                    <a:pt x="803223" y="464048"/>
                  </a:lnTo>
                  <a:lnTo>
                    <a:pt x="810660" y="455836"/>
                  </a:lnTo>
                  <a:lnTo>
                    <a:pt x="818098" y="447542"/>
                  </a:lnTo>
                  <a:lnTo>
                    <a:pt x="825535" y="439174"/>
                  </a:lnTo>
                  <a:lnTo>
                    <a:pt x="832972" y="430737"/>
                  </a:lnTo>
                  <a:lnTo>
                    <a:pt x="840409" y="422238"/>
                  </a:lnTo>
                  <a:lnTo>
                    <a:pt x="847847" y="413682"/>
                  </a:lnTo>
                  <a:lnTo>
                    <a:pt x="855284" y="405075"/>
                  </a:lnTo>
                  <a:lnTo>
                    <a:pt x="862721" y="396421"/>
                  </a:lnTo>
                  <a:lnTo>
                    <a:pt x="870158" y="387724"/>
                  </a:lnTo>
                  <a:lnTo>
                    <a:pt x="877596" y="378989"/>
                  </a:lnTo>
                  <a:lnTo>
                    <a:pt x="885033" y="370220"/>
                  </a:lnTo>
                  <a:lnTo>
                    <a:pt x="892470" y="361418"/>
                  </a:lnTo>
                  <a:lnTo>
                    <a:pt x="899907" y="352587"/>
                  </a:lnTo>
                  <a:lnTo>
                    <a:pt x="907345" y="343730"/>
                  </a:lnTo>
                  <a:lnTo>
                    <a:pt x="914782" y="334849"/>
                  </a:lnTo>
                  <a:lnTo>
                    <a:pt x="922219" y="325946"/>
                  </a:lnTo>
                  <a:lnTo>
                    <a:pt x="929656" y="317023"/>
                  </a:lnTo>
                  <a:lnTo>
                    <a:pt x="937094" y="308082"/>
                  </a:lnTo>
                  <a:lnTo>
                    <a:pt x="944531" y="299123"/>
                  </a:lnTo>
                  <a:lnTo>
                    <a:pt x="951968" y="290150"/>
                  </a:lnTo>
                  <a:lnTo>
                    <a:pt x="959405" y="281162"/>
                  </a:lnTo>
                  <a:lnTo>
                    <a:pt x="966843" y="272160"/>
                  </a:lnTo>
                  <a:lnTo>
                    <a:pt x="974280" y="263147"/>
                  </a:lnTo>
                  <a:lnTo>
                    <a:pt x="981717" y="254122"/>
                  </a:lnTo>
                  <a:lnTo>
                    <a:pt x="989154" y="245086"/>
                  </a:lnTo>
                  <a:lnTo>
                    <a:pt x="996592" y="236041"/>
                  </a:lnTo>
                  <a:lnTo>
                    <a:pt x="1004029" y="226986"/>
                  </a:lnTo>
                  <a:lnTo>
                    <a:pt x="1011466" y="217923"/>
                  </a:lnTo>
                  <a:lnTo>
                    <a:pt x="1018903" y="208852"/>
                  </a:lnTo>
                  <a:lnTo>
                    <a:pt x="1026341" y="199773"/>
                  </a:lnTo>
                  <a:lnTo>
                    <a:pt x="1033778" y="190686"/>
                  </a:lnTo>
                  <a:lnTo>
                    <a:pt x="1041215" y="181593"/>
                  </a:lnTo>
                  <a:lnTo>
                    <a:pt x="1048652" y="172493"/>
                  </a:lnTo>
                  <a:lnTo>
                    <a:pt x="1056090" y="163387"/>
                  </a:lnTo>
                  <a:lnTo>
                    <a:pt x="1063527" y="154276"/>
                  </a:lnTo>
                  <a:lnTo>
                    <a:pt x="1070964" y="145158"/>
                  </a:lnTo>
                  <a:lnTo>
                    <a:pt x="1078401" y="136035"/>
                  </a:lnTo>
                  <a:lnTo>
                    <a:pt x="1085839" y="126907"/>
                  </a:lnTo>
                  <a:lnTo>
                    <a:pt x="1093276" y="117774"/>
                  </a:lnTo>
                  <a:lnTo>
                    <a:pt x="1100713" y="108636"/>
                  </a:lnTo>
                  <a:lnTo>
                    <a:pt x="1108150" y="99493"/>
                  </a:lnTo>
                  <a:lnTo>
                    <a:pt x="1115588" y="90346"/>
                  </a:lnTo>
                  <a:lnTo>
                    <a:pt x="1123025" y="81195"/>
                  </a:lnTo>
                  <a:lnTo>
                    <a:pt x="1130462" y="72039"/>
                  </a:lnTo>
                  <a:lnTo>
                    <a:pt x="1137899" y="62879"/>
                  </a:lnTo>
                  <a:lnTo>
                    <a:pt x="1145337" y="53715"/>
                  </a:lnTo>
                  <a:lnTo>
                    <a:pt x="1152774" y="44547"/>
                  </a:lnTo>
                  <a:lnTo>
                    <a:pt x="1160211" y="35375"/>
                  </a:lnTo>
                  <a:lnTo>
                    <a:pt x="1167649" y="26200"/>
                  </a:lnTo>
                  <a:lnTo>
                    <a:pt x="1175086" y="17021"/>
                  </a:lnTo>
                  <a:lnTo>
                    <a:pt x="1182523" y="7838"/>
                  </a:lnTo>
                  <a:lnTo>
                    <a:pt x="1188869" y="0"/>
                  </a:lnTo>
                  <a:lnTo>
                    <a:pt x="1338705" y="25152"/>
                  </a:lnTo>
                  <a:lnTo>
                    <a:pt x="1331268" y="33674"/>
                  </a:lnTo>
                  <a:lnTo>
                    <a:pt x="1323831" y="42199"/>
                  </a:lnTo>
                  <a:lnTo>
                    <a:pt x="1316394" y="50725"/>
                  </a:lnTo>
                  <a:lnTo>
                    <a:pt x="1308956" y="59254"/>
                  </a:lnTo>
                  <a:lnTo>
                    <a:pt x="1301519" y="67785"/>
                  </a:lnTo>
                  <a:lnTo>
                    <a:pt x="1294082" y="76318"/>
                  </a:lnTo>
                  <a:lnTo>
                    <a:pt x="1286645" y="84853"/>
                  </a:lnTo>
                  <a:lnTo>
                    <a:pt x="1279207" y="93390"/>
                  </a:lnTo>
                  <a:lnTo>
                    <a:pt x="1271770" y="101929"/>
                  </a:lnTo>
                  <a:lnTo>
                    <a:pt x="1264333" y="110470"/>
                  </a:lnTo>
                  <a:lnTo>
                    <a:pt x="1256896" y="119012"/>
                  </a:lnTo>
                  <a:lnTo>
                    <a:pt x="1249458" y="127556"/>
                  </a:lnTo>
                  <a:lnTo>
                    <a:pt x="1242021" y="136102"/>
                  </a:lnTo>
                  <a:lnTo>
                    <a:pt x="1234584" y="144650"/>
                  </a:lnTo>
                  <a:lnTo>
                    <a:pt x="1227147" y="153198"/>
                  </a:lnTo>
                  <a:lnTo>
                    <a:pt x="1219709" y="161748"/>
                  </a:lnTo>
                  <a:lnTo>
                    <a:pt x="1212272" y="170299"/>
                  </a:lnTo>
                  <a:lnTo>
                    <a:pt x="1204835" y="178851"/>
                  </a:lnTo>
                  <a:lnTo>
                    <a:pt x="1197398" y="187404"/>
                  </a:lnTo>
                  <a:lnTo>
                    <a:pt x="1189960" y="195957"/>
                  </a:lnTo>
                  <a:lnTo>
                    <a:pt x="1182523" y="204510"/>
                  </a:lnTo>
                  <a:lnTo>
                    <a:pt x="1175086" y="213063"/>
                  </a:lnTo>
                  <a:lnTo>
                    <a:pt x="1167649" y="221616"/>
                  </a:lnTo>
                  <a:lnTo>
                    <a:pt x="1160211" y="230168"/>
                  </a:lnTo>
                  <a:lnTo>
                    <a:pt x="1152774" y="238718"/>
                  </a:lnTo>
                  <a:lnTo>
                    <a:pt x="1145337" y="247267"/>
                  </a:lnTo>
                  <a:lnTo>
                    <a:pt x="1137899" y="255814"/>
                  </a:lnTo>
                  <a:lnTo>
                    <a:pt x="1130462" y="264358"/>
                  </a:lnTo>
                  <a:lnTo>
                    <a:pt x="1123025" y="272898"/>
                  </a:lnTo>
                  <a:lnTo>
                    <a:pt x="1115588" y="281435"/>
                  </a:lnTo>
                  <a:lnTo>
                    <a:pt x="1108150" y="289966"/>
                  </a:lnTo>
                  <a:lnTo>
                    <a:pt x="1100713" y="298492"/>
                  </a:lnTo>
                  <a:lnTo>
                    <a:pt x="1093276" y="307010"/>
                  </a:lnTo>
                  <a:lnTo>
                    <a:pt x="1085839" y="315521"/>
                  </a:lnTo>
                  <a:lnTo>
                    <a:pt x="1078401" y="324023"/>
                  </a:lnTo>
                  <a:lnTo>
                    <a:pt x="1070964" y="332513"/>
                  </a:lnTo>
                  <a:lnTo>
                    <a:pt x="1063527" y="340992"/>
                  </a:lnTo>
                  <a:lnTo>
                    <a:pt x="1056090" y="349457"/>
                  </a:lnTo>
                  <a:lnTo>
                    <a:pt x="1048652" y="357906"/>
                  </a:lnTo>
                  <a:lnTo>
                    <a:pt x="1041215" y="366336"/>
                  </a:lnTo>
                  <a:lnTo>
                    <a:pt x="1033778" y="374746"/>
                  </a:lnTo>
                  <a:lnTo>
                    <a:pt x="1026341" y="383133"/>
                  </a:lnTo>
                  <a:lnTo>
                    <a:pt x="1018903" y="391494"/>
                  </a:lnTo>
                  <a:lnTo>
                    <a:pt x="1011466" y="399825"/>
                  </a:lnTo>
                  <a:lnTo>
                    <a:pt x="1004029" y="408124"/>
                  </a:lnTo>
                  <a:lnTo>
                    <a:pt x="996592" y="416385"/>
                  </a:lnTo>
                  <a:lnTo>
                    <a:pt x="989154" y="424604"/>
                  </a:lnTo>
                  <a:lnTo>
                    <a:pt x="981717" y="432777"/>
                  </a:lnTo>
                  <a:lnTo>
                    <a:pt x="974280" y="440898"/>
                  </a:lnTo>
                  <a:lnTo>
                    <a:pt x="966843" y="448962"/>
                  </a:lnTo>
                  <a:lnTo>
                    <a:pt x="959405" y="456963"/>
                  </a:lnTo>
                  <a:lnTo>
                    <a:pt x="951968" y="464893"/>
                  </a:lnTo>
                  <a:lnTo>
                    <a:pt x="944531" y="472748"/>
                  </a:lnTo>
                  <a:lnTo>
                    <a:pt x="937094" y="480519"/>
                  </a:lnTo>
                  <a:lnTo>
                    <a:pt x="929656" y="488201"/>
                  </a:lnTo>
                  <a:lnTo>
                    <a:pt x="922219" y="495786"/>
                  </a:lnTo>
                  <a:lnTo>
                    <a:pt x="914782" y="503269"/>
                  </a:lnTo>
                  <a:lnTo>
                    <a:pt x="907345" y="510643"/>
                  </a:lnTo>
                  <a:lnTo>
                    <a:pt x="899907" y="517906"/>
                  </a:lnTo>
                  <a:lnTo>
                    <a:pt x="892470" y="525054"/>
                  </a:lnTo>
                  <a:lnTo>
                    <a:pt x="885033" y="532087"/>
                  </a:lnTo>
                  <a:lnTo>
                    <a:pt x="877596" y="539006"/>
                  </a:lnTo>
                  <a:lnTo>
                    <a:pt x="870158" y="545815"/>
                  </a:lnTo>
                  <a:lnTo>
                    <a:pt x="862721" y="552522"/>
                  </a:lnTo>
                  <a:lnTo>
                    <a:pt x="855284" y="559136"/>
                  </a:lnTo>
                  <a:lnTo>
                    <a:pt x="847847" y="565672"/>
                  </a:lnTo>
                  <a:lnTo>
                    <a:pt x="840409" y="572145"/>
                  </a:lnTo>
                  <a:lnTo>
                    <a:pt x="832972" y="578573"/>
                  </a:lnTo>
                  <a:lnTo>
                    <a:pt x="825535" y="584979"/>
                  </a:lnTo>
                  <a:lnTo>
                    <a:pt x="818098" y="591382"/>
                  </a:lnTo>
                  <a:lnTo>
                    <a:pt x="810660" y="597805"/>
                  </a:lnTo>
                  <a:lnTo>
                    <a:pt x="803223" y="604269"/>
                  </a:lnTo>
                  <a:lnTo>
                    <a:pt x="795786" y="610794"/>
                  </a:lnTo>
                  <a:lnTo>
                    <a:pt x="788349" y="617398"/>
                  </a:lnTo>
                  <a:lnTo>
                    <a:pt x="780911" y="624096"/>
                  </a:lnTo>
                  <a:lnTo>
                    <a:pt x="773474" y="630900"/>
                  </a:lnTo>
                  <a:lnTo>
                    <a:pt x="766037" y="637819"/>
                  </a:lnTo>
                  <a:lnTo>
                    <a:pt x="758599" y="644860"/>
                  </a:lnTo>
                  <a:lnTo>
                    <a:pt x="751162" y="652024"/>
                  </a:lnTo>
                  <a:lnTo>
                    <a:pt x="743725" y="659313"/>
                  </a:lnTo>
                  <a:lnTo>
                    <a:pt x="736288" y="666726"/>
                  </a:lnTo>
                  <a:lnTo>
                    <a:pt x="728850" y="674258"/>
                  </a:lnTo>
                  <a:lnTo>
                    <a:pt x="721413" y="681906"/>
                  </a:lnTo>
                  <a:lnTo>
                    <a:pt x="713976" y="689662"/>
                  </a:lnTo>
                  <a:lnTo>
                    <a:pt x="706539" y="697522"/>
                  </a:lnTo>
                  <a:lnTo>
                    <a:pt x="699101" y="705478"/>
                  </a:lnTo>
                  <a:lnTo>
                    <a:pt x="691664" y="713523"/>
                  </a:lnTo>
                  <a:lnTo>
                    <a:pt x="684227" y="721650"/>
                  </a:lnTo>
                  <a:lnTo>
                    <a:pt x="676790" y="729853"/>
                  </a:lnTo>
                  <a:lnTo>
                    <a:pt x="669352" y="738126"/>
                  </a:lnTo>
                  <a:lnTo>
                    <a:pt x="661915" y="746462"/>
                  </a:lnTo>
                  <a:lnTo>
                    <a:pt x="654478" y="754856"/>
                  </a:lnTo>
                  <a:lnTo>
                    <a:pt x="647041" y="763304"/>
                  </a:lnTo>
                  <a:lnTo>
                    <a:pt x="639603" y="771799"/>
                  </a:lnTo>
                  <a:lnTo>
                    <a:pt x="632166" y="780338"/>
                  </a:lnTo>
                  <a:lnTo>
                    <a:pt x="624729" y="788917"/>
                  </a:lnTo>
                  <a:lnTo>
                    <a:pt x="617292" y="797532"/>
                  </a:lnTo>
                  <a:lnTo>
                    <a:pt x="609854" y="806181"/>
                  </a:lnTo>
                  <a:lnTo>
                    <a:pt x="602417" y="814860"/>
                  </a:lnTo>
                  <a:lnTo>
                    <a:pt x="594980" y="823566"/>
                  </a:lnTo>
                  <a:lnTo>
                    <a:pt x="587543" y="832298"/>
                  </a:lnTo>
                  <a:lnTo>
                    <a:pt x="580105" y="841053"/>
                  </a:lnTo>
                  <a:lnTo>
                    <a:pt x="572668" y="849829"/>
                  </a:lnTo>
                  <a:lnTo>
                    <a:pt x="565231" y="858624"/>
                  </a:lnTo>
                  <a:lnTo>
                    <a:pt x="557794" y="867438"/>
                  </a:lnTo>
                  <a:lnTo>
                    <a:pt x="550356" y="876268"/>
                  </a:lnTo>
                  <a:lnTo>
                    <a:pt x="542919" y="885114"/>
                  </a:lnTo>
                  <a:lnTo>
                    <a:pt x="535482" y="893973"/>
                  </a:lnTo>
                  <a:lnTo>
                    <a:pt x="528045" y="902847"/>
                  </a:lnTo>
                  <a:lnTo>
                    <a:pt x="520607" y="911732"/>
                  </a:lnTo>
                  <a:lnTo>
                    <a:pt x="513170" y="920629"/>
                  </a:lnTo>
                  <a:lnTo>
                    <a:pt x="505733" y="929537"/>
                  </a:lnTo>
                  <a:lnTo>
                    <a:pt x="498296" y="938455"/>
                  </a:lnTo>
                  <a:lnTo>
                    <a:pt x="490858" y="947383"/>
                  </a:lnTo>
                  <a:lnTo>
                    <a:pt x="483421" y="956320"/>
                  </a:lnTo>
                  <a:lnTo>
                    <a:pt x="475984" y="965266"/>
                  </a:lnTo>
                  <a:lnTo>
                    <a:pt x="468547" y="974220"/>
                  </a:lnTo>
                  <a:lnTo>
                    <a:pt x="461109" y="983181"/>
                  </a:lnTo>
                  <a:lnTo>
                    <a:pt x="453672" y="992150"/>
                  </a:lnTo>
                  <a:lnTo>
                    <a:pt x="446235" y="1001126"/>
                  </a:lnTo>
                  <a:lnTo>
                    <a:pt x="438798" y="1010109"/>
                  </a:lnTo>
                  <a:lnTo>
                    <a:pt x="431360" y="1019099"/>
                  </a:lnTo>
                  <a:lnTo>
                    <a:pt x="423923" y="1028095"/>
                  </a:lnTo>
                  <a:lnTo>
                    <a:pt x="416486" y="1037097"/>
                  </a:lnTo>
                  <a:lnTo>
                    <a:pt x="409049" y="1046105"/>
                  </a:lnTo>
                  <a:lnTo>
                    <a:pt x="401611" y="1055119"/>
                  </a:lnTo>
                  <a:lnTo>
                    <a:pt x="394174" y="1064138"/>
                  </a:lnTo>
                  <a:lnTo>
                    <a:pt x="386737" y="1073163"/>
                  </a:lnTo>
                  <a:lnTo>
                    <a:pt x="379299" y="1082193"/>
                  </a:lnTo>
                  <a:lnTo>
                    <a:pt x="371862" y="1091228"/>
                  </a:lnTo>
                  <a:lnTo>
                    <a:pt x="364425" y="1100268"/>
                  </a:lnTo>
                  <a:lnTo>
                    <a:pt x="356988" y="1109313"/>
                  </a:lnTo>
                  <a:lnTo>
                    <a:pt x="349550" y="1118363"/>
                  </a:lnTo>
                  <a:lnTo>
                    <a:pt x="342113" y="1127418"/>
                  </a:lnTo>
                  <a:lnTo>
                    <a:pt x="334676" y="1136478"/>
                  </a:lnTo>
                  <a:lnTo>
                    <a:pt x="327239" y="1145542"/>
                  </a:lnTo>
                  <a:lnTo>
                    <a:pt x="319801" y="1154611"/>
                  </a:lnTo>
                  <a:lnTo>
                    <a:pt x="312364" y="1163684"/>
                  </a:lnTo>
                  <a:lnTo>
                    <a:pt x="304927" y="1172761"/>
                  </a:lnTo>
                  <a:lnTo>
                    <a:pt x="297490" y="1181843"/>
                  </a:lnTo>
                  <a:lnTo>
                    <a:pt x="290052" y="1190929"/>
                  </a:lnTo>
                  <a:lnTo>
                    <a:pt x="282615" y="1200019"/>
                  </a:lnTo>
                  <a:lnTo>
                    <a:pt x="275178" y="1209114"/>
                  </a:lnTo>
                  <a:lnTo>
                    <a:pt x="267741" y="1218212"/>
                  </a:lnTo>
                  <a:lnTo>
                    <a:pt x="260303" y="1227315"/>
                  </a:lnTo>
                  <a:lnTo>
                    <a:pt x="252866" y="1236421"/>
                  </a:lnTo>
                  <a:lnTo>
                    <a:pt x="245429" y="1245532"/>
                  </a:lnTo>
                  <a:lnTo>
                    <a:pt x="237992" y="1254646"/>
                  </a:lnTo>
                  <a:lnTo>
                    <a:pt x="230554" y="1263765"/>
                  </a:lnTo>
                  <a:lnTo>
                    <a:pt x="223117" y="1272887"/>
                  </a:lnTo>
                  <a:lnTo>
                    <a:pt x="215680" y="1282013"/>
                  </a:lnTo>
                  <a:lnTo>
                    <a:pt x="208243" y="1291143"/>
                  </a:lnTo>
                  <a:lnTo>
                    <a:pt x="200805" y="1300276"/>
                  </a:lnTo>
                  <a:lnTo>
                    <a:pt x="193368" y="1309413"/>
                  </a:lnTo>
                  <a:lnTo>
                    <a:pt x="185931" y="1318554"/>
                  </a:lnTo>
                  <a:lnTo>
                    <a:pt x="178494" y="1327698"/>
                  </a:lnTo>
                  <a:lnTo>
                    <a:pt x="171056" y="1336846"/>
                  </a:lnTo>
                  <a:lnTo>
                    <a:pt x="163619" y="1345998"/>
                  </a:lnTo>
                  <a:lnTo>
                    <a:pt x="156182" y="1355153"/>
                  </a:lnTo>
                  <a:lnTo>
                    <a:pt x="148745" y="1364312"/>
                  </a:lnTo>
                  <a:lnTo>
                    <a:pt x="145338" y="1368508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564800" y="1352506"/>
              <a:ext cx="1188869" cy="1343746"/>
            </a:xfrm>
            <a:custGeom>
              <a:avLst/>
              <a:pathLst>
                <a:path w="1188869" h="1343746">
                  <a:moveTo>
                    <a:pt x="0" y="1343746"/>
                  </a:moveTo>
                  <a:lnTo>
                    <a:pt x="7437" y="1335195"/>
                  </a:lnTo>
                  <a:lnTo>
                    <a:pt x="14874" y="1326641"/>
                  </a:lnTo>
                  <a:lnTo>
                    <a:pt x="22311" y="1318084"/>
                  </a:lnTo>
                  <a:lnTo>
                    <a:pt x="29749" y="1309524"/>
                  </a:lnTo>
                  <a:lnTo>
                    <a:pt x="37186" y="1300961"/>
                  </a:lnTo>
                  <a:lnTo>
                    <a:pt x="44623" y="1292396"/>
                  </a:lnTo>
                  <a:lnTo>
                    <a:pt x="52060" y="1283827"/>
                  </a:lnTo>
                  <a:lnTo>
                    <a:pt x="59498" y="1275256"/>
                  </a:lnTo>
                  <a:lnTo>
                    <a:pt x="66935" y="1266681"/>
                  </a:lnTo>
                  <a:lnTo>
                    <a:pt x="74372" y="1258104"/>
                  </a:lnTo>
                  <a:lnTo>
                    <a:pt x="81809" y="1249524"/>
                  </a:lnTo>
                  <a:lnTo>
                    <a:pt x="89247" y="1240940"/>
                  </a:lnTo>
                  <a:lnTo>
                    <a:pt x="96684" y="1232354"/>
                  </a:lnTo>
                  <a:lnTo>
                    <a:pt x="104121" y="1223764"/>
                  </a:lnTo>
                  <a:lnTo>
                    <a:pt x="111558" y="1215171"/>
                  </a:lnTo>
                  <a:lnTo>
                    <a:pt x="118996" y="1206576"/>
                  </a:lnTo>
                  <a:lnTo>
                    <a:pt x="126433" y="1197977"/>
                  </a:lnTo>
                  <a:lnTo>
                    <a:pt x="133870" y="1189375"/>
                  </a:lnTo>
                  <a:lnTo>
                    <a:pt x="141307" y="1180770"/>
                  </a:lnTo>
                  <a:lnTo>
                    <a:pt x="148745" y="1172162"/>
                  </a:lnTo>
                  <a:lnTo>
                    <a:pt x="156182" y="1163550"/>
                  </a:lnTo>
                  <a:lnTo>
                    <a:pt x="163619" y="1154936"/>
                  </a:lnTo>
                  <a:lnTo>
                    <a:pt x="171056" y="1146319"/>
                  </a:lnTo>
                  <a:lnTo>
                    <a:pt x="178494" y="1137698"/>
                  </a:lnTo>
                  <a:lnTo>
                    <a:pt x="185931" y="1129074"/>
                  </a:lnTo>
                  <a:lnTo>
                    <a:pt x="193368" y="1120448"/>
                  </a:lnTo>
                  <a:lnTo>
                    <a:pt x="200805" y="1111818"/>
                  </a:lnTo>
                  <a:lnTo>
                    <a:pt x="208243" y="1103185"/>
                  </a:lnTo>
                  <a:lnTo>
                    <a:pt x="215680" y="1094549"/>
                  </a:lnTo>
                  <a:lnTo>
                    <a:pt x="223117" y="1085911"/>
                  </a:lnTo>
                  <a:lnTo>
                    <a:pt x="230554" y="1077269"/>
                  </a:lnTo>
                  <a:lnTo>
                    <a:pt x="237992" y="1068625"/>
                  </a:lnTo>
                  <a:lnTo>
                    <a:pt x="245429" y="1059977"/>
                  </a:lnTo>
                  <a:lnTo>
                    <a:pt x="252866" y="1051328"/>
                  </a:lnTo>
                  <a:lnTo>
                    <a:pt x="260303" y="1042675"/>
                  </a:lnTo>
                  <a:lnTo>
                    <a:pt x="267741" y="1034021"/>
                  </a:lnTo>
                  <a:lnTo>
                    <a:pt x="275178" y="1025363"/>
                  </a:lnTo>
                  <a:lnTo>
                    <a:pt x="282615" y="1016704"/>
                  </a:lnTo>
                  <a:lnTo>
                    <a:pt x="290052" y="1008043"/>
                  </a:lnTo>
                  <a:lnTo>
                    <a:pt x="297490" y="999380"/>
                  </a:lnTo>
                  <a:lnTo>
                    <a:pt x="304927" y="990715"/>
                  </a:lnTo>
                  <a:lnTo>
                    <a:pt x="312364" y="982048"/>
                  </a:lnTo>
                  <a:lnTo>
                    <a:pt x="319801" y="973381"/>
                  </a:lnTo>
                  <a:lnTo>
                    <a:pt x="327239" y="964713"/>
                  </a:lnTo>
                  <a:lnTo>
                    <a:pt x="334676" y="956044"/>
                  </a:lnTo>
                  <a:lnTo>
                    <a:pt x="342113" y="947375"/>
                  </a:lnTo>
                  <a:lnTo>
                    <a:pt x="349550" y="938706"/>
                  </a:lnTo>
                  <a:lnTo>
                    <a:pt x="356988" y="930038"/>
                  </a:lnTo>
                  <a:lnTo>
                    <a:pt x="364425" y="921371"/>
                  </a:lnTo>
                  <a:lnTo>
                    <a:pt x="371862" y="912706"/>
                  </a:lnTo>
                  <a:lnTo>
                    <a:pt x="379299" y="904043"/>
                  </a:lnTo>
                  <a:lnTo>
                    <a:pt x="386737" y="895384"/>
                  </a:lnTo>
                  <a:lnTo>
                    <a:pt x="394174" y="886728"/>
                  </a:lnTo>
                  <a:lnTo>
                    <a:pt x="401611" y="878078"/>
                  </a:lnTo>
                  <a:lnTo>
                    <a:pt x="409049" y="869433"/>
                  </a:lnTo>
                  <a:lnTo>
                    <a:pt x="416486" y="860795"/>
                  </a:lnTo>
                  <a:lnTo>
                    <a:pt x="423923" y="852166"/>
                  </a:lnTo>
                  <a:lnTo>
                    <a:pt x="431360" y="843546"/>
                  </a:lnTo>
                  <a:lnTo>
                    <a:pt x="438798" y="834938"/>
                  </a:lnTo>
                  <a:lnTo>
                    <a:pt x="446235" y="826343"/>
                  </a:lnTo>
                  <a:lnTo>
                    <a:pt x="453672" y="817762"/>
                  </a:lnTo>
                  <a:lnTo>
                    <a:pt x="461109" y="809199"/>
                  </a:lnTo>
                  <a:lnTo>
                    <a:pt x="468547" y="800656"/>
                  </a:lnTo>
                  <a:lnTo>
                    <a:pt x="475984" y="792135"/>
                  </a:lnTo>
                  <a:lnTo>
                    <a:pt x="483421" y="783640"/>
                  </a:lnTo>
                  <a:lnTo>
                    <a:pt x="490858" y="775174"/>
                  </a:lnTo>
                  <a:lnTo>
                    <a:pt x="498296" y="766740"/>
                  </a:lnTo>
                  <a:lnTo>
                    <a:pt x="505733" y="758344"/>
                  </a:lnTo>
                  <a:lnTo>
                    <a:pt x="513170" y="749988"/>
                  </a:lnTo>
                  <a:lnTo>
                    <a:pt x="520607" y="741680"/>
                  </a:lnTo>
                  <a:lnTo>
                    <a:pt x="528045" y="733422"/>
                  </a:lnTo>
                  <a:lnTo>
                    <a:pt x="535482" y="725223"/>
                  </a:lnTo>
                  <a:lnTo>
                    <a:pt x="542919" y="717088"/>
                  </a:lnTo>
                  <a:lnTo>
                    <a:pt x="550356" y="709023"/>
                  </a:lnTo>
                  <a:lnTo>
                    <a:pt x="557794" y="701036"/>
                  </a:lnTo>
                  <a:lnTo>
                    <a:pt x="565231" y="693133"/>
                  </a:lnTo>
                  <a:lnTo>
                    <a:pt x="572668" y="685323"/>
                  </a:lnTo>
                  <a:lnTo>
                    <a:pt x="580105" y="677611"/>
                  </a:lnTo>
                  <a:lnTo>
                    <a:pt x="587543" y="670004"/>
                  </a:lnTo>
                  <a:lnTo>
                    <a:pt x="594980" y="662508"/>
                  </a:lnTo>
                  <a:lnTo>
                    <a:pt x="602417" y="655128"/>
                  </a:lnTo>
                  <a:lnTo>
                    <a:pt x="609854" y="647865"/>
                  </a:lnTo>
                  <a:lnTo>
                    <a:pt x="617292" y="640722"/>
                  </a:lnTo>
                  <a:lnTo>
                    <a:pt x="624729" y="633696"/>
                  </a:lnTo>
                  <a:lnTo>
                    <a:pt x="632166" y="626782"/>
                  </a:lnTo>
                  <a:lnTo>
                    <a:pt x="639603" y="619974"/>
                  </a:lnTo>
                  <a:lnTo>
                    <a:pt x="647041" y="613260"/>
                  </a:lnTo>
                  <a:lnTo>
                    <a:pt x="654478" y="606625"/>
                  </a:lnTo>
                  <a:lnTo>
                    <a:pt x="661915" y="600054"/>
                  </a:lnTo>
                  <a:lnTo>
                    <a:pt x="669352" y="593525"/>
                  </a:lnTo>
                  <a:lnTo>
                    <a:pt x="676790" y="587017"/>
                  </a:lnTo>
                  <a:lnTo>
                    <a:pt x="684227" y="580508"/>
                  </a:lnTo>
                  <a:lnTo>
                    <a:pt x="691664" y="573974"/>
                  </a:lnTo>
                  <a:lnTo>
                    <a:pt x="699101" y="567393"/>
                  </a:lnTo>
                  <a:lnTo>
                    <a:pt x="706539" y="560746"/>
                  </a:lnTo>
                  <a:lnTo>
                    <a:pt x="713976" y="554013"/>
                  </a:lnTo>
                  <a:lnTo>
                    <a:pt x="721413" y="547181"/>
                  </a:lnTo>
                  <a:lnTo>
                    <a:pt x="728850" y="540236"/>
                  </a:lnTo>
                  <a:lnTo>
                    <a:pt x="736288" y="533170"/>
                  </a:lnTo>
                  <a:lnTo>
                    <a:pt x="743725" y="525978"/>
                  </a:lnTo>
                  <a:lnTo>
                    <a:pt x="751162" y="518657"/>
                  </a:lnTo>
                  <a:lnTo>
                    <a:pt x="758599" y="511208"/>
                  </a:lnTo>
                  <a:lnTo>
                    <a:pt x="766037" y="503633"/>
                  </a:lnTo>
                  <a:lnTo>
                    <a:pt x="773474" y="495935"/>
                  </a:lnTo>
                  <a:lnTo>
                    <a:pt x="780911" y="488122"/>
                  </a:lnTo>
                  <a:lnTo>
                    <a:pt x="788349" y="480198"/>
                  </a:lnTo>
                  <a:lnTo>
                    <a:pt x="795786" y="472171"/>
                  </a:lnTo>
                  <a:lnTo>
                    <a:pt x="803223" y="464048"/>
                  </a:lnTo>
                  <a:lnTo>
                    <a:pt x="810660" y="455836"/>
                  </a:lnTo>
                  <a:lnTo>
                    <a:pt x="818098" y="447542"/>
                  </a:lnTo>
                  <a:lnTo>
                    <a:pt x="825535" y="439174"/>
                  </a:lnTo>
                  <a:lnTo>
                    <a:pt x="832972" y="430737"/>
                  </a:lnTo>
                  <a:lnTo>
                    <a:pt x="840409" y="422238"/>
                  </a:lnTo>
                  <a:lnTo>
                    <a:pt x="847847" y="413682"/>
                  </a:lnTo>
                  <a:lnTo>
                    <a:pt x="855284" y="405075"/>
                  </a:lnTo>
                  <a:lnTo>
                    <a:pt x="862721" y="396421"/>
                  </a:lnTo>
                  <a:lnTo>
                    <a:pt x="870158" y="387724"/>
                  </a:lnTo>
                  <a:lnTo>
                    <a:pt x="877596" y="378989"/>
                  </a:lnTo>
                  <a:lnTo>
                    <a:pt x="885033" y="370220"/>
                  </a:lnTo>
                  <a:lnTo>
                    <a:pt x="892470" y="361418"/>
                  </a:lnTo>
                  <a:lnTo>
                    <a:pt x="899907" y="352587"/>
                  </a:lnTo>
                  <a:lnTo>
                    <a:pt x="907345" y="343730"/>
                  </a:lnTo>
                  <a:lnTo>
                    <a:pt x="914782" y="334849"/>
                  </a:lnTo>
                  <a:lnTo>
                    <a:pt x="922219" y="325946"/>
                  </a:lnTo>
                  <a:lnTo>
                    <a:pt x="929656" y="317023"/>
                  </a:lnTo>
                  <a:lnTo>
                    <a:pt x="937094" y="308082"/>
                  </a:lnTo>
                  <a:lnTo>
                    <a:pt x="944531" y="299123"/>
                  </a:lnTo>
                  <a:lnTo>
                    <a:pt x="951968" y="290150"/>
                  </a:lnTo>
                  <a:lnTo>
                    <a:pt x="959405" y="281162"/>
                  </a:lnTo>
                  <a:lnTo>
                    <a:pt x="966843" y="272160"/>
                  </a:lnTo>
                  <a:lnTo>
                    <a:pt x="974280" y="263147"/>
                  </a:lnTo>
                  <a:lnTo>
                    <a:pt x="981717" y="254122"/>
                  </a:lnTo>
                  <a:lnTo>
                    <a:pt x="989154" y="245086"/>
                  </a:lnTo>
                  <a:lnTo>
                    <a:pt x="996592" y="236041"/>
                  </a:lnTo>
                  <a:lnTo>
                    <a:pt x="1004029" y="226986"/>
                  </a:lnTo>
                  <a:lnTo>
                    <a:pt x="1011466" y="217923"/>
                  </a:lnTo>
                  <a:lnTo>
                    <a:pt x="1018903" y="208852"/>
                  </a:lnTo>
                  <a:lnTo>
                    <a:pt x="1026341" y="199773"/>
                  </a:lnTo>
                  <a:lnTo>
                    <a:pt x="1033778" y="190686"/>
                  </a:lnTo>
                  <a:lnTo>
                    <a:pt x="1041215" y="181593"/>
                  </a:lnTo>
                  <a:lnTo>
                    <a:pt x="1048652" y="172493"/>
                  </a:lnTo>
                  <a:lnTo>
                    <a:pt x="1056090" y="163387"/>
                  </a:lnTo>
                  <a:lnTo>
                    <a:pt x="1063527" y="154276"/>
                  </a:lnTo>
                  <a:lnTo>
                    <a:pt x="1070964" y="145158"/>
                  </a:lnTo>
                  <a:lnTo>
                    <a:pt x="1078401" y="136035"/>
                  </a:lnTo>
                  <a:lnTo>
                    <a:pt x="1085839" y="126907"/>
                  </a:lnTo>
                  <a:lnTo>
                    <a:pt x="1093276" y="117774"/>
                  </a:lnTo>
                  <a:lnTo>
                    <a:pt x="1100713" y="108636"/>
                  </a:lnTo>
                  <a:lnTo>
                    <a:pt x="1108150" y="99493"/>
                  </a:lnTo>
                  <a:lnTo>
                    <a:pt x="1115588" y="90346"/>
                  </a:lnTo>
                  <a:lnTo>
                    <a:pt x="1123025" y="81195"/>
                  </a:lnTo>
                  <a:lnTo>
                    <a:pt x="1130462" y="72039"/>
                  </a:lnTo>
                  <a:lnTo>
                    <a:pt x="1137899" y="62879"/>
                  </a:lnTo>
                  <a:lnTo>
                    <a:pt x="1145337" y="53715"/>
                  </a:lnTo>
                  <a:lnTo>
                    <a:pt x="1152774" y="44547"/>
                  </a:lnTo>
                  <a:lnTo>
                    <a:pt x="1160211" y="35375"/>
                  </a:lnTo>
                  <a:lnTo>
                    <a:pt x="1167649" y="26200"/>
                  </a:lnTo>
                  <a:lnTo>
                    <a:pt x="1175086" y="17021"/>
                  </a:lnTo>
                  <a:lnTo>
                    <a:pt x="1182523" y="7838"/>
                  </a:lnTo>
                  <a:lnTo>
                    <a:pt x="11888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710139" y="1377658"/>
              <a:ext cx="1193367" cy="1343356"/>
            </a:xfrm>
            <a:custGeom>
              <a:avLst/>
              <a:pathLst>
                <a:path w="1193367" h="1343356">
                  <a:moveTo>
                    <a:pt x="1193367" y="0"/>
                  </a:moveTo>
                  <a:lnTo>
                    <a:pt x="1193367" y="0"/>
                  </a:lnTo>
                  <a:lnTo>
                    <a:pt x="1185929" y="8522"/>
                  </a:lnTo>
                  <a:lnTo>
                    <a:pt x="1178492" y="17046"/>
                  </a:lnTo>
                  <a:lnTo>
                    <a:pt x="1171055" y="25573"/>
                  </a:lnTo>
                  <a:lnTo>
                    <a:pt x="1163618" y="34102"/>
                  </a:lnTo>
                  <a:lnTo>
                    <a:pt x="1156180" y="42633"/>
                  </a:lnTo>
                  <a:lnTo>
                    <a:pt x="1148743" y="51165"/>
                  </a:lnTo>
                  <a:lnTo>
                    <a:pt x="1141306" y="59700"/>
                  </a:lnTo>
                  <a:lnTo>
                    <a:pt x="1133869" y="68237"/>
                  </a:lnTo>
                  <a:lnTo>
                    <a:pt x="1126431" y="76776"/>
                  </a:lnTo>
                  <a:lnTo>
                    <a:pt x="1118994" y="85317"/>
                  </a:lnTo>
                  <a:lnTo>
                    <a:pt x="1111557" y="93860"/>
                  </a:lnTo>
                  <a:lnTo>
                    <a:pt x="1104120" y="102404"/>
                  </a:lnTo>
                  <a:lnTo>
                    <a:pt x="1096682" y="110950"/>
                  </a:lnTo>
                  <a:lnTo>
                    <a:pt x="1089245" y="119497"/>
                  </a:lnTo>
                  <a:lnTo>
                    <a:pt x="1081808" y="128046"/>
                  </a:lnTo>
                  <a:lnTo>
                    <a:pt x="1074371" y="136596"/>
                  </a:lnTo>
                  <a:lnTo>
                    <a:pt x="1066933" y="145147"/>
                  </a:lnTo>
                  <a:lnTo>
                    <a:pt x="1059496" y="153699"/>
                  </a:lnTo>
                  <a:lnTo>
                    <a:pt x="1052059" y="162251"/>
                  </a:lnTo>
                  <a:lnTo>
                    <a:pt x="1044622" y="170804"/>
                  </a:lnTo>
                  <a:lnTo>
                    <a:pt x="1037184" y="179358"/>
                  </a:lnTo>
                  <a:lnTo>
                    <a:pt x="1029747" y="187911"/>
                  </a:lnTo>
                  <a:lnTo>
                    <a:pt x="1022310" y="196463"/>
                  </a:lnTo>
                  <a:lnTo>
                    <a:pt x="1014873" y="205015"/>
                  </a:lnTo>
                  <a:lnTo>
                    <a:pt x="1007435" y="213566"/>
                  </a:lnTo>
                  <a:lnTo>
                    <a:pt x="999998" y="222115"/>
                  </a:lnTo>
                  <a:lnTo>
                    <a:pt x="992561" y="230661"/>
                  </a:lnTo>
                  <a:lnTo>
                    <a:pt x="985124" y="239205"/>
                  </a:lnTo>
                  <a:lnTo>
                    <a:pt x="977686" y="247746"/>
                  </a:lnTo>
                  <a:lnTo>
                    <a:pt x="970249" y="256282"/>
                  </a:lnTo>
                  <a:lnTo>
                    <a:pt x="962812" y="264814"/>
                  </a:lnTo>
                  <a:lnTo>
                    <a:pt x="955375" y="273339"/>
                  </a:lnTo>
                  <a:lnTo>
                    <a:pt x="947937" y="281858"/>
                  </a:lnTo>
                  <a:lnTo>
                    <a:pt x="940500" y="290369"/>
                  </a:lnTo>
                  <a:lnTo>
                    <a:pt x="933063" y="298870"/>
                  </a:lnTo>
                  <a:lnTo>
                    <a:pt x="925626" y="307361"/>
                  </a:lnTo>
                  <a:lnTo>
                    <a:pt x="918188" y="315840"/>
                  </a:lnTo>
                  <a:lnTo>
                    <a:pt x="910751" y="324304"/>
                  </a:lnTo>
                  <a:lnTo>
                    <a:pt x="903314" y="332753"/>
                  </a:lnTo>
                  <a:lnTo>
                    <a:pt x="895877" y="341184"/>
                  </a:lnTo>
                  <a:lnTo>
                    <a:pt x="888439" y="349594"/>
                  </a:lnTo>
                  <a:lnTo>
                    <a:pt x="881002" y="357981"/>
                  </a:lnTo>
                  <a:lnTo>
                    <a:pt x="873565" y="366342"/>
                  </a:lnTo>
                  <a:lnTo>
                    <a:pt x="866127" y="374673"/>
                  </a:lnTo>
                  <a:lnTo>
                    <a:pt x="858690" y="382971"/>
                  </a:lnTo>
                  <a:lnTo>
                    <a:pt x="851253" y="391232"/>
                  </a:lnTo>
                  <a:lnTo>
                    <a:pt x="843816" y="399452"/>
                  </a:lnTo>
                  <a:lnTo>
                    <a:pt x="836378" y="407624"/>
                  </a:lnTo>
                  <a:lnTo>
                    <a:pt x="828941" y="415746"/>
                  </a:lnTo>
                  <a:lnTo>
                    <a:pt x="821504" y="423810"/>
                  </a:lnTo>
                  <a:lnTo>
                    <a:pt x="814067" y="431810"/>
                  </a:lnTo>
                  <a:lnTo>
                    <a:pt x="806629" y="439741"/>
                  </a:lnTo>
                  <a:lnTo>
                    <a:pt x="799192" y="447595"/>
                  </a:lnTo>
                  <a:lnTo>
                    <a:pt x="791755" y="455367"/>
                  </a:lnTo>
                  <a:lnTo>
                    <a:pt x="784318" y="463048"/>
                  </a:lnTo>
                  <a:lnTo>
                    <a:pt x="776880" y="470634"/>
                  </a:lnTo>
                  <a:lnTo>
                    <a:pt x="769443" y="478116"/>
                  </a:lnTo>
                  <a:lnTo>
                    <a:pt x="762006" y="485491"/>
                  </a:lnTo>
                  <a:lnTo>
                    <a:pt x="754569" y="492754"/>
                  </a:lnTo>
                  <a:lnTo>
                    <a:pt x="747131" y="499902"/>
                  </a:lnTo>
                  <a:lnTo>
                    <a:pt x="739694" y="506935"/>
                  </a:lnTo>
                  <a:lnTo>
                    <a:pt x="732257" y="513853"/>
                  </a:lnTo>
                  <a:lnTo>
                    <a:pt x="724820" y="520663"/>
                  </a:lnTo>
                  <a:lnTo>
                    <a:pt x="717382" y="527369"/>
                  </a:lnTo>
                  <a:lnTo>
                    <a:pt x="709945" y="533984"/>
                  </a:lnTo>
                  <a:lnTo>
                    <a:pt x="702508" y="540519"/>
                  </a:lnTo>
                  <a:lnTo>
                    <a:pt x="695071" y="546992"/>
                  </a:lnTo>
                  <a:lnTo>
                    <a:pt x="687633" y="553421"/>
                  </a:lnTo>
                  <a:lnTo>
                    <a:pt x="680196" y="559826"/>
                  </a:lnTo>
                  <a:lnTo>
                    <a:pt x="672759" y="566229"/>
                  </a:lnTo>
                  <a:lnTo>
                    <a:pt x="665322" y="572652"/>
                  </a:lnTo>
                  <a:lnTo>
                    <a:pt x="657884" y="579117"/>
                  </a:lnTo>
                  <a:lnTo>
                    <a:pt x="650447" y="585642"/>
                  </a:lnTo>
                  <a:lnTo>
                    <a:pt x="643010" y="592246"/>
                  </a:lnTo>
                  <a:lnTo>
                    <a:pt x="635573" y="598944"/>
                  </a:lnTo>
                  <a:lnTo>
                    <a:pt x="628135" y="605748"/>
                  </a:lnTo>
                  <a:lnTo>
                    <a:pt x="620698" y="612667"/>
                  </a:lnTo>
                  <a:lnTo>
                    <a:pt x="613261" y="619707"/>
                  </a:lnTo>
                  <a:lnTo>
                    <a:pt x="605824" y="626872"/>
                  </a:lnTo>
                  <a:lnTo>
                    <a:pt x="598386" y="634161"/>
                  </a:lnTo>
                  <a:lnTo>
                    <a:pt x="590949" y="641574"/>
                  </a:lnTo>
                  <a:lnTo>
                    <a:pt x="583512" y="649106"/>
                  </a:lnTo>
                  <a:lnTo>
                    <a:pt x="576075" y="656753"/>
                  </a:lnTo>
                  <a:lnTo>
                    <a:pt x="568637" y="664510"/>
                  </a:lnTo>
                  <a:lnTo>
                    <a:pt x="561200" y="672369"/>
                  </a:lnTo>
                  <a:lnTo>
                    <a:pt x="553763" y="680325"/>
                  </a:lnTo>
                  <a:lnTo>
                    <a:pt x="546326" y="688370"/>
                  </a:lnTo>
                  <a:lnTo>
                    <a:pt x="538888" y="696497"/>
                  </a:lnTo>
                  <a:lnTo>
                    <a:pt x="531451" y="704701"/>
                  </a:lnTo>
                  <a:lnTo>
                    <a:pt x="524014" y="712973"/>
                  </a:lnTo>
                  <a:lnTo>
                    <a:pt x="516577" y="721310"/>
                  </a:lnTo>
                  <a:lnTo>
                    <a:pt x="509139" y="729704"/>
                  </a:lnTo>
                  <a:lnTo>
                    <a:pt x="501702" y="738151"/>
                  </a:lnTo>
                  <a:lnTo>
                    <a:pt x="494265" y="746646"/>
                  </a:lnTo>
                  <a:lnTo>
                    <a:pt x="486827" y="755186"/>
                  </a:lnTo>
                  <a:lnTo>
                    <a:pt x="479390" y="763765"/>
                  </a:lnTo>
                  <a:lnTo>
                    <a:pt x="471953" y="772380"/>
                  </a:lnTo>
                  <a:lnTo>
                    <a:pt x="464516" y="781029"/>
                  </a:lnTo>
                  <a:lnTo>
                    <a:pt x="457078" y="789707"/>
                  </a:lnTo>
                  <a:lnTo>
                    <a:pt x="449641" y="798414"/>
                  </a:lnTo>
                  <a:lnTo>
                    <a:pt x="442204" y="807145"/>
                  </a:lnTo>
                  <a:lnTo>
                    <a:pt x="434767" y="815900"/>
                  </a:lnTo>
                  <a:lnTo>
                    <a:pt x="427329" y="824676"/>
                  </a:lnTo>
                  <a:lnTo>
                    <a:pt x="419892" y="833472"/>
                  </a:lnTo>
                  <a:lnTo>
                    <a:pt x="412455" y="842285"/>
                  </a:lnTo>
                  <a:lnTo>
                    <a:pt x="405018" y="851116"/>
                  </a:lnTo>
                  <a:lnTo>
                    <a:pt x="397580" y="859961"/>
                  </a:lnTo>
                  <a:lnTo>
                    <a:pt x="390143" y="868821"/>
                  </a:lnTo>
                  <a:lnTo>
                    <a:pt x="382706" y="877694"/>
                  </a:lnTo>
                  <a:lnTo>
                    <a:pt x="375269" y="886580"/>
                  </a:lnTo>
                  <a:lnTo>
                    <a:pt x="367831" y="895477"/>
                  </a:lnTo>
                  <a:lnTo>
                    <a:pt x="360394" y="904385"/>
                  </a:lnTo>
                  <a:lnTo>
                    <a:pt x="352957" y="913303"/>
                  </a:lnTo>
                  <a:lnTo>
                    <a:pt x="345520" y="922231"/>
                  </a:lnTo>
                  <a:lnTo>
                    <a:pt x="338082" y="931168"/>
                  </a:lnTo>
                  <a:lnTo>
                    <a:pt x="330645" y="940113"/>
                  </a:lnTo>
                  <a:lnTo>
                    <a:pt x="323208" y="949067"/>
                  </a:lnTo>
                  <a:lnTo>
                    <a:pt x="315771" y="958029"/>
                  </a:lnTo>
                  <a:lnTo>
                    <a:pt x="308333" y="966998"/>
                  </a:lnTo>
                  <a:lnTo>
                    <a:pt x="300896" y="975974"/>
                  </a:lnTo>
                  <a:lnTo>
                    <a:pt x="293459" y="984957"/>
                  </a:lnTo>
                  <a:lnTo>
                    <a:pt x="286022" y="993947"/>
                  </a:lnTo>
                  <a:lnTo>
                    <a:pt x="278584" y="1002942"/>
                  </a:lnTo>
                  <a:lnTo>
                    <a:pt x="271147" y="1011944"/>
                  </a:lnTo>
                  <a:lnTo>
                    <a:pt x="263710" y="1020952"/>
                  </a:lnTo>
                  <a:lnTo>
                    <a:pt x="256273" y="1029966"/>
                  </a:lnTo>
                  <a:lnTo>
                    <a:pt x="248835" y="1038985"/>
                  </a:lnTo>
                  <a:lnTo>
                    <a:pt x="241398" y="1048010"/>
                  </a:lnTo>
                  <a:lnTo>
                    <a:pt x="233961" y="1057040"/>
                  </a:lnTo>
                  <a:lnTo>
                    <a:pt x="226524" y="1066075"/>
                  </a:lnTo>
                  <a:lnTo>
                    <a:pt x="219086" y="1075116"/>
                  </a:lnTo>
                  <a:lnTo>
                    <a:pt x="211649" y="1084161"/>
                  </a:lnTo>
                  <a:lnTo>
                    <a:pt x="204212" y="1093211"/>
                  </a:lnTo>
                  <a:lnTo>
                    <a:pt x="196775" y="1102266"/>
                  </a:lnTo>
                  <a:lnTo>
                    <a:pt x="189337" y="1111325"/>
                  </a:lnTo>
                  <a:lnTo>
                    <a:pt x="181900" y="1120390"/>
                  </a:lnTo>
                  <a:lnTo>
                    <a:pt x="174463" y="1129458"/>
                  </a:lnTo>
                  <a:lnTo>
                    <a:pt x="167026" y="1138531"/>
                  </a:lnTo>
                  <a:lnTo>
                    <a:pt x="159588" y="1147609"/>
                  </a:lnTo>
                  <a:lnTo>
                    <a:pt x="152151" y="1156690"/>
                  </a:lnTo>
                  <a:lnTo>
                    <a:pt x="144714" y="1165777"/>
                  </a:lnTo>
                  <a:lnTo>
                    <a:pt x="137277" y="1174867"/>
                  </a:lnTo>
                  <a:lnTo>
                    <a:pt x="129839" y="1183961"/>
                  </a:lnTo>
                  <a:lnTo>
                    <a:pt x="122402" y="1193060"/>
                  </a:lnTo>
                  <a:lnTo>
                    <a:pt x="114965" y="1202162"/>
                  </a:lnTo>
                  <a:lnTo>
                    <a:pt x="107527" y="1211269"/>
                  </a:lnTo>
                  <a:lnTo>
                    <a:pt x="100090" y="1220379"/>
                  </a:lnTo>
                  <a:lnTo>
                    <a:pt x="92653" y="1229494"/>
                  </a:lnTo>
                  <a:lnTo>
                    <a:pt x="85216" y="1238612"/>
                  </a:lnTo>
                  <a:lnTo>
                    <a:pt x="77778" y="1247734"/>
                  </a:lnTo>
                  <a:lnTo>
                    <a:pt x="70341" y="1256860"/>
                  </a:lnTo>
                  <a:lnTo>
                    <a:pt x="62904" y="1265990"/>
                  </a:lnTo>
                  <a:lnTo>
                    <a:pt x="55467" y="1275124"/>
                  </a:lnTo>
                  <a:lnTo>
                    <a:pt x="48029" y="1284261"/>
                  </a:lnTo>
                  <a:lnTo>
                    <a:pt x="40592" y="1293402"/>
                  </a:lnTo>
                  <a:lnTo>
                    <a:pt x="33155" y="1302546"/>
                  </a:lnTo>
                  <a:lnTo>
                    <a:pt x="25718" y="1311694"/>
                  </a:lnTo>
                  <a:lnTo>
                    <a:pt x="18280" y="1320846"/>
                  </a:lnTo>
                  <a:lnTo>
                    <a:pt x="10843" y="1330001"/>
                  </a:lnTo>
                  <a:lnTo>
                    <a:pt x="3406" y="1339159"/>
                  </a:lnTo>
                  <a:lnTo>
                    <a:pt x="0" y="1343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629617" y="1352506"/>
              <a:ext cx="1206686" cy="1368508"/>
            </a:xfrm>
            <a:custGeom>
              <a:avLst/>
              <a:pathLst>
                <a:path w="1206686" h="1368508">
                  <a:moveTo>
                    <a:pt x="0" y="1368508"/>
                  </a:moveTo>
                  <a:lnTo>
                    <a:pt x="2118" y="1365977"/>
                  </a:lnTo>
                  <a:lnTo>
                    <a:pt x="9555" y="1357090"/>
                  </a:lnTo>
                  <a:lnTo>
                    <a:pt x="16993" y="1348204"/>
                  </a:lnTo>
                  <a:lnTo>
                    <a:pt x="24430" y="1339318"/>
                  </a:lnTo>
                  <a:lnTo>
                    <a:pt x="31867" y="1330432"/>
                  </a:lnTo>
                  <a:lnTo>
                    <a:pt x="39305" y="1321546"/>
                  </a:lnTo>
                  <a:lnTo>
                    <a:pt x="46742" y="1312659"/>
                  </a:lnTo>
                  <a:lnTo>
                    <a:pt x="54179" y="1303773"/>
                  </a:lnTo>
                  <a:lnTo>
                    <a:pt x="61616" y="1294887"/>
                  </a:lnTo>
                  <a:lnTo>
                    <a:pt x="69054" y="1286002"/>
                  </a:lnTo>
                  <a:lnTo>
                    <a:pt x="76491" y="1277116"/>
                  </a:lnTo>
                  <a:lnTo>
                    <a:pt x="83928" y="1268230"/>
                  </a:lnTo>
                  <a:lnTo>
                    <a:pt x="91365" y="1259345"/>
                  </a:lnTo>
                  <a:lnTo>
                    <a:pt x="98803" y="1250459"/>
                  </a:lnTo>
                  <a:lnTo>
                    <a:pt x="106240" y="1241574"/>
                  </a:lnTo>
                  <a:lnTo>
                    <a:pt x="113677" y="1232689"/>
                  </a:lnTo>
                  <a:lnTo>
                    <a:pt x="121114" y="1223803"/>
                  </a:lnTo>
                  <a:lnTo>
                    <a:pt x="128552" y="1214919"/>
                  </a:lnTo>
                  <a:lnTo>
                    <a:pt x="135989" y="1206034"/>
                  </a:lnTo>
                  <a:lnTo>
                    <a:pt x="143426" y="1197149"/>
                  </a:lnTo>
                  <a:lnTo>
                    <a:pt x="150863" y="1188265"/>
                  </a:lnTo>
                  <a:lnTo>
                    <a:pt x="158301" y="1179381"/>
                  </a:lnTo>
                  <a:lnTo>
                    <a:pt x="165738" y="1170497"/>
                  </a:lnTo>
                  <a:lnTo>
                    <a:pt x="173175" y="1161614"/>
                  </a:lnTo>
                  <a:lnTo>
                    <a:pt x="180612" y="1152731"/>
                  </a:lnTo>
                  <a:lnTo>
                    <a:pt x="188050" y="1143848"/>
                  </a:lnTo>
                  <a:lnTo>
                    <a:pt x="195487" y="1134966"/>
                  </a:lnTo>
                  <a:lnTo>
                    <a:pt x="202924" y="1126084"/>
                  </a:lnTo>
                  <a:lnTo>
                    <a:pt x="210361" y="1117203"/>
                  </a:lnTo>
                  <a:lnTo>
                    <a:pt x="217799" y="1108323"/>
                  </a:lnTo>
                  <a:lnTo>
                    <a:pt x="225236" y="1099443"/>
                  </a:lnTo>
                  <a:lnTo>
                    <a:pt x="232673" y="1090563"/>
                  </a:lnTo>
                  <a:lnTo>
                    <a:pt x="240110" y="1081685"/>
                  </a:lnTo>
                  <a:lnTo>
                    <a:pt x="247548" y="1072808"/>
                  </a:lnTo>
                  <a:lnTo>
                    <a:pt x="254985" y="1063931"/>
                  </a:lnTo>
                  <a:lnTo>
                    <a:pt x="262422" y="1055056"/>
                  </a:lnTo>
                  <a:lnTo>
                    <a:pt x="269859" y="1046182"/>
                  </a:lnTo>
                  <a:lnTo>
                    <a:pt x="277297" y="1037309"/>
                  </a:lnTo>
                  <a:lnTo>
                    <a:pt x="284734" y="1028438"/>
                  </a:lnTo>
                  <a:lnTo>
                    <a:pt x="292171" y="1019569"/>
                  </a:lnTo>
                  <a:lnTo>
                    <a:pt x="299608" y="1010701"/>
                  </a:lnTo>
                  <a:lnTo>
                    <a:pt x="307046" y="1001836"/>
                  </a:lnTo>
                  <a:lnTo>
                    <a:pt x="314483" y="992973"/>
                  </a:lnTo>
                  <a:lnTo>
                    <a:pt x="321920" y="984112"/>
                  </a:lnTo>
                  <a:lnTo>
                    <a:pt x="329357" y="975255"/>
                  </a:lnTo>
                  <a:lnTo>
                    <a:pt x="336795" y="966401"/>
                  </a:lnTo>
                  <a:lnTo>
                    <a:pt x="344232" y="957550"/>
                  </a:lnTo>
                  <a:lnTo>
                    <a:pt x="351669" y="948703"/>
                  </a:lnTo>
                  <a:lnTo>
                    <a:pt x="359106" y="939861"/>
                  </a:lnTo>
                  <a:lnTo>
                    <a:pt x="366544" y="931024"/>
                  </a:lnTo>
                  <a:lnTo>
                    <a:pt x="373981" y="922192"/>
                  </a:lnTo>
                  <a:lnTo>
                    <a:pt x="381418" y="913366"/>
                  </a:lnTo>
                  <a:lnTo>
                    <a:pt x="388855" y="904547"/>
                  </a:lnTo>
                  <a:lnTo>
                    <a:pt x="396293" y="895736"/>
                  </a:lnTo>
                  <a:lnTo>
                    <a:pt x="403730" y="886933"/>
                  </a:lnTo>
                  <a:lnTo>
                    <a:pt x="411167" y="878140"/>
                  </a:lnTo>
                  <a:lnTo>
                    <a:pt x="418605" y="869357"/>
                  </a:lnTo>
                  <a:lnTo>
                    <a:pt x="426042" y="860586"/>
                  </a:lnTo>
                  <a:lnTo>
                    <a:pt x="433479" y="851827"/>
                  </a:lnTo>
                  <a:lnTo>
                    <a:pt x="440916" y="843083"/>
                  </a:lnTo>
                  <a:lnTo>
                    <a:pt x="448354" y="834356"/>
                  </a:lnTo>
                  <a:lnTo>
                    <a:pt x="455791" y="825646"/>
                  </a:lnTo>
                  <a:lnTo>
                    <a:pt x="463228" y="816957"/>
                  </a:lnTo>
                  <a:lnTo>
                    <a:pt x="470665" y="808290"/>
                  </a:lnTo>
                  <a:lnTo>
                    <a:pt x="478103" y="799647"/>
                  </a:lnTo>
                  <a:lnTo>
                    <a:pt x="485540" y="791033"/>
                  </a:lnTo>
                  <a:lnTo>
                    <a:pt x="492977" y="782450"/>
                  </a:lnTo>
                  <a:lnTo>
                    <a:pt x="500414" y="773901"/>
                  </a:lnTo>
                  <a:lnTo>
                    <a:pt x="507852" y="765390"/>
                  </a:lnTo>
                  <a:lnTo>
                    <a:pt x="515289" y="756922"/>
                  </a:lnTo>
                  <a:lnTo>
                    <a:pt x="522726" y="748502"/>
                  </a:lnTo>
                  <a:lnTo>
                    <a:pt x="530163" y="740134"/>
                  </a:lnTo>
                  <a:lnTo>
                    <a:pt x="537601" y="731824"/>
                  </a:lnTo>
                  <a:lnTo>
                    <a:pt x="545038" y="723578"/>
                  </a:lnTo>
                  <a:lnTo>
                    <a:pt x="552475" y="715403"/>
                  </a:lnTo>
                  <a:lnTo>
                    <a:pt x="559912" y="707305"/>
                  </a:lnTo>
                  <a:lnTo>
                    <a:pt x="567350" y="699291"/>
                  </a:lnTo>
                  <a:lnTo>
                    <a:pt x="574787" y="691369"/>
                  </a:lnTo>
                  <a:lnTo>
                    <a:pt x="582224" y="683545"/>
                  </a:lnTo>
                  <a:lnTo>
                    <a:pt x="589661" y="675826"/>
                  </a:lnTo>
                  <a:lnTo>
                    <a:pt x="597099" y="668218"/>
                  </a:lnTo>
                  <a:lnTo>
                    <a:pt x="604536" y="660728"/>
                  </a:lnTo>
                  <a:lnTo>
                    <a:pt x="611973" y="653358"/>
                  </a:lnTo>
                  <a:lnTo>
                    <a:pt x="619410" y="646111"/>
                  </a:lnTo>
                  <a:lnTo>
                    <a:pt x="626848" y="638986"/>
                  </a:lnTo>
                  <a:lnTo>
                    <a:pt x="634285" y="631983"/>
                  </a:lnTo>
                  <a:lnTo>
                    <a:pt x="641722" y="625094"/>
                  </a:lnTo>
                  <a:lnTo>
                    <a:pt x="649159" y="618311"/>
                  </a:lnTo>
                  <a:lnTo>
                    <a:pt x="656597" y="611623"/>
                  </a:lnTo>
                  <a:lnTo>
                    <a:pt x="664034" y="605014"/>
                  </a:lnTo>
                  <a:lnTo>
                    <a:pt x="671471" y="598466"/>
                  </a:lnTo>
                  <a:lnTo>
                    <a:pt x="678908" y="591959"/>
                  </a:lnTo>
                  <a:lnTo>
                    <a:pt x="686346" y="585472"/>
                  </a:lnTo>
                  <a:lnTo>
                    <a:pt x="693783" y="578980"/>
                  </a:lnTo>
                  <a:lnTo>
                    <a:pt x="701220" y="572463"/>
                  </a:lnTo>
                  <a:lnTo>
                    <a:pt x="708657" y="565897"/>
                  </a:lnTo>
                  <a:lnTo>
                    <a:pt x="716095" y="559265"/>
                  </a:lnTo>
                  <a:lnTo>
                    <a:pt x="723532" y="552548"/>
                  </a:lnTo>
                  <a:lnTo>
                    <a:pt x="730969" y="545733"/>
                  </a:lnTo>
                  <a:lnTo>
                    <a:pt x="738406" y="538808"/>
                  </a:lnTo>
                  <a:lnTo>
                    <a:pt x="745844" y="531766"/>
                  </a:lnTo>
                  <a:lnTo>
                    <a:pt x="753281" y="524603"/>
                  </a:lnTo>
                  <a:lnTo>
                    <a:pt x="760718" y="517316"/>
                  </a:lnTo>
                  <a:lnTo>
                    <a:pt x="768155" y="509907"/>
                  </a:lnTo>
                  <a:lnTo>
                    <a:pt x="775593" y="502379"/>
                  </a:lnTo>
                  <a:lnTo>
                    <a:pt x="783030" y="494735"/>
                  </a:lnTo>
                  <a:lnTo>
                    <a:pt x="790467" y="486982"/>
                  </a:lnTo>
                  <a:lnTo>
                    <a:pt x="797904" y="479126"/>
                  </a:lnTo>
                  <a:lnTo>
                    <a:pt x="805342" y="471174"/>
                  </a:lnTo>
                  <a:lnTo>
                    <a:pt x="812779" y="463132"/>
                  </a:lnTo>
                  <a:lnTo>
                    <a:pt x="820216" y="455009"/>
                  </a:lnTo>
                  <a:lnTo>
                    <a:pt x="827654" y="446810"/>
                  </a:lnTo>
                  <a:lnTo>
                    <a:pt x="835091" y="438543"/>
                  </a:lnTo>
                  <a:lnTo>
                    <a:pt x="842528" y="430214"/>
                  </a:lnTo>
                  <a:lnTo>
                    <a:pt x="849965" y="421829"/>
                  </a:lnTo>
                  <a:lnTo>
                    <a:pt x="857403" y="413393"/>
                  </a:lnTo>
                  <a:lnTo>
                    <a:pt x="864840" y="404911"/>
                  </a:lnTo>
                  <a:lnTo>
                    <a:pt x="872277" y="396388"/>
                  </a:lnTo>
                  <a:lnTo>
                    <a:pt x="879714" y="387827"/>
                  </a:lnTo>
                  <a:lnTo>
                    <a:pt x="887152" y="379234"/>
                  </a:lnTo>
                  <a:lnTo>
                    <a:pt x="894589" y="370610"/>
                  </a:lnTo>
                  <a:lnTo>
                    <a:pt x="902026" y="361960"/>
                  </a:lnTo>
                  <a:lnTo>
                    <a:pt x="909463" y="353285"/>
                  </a:lnTo>
                  <a:lnTo>
                    <a:pt x="916901" y="344589"/>
                  </a:lnTo>
                  <a:lnTo>
                    <a:pt x="924338" y="335873"/>
                  </a:lnTo>
                  <a:lnTo>
                    <a:pt x="931775" y="327140"/>
                  </a:lnTo>
                  <a:lnTo>
                    <a:pt x="939212" y="318392"/>
                  </a:lnTo>
                  <a:lnTo>
                    <a:pt x="946650" y="309629"/>
                  </a:lnTo>
                  <a:lnTo>
                    <a:pt x="954087" y="300854"/>
                  </a:lnTo>
                  <a:lnTo>
                    <a:pt x="961524" y="292068"/>
                  </a:lnTo>
                  <a:lnTo>
                    <a:pt x="968961" y="283271"/>
                  </a:lnTo>
                  <a:lnTo>
                    <a:pt x="976399" y="274465"/>
                  </a:lnTo>
                  <a:lnTo>
                    <a:pt x="983836" y="265652"/>
                  </a:lnTo>
                  <a:lnTo>
                    <a:pt x="991273" y="256830"/>
                  </a:lnTo>
                  <a:lnTo>
                    <a:pt x="998710" y="248003"/>
                  </a:lnTo>
                  <a:lnTo>
                    <a:pt x="1006148" y="239169"/>
                  </a:lnTo>
                  <a:lnTo>
                    <a:pt x="1013585" y="230330"/>
                  </a:lnTo>
                  <a:lnTo>
                    <a:pt x="1021022" y="221487"/>
                  </a:lnTo>
                  <a:lnTo>
                    <a:pt x="1028459" y="212639"/>
                  </a:lnTo>
                  <a:lnTo>
                    <a:pt x="1035897" y="203787"/>
                  </a:lnTo>
                  <a:lnTo>
                    <a:pt x="1043334" y="194931"/>
                  </a:lnTo>
                  <a:lnTo>
                    <a:pt x="1050771" y="186073"/>
                  </a:lnTo>
                  <a:lnTo>
                    <a:pt x="1058208" y="177212"/>
                  </a:lnTo>
                  <a:lnTo>
                    <a:pt x="1065646" y="168348"/>
                  </a:lnTo>
                  <a:lnTo>
                    <a:pt x="1073083" y="159482"/>
                  </a:lnTo>
                  <a:lnTo>
                    <a:pt x="1080520" y="150613"/>
                  </a:lnTo>
                  <a:lnTo>
                    <a:pt x="1087957" y="141743"/>
                  </a:lnTo>
                  <a:lnTo>
                    <a:pt x="1095395" y="132872"/>
                  </a:lnTo>
                  <a:lnTo>
                    <a:pt x="1102832" y="123999"/>
                  </a:lnTo>
                  <a:lnTo>
                    <a:pt x="1110269" y="115124"/>
                  </a:lnTo>
                  <a:lnTo>
                    <a:pt x="1117706" y="106249"/>
                  </a:lnTo>
                  <a:lnTo>
                    <a:pt x="1125144" y="97372"/>
                  </a:lnTo>
                  <a:lnTo>
                    <a:pt x="1132581" y="88494"/>
                  </a:lnTo>
                  <a:lnTo>
                    <a:pt x="1140018" y="79615"/>
                  </a:lnTo>
                  <a:lnTo>
                    <a:pt x="1147455" y="70736"/>
                  </a:lnTo>
                  <a:lnTo>
                    <a:pt x="1154893" y="61856"/>
                  </a:lnTo>
                  <a:lnTo>
                    <a:pt x="1162330" y="52975"/>
                  </a:lnTo>
                  <a:lnTo>
                    <a:pt x="1169767" y="44094"/>
                  </a:lnTo>
                  <a:lnTo>
                    <a:pt x="1177204" y="35212"/>
                  </a:lnTo>
                  <a:lnTo>
                    <a:pt x="1184642" y="26329"/>
                  </a:lnTo>
                  <a:lnTo>
                    <a:pt x="1192079" y="17447"/>
                  </a:lnTo>
                  <a:lnTo>
                    <a:pt x="1199516" y="8564"/>
                  </a:lnTo>
                  <a:lnTo>
                    <a:pt x="1206686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057839" y="2716379"/>
              <a:ext cx="9271" cy="927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109900" y="2716379"/>
              <a:ext cx="9271" cy="927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48860" y="2703278"/>
              <a:ext cx="35473" cy="354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189084" y="2691442"/>
              <a:ext cx="59145" cy="591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230892" y="2681189"/>
              <a:ext cx="79651" cy="796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284276" y="2682512"/>
              <a:ext cx="77005" cy="7700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329986" y="2676161"/>
              <a:ext cx="89706" cy="897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385051" y="2679166"/>
              <a:ext cx="83698" cy="8369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443190" y="2685244"/>
              <a:ext cx="71541" cy="715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493627" y="2683619"/>
              <a:ext cx="74790" cy="7479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53766" y="2691698"/>
              <a:ext cx="58632" cy="5863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05138" y="2691010"/>
              <a:ext cx="60009" cy="6000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61903" y="2695713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718603" y="2700353"/>
              <a:ext cx="41323" cy="4132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773251" y="2702940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831807" y="2709435"/>
              <a:ext cx="23159" cy="2315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77373" y="2702940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923739" y="2697246"/>
              <a:ext cx="47538" cy="4753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977587" y="2699033"/>
              <a:ext cx="43963" cy="4396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032119" y="2701504"/>
              <a:ext cx="39020" cy="39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078283" y="2695607"/>
              <a:ext cx="50814" cy="5081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135992" y="2701255"/>
              <a:ext cx="39518" cy="395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179755" y="2692958"/>
              <a:ext cx="56113" cy="5611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233574" y="2694716"/>
              <a:ext cx="52597" cy="5259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286632" y="2695713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39842" y="2696862"/>
              <a:ext cx="48304" cy="483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385410" y="2690370"/>
              <a:ext cx="61289" cy="612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430377" y="2683276"/>
              <a:ext cx="75477" cy="754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478188" y="2679026"/>
              <a:ext cx="83977" cy="839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29915" y="2678692"/>
              <a:ext cx="84645" cy="846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583366" y="2680082"/>
              <a:ext cx="81865" cy="8186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38906" y="2683561"/>
              <a:ext cx="74906" cy="749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87042" y="2418395"/>
              <a:ext cx="82756" cy="827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738854" y="2420329"/>
              <a:ext cx="83252" cy="8325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790632" y="2422523"/>
              <a:ext cx="83818" cy="838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839016" y="2675428"/>
              <a:ext cx="91173" cy="911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883486" y="2404483"/>
              <a:ext cx="106354" cy="1063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944228" y="2204341"/>
              <a:ext cx="88992" cy="8899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987090" y="2132137"/>
              <a:ext cx="107389" cy="1073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38018" y="2046175"/>
              <a:ext cx="109654" cy="1096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096551" y="1994441"/>
              <a:ext cx="96711" cy="967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158544" y="1959442"/>
              <a:ext cx="76846" cy="7684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09178" y="1913456"/>
              <a:ext cx="79699" cy="7969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245270" y="1826632"/>
              <a:ext cx="111636" cy="11163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96097" y="1771684"/>
              <a:ext cx="114104" cy="1141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355649" y="1738699"/>
              <a:ext cx="99121" cy="991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418559" y="1717221"/>
              <a:ext cx="77424" cy="774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794516" y="3035296"/>
              <a:ext cx="1108990" cy="1368508"/>
            </a:xfrm>
            <a:custGeom>
              <a:avLst/>
              <a:pathLst>
                <a:path w="1108990" h="1368508">
                  <a:moveTo>
                    <a:pt x="0" y="1368508"/>
                  </a:moveTo>
                  <a:lnTo>
                    <a:pt x="839" y="1367396"/>
                  </a:lnTo>
                  <a:lnTo>
                    <a:pt x="8276" y="1357541"/>
                  </a:lnTo>
                  <a:lnTo>
                    <a:pt x="15713" y="1347683"/>
                  </a:lnTo>
                  <a:lnTo>
                    <a:pt x="23151" y="1337822"/>
                  </a:lnTo>
                  <a:lnTo>
                    <a:pt x="30588" y="1327957"/>
                  </a:lnTo>
                  <a:lnTo>
                    <a:pt x="38025" y="1318088"/>
                  </a:lnTo>
                  <a:lnTo>
                    <a:pt x="45462" y="1308216"/>
                  </a:lnTo>
                  <a:lnTo>
                    <a:pt x="52900" y="1298340"/>
                  </a:lnTo>
                  <a:lnTo>
                    <a:pt x="60337" y="1288459"/>
                  </a:lnTo>
                  <a:lnTo>
                    <a:pt x="67774" y="1278575"/>
                  </a:lnTo>
                  <a:lnTo>
                    <a:pt x="75211" y="1268687"/>
                  </a:lnTo>
                  <a:lnTo>
                    <a:pt x="82649" y="1258795"/>
                  </a:lnTo>
                  <a:lnTo>
                    <a:pt x="90086" y="1248898"/>
                  </a:lnTo>
                  <a:lnTo>
                    <a:pt x="97523" y="1238997"/>
                  </a:lnTo>
                  <a:lnTo>
                    <a:pt x="104960" y="1229092"/>
                  </a:lnTo>
                  <a:lnTo>
                    <a:pt x="112398" y="1219182"/>
                  </a:lnTo>
                  <a:lnTo>
                    <a:pt x="119835" y="1209267"/>
                  </a:lnTo>
                  <a:lnTo>
                    <a:pt x="127272" y="1199347"/>
                  </a:lnTo>
                  <a:lnTo>
                    <a:pt x="134709" y="1189422"/>
                  </a:lnTo>
                  <a:lnTo>
                    <a:pt x="142147" y="1179492"/>
                  </a:lnTo>
                  <a:lnTo>
                    <a:pt x="149584" y="1169557"/>
                  </a:lnTo>
                  <a:lnTo>
                    <a:pt x="157021" y="1159617"/>
                  </a:lnTo>
                  <a:lnTo>
                    <a:pt x="164458" y="1149671"/>
                  </a:lnTo>
                  <a:lnTo>
                    <a:pt x="171896" y="1139720"/>
                  </a:lnTo>
                  <a:lnTo>
                    <a:pt x="179333" y="1129763"/>
                  </a:lnTo>
                  <a:lnTo>
                    <a:pt x="186770" y="1119800"/>
                  </a:lnTo>
                  <a:lnTo>
                    <a:pt x="194208" y="1109831"/>
                  </a:lnTo>
                  <a:lnTo>
                    <a:pt x="201645" y="1099857"/>
                  </a:lnTo>
                  <a:lnTo>
                    <a:pt x="209082" y="1089876"/>
                  </a:lnTo>
                  <a:lnTo>
                    <a:pt x="216519" y="1079889"/>
                  </a:lnTo>
                  <a:lnTo>
                    <a:pt x="223957" y="1069896"/>
                  </a:lnTo>
                  <a:lnTo>
                    <a:pt x="231394" y="1059897"/>
                  </a:lnTo>
                  <a:lnTo>
                    <a:pt x="238831" y="1049892"/>
                  </a:lnTo>
                  <a:lnTo>
                    <a:pt x="246268" y="1039880"/>
                  </a:lnTo>
                  <a:lnTo>
                    <a:pt x="253706" y="1029862"/>
                  </a:lnTo>
                  <a:lnTo>
                    <a:pt x="261143" y="1019838"/>
                  </a:lnTo>
                  <a:lnTo>
                    <a:pt x="268580" y="1009808"/>
                  </a:lnTo>
                  <a:lnTo>
                    <a:pt x="276017" y="999771"/>
                  </a:lnTo>
                  <a:lnTo>
                    <a:pt x="283455" y="989728"/>
                  </a:lnTo>
                  <a:lnTo>
                    <a:pt x="290892" y="979680"/>
                  </a:lnTo>
                  <a:lnTo>
                    <a:pt x="298329" y="969626"/>
                  </a:lnTo>
                  <a:lnTo>
                    <a:pt x="305766" y="959566"/>
                  </a:lnTo>
                  <a:lnTo>
                    <a:pt x="313204" y="949502"/>
                  </a:lnTo>
                  <a:lnTo>
                    <a:pt x="320641" y="939433"/>
                  </a:lnTo>
                  <a:lnTo>
                    <a:pt x="328078" y="929359"/>
                  </a:lnTo>
                  <a:lnTo>
                    <a:pt x="335515" y="919283"/>
                  </a:lnTo>
                  <a:lnTo>
                    <a:pt x="342953" y="909203"/>
                  </a:lnTo>
                  <a:lnTo>
                    <a:pt x="350390" y="899122"/>
                  </a:lnTo>
                  <a:lnTo>
                    <a:pt x="357827" y="889039"/>
                  </a:lnTo>
                  <a:lnTo>
                    <a:pt x="365264" y="878957"/>
                  </a:lnTo>
                  <a:lnTo>
                    <a:pt x="372702" y="868877"/>
                  </a:lnTo>
                  <a:lnTo>
                    <a:pt x="380139" y="858799"/>
                  </a:lnTo>
                  <a:lnTo>
                    <a:pt x="387576" y="848727"/>
                  </a:lnTo>
                  <a:lnTo>
                    <a:pt x="395013" y="838662"/>
                  </a:lnTo>
                  <a:lnTo>
                    <a:pt x="402451" y="828607"/>
                  </a:lnTo>
                  <a:lnTo>
                    <a:pt x="409888" y="818565"/>
                  </a:lnTo>
                  <a:lnTo>
                    <a:pt x="417325" y="808538"/>
                  </a:lnTo>
                  <a:lnTo>
                    <a:pt x="424762" y="798531"/>
                  </a:lnTo>
                  <a:lnTo>
                    <a:pt x="432200" y="788549"/>
                  </a:lnTo>
                  <a:lnTo>
                    <a:pt x="439637" y="778596"/>
                  </a:lnTo>
                  <a:lnTo>
                    <a:pt x="447074" y="768678"/>
                  </a:lnTo>
                  <a:lnTo>
                    <a:pt x="454511" y="758801"/>
                  </a:lnTo>
                  <a:lnTo>
                    <a:pt x="461949" y="748973"/>
                  </a:lnTo>
                  <a:lnTo>
                    <a:pt x="469386" y="739202"/>
                  </a:lnTo>
                  <a:lnTo>
                    <a:pt x="476823" y="729497"/>
                  </a:lnTo>
                  <a:lnTo>
                    <a:pt x="484260" y="719868"/>
                  </a:lnTo>
                  <a:lnTo>
                    <a:pt x="491698" y="710326"/>
                  </a:lnTo>
                  <a:lnTo>
                    <a:pt x="499135" y="700882"/>
                  </a:lnTo>
                  <a:lnTo>
                    <a:pt x="506572" y="691549"/>
                  </a:lnTo>
                  <a:lnTo>
                    <a:pt x="514009" y="682337"/>
                  </a:lnTo>
                  <a:lnTo>
                    <a:pt x="521447" y="673260"/>
                  </a:lnTo>
                  <a:lnTo>
                    <a:pt x="528884" y="664327"/>
                  </a:lnTo>
                  <a:lnTo>
                    <a:pt x="536321" y="655547"/>
                  </a:lnTo>
                  <a:lnTo>
                    <a:pt x="543758" y="646925"/>
                  </a:lnTo>
                  <a:lnTo>
                    <a:pt x="551196" y="638464"/>
                  </a:lnTo>
                  <a:lnTo>
                    <a:pt x="558633" y="630159"/>
                  </a:lnTo>
                  <a:lnTo>
                    <a:pt x="566070" y="622002"/>
                  </a:lnTo>
                  <a:lnTo>
                    <a:pt x="573508" y="613976"/>
                  </a:lnTo>
                  <a:lnTo>
                    <a:pt x="580945" y="606060"/>
                  </a:lnTo>
                  <a:lnTo>
                    <a:pt x="588382" y="598223"/>
                  </a:lnTo>
                  <a:lnTo>
                    <a:pt x="595819" y="590433"/>
                  </a:lnTo>
                  <a:lnTo>
                    <a:pt x="603257" y="582651"/>
                  </a:lnTo>
                  <a:lnTo>
                    <a:pt x="610694" y="574838"/>
                  </a:lnTo>
                  <a:lnTo>
                    <a:pt x="618131" y="566956"/>
                  </a:lnTo>
                  <a:lnTo>
                    <a:pt x="625568" y="558970"/>
                  </a:lnTo>
                  <a:lnTo>
                    <a:pt x="633006" y="550849"/>
                  </a:lnTo>
                  <a:lnTo>
                    <a:pt x="640443" y="542570"/>
                  </a:lnTo>
                  <a:lnTo>
                    <a:pt x="647880" y="534113"/>
                  </a:lnTo>
                  <a:lnTo>
                    <a:pt x="655317" y="525469"/>
                  </a:lnTo>
                  <a:lnTo>
                    <a:pt x="662755" y="516633"/>
                  </a:lnTo>
                  <a:lnTo>
                    <a:pt x="670192" y="507605"/>
                  </a:lnTo>
                  <a:lnTo>
                    <a:pt x="677629" y="498391"/>
                  </a:lnTo>
                  <a:lnTo>
                    <a:pt x="685066" y="488999"/>
                  </a:lnTo>
                  <a:lnTo>
                    <a:pt x="692504" y="479440"/>
                  </a:lnTo>
                  <a:lnTo>
                    <a:pt x="699941" y="469726"/>
                  </a:lnTo>
                  <a:lnTo>
                    <a:pt x="707378" y="459870"/>
                  </a:lnTo>
                  <a:lnTo>
                    <a:pt x="714815" y="449884"/>
                  </a:lnTo>
                  <a:lnTo>
                    <a:pt x="722253" y="439780"/>
                  </a:lnTo>
                  <a:lnTo>
                    <a:pt x="729690" y="429571"/>
                  </a:lnTo>
                  <a:lnTo>
                    <a:pt x="737127" y="419266"/>
                  </a:lnTo>
                  <a:lnTo>
                    <a:pt x="744564" y="408877"/>
                  </a:lnTo>
                  <a:lnTo>
                    <a:pt x="752002" y="398411"/>
                  </a:lnTo>
                  <a:lnTo>
                    <a:pt x="759439" y="387877"/>
                  </a:lnTo>
                  <a:lnTo>
                    <a:pt x="766876" y="377282"/>
                  </a:lnTo>
                  <a:lnTo>
                    <a:pt x="774313" y="366632"/>
                  </a:lnTo>
                  <a:lnTo>
                    <a:pt x="781751" y="355934"/>
                  </a:lnTo>
                  <a:lnTo>
                    <a:pt x="789188" y="345192"/>
                  </a:lnTo>
                  <a:lnTo>
                    <a:pt x="796625" y="334411"/>
                  </a:lnTo>
                  <a:lnTo>
                    <a:pt x="804062" y="323594"/>
                  </a:lnTo>
                  <a:lnTo>
                    <a:pt x="811500" y="312745"/>
                  </a:lnTo>
                  <a:lnTo>
                    <a:pt x="818937" y="301867"/>
                  </a:lnTo>
                  <a:lnTo>
                    <a:pt x="826374" y="290963"/>
                  </a:lnTo>
                  <a:lnTo>
                    <a:pt x="833811" y="280035"/>
                  </a:lnTo>
                  <a:lnTo>
                    <a:pt x="841249" y="269086"/>
                  </a:lnTo>
                  <a:lnTo>
                    <a:pt x="848686" y="258116"/>
                  </a:lnTo>
                  <a:lnTo>
                    <a:pt x="856123" y="247129"/>
                  </a:lnTo>
                  <a:lnTo>
                    <a:pt x="863560" y="236125"/>
                  </a:lnTo>
                  <a:lnTo>
                    <a:pt x="870998" y="225106"/>
                  </a:lnTo>
                  <a:lnTo>
                    <a:pt x="878435" y="214072"/>
                  </a:lnTo>
                  <a:lnTo>
                    <a:pt x="885872" y="203025"/>
                  </a:lnTo>
                  <a:lnTo>
                    <a:pt x="893309" y="191967"/>
                  </a:lnTo>
                  <a:lnTo>
                    <a:pt x="900747" y="180897"/>
                  </a:lnTo>
                  <a:lnTo>
                    <a:pt x="908184" y="169816"/>
                  </a:lnTo>
                  <a:lnTo>
                    <a:pt x="915621" y="158725"/>
                  </a:lnTo>
                  <a:lnTo>
                    <a:pt x="923058" y="147625"/>
                  </a:lnTo>
                  <a:lnTo>
                    <a:pt x="930496" y="136517"/>
                  </a:lnTo>
                  <a:lnTo>
                    <a:pt x="937933" y="125400"/>
                  </a:lnTo>
                  <a:lnTo>
                    <a:pt x="945370" y="114276"/>
                  </a:lnTo>
                  <a:lnTo>
                    <a:pt x="952808" y="103144"/>
                  </a:lnTo>
                  <a:lnTo>
                    <a:pt x="960245" y="92005"/>
                  </a:lnTo>
                  <a:lnTo>
                    <a:pt x="967682" y="80860"/>
                  </a:lnTo>
                  <a:lnTo>
                    <a:pt x="975119" y="69708"/>
                  </a:lnTo>
                  <a:lnTo>
                    <a:pt x="982557" y="58551"/>
                  </a:lnTo>
                  <a:lnTo>
                    <a:pt x="989994" y="47388"/>
                  </a:lnTo>
                  <a:lnTo>
                    <a:pt x="997431" y="36219"/>
                  </a:lnTo>
                  <a:lnTo>
                    <a:pt x="1004868" y="25045"/>
                  </a:lnTo>
                  <a:lnTo>
                    <a:pt x="1012306" y="13866"/>
                  </a:lnTo>
                  <a:lnTo>
                    <a:pt x="1019743" y="2682"/>
                  </a:lnTo>
                  <a:lnTo>
                    <a:pt x="1021526" y="0"/>
                  </a:lnTo>
                  <a:lnTo>
                    <a:pt x="1108990" y="0"/>
                  </a:lnTo>
                  <a:lnTo>
                    <a:pt x="1108990" y="25834"/>
                  </a:lnTo>
                  <a:lnTo>
                    <a:pt x="1101553" y="35673"/>
                  </a:lnTo>
                  <a:lnTo>
                    <a:pt x="1094115" y="45514"/>
                  </a:lnTo>
                  <a:lnTo>
                    <a:pt x="1086678" y="55357"/>
                  </a:lnTo>
                  <a:lnTo>
                    <a:pt x="1079241" y="65203"/>
                  </a:lnTo>
                  <a:lnTo>
                    <a:pt x="1071804" y="75052"/>
                  </a:lnTo>
                  <a:lnTo>
                    <a:pt x="1064366" y="84902"/>
                  </a:lnTo>
                  <a:lnTo>
                    <a:pt x="1056929" y="94756"/>
                  </a:lnTo>
                  <a:lnTo>
                    <a:pt x="1049492" y="104612"/>
                  </a:lnTo>
                  <a:lnTo>
                    <a:pt x="1042055" y="114470"/>
                  </a:lnTo>
                  <a:lnTo>
                    <a:pt x="1034617" y="124330"/>
                  </a:lnTo>
                  <a:lnTo>
                    <a:pt x="1027180" y="134193"/>
                  </a:lnTo>
                  <a:lnTo>
                    <a:pt x="1019743" y="144057"/>
                  </a:lnTo>
                  <a:lnTo>
                    <a:pt x="1012306" y="153924"/>
                  </a:lnTo>
                  <a:lnTo>
                    <a:pt x="1004868" y="163793"/>
                  </a:lnTo>
                  <a:lnTo>
                    <a:pt x="997431" y="173663"/>
                  </a:lnTo>
                  <a:lnTo>
                    <a:pt x="989994" y="183535"/>
                  </a:lnTo>
                  <a:lnTo>
                    <a:pt x="982557" y="193408"/>
                  </a:lnTo>
                  <a:lnTo>
                    <a:pt x="975119" y="203282"/>
                  </a:lnTo>
                  <a:lnTo>
                    <a:pt x="967682" y="213156"/>
                  </a:lnTo>
                  <a:lnTo>
                    <a:pt x="960245" y="223031"/>
                  </a:lnTo>
                  <a:lnTo>
                    <a:pt x="952808" y="232905"/>
                  </a:lnTo>
                  <a:lnTo>
                    <a:pt x="945370" y="242778"/>
                  </a:lnTo>
                  <a:lnTo>
                    <a:pt x="937933" y="252650"/>
                  </a:lnTo>
                  <a:lnTo>
                    <a:pt x="930496" y="262519"/>
                  </a:lnTo>
                  <a:lnTo>
                    <a:pt x="923058" y="272386"/>
                  </a:lnTo>
                  <a:lnTo>
                    <a:pt x="915621" y="282248"/>
                  </a:lnTo>
                  <a:lnTo>
                    <a:pt x="908184" y="292105"/>
                  </a:lnTo>
                  <a:lnTo>
                    <a:pt x="900747" y="301956"/>
                  </a:lnTo>
                  <a:lnTo>
                    <a:pt x="893309" y="311798"/>
                  </a:lnTo>
                  <a:lnTo>
                    <a:pt x="885872" y="321631"/>
                  </a:lnTo>
                  <a:lnTo>
                    <a:pt x="878435" y="331452"/>
                  </a:lnTo>
                  <a:lnTo>
                    <a:pt x="870998" y="341259"/>
                  </a:lnTo>
                  <a:lnTo>
                    <a:pt x="863560" y="351050"/>
                  </a:lnTo>
                  <a:lnTo>
                    <a:pt x="856123" y="360822"/>
                  </a:lnTo>
                  <a:lnTo>
                    <a:pt x="848686" y="370570"/>
                  </a:lnTo>
                  <a:lnTo>
                    <a:pt x="841249" y="380292"/>
                  </a:lnTo>
                  <a:lnTo>
                    <a:pt x="833811" y="389984"/>
                  </a:lnTo>
                  <a:lnTo>
                    <a:pt x="826374" y="399639"/>
                  </a:lnTo>
                  <a:lnTo>
                    <a:pt x="818937" y="409254"/>
                  </a:lnTo>
                  <a:lnTo>
                    <a:pt x="811500" y="418821"/>
                  </a:lnTo>
                  <a:lnTo>
                    <a:pt x="804062" y="428334"/>
                  </a:lnTo>
                  <a:lnTo>
                    <a:pt x="796625" y="437784"/>
                  </a:lnTo>
                  <a:lnTo>
                    <a:pt x="789188" y="447165"/>
                  </a:lnTo>
                  <a:lnTo>
                    <a:pt x="781751" y="456466"/>
                  </a:lnTo>
                  <a:lnTo>
                    <a:pt x="774313" y="465677"/>
                  </a:lnTo>
                  <a:lnTo>
                    <a:pt x="766876" y="474789"/>
                  </a:lnTo>
                  <a:lnTo>
                    <a:pt x="759439" y="483790"/>
                  </a:lnTo>
                  <a:lnTo>
                    <a:pt x="752002" y="492671"/>
                  </a:lnTo>
                  <a:lnTo>
                    <a:pt x="744564" y="501421"/>
                  </a:lnTo>
                  <a:lnTo>
                    <a:pt x="737127" y="510031"/>
                  </a:lnTo>
                  <a:lnTo>
                    <a:pt x="729690" y="518494"/>
                  </a:lnTo>
                  <a:lnTo>
                    <a:pt x="722253" y="526807"/>
                  </a:lnTo>
                  <a:lnTo>
                    <a:pt x="714815" y="534968"/>
                  </a:lnTo>
                  <a:lnTo>
                    <a:pt x="707378" y="542980"/>
                  </a:lnTo>
                  <a:lnTo>
                    <a:pt x="699941" y="550854"/>
                  </a:lnTo>
                  <a:lnTo>
                    <a:pt x="692504" y="558603"/>
                  </a:lnTo>
                  <a:lnTo>
                    <a:pt x="685066" y="566248"/>
                  </a:lnTo>
                  <a:lnTo>
                    <a:pt x="677629" y="573815"/>
                  </a:lnTo>
                  <a:lnTo>
                    <a:pt x="670192" y="581334"/>
                  </a:lnTo>
                  <a:lnTo>
                    <a:pt x="662755" y="588839"/>
                  </a:lnTo>
                  <a:lnTo>
                    <a:pt x="655317" y="596365"/>
                  </a:lnTo>
                  <a:lnTo>
                    <a:pt x="647880" y="603947"/>
                  </a:lnTo>
                  <a:lnTo>
                    <a:pt x="640443" y="611618"/>
                  </a:lnTo>
                  <a:lnTo>
                    <a:pt x="633006" y="619407"/>
                  </a:lnTo>
                  <a:lnTo>
                    <a:pt x="625568" y="627337"/>
                  </a:lnTo>
                  <a:lnTo>
                    <a:pt x="618131" y="635428"/>
                  </a:lnTo>
                  <a:lnTo>
                    <a:pt x="610694" y="643691"/>
                  </a:lnTo>
                  <a:lnTo>
                    <a:pt x="603257" y="652134"/>
                  </a:lnTo>
                  <a:lnTo>
                    <a:pt x="595819" y="660758"/>
                  </a:lnTo>
                  <a:lnTo>
                    <a:pt x="588382" y="669561"/>
                  </a:lnTo>
                  <a:lnTo>
                    <a:pt x="580945" y="678536"/>
                  </a:lnTo>
                  <a:lnTo>
                    <a:pt x="573508" y="687677"/>
                  </a:lnTo>
                  <a:lnTo>
                    <a:pt x="566070" y="696972"/>
                  </a:lnTo>
                  <a:lnTo>
                    <a:pt x="558633" y="706411"/>
                  </a:lnTo>
                  <a:lnTo>
                    <a:pt x="551196" y="715984"/>
                  </a:lnTo>
                  <a:lnTo>
                    <a:pt x="543758" y="725678"/>
                  </a:lnTo>
                  <a:lnTo>
                    <a:pt x="536321" y="735484"/>
                  </a:lnTo>
                  <a:lnTo>
                    <a:pt x="528884" y="745391"/>
                  </a:lnTo>
                  <a:lnTo>
                    <a:pt x="521447" y="755391"/>
                  </a:lnTo>
                  <a:lnTo>
                    <a:pt x="514009" y="765474"/>
                  </a:lnTo>
                  <a:lnTo>
                    <a:pt x="506572" y="775632"/>
                  </a:lnTo>
                  <a:lnTo>
                    <a:pt x="499135" y="785859"/>
                  </a:lnTo>
                  <a:lnTo>
                    <a:pt x="491698" y="796149"/>
                  </a:lnTo>
                  <a:lnTo>
                    <a:pt x="484260" y="806496"/>
                  </a:lnTo>
                  <a:lnTo>
                    <a:pt x="476823" y="816894"/>
                  </a:lnTo>
                  <a:lnTo>
                    <a:pt x="469386" y="827339"/>
                  </a:lnTo>
                  <a:lnTo>
                    <a:pt x="461949" y="837828"/>
                  </a:lnTo>
                  <a:lnTo>
                    <a:pt x="454511" y="848356"/>
                  </a:lnTo>
                  <a:lnTo>
                    <a:pt x="447074" y="858921"/>
                  </a:lnTo>
                  <a:lnTo>
                    <a:pt x="439637" y="869520"/>
                  </a:lnTo>
                  <a:lnTo>
                    <a:pt x="432200" y="880151"/>
                  </a:lnTo>
                  <a:lnTo>
                    <a:pt x="424762" y="890810"/>
                  </a:lnTo>
                  <a:lnTo>
                    <a:pt x="417325" y="901497"/>
                  </a:lnTo>
                  <a:lnTo>
                    <a:pt x="409888" y="912209"/>
                  </a:lnTo>
                  <a:lnTo>
                    <a:pt x="402451" y="922944"/>
                  </a:lnTo>
                  <a:lnTo>
                    <a:pt x="395013" y="933702"/>
                  </a:lnTo>
                  <a:lnTo>
                    <a:pt x="387576" y="944481"/>
                  </a:lnTo>
                  <a:lnTo>
                    <a:pt x="380139" y="955280"/>
                  </a:lnTo>
                  <a:lnTo>
                    <a:pt x="372702" y="966097"/>
                  </a:lnTo>
                  <a:lnTo>
                    <a:pt x="365264" y="976932"/>
                  </a:lnTo>
                  <a:lnTo>
                    <a:pt x="357827" y="987784"/>
                  </a:lnTo>
                  <a:lnTo>
                    <a:pt x="350390" y="998653"/>
                  </a:lnTo>
                  <a:lnTo>
                    <a:pt x="342953" y="1009536"/>
                  </a:lnTo>
                  <a:lnTo>
                    <a:pt x="335515" y="1020434"/>
                  </a:lnTo>
                  <a:lnTo>
                    <a:pt x="328078" y="1031346"/>
                  </a:lnTo>
                  <a:lnTo>
                    <a:pt x="320641" y="1042272"/>
                  </a:lnTo>
                  <a:lnTo>
                    <a:pt x="313204" y="1053210"/>
                  </a:lnTo>
                  <a:lnTo>
                    <a:pt x="305766" y="1064160"/>
                  </a:lnTo>
                  <a:lnTo>
                    <a:pt x="298329" y="1075122"/>
                  </a:lnTo>
                  <a:lnTo>
                    <a:pt x="290892" y="1086096"/>
                  </a:lnTo>
                  <a:lnTo>
                    <a:pt x="283455" y="1097081"/>
                  </a:lnTo>
                  <a:lnTo>
                    <a:pt x="276017" y="1108076"/>
                  </a:lnTo>
                  <a:lnTo>
                    <a:pt x="268580" y="1119081"/>
                  </a:lnTo>
                  <a:lnTo>
                    <a:pt x="261143" y="1130096"/>
                  </a:lnTo>
                  <a:lnTo>
                    <a:pt x="253706" y="1141121"/>
                  </a:lnTo>
                  <a:lnTo>
                    <a:pt x="246268" y="1152155"/>
                  </a:lnTo>
                  <a:lnTo>
                    <a:pt x="238831" y="1163197"/>
                  </a:lnTo>
                  <a:lnTo>
                    <a:pt x="231394" y="1174248"/>
                  </a:lnTo>
                  <a:lnTo>
                    <a:pt x="223957" y="1185307"/>
                  </a:lnTo>
                  <a:lnTo>
                    <a:pt x="216519" y="1196375"/>
                  </a:lnTo>
                  <a:lnTo>
                    <a:pt x="209082" y="1207450"/>
                  </a:lnTo>
                  <a:lnTo>
                    <a:pt x="201645" y="1218532"/>
                  </a:lnTo>
                  <a:lnTo>
                    <a:pt x="194208" y="1229622"/>
                  </a:lnTo>
                  <a:lnTo>
                    <a:pt x="186770" y="1240719"/>
                  </a:lnTo>
                  <a:lnTo>
                    <a:pt x="179333" y="1251822"/>
                  </a:lnTo>
                  <a:lnTo>
                    <a:pt x="171896" y="1262932"/>
                  </a:lnTo>
                  <a:lnTo>
                    <a:pt x="164458" y="1274049"/>
                  </a:lnTo>
                  <a:lnTo>
                    <a:pt x="157021" y="1285172"/>
                  </a:lnTo>
                  <a:lnTo>
                    <a:pt x="149584" y="1296300"/>
                  </a:lnTo>
                  <a:lnTo>
                    <a:pt x="142147" y="1307435"/>
                  </a:lnTo>
                  <a:lnTo>
                    <a:pt x="134709" y="1318575"/>
                  </a:lnTo>
                  <a:lnTo>
                    <a:pt x="127272" y="1329721"/>
                  </a:lnTo>
                  <a:lnTo>
                    <a:pt x="119835" y="1340872"/>
                  </a:lnTo>
                  <a:lnTo>
                    <a:pt x="112398" y="1352028"/>
                  </a:lnTo>
                  <a:lnTo>
                    <a:pt x="104960" y="1363190"/>
                  </a:lnTo>
                  <a:lnTo>
                    <a:pt x="101418" y="1368508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794516" y="3035296"/>
              <a:ext cx="1021526" cy="1368508"/>
            </a:xfrm>
            <a:custGeom>
              <a:avLst/>
              <a:pathLst>
                <a:path w="1021526" h="1368508">
                  <a:moveTo>
                    <a:pt x="0" y="1368508"/>
                  </a:moveTo>
                  <a:lnTo>
                    <a:pt x="839" y="1367396"/>
                  </a:lnTo>
                  <a:lnTo>
                    <a:pt x="8276" y="1357541"/>
                  </a:lnTo>
                  <a:lnTo>
                    <a:pt x="15713" y="1347683"/>
                  </a:lnTo>
                  <a:lnTo>
                    <a:pt x="23151" y="1337822"/>
                  </a:lnTo>
                  <a:lnTo>
                    <a:pt x="30588" y="1327957"/>
                  </a:lnTo>
                  <a:lnTo>
                    <a:pt x="38025" y="1318088"/>
                  </a:lnTo>
                  <a:lnTo>
                    <a:pt x="45462" y="1308216"/>
                  </a:lnTo>
                  <a:lnTo>
                    <a:pt x="52900" y="1298340"/>
                  </a:lnTo>
                  <a:lnTo>
                    <a:pt x="60337" y="1288459"/>
                  </a:lnTo>
                  <a:lnTo>
                    <a:pt x="67774" y="1278575"/>
                  </a:lnTo>
                  <a:lnTo>
                    <a:pt x="75211" y="1268687"/>
                  </a:lnTo>
                  <a:lnTo>
                    <a:pt x="82649" y="1258795"/>
                  </a:lnTo>
                  <a:lnTo>
                    <a:pt x="90086" y="1248898"/>
                  </a:lnTo>
                  <a:lnTo>
                    <a:pt x="97523" y="1238997"/>
                  </a:lnTo>
                  <a:lnTo>
                    <a:pt x="104960" y="1229092"/>
                  </a:lnTo>
                  <a:lnTo>
                    <a:pt x="112398" y="1219182"/>
                  </a:lnTo>
                  <a:lnTo>
                    <a:pt x="119835" y="1209267"/>
                  </a:lnTo>
                  <a:lnTo>
                    <a:pt x="127272" y="1199347"/>
                  </a:lnTo>
                  <a:lnTo>
                    <a:pt x="134709" y="1189422"/>
                  </a:lnTo>
                  <a:lnTo>
                    <a:pt x="142147" y="1179492"/>
                  </a:lnTo>
                  <a:lnTo>
                    <a:pt x="149584" y="1169557"/>
                  </a:lnTo>
                  <a:lnTo>
                    <a:pt x="157021" y="1159617"/>
                  </a:lnTo>
                  <a:lnTo>
                    <a:pt x="164458" y="1149671"/>
                  </a:lnTo>
                  <a:lnTo>
                    <a:pt x="171896" y="1139720"/>
                  </a:lnTo>
                  <a:lnTo>
                    <a:pt x="179333" y="1129763"/>
                  </a:lnTo>
                  <a:lnTo>
                    <a:pt x="186770" y="1119800"/>
                  </a:lnTo>
                  <a:lnTo>
                    <a:pt x="194208" y="1109831"/>
                  </a:lnTo>
                  <a:lnTo>
                    <a:pt x="201645" y="1099857"/>
                  </a:lnTo>
                  <a:lnTo>
                    <a:pt x="209082" y="1089876"/>
                  </a:lnTo>
                  <a:lnTo>
                    <a:pt x="216519" y="1079889"/>
                  </a:lnTo>
                  <a:lnTo>
                    <a:pt x="223957" y="1069896"/>
                  </a:lnTo>
                  <a:lnTo>
                    <a:pt x="231394" y="1059897"/>
                  </a:lnTo>
                  <a:lnTo>
                    <a:pt x="238831" y="1049892"/>
                  </a:lnTo>
                  <a:lnTo>
                    <a:pt x="246268" y="1039880"/>
                  </a:lnTo>
                  <a:lnTo>
                    <a:pt x="253706" y="1029862"/>
                  </a:lnTo>
                  <a:lnTo>
                    <a:pt x="261143" y="1019838"/>
                  </a:lnTo>
                  <a:lnTo>
                    <a:pt x="268580" y="1009808"/>
                  </a:lnTo>
                  <a:lnTo>
                    <a:pt x="276017" y="999771"/>
                  </a:lnTo>
                  <a:lnTo>
                    <a:pt x="283455" y="989728"/>
                  </a:lnTo>
                  <a:lnTo>
                    <a:pt x="290892" y="979680"/>
                  </a:lnTo>
                  <a:lnTo>
                    <a:pt x="298329" y="969626"/>
                  </a:lnTo>
                  <a:lnTo>
                    <a:pt x="305766" y="959566"/>
                  </a:lnTo>
                  <a:lnTo>
                    <a:pt x="313204" y="949502"/>
                  </a:lnTo>
                  <a:lnTo>
                    <a:pt x="320641" y="939433"/>
                  </a:lnTo>
                  <a:lnTo>
                    <a:pt x="328078" y="929359"/>
                  </a:lnTo>
                  <a:lnTo>
                    <a:pt x="335515" y="919283"/>
                  </a:lnTo>
                  <a:lnTo>
                    <a:pt x="342953" y="909203"/>
                  </a:lnTo>
                  <a:lnTo>
                    <a:pt x="350390" y="899122"/>
                  </a:lnTo>
                  <a:lnTo>
                    <a:pt x="357827" y="889039"/>
                  </a:lnTo>
                  <a:lnTo>
                    <a:pt x="365264" y="878957"/>
                  </a:lnTo>
                  <a:lnTo>
                    <a:pt x="372702" y="868877"/>
                  </a:lnTo>
                  <a:lnTo>
                    <a:pt x="380139" y="858799"/>
                  </a:lnTo>
                  <a:lnTo>
                    <a:pt x="387576" y="848727"/>
                  </a:lnTo>
                  <a:lnTo>
                    <a:pt x="395013" y="838662"/>
                  </a:lnTo>
                  <a:lnTo>
                    <a:pt x="402451" y="828607"/>
                  </a:lnTo>
                  <a:lnTo>
                    <a:pt x="409888" y="818565"/>
                  </a:lnTo>
                  <a:lnTo>
                    <a:pt x="417325" y="808538"/>
                  </a:lnTo>
                  <a:lnTo>
                    <a:pt x="424762" y="798531"/>
                  </a:lnTo>
                  <a:lnTo>
                    <a:pt x="432200" y="788549"/>
                  </a:lnTo>
                  <a:lnTo>
                    <a:pt x="439637" y="778596"/>
                  </a:lnTo>
                  <a:lnTo>
                    <a:pt x="447074" y="768678"/>
                  </a:lnTo>
                  <a:lnTo>
                    <a:pt x="454511" y="758801"/>
                  </a:lnTo>
                  <a:lnTo>
                    <a:pt x="461949" y="748973"/>
                  </a:lnTo>
                  <a:lnTo>
                    <a:pt x="469386" y="739202"/>
                  </a:lnTo>
                  <a:lnTo>
                    <a:pt x="476823" y="729497"/>
                  </a:lnTo>
                  <a:lnTo>
                    <a:pt x="484260" y="719868"/>
                  </a:lnTo>
                  <a:lnTo>
                    <a:pt x="491698" y="710326"/>
                  </a:lnTo>
                  <a:lnTo>
                    <a:pt x="499135" y="700882"/>
                  </a:lnTo>
                  <a:lnTo>
                    <a:pt x="506572" y="691549"/>
                  </a:lnTo>
                  <a:lnTo>
                    <a:pt x="514009" y="682337"/>
                  </a:lnTo>
                  <a:lnTo>
                    <a:pt x="521447" y="673260"/>
                  </a:lnTo>
                  <a:lnTo>
                    <a:pt x="528884" y="664327"/>
                  </a:lnTo>
                  <a:lnTo>
                    <a:pt x="536321" y="655547"/>
                  </a:lnTo>
                  <a:lnTo>
                    <a:pt x="543758" y="646925"/>
                  </a:lnTo>
                  <a:lnTo>
                    <a:pt x="551196" y="638464"/>
                  </a:lnTo>
                  <a:lnTo>
                    <a:pt x="558633" y="630159"/>
                  </a:lnTo>
                  <a:lnTo>
                    <a:pt x="566070" y="622002"/>
                  </a:lnTo>
                  <a:lnTo>
                    <a:pt x="573508" y="613976"/>
                  </a:lnTo>
                  <a:lnTo>
                    <a:pt x="580945" y="606060"/>
                  </a:lnTo>
                  <a:lnTo>
                    <a:pt x="588382" y="598223"/>
                  </a:lnTo>
                  <a:lnTo>
                    <a:pt x="595819" y="590433"/>
                  </a:lnTo>
                  <a:lnTo>
                    <a:pt x="603257" y="582651"/>
                  </a:lnTo>
                  <a:lnTo>
                    <a:pt x="610694" y="574838"/>
                  </a:lnTo>
                  <a:lnTo>
                    <a:pt x="618131" y="566956"/>
                  </a:lnTo>
                  <a:lnTo>
                    <a:pt x="625568" y="558970"/>
                  </a:lnTo>
                  <a:lnTo>
                    <a:pt x="633006" y="550849"/>
                  </a:lnTo>
                  <a:lnTo>
                    <a:pt x="640443" y="542570"/>
                  </a:lnTo>
                  <a:lnTo>
                    <a:pt x="647880" y="534113"/>
                  </a:lnTo>
                  <a:lnTo>
                    <a:pt x="655317" y="525469"/>
                  </a:lnTo>
                  <a:lnTo>
                    <a:pt x="662755" y="516633"/>
                  </a:lnTo>
                  <a:lnTo>
                    <a:pt x="670192" y="507605"/>
                  </a:lnTo>
                  <a:lnTo>
                    <a:pt x="677629" y="498391"/>
                  </a:lnTo>
                  <a:lnTo>
                    <a:pt x="685066" y="488999"/>
                  </a:lnTo>
                  <a:lnTo>
                    <a:pt x="692504" y="479440"/>
                  </a:lnTo>
                  <a:lnTo>
                    <a:pt x="699941" y="469726"/>
                  </a:lnTo>
                  <a:lnTo>
                    <a:pt x="707378" y="459870"/>
                  </a:lnTo>
                  <a:lnTo>
                    <a:pt x="714815" y="449884"/>
                  </a:lnTo>
                  <a:lnTo>
                    <a:pt x="722253" y="439780"/>
                  </a:lnTo>
                  <a:lnTo>
                    <a:pt x="729690" y="429571"/>
                  </a:lnTo>
                  <a:lnTo>
                    <a:pt x="737127" y="419266"/>
                  </a:lnTo>
                  <a:lnTo>
                    <a:pt x="744564" y="408877"/>
                  </a:lnTo>
                  <a:lnTo>
                    <a:pt x="752002" y="398411"/>
                  </a:lnTo>
                  <a:lnTo>
                    <a:pt x="759439" y="387877"/>
                  </a:lnTo>
                  <a:lnTo>
                    <a:pt x="766876" y="377282"/>
                  </a:lnTo>
                  <a:lnTo>
                    <a:pt x="774313" y="366632"/>
                  </a:lnTo>
                  <a:lnTo>
                    <a:pt x="781751" y="355934"/>
                  </a:lnTo>
                  <a:lnTo>
                    <a:pt x="789188" y="345192"/>
                  </a:lnTo>
                  <a:lnTo>
                    <a:pt x="796625" y="334411"/>
                  </a:lnTo>
                  <a:lnTo>
                    <a:pt x="804062" y="323594"/>
                  </a:lnTo>
                  <a:lnTo>
                    <a:pt x="811500" y="312745"/>
                  </a:lnTo>
                  <a:lnTo>
                    <a:pt x="818937" y="301867"/>
                  </a:lnTo>
                  <a:lnTo>
                    <a:pt x="826374" y="290963"/>
                  </a:lnTo>
                  <a:lnTo>
                    <a:pt x="833811" y="280035"/>
                  </a:lnTo>
                  <a:lnTo>
                    <a:pt x="841249" y="269086"/>
                  </a:lnTo>
                  <a:lnTo>
                    <a:pt x="848686" y="258116"/>
                  </a:lnTo>
                  <a:lnTo>
                    <a:pt x="856123" y="247129"/>
                  </a:lnTo>
                  <a:lnTo>
                    <a:pt x="863560" y="236125"/>
                  </a:lnTo>
                  <a:lnTo>
                    <a:pt x="870998" y="225106"/>
                  </a:lnTo>
                  <a:lnTo>
                    <a:pt x="878435" y="214072"/>
                  </a:lnTo>
                  <a:lnTo>
                    <a:pt x="885872" y="203025"/>
                  </a:lnTo>
                  <a:lnTo>
                    <a:pt x="893309" y="191967"/>
                  </a:lnTo>
                  <a:lnTo>
                    <a:pt x="900747" y="180897"/>
                  </a:lnTo>
                  <a:lnTo>
                    <a:pt x="908184" y="169816"/>
                  </a:lnTo>
                  <a:lnTo>
                    <a:pt x="915621" y="158725"/>
                  </a:lnTo>
                  <a:lnTo>
                    <a:pt x="923058" y="147625"/>
                  </a:lnTo>
                  <a:lnTo>
                    <a:pt x="930496" y="136517"/>
                  </a:lnTo>
                  <a:lnTo>
                    <a:pt x="937933" y="125400"/>
                  </a:lnTo>
                  <a:lnTo>
                    <a:pt x="945370" y="114276"/>
                  </a:lnTo>
                  <a:lnTo>
                    <a:pt x="952808" y="103144"/>
                  </a:lnTo>
                  <a:lnTo>
                    <a:pt x="960245" y="92005"/>
                  </a:lnTo>
                  <a:lnTo>
                    <a:pt x="967682" y="80860"/>
                  </a:lnTo>
                  <a:lnTo>
                    <a:pt x="975119" y="69708"/>
                  </a:lnTo>
                  <a:lnTo>
                    <a:pt x="982557" y="58551"/>
                  </a:lnTo>
                  <a:lnTo>
                    <a:pt x="989994" y="47388"/>
                  </a:lnTo>
                  <a:lnTo>
                    <a:pt x="997431" y="36219"/>
                  </a:lnTo>
                  <a:lnTo>
                    <a:pt x="1004868" y="25045"/>
                  </a:lnTo>
                  <a:lnTo>
                    <a:pt x="1012306" y="13866"/>
                  </a:lnTo>
                  <a:lnTo>
                    <a:pt x="1019743" y="2682"/>
                  </a:lnTo>
                  <a:lnTo>
                    <a:pt x="102152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4895934" y="3061131"/>
              <a:ext cx="1007571" cy="1342673"/>
            </a:xfrm>
            <a:custGeom>
              <a:avLst/>
              <a:pathLst>
                <a:path w="1007571" h="1342673">
                  <a:moveTo>
                    <a:pt x="1007571" y="0"/>
                  </a:moveTo>
                  <a:lnTo>
                    <a:pt x="1007571" y="0"/>
                  </a:lnTo>
                  <a:lnTo>
                    <a:pt x="1000134" y="9838"/>
                  </a:lnTo>
                  <a:lnTo>
                    <a:pt x="992697" y="19679"/>
                  </a:lnTo>
                  <a:lnTo>
                    <a:pt x="985259" y="29522"/>
                  </a:lnTo>
                  <a:lnTo>
                    <a:pt x="977822" y="39368"/>
                  </a:lnTo>
                  <a:lnTo>
                    <a:pt x="970385" y="49217"/>
                  </a:lnTo>
                  <a:lnTo>
                    <a:pt x="962948" y="59068"/>
                  </a:lnTo>
                  <a:lnTo>
                    <a:pt x="955510" y="68921"/>
                  </a:lnTo>
                  <a:lnTo>
                    <a:pt x="948073" y="78777"/>
                  </a:lnTo>
                  <a:lnTo>
                    <a:pt x="940636" y="88635"/>
                  </a:lnTo>
                  <a:lnTo>
                    <a:pt x="933199" y="98495"/>
                  </a:lnTo>
                  <a:lnTo>
                    <a:pt x="925761" y="108358"/>
                  </a:lnTo>
                  <a:lnTo>
                    <a:pt x="918324" y="118223"/>
                  </a:lnTo>
                  <a:lnTo>
                    <a:pt x="910887" y="128089"/>
                  </a:lnTo>
                  <a:lnTo>
                    <a:pt x="903450" y="137958"/>
                  </a:lnTo>
                  <a:lnTo>
                    <a:pt x="896012" y="147828"/>
                  </a:lnTo>
                  <a:lnTo>
                    <a:pt x="888575" y="157700"/>
                  </a:lnTo>
                  <a:lnTo>
                    <a:pt x="881138" y="167573"/>
                  </a:lnTo>
                  <a:lnTo>
                    <a:pt x="873701" y="177447"/>
                  </a:lnTo>
                  <a:lnTo>
                    <a:pt x="866263" y="187321"/>
                  </a:lnTo>
                  <a:lnTo>
                    <a:pt x="858826" y="197196"/>
                  </a:lnTo>
                  <a:lnTo>
                    <a:pt x="851389" y="207070"/>
                  </a:lnTo>
                  <a:lnTo>
                    <a:pt x="843952" y="216943"/>
                  </a:lnTo>
                  <a:lnTo>
                    <a:pt x="836514" y="226815"/>
                  </a:lnTo>
                  <a:lnTo>
                    <a:pt x="829077" y="236685"/>
                  </a:lnTo>
                  <a:lnTo>
                    <a:pt x="821640" y="246551"/>
                  </a:lnTo>
                  <a:lnTo>
                    <a:pt x="814203" y="256413"/>
                  </a:lnTo>
                  <a:lnTo>
                    <a:pt x="806765" y="266270"/>
                  </a:lnTo>
                  <a:lnTo>
                    <a:pt x="799328" y="276121"/>
                  </a:lnTo>
                  <a:lnTo>
                    <a:pt x="791891" y="285963"/>
                  </a:lnTo>
                  <a:lnTo>
                    <a:pt x="784454" y="295796"/>
                  </a:lnTo>
                  <a:lnTo>
                    <a:pt x="777016" y="305617"/>
                  </a:lnTo>
                  <a:lnTo>
                    <a:pt x="769579" y="315425"/>
                  </a:lnTo>
                  <a:lnTo>
                    <a:pt x="762142" y="325215"/>
                  </a:lnTo>
                  <a:lnTo>
                    <a:pt x="754704" y="334987"/>
                  </a:lnTo>
                  <a:lnTo>
                    <a:pt x="747267" y="344735"/>
                  </a:lnTo>
                  <a:lnTo>
                    <a:pt x="739830" y="354458"/>
                  </a:lnTo>
                  <a:lnTo>
                    <a:pt x="732393" y="364149"/>
                  </a:lnTo>
                  <a:lnTo>
                    <a:pt x="724955" y="373805"/>
                  </a:lnTo>
                  <a:lnTo>
                    <a:pt x="717518" y="383419"/>
                  </a:lnTo>
                  <a:lnTo>
                    <a:pt x="710081" y="392986"/>
                  </a:lnTo>
                  <a:lnTo>
                    <a:pt x="702644" y="402499"/>
                  </a:lnTo>
                  <a:lnTo>
                    <a:pt x="695206" y="411950"/>
                  </a:lnTo>
                  <a:lnTo>
                    <a:pt x="687769" y="421330"/>
                  </a:lnTo>
                  <a:lnTo>
                    <a:pt x="680332" y="430631"/>
                  </a:lnTo>
                  <a:lnTo>
                    <a:pt x="672895" y="439842"/>
                  </a:lnTo>
                  <a:lnTo>
                    <a:pt x="665457" y="448954"/>
                  </a:lnTo>
                  <a:lnTo>
                    <a:pt x="658020" y="457956"/>
                  </a:lnTo>
                  <a:lnTo>
                    <a:pt x="650583" y="466836"/>
                  </a:lnTo>
                  <a:lnTo>
                    <a:pt x="643146" y="475586"/>
                  </a:lnTo>
                  <a:lnTo>
                    <a:pt x="635708" y="484196"/>
                  </a:lnTo>
                  <a:lnTo>
                    <a:pt x="628271" y="492660"/>
                  </a:lnTo>
                  <a:lnTo>
                    <a:pt x="620834" y="500972"/>
                  </a:lnTo>
                  <a:lnTo>
                    <a:pt x="613397" y="509133"/>
                  </a:lnTo>
                  <a:lnTo>
                    <a:pt x="605959" y="517145"/>
                  </a:lnTo>
                  <a:lnTo>
                    <a:pt x="598522" y="525019"/>
                  </a:lnTo>
                  <a:lnTo>
                    <a:pt x="591085" y="532768"/>
                  </a:lnTo>
                  <a:lnTo>
                    <a:pt x="583648" y="540413"/>
                  </a:lnTo>
                  <a:lnTo>
                    <a:pt x="576210" y="547980"/>
                  </a:lnTo>
                  <a:lnTo>
                    <a:pt x="568773" y="555499"/>
                  </a:lnTo>
                  <a:lnTo>
                    <a:pt x="561336" y="563004"/>
                  </a:lnTo>
                  <a:lnTo>
                    <a:pt x="553899" y="570530"/>
                  </a:lnTo>
                  <a:lnTo>
                    <a:pt x="546461" y="578112"/>
                  </a:lnTo>
                  <a:lnTo>
                    <a:pt x="539024" y="585783"/>
                  </a:lnTo>
                  <a:lnTo>
                    <a:pt x="531587" y="593572"/>
                  </a:lnTo>
                  <a:lnTo>
                    <a:pt x="524150" y="601502"/>
                  </a:lnTo>
                  <a:lnTo>
                    <a:pt x="516712" y="609593"/>
                  </a:lnTo>
                  <a:lnTo>
                    <a:pt x="509275" y="617856"/>
                  </a:lnTo>
                  <a:lnTo>
                    <a:pt x="501838" y="626299"/>
                  </a:lnTo>
                  <a:lnTo>
                    <a:pt x="494401" y="634923"/>
                  </a:lnTo>
                  <a:lnTo>
                    <a:pt x="486963" y="643726"/>
                  </a:lnTo>
                  <a:lnTo>
                    <a:pt x="479526" y="652701"/>
                  </a:lnTo>
                  <a:lnTo>
                    <a:pt x="472089" y="661842"/>
                  </a:lnTo>
                  <a:lnTo>
                    <a:pt x="464652" y="671137"/>
                  </a:lnTo>
                  <a:lnTo>
                    <a:pt x="457214" y="680576"/>
                  </a:lnTo>
                  <a:lnTo>
                    <a:pt x="449777" y="690149"/>
                  </a:lnTo>
                  <a:lnTo>
                    <a:pt x="442340" y="699843"/>
                  </a:lnTo>
                  <a:lnTo>
                    <a:pt x="434903" y="709649"/>
                  </a:lnTo>
                  <a:lnTo>
                    <a:pt x="427465" y="719557"/>
                  </a:lnTo>
                  <a:lnTo>
                    <a:pt x="420028" y="729556"/>
                  </a:lnTo>
                  <a:lnTo>
                    <a:pt x="412591" y="739639"/>
                  </a:lnTo>
                  <a:lnTo>
                    <a:pt x="405154" y="749797"/>
                  </a:lnTo>
                  <a:lnTo>
                    <a:pt x="397716" y="760025"/>
                  </a:lnTo>
                  <a:lnTo>
                    <a:pt x="390279" y="770314"/>
                  </a:lnTo>
                  <a:lnTo>
                    <a:pt x="382842" y="780661"/>
                  </a:lnTo>
                  <a:lnTo>
                    <a:pt x="375404" y="791059"/>
                  </a:lnTo>
                  <a:lnTo>
                    <a:pt x="367967" y="801504"/>
                  </a:lnTo>
                  <a:lnTo>
                    <a:pt x="360530" y="811993"/>
                  </a:lnTo>
                  <a:lnTo>
                    <a:pt x="353093" y="822521"/>
                  </a:lnTo>
                  <a:lnTo>
                    <a:pt x="345655" y="833087"/>
                  </a:lnTo>
                  <a:lnTo>
                    <a:pt x="338218" y="843686"/>
                  </a:lnTo>
                  <a:lnTo>
                    <a:pt x="330781" y="854316"/>
                  </a:lnTo>
                  <a:lnTo>
                    <a:pt x="323344" y="864975"/>
                  </a:lnTo>
                  <a:lnTo>
                    <a:pt x="315906" y="875662"/>
                  </a:lnTo>
                  <a:lnTo>
                    <a:pt x="308469" y="886374"/>
                  </a:lnTo>
                  <a:lnTo>
                    <a:pt x="301032" y="897109"/>
                  </a:lnTo>
                  <a:lnTo>
                    <a:pt x="293595" y="907867"/>
                  </a:lnTo>
                  <a:lnTo>
                    <a:pt x="286157" y="918646"/>
                  </a:lnTo>
                  <a:lnTo>
                    <a:pt x="278720" y="929445"/>
                  </a:lnTo>
                  <a:lnTo>
                    <a:pt x="271283" y="940262"/>
                  </a:lnTo>
                  <a:lnTo>
                    <a:pt x="263846" y="951098"/>
                  </a:lnTo>
                  <a:lnTo>
                    <a:pt x="256408" y="961950"/>
                  </a:lnTo>
                  <a:lnTo>
                    <a:pt x="248971" y="972818"/>
                  </a:lnTo>
                  <a:lnTo>
                    <a:pt x="241534" y="983701"/>
                  </a:lnTo>
                  <a:lnTo>
                    <a:pt x="234097" y="994599"/>
                  </a:lnTo>
                  <a:lnTo>
                    <a:pt x="226659" y="1005511"/>
                  </a:lnTo>
                  <a:lnTo>
                    <a:pt x="219222" y="1016437"/>
                  </a:lnTo>
                  <a:lnTo>
                    <a:pt x="211785" y="1027375"/>
                  </a:lnTo>
                  <a:lnTo>
                    <a:pt x="204348" y="1038325"/>
                  </a:lnTo>
                  <a:lnTo>
                    <a:pt x="196910" y="1049288"/>
                  </a:lnTo>
                  <a:lnTo>
                    <a:pt x="189473" y="1060261"/>
                  </a:lnTo>
                  <a:lnTo>
                    <a:pt x="182036" y="1071246"/>
                  </a:lnTo>
                  <a:lnTo>
                    <a:pt x="174599" y="1082241"/>
                  </a:lnTo>
                  <a:lnTo>
                    <a:pt x="167161" y="1093246"/>
                  </a:lnTo>
                  <a:lnTo>
                    <a:pt x="159724" y="1104262"/>
                  </a:lnTo>
                  <a:lnTo>
                    <a:pt x="152287" y="1115286"/>
                  </a:lnTo>
                  <a:lnTo>
                    <a:pt x="144850" y="1126320"/>
                  </a:lnTo>
                  <a:lnTo>
                    <a:pt x="137412" y="1137362"/>
                  </a:lnTo>
                  <a:lnTo>
                    <a:pt x="129975" y="1148413"/>
                  </a:lnTo>
                  <a:lnTo>
                    <a:pt x="122538" y="1159473"/>
                  </a:lnTo>
                  <a:lnTo>
                    <a:pt x="115101" y="1170540"/>
                  </a:lnTo>
                  <a:lnTo>
                    <a:pt x="107663" y="1181615"/>
                  </a:lnTo>
                  <a:lnTo>
                    <a:pt x="100226" y="1192697"/>
                  </a:lnTo>
                  <a:lnTo>
                    <a:pt x="92789" y="1203787"/>
                  </a:lnTo>
                  <a:lnTo>
                    <a:pt x="85352" y="1214884"/>
                  </a:lnTo>
                  <a:lnTo>
                    <a:pt x="77914" y="1225987"/>
                  </a:lnTo>
                  <a:lnTo>
                    <a:pt x="70477" y="1237098"/>
                  </a:lnTo>
                  <a:lnTo>
                    <a:pt x="63040" y="1248214"/>
                  </a:lnTo>
                  <a:lnTo>
                    <a:pt x="55603" y="1259337"/>
                  </a:lnTo>
                  <a:lnTo>
                    <a:pt x="48165" y="1270466"/>
                  </a:lnTo>
                  <a:lnTo>
                    <a:pt x="40728" y="1281600"/>
                  </a:lnTo>
                  <a:lnTo>
                    <a:pt x="33291" y="1292741"/>
                  </a:lnTo>
                  <a:lnTo>
                    <a:pt x="25854" y="1303886"/>
                  </a:lnTo>
                  <a:lnTo>
                    <a:pt x="18416" y="1315037"/>
                  </a:lnTo>
                  <a:lnTo>
                    <a:pt x="10979" y="1326194"/>
                  </a:lnTo>
                  <a:lnTo>
                    <a:pt x="3542" y="1337355"/>
                  </a:lnTo>
                  <a:lnTo>
                    <a:pt x="0" y="13426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848393" y="3035296"/>
              <a:ext cx="1017697" cy="1368508"/>
            </a:xfrm>
            <a:custGeom>
              <a:avLst/>
              <a:pathLst>
                <a:path w="1017697" h="1368508">
                  <a:moveTo>
                    <a:pt x="0" y="1368508"/>
                  </a:moveTo>
                  <a:lnTo>
                    <a:pt x="6459" y="1359356"/>
                  </a:lnTo>
                  <a:lnTo>
                    <a:pt x="13897" y="1348820"/>
                  </a:lnTo>
                  <a:lnTo>
                    <a:pt x="21334" y="1338284"/>
                  </a:lnTo>
                  <a:lnTo>
                    <a:pt x="28771" y="1327747"/>
                  </a:lnTo>
                  <a:lnTo>
                    <a:pt x="36208" y="1317211"/>
                  </a:lnTo>
                  <a:lnTo>
                    <a:pt x="43646" y="1306675"/>
                  </a:lnTo>
                  <a:lnTo>
                    <a:pt x="51083" y="1296139"/>
                  </a:lnTo>
                  <a:lnTo>
                    <a:pt x="58520" y="1285603"/>
                  </a:lnTo>
                  <a:lnTo>
                    <a:pt x="65957" y="1275067"/>
                  </a:lnTo>
                  <a:lnTo>
                    <a:pt x="73395" y="1264531"/>
                  </a:lnTo>
                  <a:lnTo>
                    <a:pt x="80832" y="1253995"/>
                  </a:lnTo>
                  <a:lnTo>
                    <a:pt x="88269" y="1243460"/>
                  </a:lnTo>
                  <a:lnTo>
                    <a:pt x="95706" y="1232925"/>
                  </a:lnTo>
                  <a:lnTo>
                    <a:pt x="103144" y="1222390"/>
                  </a:lnTo>
                  <a:lnTo>
                    <a:pt x="110581" y="1211855"/>
                  </a:lnTo>
                  <a:lnTo>
                    <a:pt x="118018" y="1201320"/>
                  </a:lnTo>
                  <a:lnTo>
                    <a:pt x="125455" y="1190786"/>
                  </a:lnTo>
                  <a:lnTo>
                    <a:pt x="132893" y="1180252"/>
                  </a:lnTo>
                  <a:lnTo>
                    <a:pt x="140330" y="1169719"/>
                  </a:lnTo>
                  <a:lnTo>
                    <a:pt x="147767" y="1159186"/>
                  </a:lnTo>
                  <a:lnTo>
                    <a:pt x="155204" y="1148653"/>
                  </a:lnTo>
                  <a:lnTo>
                    <a:pt x="162642" y="1138122"/>
                  </a:lnTo>
                  <a:lnTo>
                    <a:pt x="170079" y="1127590"/>
                  </a:lnTo>
                  <a:lnTo>
                    <a:pt x="177516" y="1117060"/>
                  </a:lnTo>
                  <a:lnTo>
                    <a:pt x="184953" y="1106530"/>
                  </a:lnTo>
                  <a:lnTo>
                    <a:pt x="192391" y="1096001"/>
                  </a:lnTo>
                  <a:lnTo>
                    <a:pt x="199828" y="1085474"/>
                  </a:lnTo>
                  <a:lnTo>
                    <a:pt x="207265" y="1074947"/>
                  </a:lnTo>
                  <a:lnTo>
                    <a:pt x="214702" y="1064422"/>
                  </a:lnTo>
                  <a:lnTo>
                    <a:pt x="222140" y="1053899"/>
                  </a:lnTo>
                  <a:lnTo>
                    <a:pt x="229577" y="1043377"/>
                  </a:lnTo>
                  <a:lnTo>
                    <a:pt x="237014" y="1032858"/>
                  </a:lnTo>
                  <a:lnTo>
                    <a:pt x="244451" y="1022340"/>
                  </a:lnTo>
                  <a:lnTo>
                    <a:pt x="251889" y="1011826"/>
                  </a:lnTo>
                  <a:lnTo>
                    <a:pt x="259326" y="1001314"/>
                  </a:lnTo>
                  <a:lnTo>
                    <a:pt x="266763" y="990805"/>
                  </a:lnTo>
                  <a:lnTo>
                    <a:pt x="274200" y="980301"/>
                  </a:lnTo>
                  <a:lnTo>
                    <a:pt x="281638" y="969800"/>
                  </a:lnTo>
                  <a:lnTo>
                    <a:pt x="289075" y="959305"/>
                  </a:lnTo>
                  <a:lnTo>
                    <a:pt x="296512" y="948815"/>
                  </a:lnTo>
                  <a:lnTo>
                    <a:pt x="303949" y="938331"/>
                  </a:lnTo>
                  <a:lnTo>
                    <a:pt x="311387" y="927854"/>
                  </a:lnTo>
                  <a:lnTo>
                    <a:pt x="318824" y="917386"/>
                  </a:lnTo>
                  <a:lnTo>
                    <a:pt x="326261" y="906926"/>
                  </a:lnTo>
                  <a:lnTo>
                    <a:pt x="333699" y="896477"/>
                  </a:lnTo>
                  <a:lnTo>
                    <a:pt x="341136" y="886039"/>
                  </a:lnTo>
                  <a:lnTo>
                    <a:pt x="348573" y="875615"/>
                  </a:lnTo>
                  <a:lnTo>
                    <a:pt x="356010" y="865206"/>
                  </a:lnTo>
                  <a:lnTo>
                    <a:pt x="363448" y="854815"/>
                  </a:lnTo>
                  <a:lnTo>
                    <a:pt x="370885" y="844443"/>
                  </a:lnTo>
                  <a:lnTo>
                    <a:pt x="378322" y="834093"/>
                  </a:lnTo>
                  <a:lnTo>
                    <a:pt x="385759" y="823769"/>
                  </a:lnTo>
                  <a:lnTo>
                    <a:pt x="393197" y="813474"/>
                  </a:lnTo>
                  <a:lnTo>
                    <a:pt x="400634" y="803212"/>
                  </a:lnTo>
                  <a:lnTo>
                    <a:pt x="408071" y="792987"/>
                  </a:lnTo>
                  <a:lnTo>
                    <a:pt x="415508" y="782804"/>
                  </a:lnTo>
                  <a:lnTo>
                    <a:pt x="422946" y="772670"/>
                  </a:lnTo>
                  <a:lnTo>
                    <a:pt x="430383" y="762591"/>
                  </a:lnTo>
                  <a:lnTo>
                    <a:pt x="437820" y="752573"/>
                  </a:lnTo>
                  <a:lnTo>
                    <a:pt x="445257" y="742626"/>
                  </a:lnTo>
                  <a:lnTo>
                    <a:pt x="452695" y="732759"/>
                  </a:lnTo>
                  <a:lnTo>
                    <a:pt x="460132" y="722980"/>
                  </a:lnTo>
                  <a:lnTo>
                    <a:pt x="467569" y="713302"/>
                  </a:lnTo>
                  <a:lnTo>
                    <a:pt x="475006" y="703734"/>
                  </a:lnTo>
                  <a:lnTo>
                    <a:pt x="482444" y="694289"/>
                  </a:lnTo>
                  <a:lnTo>
                    <a:pt x="489881" y="684979"/>
                  </a:lnTo>
                  <a:lnTo>
                    <a:pt x="497318" y="675816"/>
                  </a:lnTo>
                  <a:lnTo>
                    <a:pt x="504755" y="666808"/>
                  </a:lnTo>
                  <a:lnTo>
                    <a:pt x="512193" y="657966"/>
                  </a:lnTo>
                  <a:lnTo>
                    <a:pt x="519630" y="649295"/>
                  </a:lnTo>
                  <a:lnTo>
                    <a:pt x="527067" y="640797"/>
                  </a:lnTo>
                  <a:lnTo>
                    <a:pt x="534504" y="632470"/>
                  </a:lnTo>
                  <a:lnTo>
                    <a:pt x="541942" y="624305"/>
                  </a:lnTo>
                  <a:lnTo>
                    <a:pt x="549379" y="616287"/>
                  </a:lnTo>
                  <a:lnTo>
                    <a:pt x="556816" y="608396"/>
                  </a:lnTo>
                  <a:lnTo>
                    <a:pt x="564253" y="600604"/>
                  </a:lnTo>
                  <a:lnTo>
                    <a:pt x="571691" y="592879"/>
                  </a:lnTo>
                  <a:lnTo>
                    <a:pt x="579128" y="585186"/>
                  </a:lnTo>
                  <a:lnTo>
                    <a:pt x="586565" y="577486"/>
                  </a:lnTo>
                  <a:lnTo>
                    <a:pt x="594002" y="569742"/>
                  </a:lnTo>
                  <a:lnTo>
                    <a:pt x="601440" y="561919"/>
                  </a:lnTo>
                  <a:lnTo>
                    <a:pt x="608877" y="553987"/>
                  </a:lnTo>
                  <a:lnTo>
                    <a:pt x="616314" y="545921"/>
                  </a:lnTo>
                  <a:lnTo>
                    <a:pt x="623751" y="537701"/>
                  </a:lnTo>
                  <a:lnTo>
                    <a:pt x="631189" y="529316"/>
                  </a:lnTo>
                  <a:lnTo>
                    <a:pt x="638626" y="520759"/>
                  </a:lnTo>
                  <a:lnTo>
                    <a:pt x="646063" y="512028"/>
                  </a:lnTo>
                  <a:lnTo>
                    <a:pt x="653500" y="503129"/>
                  </a:lnTo>
                  <a:lnTo>
                    <a:pt x="660938" y="494067"/>
                  </a:lnTo>
                  <a:lnTo>
                    <a:pt x="668375" y="484851"/>
                  </a:lnTo>
                  <a:lnTo>
                    <a:pt x="675812" y="475494"/>
                  </a:lnTo>
                  <a:lnTo>
                    <a:pt x="683249" y="466005"/>
                  </a:lnTo>
                  <a:lnTo>
                    <a:pt x="690687" y="456398"/>
                  </a:lnTo>
                  <a:lnTo>
                    <a:pt x="698124" y="446684"/>
                  </a:lnTo>
                  <a:lnTo>
                    <a:pt x="705561" y="436874"/>
                  </a:lnTo>
                  <a:lnTo>
                    <a:pt x="712999" y="426978"/>
                  </a:lnTo>
                  <a:lnTo>
                    <a:pt x="720436" y="417006"/>
                  </a:lnTo>
                  <a:lnTo>
                    <a:pt x="727873" y="406966"/>
                  </a:lnTo>
                  <a:lnTo>
                    <a:pt x="735310" y="396867"/>
                  </a:lnTo>
                  <a:lnTo>
                    <a:pt x="742748" y="386716"/>
                  </a:lnTo>
                  <a:lnTo>
                    <a:pt x="750185" y="376518"/>
                  </a:lnTo>
                  <a:lnTo>
                    <a:pt x="757622" y="366280"/>
                  </a:lnTo>
                  <a:lnTo>
                    <a:pt x="765059" y="356006"/>
                  </a:lnTo>
                  <a:lnTo>
                    <a:pt x="772497" y="345700"/>
                  </a:lnTo>
                  <a:lnTo>
                    <a:pt x="779934" y="335367"/>
                  </a:lnTo>
                  <a:lnTo>
                    <a:pt x="787371" y="325009"/>
                  </a:lnTo>
                  <a:lnTo>
                    <a:pt x="794808" y="314630"/>
                  </a:lnTo>
                  <a:lnTo>
                    <a:pt x="802246" y="304233"/>
                  </a:lnTo>
                  <a:lnTo>
                    <a:pt x="809683" y="293818"/>
                  </a:lnTo>
                  <a:lnTo>
                    <a:pt x="817120" y="283389"/>
                  </a:lnTo>
                  <a:lnTo>
                    <a:pt x="824557" y="272948"/>
                  </a:lnTo>
                  <a:lnTo>
                    <a:pt x="831995" y="262495"/>
                  </a:lnTo>
                  <a:lnTo>
                    <a:pt x="839432" y="252032"/>
                  </a:lnTo>
                  <a:lnTo>
                    <a:pt x="846869" y="241560"/>
                  </a:lnTo>
                  <a:lnTo>
                    <a:pt x="854306" y="231081"/>
                  </a:lnTo>
                  <a:lnTo>
                    <a:pt x="861744" y="220595"/>
                  </a:lnTo>
                  <a:lnTo>
                    <a:pt x="869181" y="210103"/>
                  </a:lnTo>
                  <a:lnTo>
                    <a:pt x="876618" y="199606"/>
                  </a:lnTo>
                  <a:lnTo>
                    <a:pt x="884055" y="189104"/>
                  </a:lnTo>
                  <a:lnTo>
                    <a:pt x="891493" y="178598"/>
                  </a:lnTo>
                  <a:lnTo>
                    <a:pt x="898930" y="168088"/>
                  </a:lnTo>
                  <a:lnTo>
                    <a:pt x="906367" y="157575"/>
                  </a:lnTo>
                  <a:lnTo>
                    <a:pt x="913804" y="147060"/>
                  </a:lnTo>
                  <a:lnTo>
                    <a:pt x="921242" y="136542"/>
                  </a:lnTo>
                  <a:lnTo>
                    <a:pt x="928679" y="126021"/>
                  </a:lnTo>
                  <a:lnTo>
                    <a:pt x="936116" y="115499"/>
                  </a:lnTo>
                  <a:lnTo>
                    <a:pt x="943553" y="104975"/>
                  </a:lnTo>
                  <a:lnTo>
                    <a:pt x="950991" y="94449"/>
                  </a:lnTo>
                  <a:lnTo>
                    <a:pt x="958428" y="83923"/>
                  </a:lnTo>
                  <a:lnTo>
                    <a:pt x="965865" y="73395"/>
                  </a:lnTo>
                  <a:lnTo>
                    <a:pt x="973302" y="62866"/>
                  </a:lnTo>
                  <a:lnTo>
                    <a:pt x="980740" y="52336"/>
                  </a:lnTo>
                  <a:lnTo>
                    <a:pt x="988177" y="41805"/>
                  </a:lnTo>
                  <a:lnTo>
                    <a:pt x="995614" y="31273"/>
                  </a:lnTo>
                  <a:lnTo>
                    <a:pt x="1003051" y="20741"/>
                  </a:lnTo>
                  <a:lnTo>
                    <a:pt x="1010489" y="10209"/>
                  </a:lnTo>
                  <a:lnTo>
                    <a:pt x="1017697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161961" y="4399169"/>
              <a:ext cx="9271" cy="927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196182" y="4381330"/>
              <a:ext cx="44949" cy="449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243287" y="4376374"/>
              <a:ext cx="54861" cy="548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294069" y="4375095"/>
              <a:ext cx="57418" cy="5741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341910" y="4370875"/>
              <a:ext cx="65859" cy="658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394240" y="4371144"/>
              <a:ext cx="65321" cy="6532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447255" y="4372099"/>
              <a:ext cx="63411" cy="634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499726" y="4372509"/>
              <a:ext cx="62591" cy="6259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551377" y="4372099"/>
              <a:ext cx="63411" cy="634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601325" y="4369986"/>
              <a:ext cx="67636" cy="676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655599" y="4372200"/>
              <a:ext cx="63210" cy="632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711284" y="4375824"/>
              <a:ext cx="55962" cy="5596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759421" y="4371900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811336" y="4371754"/>
              <a:ext cx="64101" cy="6410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860229" y="4368586"/>
              <a:ext cx="70437" cy="704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901740" y="4358037"/>
              <a:ext cx="91535" cy="915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956294" y="4360530"/>
              <a:ext cx="86549" cy="865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014469" y="4366645"/>
              <a:ext cx="74320" cy="7432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4064495" y="4364610"/>
              <a:ext cx="78390" cy="783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131002" y="4379055"/>
              <a:ext cx="49498" cy="494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172075" y="4368067"/>
              <a:ext cx="71474" cy="7147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229868" y="4373800"/>
              <a:ext cx="60009" cy="600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284750" y="4376621"/>
              <a:ext cx="54366" cy="5436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4330380" y="4370191"/>
              <a:ext cx="67227" cy="6722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384053" y="4371802"/>
              <a:ext cx="64004" cy="640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438232" y="4373921"/>
              <a:ext cx="59767" cy="597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4488272" y="4371900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4537379" y="4368946"/>
              <a:ext cx="69716" cy="6971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582983" y="4362489"/>
              <a:ext cx="82631" cy="826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4635799" y="4363245"/>
              <a:ext cx="81119" cy="8111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681611" y="4356996"/>
              <a:ext cx="93617" cy="936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741385" y="4364710"/>
              <a:ext cx="78190" cy="781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785266" y="4356529"/>
              <a:ext cx="94551" cy="9455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840372" y="4359574"/>
              <a:ext cx="88460" cy="884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889041" y="4146187"/>
              <a:ext cx="95244" cy="9524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939174" y="4158677"/>
              <a:ext cx="99098" cy="990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87990" y="4060544"/>
              <a:ext cx="105588" cy="1055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036430" y="4046451"/>
              <a:ext cx="112830" cy="11283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092475" y="3929756"/>
              <a:ext cx="104862" cy="10486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155948" y="3945262"/>
              <a:ext cx="82037" cy="820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211838" y="3810890"/>
              <a:ext cx="74379" cy="743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251644" y="3724890"/>
              <a:ext cx="98889" cy="988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08344" y="3655254"/>
              <a:ext cx="89610" cy="8961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62080" y="3601576"/>
              <a:ext cx="86259" cy="8625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422900" y="3545798"/>
              <a:ext cx="68741" cy="687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492343" y="3688093"/>
              <a:ext cx="33977" cy="3397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911612" y="4718086"/>
              <a:ext cx="991894" cy="1368508"/>
            </a:xfrm>
            <a:custGeom>
              <a:avLst/>
              <a:pathLst>
                <a:path w="991894" h="1368508">
                  <a:moveTo>
                    <a:pt x="0" y="1368508"/>
                  </a:moveTo>
                  <a:lnTo>
                    <a:pt x="2739" y="1364341"/>
                  </a:lnTo>
                  <a:lnTo>
                    <a:pt x="10176" y="1353023"/>
                  </a:lnTo>
                  <a:lnTo>
                    <a:pt x="17613" y="1341698"/>
                  </a:lnTo>
                  <a:lnTo>
                    <a:pt x="25050" y="1330367"/>
                  </a:lnTo>
                  <a:lnTo>
                    <a:pt x="32488" y="1319030"/>
                  </a:lnTo>
                  <a:lnTo>
                    <a:pt x="39925" y="1307686"/>
                  </a:lnTo>
                  <a:lnTo>
                    <a:pt x="47362" y="1296335"/>
                  </a:lnTo>
                  <a:lnTo>
                    <a:pt x="54799" y="1284978"/>
                  </a:lnTo>
                  <a:lnTo>
                    <a:pt x="62237" y="1273613"/>
                  </a:lnTo>
                  <a:lnTo>
                    <a:pt x="69674" y="1262241"/>
                  </a:lnTo>
                  <a:lnTo>
                    <a:pt x="77111" y="1250861"/>
                  </a:lnTo>
                  <a:lnTo>
                    <a:pt x="84548" y="1239474"/>
                  </a:lnTo>
                  <a:lnTo>
                    <a:pt x="91986" y="1228078"/>
                  </a:lnTo>
                  <a:lnTo>
                    <a:pt x="99423" y="1216674"/>
                  </a:lnTo>
                  <a:lnTo>
                    <a:pt x="106860" y="1205262"/>
                  </a:lnTo>
                  <a:lnTo>
                    <a:pt x="114298" y="1193841"/>
                  </a:lnTo>
                  <a:lnTo>
                    <a:pt x="121735" y="1182411"/>
                  </a:lnTo>
                  <a:lnTo>
                    <a:pt x="129172" y="1170971"/>
                  </a:lnTo>
                  <a:lnTo>
                    <a:pt x="136609" y="1159522"/>
                  </a:lnTo>
                  <a:lnTo>
                    <a:pt x="144047" y="1148063"/>
                  </a:lnTo>
                  <a:lnTo>
                    <a:pt x="151484" y="1136594"/>
                  </a:lnTo>
                  <a:lnTo>
                    <a:pt x="158921" y="1125115"/>
                  </a:lnTo>
                  <a:lnTo>
                    <a:pt x="166358" y="1113625"/>
                  </a:lnTo>
                  <a:lnTo>
                    <a:pt x="173796" y="1102125"/>
                  </a:lnTo>
                  <a:lnTo>
                    <a:pt x="181233" y="1090613"/>
                  </a:lnTo>
                  <a:lnTo>
                    <a:pt x="188670" y="1079091"/>
                  </a:lnTo>
                  <a:lnTo>
                    <a:pt x="196107" y="1067557"/>
                  </a:lnTo>
                  <a:lnTo>
                    <a:pt x="203545" y="1056011"/>
                  </a:lnTo>
                  <a:lnTo>
                    <a:pt x="210982" y="1044454"/>
                  </a:lnTo>
                  <a:lnTo>
                    <a:pt x="218419" y="1032885"/>
                  </a:lnTo>
                  <a:lnTo>
                    <a:pt x="225856" y="1021303"/>
                  </a:lnTo>
                  <a:lnTo>
                    <a:pt x="233294" y="1009711"/>
                  </a:lnTo>
                  <a:lnTo>
                    <a:pt x="240731" y="998106"/>
                  </a:lnTo>
                  <a:lnTo>
                    <a:pt x="248168" y="986489"/>
                  </a:lnTo>
                  <a:lnTo>
                    <a:pt x="255605" y="974861"/>
                  </a:lnTo>
                  <a:lnTo>
                    <a:pt x="263043" y="963221"/>
                  </a:lnTo>
                  <a:lnTo>
                    <a:pt x="270480" y="951570"/>
                  </a:lnTo>
                  <a:lnTo>
                    <a:pt x="277917" y="939909"/>
                  </a:lnTo>
                  <a:lnTo>
                    <a:pt x="285354" y="928239"/>
                  </a:lnTo>
                  <a:lnTo>
                    <a:pt x="292792" y="916559"/>
                  </a:lnTo>
                  <a:lnTo>
                    <a:pt x="300229" y="904871"/>
                  </a:lnTo>
                  <a:lnTo>
                    <a:pt x="307666" y="893177"/>
                  </a:lnTo>
                  <a:lnTo>
                    <a:pt x="315103" y="881479"/>
                  </a:lnTo>
                  <a:lnTo>
                    <a:pt x="322541" y="869777"/>
                  </a:lnTo>
                  <a:lnTo>
                    <a:pt x="329978" y="858075"/>
                  </a:lnTo>
                  <a:lnTo>
                    <a:pt x="337415" y="846375"/>
                  </a:lnTo>
                  <a:lnTo>
                    <a:pt x="344852" y="834681"/>
                  </a:lnTo>
                  <a:lnTo>
                    <a:pt x="352290" y="822997"/>
                  </a:lnTo>
                  <a:lnTo>
                    <a:pt x="359727" y="811327"/>
                  </a:lnTo>
                  <a:lnTo>
                    <a:pt x="367164" y="799678"/>
                  </a:lnTo>
                  <a:lnTo>
                    <a:pt x="374601" y="788057"/>
                  </a:lnTo>
                  <a:lnTo>
                    <a:pt x="382039" y="776470"/>
                  </a:lnTo>
                  <a:lnTo>
                    <a:pt x="389476" y="764928"/>
                  </a:lnTo>
                  <a:lnTo>
                    <a:pt x="396913" y="753442"/>
                  </a:lnTo>
                  <a:lnTo>
                    <a:pt x="404350" y="742022"/>
                  </a:lnTo>
                  <a:lnTo>
                    <a:pt x="411788" y="730684"/>
                  </a:lnTo>
                  <a:lnTo>
                    <a:pt x="419225" y="719443"/>
                  </a:lnTo>
                  <a:lnTo>
                    <a:pt x="426662" y="708316"/>
                  </a:lnTo>
                  <a:lnTo>
                    <a:pt x="434099" y="697322"/>
                  </a:lnTo>
                  <a:lnTo>
                    <a:pt x="441537" y="686481"/>
                  </a:lnTo>
                  <a:lnTo>
                    <a:pt x="448974" y="675811"/>
                  </a:lnTo>
                  <a:lnTo>
                    <a:pt x="456411" y="665330"/>
                  </a:lnTo>
                  <a:lnTo>
                    <a:pt x="463848" y="655052"/>
                  </a:lnTo>
                  <a:lnTo>
                    <a:pt x="471286" y="644988"/>
                  </a:lnTo>
                  <a:lnTo>
                    <a:pt x="478723" y="635139"/>
                  </a:lnTo>
                  <a:lnTo>
                    <a:pt x="486160" y="625497"/>
                  </a:lnTo>
                  <a:lnTo>
                    <a:pt x="493598" y="616042"/>
                  </a:lnTo>
                  <a:lnTo>
                    <a:pt x="501035" y="606742"/>
                  </a:lnTo>
                  <a:lnTo>
                    <a:pt x="508472" y="597552"/>
                  </a:lnTo>
                  <a:lnTo>
                    <a:pt x="515909" y="588417"/>
                  </a:lnTo>
                  <a:lnTo>
                    <a:pt x="523347" y="579277"/>
                  </a:lnTo>
                  <a:lnTo>
                    <a:pt x="530784" y="570068"/>
                  </a:lnTo>
                  <a:lnTo>
                    <a:pt x="538221" y="560731"/>
                  </a:lnTo>
                  <a:lnTo>
                    <a:pt x="545658" y="551214"/>
                  </a:lnTo>
                  <a:lnTo>
                    <a:pt x="553096" y="541476"/>
                  </a:lnTo>
                  <a:lnTo>
                    <a:pt x="560533" y="531488"/>
                  </a:lnTo>
                  <a:lnTo>
                    <a:pt x="567970" y="521236"/>
                  </a:lnTo>
                  <a:lnTo>
                    <a:pt x="575407" y="510714"/>
                  </a:lnTo>
                  <a:lnTo>
                    <a:pt x="582845" y="499928"/>
                  </a:lnTo>
                  <a:lnTo>
                    <a:pt x="590282" y="488891"/>
                  </a:lnTo>
                  <a:lnTo>
                    <a:pt x="597719" y="477619"/>
                  </a:lnTo>
                  <a:lnTo>
                    <a:pt x="605156" y="466133"/>
                  </a:lnTo>
                  <a:lnTo>
                    <a:pt x="612594" y="454452"/>
                  </a:lnTo>
                  <a:lnTo>
                    <a:pt x="620031" y="442597"/>
                  </a:lnTo>
                  <a:lnTo>
                    <a:pt x="627468" y="430589"/>
                  </a:lnTo>
                  <a:lnTo>
                    <a:pt x="634905" y="418443"/>
                  </a:lnTo>
                  <a:lnTo>
                    <a:pt x="642343" y="406177"/>
                  </a:lnTo>
                  <a:lnTo>
                    <a:pt x="649780" y="393805"/>
                  </a:lnTo>
                  <a:lnTo>
                    <a:pt x="657217" y="381340"/>
                  </a:lnTo>
                  <a:lnTo>
                    <a:pt x="664654" y="368793"/>
                  </a:lnTo>
                  <a:lnTo>
                    <a:pt x="672092" y="356174"/>
                  </a:lnTo>
                  <a:lnTo>
                    <a:pt x="679529" y="343490"/>
                  </a:lnTo>
                  <a:lnTo>
                    <a:pt x="686966" y="330751"/>
                  </a:lnTo>
                  <a:lnTo>
                    <a:pt x="694403" y="317960"/>
                  </a:lnTo>
                  <a:lnTo>
                    <a:pt x="701841" y="305125"/>
                  </a:lnTo>
                  <a:lnTo>
                    <a:pt x="709278" y="292250"/>
                  </a:lnTo>
                  <a:lnTo>
                    <a:pt x="716715" y="279339"/>
                  </a:lnTo>
                  <a:lnTo>
                    <a:pt x="724152" y="266395"/>
                  </a:lnTo>
                  <a:lnTo>
                    <a:pt x="731590" y="253422"/>
                  </a:lnTo>
                  <a:lnTo>
                    <a:pt x="739027" y="240423"/>
                  </a:lnTo>
                  <a:lnTo>
                    <a:pt x="746464" y="227399"/>
                  </a:lnTo>
                  <a:lnTo>
                    <a:pt x="753901" y="214353"/>
                  </a:lnTo>
                  <a:lnTo>
                    <a:pt x="761339" y="201286"/>
                  </a:lnTo>
                  <a:lnTo>
                    <a:pt x="768776" y="188201"/>
                  </a:lnTo>
                  <a:lnTo>
                    <a:pt x="776213" y="175098"/>
                  </a:lnTo>
                  <a:lnTo>
                    <a:pt x="783650" y="161979"/>
                  </a:lnTo>
                  <a:lnTo>
                    <a:pt x="791088" y="148845"/>
                  </a:lnTo>
                  <a:lnTo>
                    <a:pt x="798525" y="135697"/>
                  </a:lnTo>
                  <a:lnTo>
                    <a:pt x="805962" y="122536"/>
                  </a:lnTo>
                  <a:lnTo>
                    <a:pt x="813399" y="109362"/>
                  </a:lnTo>
                  <a:lnTo>
                    <a:pt x="820837" y="96177"/>
                  </a:lnTo>
                  <a:lnTo>
                    <a:pt x="828274" y="82981"/>
                  </a:lnTo>
                  <a:lnTo>
                    <a:pt x="835711" y="69774"/>
                  </a:lnTo>
                  <a:lnTo>
                    <a:pt x="843148" y="56557"/>
                  </a:lnTo>
                  <a:lnTo>
                    <a:pt x="850586" y="43331"/>
                  </a:lnTo>
                  <a:lnTo>
                    <a:pt x="858023" y="30096"/>
                  </a:lnTo>
                  <a:lnTo>
                    <a:pt x="865460" y="16853"/>
                  </a:lnTo>
                  <a:lnTo>
                    <a:pt x="872897" y="3601"/>
                  </a:lnTo>
                  <a:lnTo>
                    <a:pt x="874918" y="0"/>
                  </a:lnTo>
                  <a:lnTo>
                    <a:pt x="991894" y="0"/>
                  </a:lnTo>
                  <a:lnTo>
                    <a:pt x="991894" y="2723"/>
                  </a:lnTo>
                  <a:lnTo>
                    <a:pt x="984456" y="13988"/>
                  </a:lnTo>
                  <a:lnTo>
                    <a:pt x="977019" y="25256"/>
                  </a:lnTo>
                  <a:lnTo>
                    <a:pt x="969582" y="36528"/>
                  </a:lnTo>
                  <a:lnTo>
                    <a:pt x="962145" y="47804"/>
                  </a:lnTo>
                  <a:lnTo>
                    <a:pt x="954707" y="59084"/>
                  </a:lnTo>
                  <a:lnTo>
                    <a:pt x="947270" y="70369"/>
                  </a:lnTo>
                  <a:lnTo>
                    <a:pt x="939833" y="81657"/>
                  </a:lnTo>
                  <a:lnTo>
                    <a:pt x="932396" y="92949"/>
                  </a:lnTo>
                  <a:lnTo>
                    <a:pt x="924958" y="104246"/>
                  </a:lnTo>
                  <a:lnTo>
                    <a:pt x="917521" y="115546"/>
                  </a:lnTo>
                  <a:lnTo>
                    <a:pt x="910084" y="126850"/>
                  </a:lnTo>
                  <a:lnTo>
                    <a:pt x="902647" y="138158"/>
                  </a:lnTo>
                  <a:lnTo>
                    <a:pt x="895209" y="149470"/>
                  </a:lnTo>
                  <a:lnTo>
                    <a:pt x="887772" y="160785"/>
                  </a:lnTo>
                  <a:lnTo>
                    <a:pt x="880335" y="172104"/>
                  </a:lnTo>
                  <a:lnTo>
                    <a:pt x="872897" y="183425"/>
                  </a:lnTo>
                  <a:lnTo>
                    <a:pt x="865460" y="194750"/>
                  </a:lnTo>
                  <a:lnTo>
                    <a:pt x="858023" y="206076"/>
                  </a:lnTo>
                  <a:lnTo>
                    <a:pt x="850586" y="217404"/>
                  </a:lnTo>
                  <a:lnTo>
                    <a:pt x="843148" y="228733"/>
                  </a:lnTo>
                  <a:lnTo>
                    <a:pt x="835711" y="240062"/>
                  </a:lnTo>
                  <a:lnTo>
                    <a:pt x="828274" y="251391"/>
                  </a:lnTo>
                  <a:lnTo>
                    <a:pt x="820837" y="262719"/>
                  </a:lnTo>
                  <a:lnTo>
                    <a:pt x="813399" y="274043"/>
                  </a:lnTo>
                  <a:lnTo>
                    <a:pt x="805962" y="285363"/>
                  </a:lnTo>
                  <a:lnTo>
                    <a:pt x="798525" y="296677"/>
                  </a:lnTo>
                  <a:lnTo>
                    <a:pt x="791088" y="307983"/>
                  </a:lnTo>
                  <a:lnTo>
                    <a:pt x="783650" y="319279"/>
                  </a:lnTo>
                  <a:lnTo>
                    <a:pt x="776213" y="330561"/>
                  </a:lnTo>
                  <a:lnTo>
                    <a:pt x="768776" y="341827"/>
                  </a:lnTo>
                  <a:lnTo>
                    <a:pt x="761339" y="353072"/>
                  </a:lnTo>
                  <a:lnTo>
                    <a:pt x="753901" y="364293"/>
                  </a:lnTo>
                  <a:lnTo>
                    <a:pt x="746464" y="375483"/>
                  </a:lnTo>
                  <a:lnTo>
                    <a:pt x="739027" y="386637"/>
                  </a:lnTo>
                  <a:lnTo>
                    <a:pt x="731590" y="397749"/>
                  </a:lnTo>
                  <a:lnTo>
                    <a:pt x="724152" y="408809"/>
                  </a:lnTo>
                  <a:lnTo>
                    <a:pt x="716715" y="419808"/>
                  </a:lnTo>
                  <a:lnTo>
                    <a:pt x="709278" y="430737"/>
                  </a:lnTo>
                  <a:lnTo>
                    <a:pt x="701841" y="441583"/>
                  </a:lnTo>
                  <a:lnTo>
                    <a:pt x="694403" y="452333"/>
                  </a:lnTo>
                  <a:lnTo>
                    <a:pt x="686966" y="462972"/>
                  </a:lnTo>
                  <a:lnTo>
                    <a:pt x="679529" y="473486"/>
                  </a:lnTo>
                  <a:lnTo>
                    <a:pt x="672092" y="483858"/>
                  </a:lnTo>
                  <a:lnTo>
                    <a:pt x="664654" y="494071"/>
                  </a:lnTo>
                  <a:lnTo>
                    <a:pt x="657217" y="504111"/>
                  </a:lnTo>
                  <a:lnTo>
                    <a:pt x="649780" y="513965"/>
                  </a:lnTo>
                  <a:lnTo>
                    <a:pt x="642343" y="523624"/>
                  </a:lnTo>
                  <a:lnTo>
                    <a:pt x="634905" y="533083"/>
                  </a:lnTo>
                  <a:lnTo>
                    <a:pt x="627468" y="542346"/>
                  </a:lnTo>
                  <a:lnTo>
                    <a:pt x="620031" y="551426"/>
                  </a:lnTo>
                  <a:lnTo>
                    <a:pt x="612594" y="560344"/>
                  </a:lnTo>
                  <a:lnTo>
                    <a:pt x="605156" y="569134"/>
                  </a:lnTo>
                  <a:lnTo>
                    <a:pt x="597719" y="577837"/>
                  </a:lnTo>
                  <a:lnTo>
                    <a:pt x="590282" y="586503"/>
                  </a:lnTo>
                  <a:lnTo>
                    <a:pt x="582845" y="595184"/>
                  </a:lnTo>
                  <a:lnTo>
                    <a:pt x="575407" y="603936"/>
                  </a:lnTo>
                  <a:lnTo>
                    <a:pt x="567970" y="612808"/>
                  </a:lnTo>
                  <a:lnTo>
                    <a:pt x="560533" y="621846"/>
                  </a:lnTo>
                  <a:lnTo>
                    <a:pt x="553096" y="631085"/>
                  </a:lnTo>
                  <a:lnTo>
                    <a:pt x="545658" y="640550"/>
                  </a:lnTo>
                  <a:lnTo>
                    <a:pt x="538221" y="650255"/>
                  </a:lnTo>
                  <a:lnTo>
                    <a:pt x="530784" y="660207"/>
                  </a:lnTo>
                  <a:lnTo>
                    <a:pt x="523347" y="670402"/>
                  </a:lnTo>
                  <a:lnTo>
                    <a:pt x="515909" y="680831"/>
                  </a:lnTo>
                  <a:lnTo>
                    <a:pt x="508472" y="691483"/>
                  </a:lnTo>
                  <a:lnTo>
                    <a:pt x="501035" y="702340"/>
                  </a:lnTo>
                  <a:lnTo>
                    <a:pt x="493598" y="713388"/>
                  </a:lnTo>
                  <a:lnTo>
                    <a:pt x="486160" y="724608"/>
                  </a:lnTo>
                  <a:lnTo>
                    <a:pt x="478723" y="735984"/>
                  </a:lnTo>
                  <a:lnTo>
                    <a:pt x="471286" y="747501"/>
                  </a:lnTo>
                  <a:lnTo>
                    <a:pt x="463848" y="759145"/>
                  </a:lnTo>
                  <a:lnTo>
                    <a:pt x="456411" y="770902"/>
                  </a:lnTo>
                  <a:lnTo>
                    <a:pt x="448974" y="782762"/>
                  </a:lnTo>
                  <a:lnTo>
                    <a:pt x="441537" y="794714"/>
                  </a:lnTo>
                  <a:lnTo>
                    <a:pt x="434099" y="806749"/>
                  </a:lnTo>
                  <a:lnTo>
                    <a:pt x="426662" y="818859"/>
                  </a:lnTo>
                  <a:lnTo>
                    <a:pt x="419225" y="831038"/>
                  </a:lnTo>
                  <a:lnTo>
                    <a:pt x="411788" y="843279"/>
                  </a:lnTo>
                  <a:lnTo>
                    <a:pt x="404350" y="855578"/>
                  </a:lnTo>
                  <a:lnTo>
                    <a:pt x="396913" y="867930"/>
                  </a:lnTo>
                  <a:lnTo>
                    <a:pt x="389476" y="880330"/>
                  </a:lnTo>
                  <a:lnTo>
                    <a:pt x="382039" y="892775"/>
                  </a:lnTo>
                  <a:lnTo>
                    <a:pt x="374601" y="905263"/>
                  </a:lnTo>
                  <a:lnTo>
                    <a:pt x="367164" y="917789"/>
                  </a:lnTo>
                  <a:lnTo>
                    <a:pt x="359727" y="930353"/>
                  </a:lnTo>
                  <a:lnTo>
                    <a:pt x="352290" y="942952"/>
                  </a:lnTo>
                  <a:lnTo>
                    <a:pt x="344852" y="955583"/>
                  </a:lnTo>
                  <a:lnTo>
                    <a:pt x="337415" y="968245"/>
                  </a:lnTo>
                  <a:lnTo>
                    <a:pt x="329978" y="980937"/>
                  </a:lnTo>
                  <a:lnTo>
                    <a:pt x="322541" y="993657"/>
                  </a:lnTo>
                  <a:lnTo>
                    <a:pt x="315103" y="1006404"/>
                  </a:lnTo>
                  <a:lnTo>
                    <a:pt x="307666" y="1019176"/>
                  </a:lnTo>
                  <a:lnTo>
                    <a:pt x="300229" y="1031972"/>
                  </a:lnTo>
                  <a:lnTo>
                    <a:pt x="292792" y="1044792"/>
                  </a:lnTo>
                  <a:lnTo>
                    <a:pt x="285354" y="1057634"/>
                  </a:lnTo>
                  <a:lnTo>
                    <a:pt x="277917" y="1070498"/>
                  </a:lnTo>
                  <a:lnTo>
                    <a:pt x="270480" y="1083382"/>
                  </a:lnTo>
                  <a:lnTo>
                    <a:pt x="263043" y="1096286"/>
                  </a:lnTo>
                  <a:lnTo>
                    <a:pt x="255605" y="1109210"/>
                  </a:lnTo>
                  <a:lnTo>
                    <a:pt x="248168" y="1122151"/>
                  </a:lnTo>
                  <a:lnTo>
                    <a:pt x="240731" y="1135111"/>
                  </a:lnTo>
                  <a:lnTo>
                    <a:pt x="233294" y="1148087"/>
                  </a:lnTo>
                  <a:lnTo>
                    <a:pt x="225856" y="1161080"/>
                  </a:lnTo>
                  <a:lnTo>
                    <a:pt x="218419" y="1174089"/>
                  </a:lnTo>
                  <a:lnTo>
                    <a:pt x="210982" y="1187113"/>
                  </a:lnTo>
                  <a:lnTo>
                    <a:pt x="203545" y="1200152"/>
                  </a:lnTo>
                  <a:lnTo>
                    <a:pt x="196107" y="1213206"/>
                  </a:lnTo>
                  <a:lnTo>
                    <a:pt x="188670" y="1226273"/>
                  </a:lnTo>
                  <a:lnTo>
                    <a:pt x="181233" y="1239353"/>
                  </a:lnTo>
                  <a:lnTo>
                    <a:pt x="173796" y="1252447"/>
                  </a:lnTo>
                  <a:lnTo>
                    <a:pt x="166358" y="1265553"/>
                  </a:lnTo>
                  <a:lnTo>
                    <a:pt x="158921" y="1278671"/>
                  </a:lnTo>
                  <a:lnTo>
                    <a:pt x="151484" y="1291800"/>
                  </a:lnTo>
                  <a:lnTo>
                    <a:pt x="144047" y="1304941"/>
                  </a:lnTo>
                  <a:lnTo>
                    <a:pt x="136609" y="1318093"/>
                  </a:lnTo>
                  <a:lnTo>
                    <a:pt x="129172" y="1331255"/>
                  </a:lnTo>
                  <a:lnTo>
                    <a:pt x="121735" y="1344427"/>
                  </a:lnTo>
                  <a:lnTo>
                    <a:pt x="114298" y="1357609"/>
                  </a:lnTo>
                  <a:lnTo>
                    <a:pt x="108153" y="1368508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911612" y="4718086"/>
              <a:ext cx="874918" cy="1368508"/>
            </a:xfrm>
            <a:custGeom>
              <a:avLst/>
              <a:pathLst>
                <a:path w="874918" h="1368508">
                  <a:moveTo>
                    <a:pt x="0" y="1368508"/>
                  </a:moveTo>
                  <a:lnTo>
                    <a:pt x="2739" y="1364341"/>
                  </a:lnTo>
                  <a:lnTo>
                    <a:pt x="10176" y="1353023"/>
                  </a:lnTo>
                  <a:lnTo>
                    <a:pt x="17613" y="1341698"/>
                  </a:lnTo>
                  <a:lnTo>
                    <a:pt x="25050" y="1330367"/>
                  </a:lnTo>
                  <a:lnTo>
                    <a:pt x="32488" y="1319030"/>
                  </a:lnTo>
                  <a:lnTo>
                    <a:pt x="39925" y="1307686"/>
                  </a:lnTo>
                  <a:lnTo>
                    <a:pt x="47362" y="1296335"/>
                  </a:lnTo>
                  <a:lnTo>
                    <a:pt x="54799" y="1284978"/>
                  </a:lnTo>
                  <a:lnTo>
                    <a:pt x="62237" y="1273613"/>
                  </a:lnTo>
                  <a:lnTo>
                    <a:pt x="69674" y="1262241"/>
                  </a:lnTo>
                  <a:lnTo>
                    <a:pt x="77111" y="1250861"/>
                  </a:lnTo>
                  <a:lnTo>
                    <a:pt x="84548" y="1239474"/>
                  </a:lnTo>
                  <a:lnTo>
                    <a:pt x="91986" y="1228078"/>
                  </a:lnTo>
                  <a:lnTo>
                    <a:pt x="99423" y="1216674"/>
                  </a:lnTo>
                  <a:lnTo>
                    <a:pt x="106860" y="1205262"/>
                  </a:lnTo>
                  <a:lnTo>
                    <a:pt x="114298" y="1193841"/>
                  </a:lnTo>
                  <a:lnTo>
                    <a:pt x="121735" y="1182411"/>
                  </a:lnTo>
                  <a:lnTo>
                    <a:pt x="129172" y="1170971"/>
                  </a:lnTo>
                  <a:lnTo>
                    <a:pt x="136609" y="1159522"/>
                  </a:lnTo>
                  <a:lnTo>
                    <a:pt x="144047" y="1148063"/>
                  </a:lnTo>
                  <a:lnTo>
                    <a:pt x="151484" y="1136594"/>
                  </a:lnTo>
                  <a:lnTo>
                    <a:pt x="158921" y="1125115"/>
                  </a:lnTo>
                  <a:lnTo>
                    <a:pt x="166358" y="1113625"/>
                  </a:lnTo>
                  <a:lnTo>
                    <a:pt x="173796" y="1102125"/>
                  </a:lnTo>
                  <a:lnTo>
                    <a:pt x="181233" y="1090613"/>
                  </a:lnTo>
                  <a:lnTo>
                    <a:pt x="188670" y="1079091"/>
                  </a:lnTo>
                  <a:lnTo>
                    <a:pt x="196107" y="1067557"/>
                  </a:lnTo>
                  <a:lnTo>
                    <a:pt x="203545" y="1056011"/>
                  </a:lnTo>
                  <a:lnTo>
                    <a:pt x="210982" y="1044454"/>
                  </a:lnTo>
                  <a:lnTo>
                    <a:pt x="218419" y="1032885"/>
                  </a:lnTo>
                  <a:lnTo>
                    <a:pt x="225856" y="1021303"/>
                  </a:lnTo>
                  <a:lnTo>
                    <a:pt x="233294" y="1009711"/>
                  </a:lnTo>
                  <a:lnTo>
                    <a:pt x="240731" y="998106"/>
                  </a:lnTo>
                  <a:lnTo>
                    <a:pt x="248168" y="986489"/>
                  </a:lnTo>
                  <a:lnTo>
                    <a:pt x="255605" y="974861"/>
                  </a:lnTo>
                  <a:lnTo>
                    <a:pt x="263043" y="963221"/>
                  </a:lnTo>
                  <a:lnTo>
                    <a:pt x="270480" y="951570"/>
                  </a:lnTo>
                  <a:lnTo>
                    <a:pt x="277917" y="939909"/>
                  </a:lnTo>
                  <a:lnTo>
                    <a:pt x="285354" y="928239"/>
                  </a:lnTo>
                  <a:lnTo>
                    <a:pt x="292792" y="916559"/>
                  </a:lnTo>
                  <a:lnTo>
                    <a:pt x="300229" y="904871"/>
                  </a:lnTo>
                  <a:lnTo>
                    <a:pt x="307666" y="893177"/>
                  </a:lnTo>
                  <a:lnTo>
                    <a:pt x="315103" y="881479"/>
                  </a:lnTo>
                  <a:lnTo>
                    <a:pt x="322541" y="869777"/>
                  </a:lnTo>
                  <a:lnTo>
                    <a:pt x="329978" y="858075"/>
                  </a:lnTo>
                  <a:lnTo>
                    <a:pt x="337415" y="846375"/>
                  </a:lnTo>
                  <a:lnTo>
                    <a:pt x="344852" y="834681"/>
                  </a:lnTo>
                  <a:lnTo>
                    <a:pt x="352290" y="822997"/>
                  </a:lnTo>
                  <a:lnTo>
                    <a:pt x="359727" y="811327"/>
                  </a:lnTo>
                  <a:lnTo>
                    <a:pt x="367164" y="799678"/>
                  </a:lnTo>
                  <a:lnTo>
                    <a:pt x="374601" y="788057"/>
                  </a:lnTo>
                  <a:lnTo>
                    <a:pt x="382039" y="776470"/>
                  </a:lnTo>
                  <a:lnTo>
                    <a:pt x="389476" y="764928"/>
                  </a:lnTo>
                  <a:lnTo>
                    <a:pt x="396913" y="753442"/>
                  </a:lnTo>
                  <a:lnTo>
                    <a:pt x="404350" y="742022"/>
                  </a:lnTo>
                  <a:lnTo>
                    <a:pt x="411788" y="730684"/>
                  </a:lnTo>
                  <a:lnTo>
                    <a:pt x="419225" y="719443"/>
                  </a:lnTo>
                  <a:lnTo>
                    <a:pt x="426662" y="708316"/>
                  </a:lnTo>
                  <a:lnTo>
                    <a:pt x="434099" y="697322"/>
                  </a:lnTo>
                  <a:lnTo>
                    <a:pt x="441537" y="686481"/>
                  </a:lnTo>
                  <a:lnTo>
                    <a:pt x="448974" y="675811"/>
                  </a:lnTo>
                  <a:lnTo>
                    <a:pt x="456411" y="665330"/>
                  </a:lnTo>
                  <a:lnTo>
                    <a:pt x="463848" y="655052"/>
                  </a:lnTo>
                  <a:lnTo>
                    <a:pt x="471286" y="644988"/>
                  </a:lnTo>
                  <a:lnTo>
                    <a:pt x="478723" y="635139"/>
                  </a:lnTo>
                  <a:lnTo>
                    <a:pt x="486160" y="625497"/>
                  </a:lnTo>
                  <a:lnTo>
                    <a:pt x="493598" y="616042"/>
                  </a:lnTo>
                  <a:lnTo>
                    <a:pt x="501035" y="606742"/>
                  </a:lnTo>
                  <a:lnTo>
                    <a:pt x="508472" y="597552"/>
                  </a:lnTo>
                  <a:lnTo>
                    <a:pt x="515909" y="588417"/>
                  </a:lnTo>
                  <a:lnTo>
                    <a:pt x="523347" y="579277"/>
                  </a:lnTo>
                  <a:lnTo>
                    <a:pt x="530784" y="570068"/>
                  </a:lnTo>
                  <a:lnTo>
                    <a:pt x="538221" y="560731"/>
                  </a:lnTo>
                  <a:lnTo>
                    <a:pt x="545658" y="551214"/>
                  </a:lnTo>
                  <a:lnTo>
                    <a:pt x="553096" y="541476"/>
                  </a:lnTo>
                  <a:lnTo>
                    <a:pt x="560533" y="531488"/>
                  </a:lnTo>
                  <a:lnTo>
                    <a:pt x="567970" y="521236"/>
                  </a:lnTo>
                  <a:lnTo>
                    <a:pt x="575407" y="510714"/>
                  </a:lnTo>
                  <a:lnTo>
                    <a:pt x="582845" y="499928"/>
                  </a:lnTo>
                  <a:lnTo>
                    <a:pt x="590282" y="488891"/>
                  </a:lnTo>
                  <a:lnTo>
                    <a:pt x="597719" y="477619"/>
                  </a:lnTo>
                  <a:lnTo>
                    <a:pt x="605156" y="466133"/>
                  </a:lnTo>
                  <a:lnTo>
                    <a:pt x="612594" y="454452"/>
                  </a:lnTo>
                  <a:lnTo>
                    <a:pt x="620031" y="442597"/>
                  </a:lnTo>
                  <a:lnTo>
                    <a:pt x="627468" y="430589"/>
                  </a:lnTo>
                  <a:lnTo>
                    <a:pt x="634905" y="418443"/>
                  </a:lnTo>
                  <a:lnTo>
                    <a:pt x="642343" y="406177"/>
                  </a:lnTo>
                  <a:lnTo>
                    <a:pt x="649780" y="393805"/>
                  </a:lnTo>
                  <a:lnTo>
                    <a:pt x="657217" y="381340"/>
                  </a:lnTo>
                  <a:lnTo>
                    <a:pt x="664654" y="368793"/>
                  </a:lnTo>
                  <a:lnTo>
                    <a:pt x="672092" y="356174"/>
                  </a:lnTo>
                  <a:lnTo>
                    <a:pt x="679529" y="343490"/>
                  </a:lnTo>
                  <a:lnTo>
                    <a:pt x="686966" y="330751"/>
                  </a:lnTo>
                  <a:lnTo>
                    <a:pt x="694403" y="317960"/>
                  </a:lnTo>
                  <a:lnTo>
                    <a:pt x="701841" y="305125"/>
                  </a:lnTo>
                  <a:lnTo>
                    <a:pt x="709278" y="292250"/>
                  </a:lnTo>
                  <a:lnTo>
                    <a:pt x="716715" y="279339"/>
                  </a:lnTo>
                  <a:lnTo>
                    <a:pt x="724152" y="266395"/>
                  </a:lnTo>
                  <a:lnTo>
                    <a:pt x="731590" y="253422"/>
                  </a:lnTo>
                  <a:lnTo>
                    <a:pt x="739027" y="240423"/>
                  </a:lnTo>
                  <a:lnTo>
                    <a:pt x="746464" y="227399"/>
                  </a:lnTo>
                  <a:lnTo>
                    <a:pt x="753901" y="214353"/>
                  </a:lnTo>
                  <a:lnTo>
                    <a:pt x="761339" y="201286"/>
                  </a:lnTo>
                  <a:lnTo>
                    <a:pt x="768776" y="188201"/>
                  </a:lnTo>
                  <a:lnTo>
                    <a:pt x="776213" y="175098"/>
                  </a:lnTo>
                  <a:lnTo>
                    <a:pt x="783650" y="161979"/>
                  </a:lnTo>
                  <a:lnTo>
                    <a:pt x="791088" y="148845"/>
                  </a:lnTo>
                  <a:lnTo>
                    <a:pt x="798525" y="135697"/>
                  </a:lnTo>
                  <a:lnTo>
                    <a:pt x="805962" y="122536"/>
                  </a:lnTo>
                  <a:lnTo>
                    <a:pt x="813399" y="109362"/>
                  </a:lnTo>
                  <a:lnTo>
                    <a:pt x="820837" y="96177"/>
                  </a:lnTo>
                  <a:lnTo>
                    <a:pt x="828274" y="82981"/>
                  </a:lnTo>
                  <a:lnTo>
                    <a:pt x="835711" y="69774"/>
                  </a:lnTo>
                  <a:lnTo>
                    <a:pt x="843148" y="56557"/>
                  </a:lnTo>
                  <a:lnTo>
                    <a:pt x="850586" y="43331"/>
                  </a:lnTo>
                  <a:lnTo>
                    <a:pt x="858023" y="30096"/>
                  </a:lnTo>
                  <a:lnTo>
                    <a:pt x="865460" y="16853"/>
                  </a:lnTo>
                  <a:lnTo>
                    <a:pt x="872897" y="3601"/>
                  </a:lnTo>
                  <a:lnTo>
                    <a:pt x="8749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019766" y="4720810"/>
              <a:ext cx="883740" cy="1365784"/>
            </a:xfrm>
            <a:custGeom>
              <a:avLst/>
              <a:pathLst>
                <a:path w="883740" h="1365784">
                  <a:moveTo>
                    <a:pt x="883740" y="0"/>
                  </a:moveTo>
                  <a:lnTo>
                    <a:pt x="883740" y="0"/>
                  </a:lnTo>
                  <a:lnTo>
                    <a:pt x="876303" y="11264"/>
                  </a:lnTo>
                  <a:lnTo>
                    <a:pt x="868866" y="22532"/>
                  </a:lnTo>
                  <a:lnTo>
                    <a:pt x="861428" y="33804"/>
                  </a:lnTo>
                  <a:lnTo>
                    <a:pt x="853991" y="45081"/>
                  </a:lnTo>
                  <a:lnTo>
                    <a:pt x="846554" y="56361"/>
                  </a:lnTo>
                  <a:lnTo>
                    <a:pt x="839116" y="67645"/>
                  </a:lnTo>
                  <a:lnTo>
                    <a:pt x="831679" y="78933"/>
                  </a:lnTo>
                  <a:lnTo>
                    <a:pt x="824242" y="90226"/>
                  </a:lnTo>
                  <a:lnTo>
                    <a:pt x="816805" y="101522"/>
                  </a:lnTo>
                  <a:lnTo>
                    <a:pt x="809367" y="112822"/>
                  </a:lnTo>
                  <a:lnTo>
                    <a:pt x="801930" y="124127"/>
                  </a:lnTo>
                  <a:lnTo>
                    <a:pt x="794493" y="135435"/>
                  </a:lnTo>
                  <a:lnTo>
                    <a:pt x="787056" y="146746"/>
                  </a:lnTo>
                  <a:lnTo>
                    <a:pt x="779618" y="158062"/>
                  </a:lnTo>
                  <a:lnTo>
                    <a:pt x="772181" y="169380"/>
                  </a:lnTo>
                  <a:lnTo>
                    <a:pt x="764744" y="180702"/>
                  </a:lnTo>
                  <a:lnTo>
                    <a:pt x="757307" y="192026"/>
                  </a:lnTo>
                  <a:lnTo>
                    <a:pt x="749869" y="203352"/>
                  </a:lnTo>
                  <a:lnTo>
                    <a:pt x="742432" y="214680"/>
                  </a:lnTo>
                  <a:lnTo>
                    <a:pt x="734995" y="226009"/>
                  </a:lnTo>
                  <a:lnTo>
                    <a:pt x="727558" y="237339"/>
                  </a:lnTo>
                  <a:lnTo>
                    <a:pt x="720120" y="248668"/>
                  </a:lnTo>
                  <a:lnTo>
                    <a:pt x="712683" y="259995"/>
                  </a:lnTo>
                  <a:lnTo>
                    <a:pt x="705246" y="271319"/>
                  </a:lnTo>
                  <a:lnTo>
                    <a:pt x="697809" y="282639"/>
                  </a:lnTo>
                  <a:lnTo>
                    <a:pt x="690371" y="293954"/>
                  </a:lnTo>
                  <a:lnTo>
                    <a:pt x="682934" y="305260"/>
                  </a:lnTo>
                  <a:lnTo>
                    <a:pt x="675497" y="316555"/>
                  </a:lnTo>
                  <a:lnTo>
                    <a:pt x="668060" y="327837"/>
                  </a:lnTo>
                  <a:lnTo>
                    <a:pt x="660622" y="339103"/>
                  </a:lnTo>
                  <a:lnTo>
                    <a:pt x="653185" y="350348"/>
                  </a:lnTo>
                  <a:lnTo>
                    <a:pt x="645748" y="361569"/>
                  </a:lnTo>
                  <a:lnTo>
                    <a:pt x="638311" y="372759"/>
                  </a:lnTo>
                  <a:lnTo>
                    <a:pt x="630873" y="383914"/>
                  </a:lnTo>
                  <a:lnTo>
                    <a:pt x="623436" y="395025"/>
                  </a:lnTo>
                  <a:lnTo>
                    <a:pt x="615999" y="406085"/>
                  </a:lnTo>
                  <a:lnTo>
                    <a:pt x="608562" y="417085"/>
                  </a:lnTo>
                  <a:lnTo>
                    <a:pt x="601124" y="428013"/>
                  </a:lnTo>
                  <a:lnTo>
                    <a:pt x="593687" y="438859"/>
                  </a:lnTo>
                  <a:lnTo>
                    <a:pt x="586250" y="449609"/>
                  </a:lnTo>
                  <a:lnTo>
                    <a:pt x="578813" y="460249"/>
                  </a:lnTo>
                  <a:lnTo>
                    <a:pt x="571375" y="470762"/>
                  </a:lnTo>
                  <a:lnTo>
                    <a:pt x="563938" y="481134"/>
                  </a:lnTo>
                  <a:lnTo>
                    <a:pt x="556501" y="491347"/>
                  </a:lnTo>
                  <a:lnTo>
                    <a:pt x="549064" y="501388"/>
                  </a:lnTo>
                  <a:lnTo>
                    <a:pt x="541626" y="511242"/>
                  </a:lnTo>
                  <a:lnTo>
                    <a:pt x="534189" y="520900"/>
                  </a:lnTo>
                  <a:lnTo>
                    <a:pt x="526752" y="530359"/>
                  </a:lnTo>
                  <a:lnTo>
                    <a:pt x="519315" y="539623"/>
                  </a:lnTo>
                  <a:lnTo>
                    <a:pt x="511877" y="548702"/>
                  </a:lnTo>
                  <a:lnTo>
                    <a:pt x="504440" y="557621"/>
                  </a:lnTo>
                  <a:lnTo>
                    <a:pt x="497003" y="566410"/>
                  </a:lnTo>
                  <a:lnTo>
                    <a:pt x="489566" y="575113"/>
                  </a:lnTo>
                  <a:lnTo>
                    <a:pt x="482128" y="583779"/>
                  </a:lnTo>
                  <a:lnTo>
                    <a:pt x="474691" y="592460"/>
                  </a:lnTo>
                  <a:lnTo>
                    <a:pt x="467254" y="601212"/>
                  </a:lnTo>
                  <a:lnTo>
                    <a:pt x="459816" y="610085"/>
                  </a:lnTo>
                  <a:lnTo>
                    <a:pt x="452379" y="619123"/>
                  </a:lnTo>
                  <a:lnTo>
                    <a:pt x="444942" y="628362"/>
                  </a:lnTo>
                  <a:lnTo>
                    <a:pt x="437505" y="637826"/>
                  </a:lnTo>
                  <a:lnTo>
                    <a:pt x="430067" y="647532"/>
                  </a:lnTo>
                  <a:lnTo>
                    <a:pt x="422630" y="657483"/>
                  </a:lnTo>
                  <a:lnTo>
                    <a:pt x="415193" y="667678"/>
                  </a:lnTo>
                  <a:lnTo>
                    <a:pt x="407756" y="678107"/>
                  </a:lnTo>
                  <a:lnTo>
                    <a:pt x="400318" y="688759"/>
                  </a:lnTo>
                  <a:lnTo>
                    <a:pt x="392881" y="699617"/>
                  </a:lnTo>
                  <a:lnTo>
                    <a:pt x="385444" y="710664"/>
                  </a:lnTo>
                  <a:lnTo>
                    <a:pt x="378007" y="721884"/>
                  </a:lnTo>
                  <a:lnTo>
                    <a:pt x="370569" y="733261"/>
                  </a:lnTo>
                  <a:lnTo>
                    <a:pt x="363132" y="744778"/>
                  </a:lnTo>
                  <a:lnTo>
                    <a:pt x="355695" y="756421"/>
                  </a:lnTo>
                  <a:lnTo>
                    <a:pt x="348258" y="768179"/>
                  </a:lnTo>
                  <a:lnTo>
                    <a:pt x="340820" y="780038"/>
                  </a:lnTo>
                  <a:lnTo>
                    <a:pt x="333383" y="791990"/>
                  </a:lnTo>
                  <a:lnTo>
                    <a:pt x="325946" y="804025"/>
                  </a:lnTo>
                  <a:lnTo>
                    <a:pt x="318509" y="816136"/>
                  </a:lnTo>
                  <a:lnTo>
                    <a:pt x="311071" y="828314"/>
                  </a:lnTo>
                  <a:lnTo>
                    <a:pt x="303634" y="840556"/>
                  </a:lnTo>
                  <a:lnTo>
                    <a:pt x="296197" y="852855"/>
                  </a:lnTo>
                  <a:lnTo>
                    <a:pt x="288760" y="865206"/>
                  </a:lnTo>
                  <a:lnTo>
                    <a:pt x="281322" y="877606"/>
                  </a:lnTo>
                  <a:lnTo>
                    <a:pt x="273885" y="890051"/>
                  </a:lnTo>
                  <a:lnTo>
                    <a:pt x="266448" y="902539"/>
                  </a:lnTo>
                  <a:lnTo>
                    <a:pt x="259011" y="915066"/>
                  </a:lnTo>
                  <a:lnTo>
                    <a:pt x="251573" y="927630"/>
                  </a:lnTo>
                  <a:lnTo>
                    <a:pt x="244136" y="940228"/>
                  </a:lnTo>
                  <a:lnTo>
                    <a:pt x="236699" y="952859"/>
                  </a:lnTo>
                  <a:lnTo>
                    <a:pt x="229262" y="965522"/>
                  </a:lnTo>
                  <a:lnTo>
                    <a:pt x="221824" y="978214"/>
                  </a:lnTo>
                  <a:lnTo>
                    <a:pt x="214387" y="990934"/>
                  </a:lnTo>
                  <a:lnTo>
                    <a:pt x="206950" y="1003680"/>
                  </a:lnTo>
                  <a:lnTo>
                    <a:pt x="199513" y="1016452"/>
                  </a:lnTo>
                  <a:lnTo>
                    <a:pt x="192075" y="1029249"/>
                  </a:lnTo>
                  <a:lnTo>
                    <a:pt x="184638" y="1042068"/>
                  </a:lnTo>
                  <a:lnTo>
                    <a:pt x="177201" y="1054911"/>
                  </a:lnTo>
                  <a:lnTo>
                    <a:pt x="169764" y="1067774"/>
                  </a:lnTo>
                  <a:lnTo>
                    <a:pt x="162326" y="1080659"/>
                  </a:lnTo>
                  <a:lnTo>
                    <a:pt x="154889" y="1093563"/>
                  </a:lnTo>
                  <a:lnTo>
                    <a:pt x="147452" y="1106486"/>
                  </a:lnTo>
                  <a:lnTo>
                    <a:pt x="140015" y="1119428"/>
                  </a:lnTo>
                  <a:lnTo>
                    <a:pt x="132577" y="1132387"/>
                  </a:lnTo>
                  <a:lnTo>
                    <a:pt x="125140" y="1145364"/>
                  </a:lnTo>
                  <a:lnTo>
                    <a:pt x="117703" y="1158357"/>
                  </a:lnTo>
                  <a:lnTo>
                    <a:pt x="110266" y="1171365"/>
                  </a:lnTo>
                  <a:lnTo>
                    <a:pt x="102828" y="1184390"/>
                  </a:lnTo>
                  <a:lnTo>
                    <a:pt x="95391" y="1197429"/>
                  </a:lnTo>
                  <a:lnTo>
                    <a:pt x="87954" y="1210482"/>
                  </a:lnTo>
                  <a:lnTo>
                    <a:pt x="80516" y="1223549"/>
                  </a:lnTo>
                  <a:lnTo>
                    <a:pt x="73079" y="1236630"/>
                  </a:lnTo>
                  <a:lnTo>
                    <a:pt x="65642" y="1249723"/>
                  </a:lnTo>
                  <a:lnTo>
                    <a:pt x="58205" y="1262829"/>
                  </a:lnTo>
                  <a:lnTo>
                    <a:pt x="50767" y="1275947"/>
                  </a:lnTo>
                  <a:lnTo>
                    <a:pt x="43330" y="1289076"/>
                  </a:lnTo>
                  <a:lnTo>
                    <a:pt x="35893" y="1302217"/>
                  </a:lnTo>
                  <a:lnTo>
                    <a:pt x="28456" y="1315369"/>
                  </a:lnTo>
                  <a:lnTo>
                    <a:pt x="21018" y="1328531"/>
                  </a:lnTo>
                  <a:lnTo>
                    <a:pt x="13581" y="1341704"/>
                  </a:lnTo>
                  <a:lnTo>
                    <a:pt x="6144" y="1354886"/>
                  </a:lnTo>
                  <a:lnTo>
                    <a:pt x="0" y="13657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4969839" y="4718086"/>
              <a:ext cx="871243" cy="1368508"/>
            </a:xfrm>
            <a:custGeom>
              <a:avLst/>
              <a:pathLst>
                <a:path w="871243" h="1368508">
                  <a:moveTo>
                    <a:pt x="0" y="1368508"/>
                  </a:moveTo>
                  <a:lnTo>
                    <a:pt x="4009" y="1361872"/>
                  </a:lnTo>
                  <a:lnTo>
                    <a:pt x="11447" y="1349565"/>
                  </a:lnTo>
                  <a:lnTo>
                    <a:pt x="18884" y="1337257"/>
                  </a:lnTo>
                  <a:lnTo>
                    <a:pt x="26321" y="1324950"/>
                  </a:lnTo>
                  <a:lnTo>
                    <a:pt x="33758" y="1312642"/>
                  </a:lnTo>
                  <a:lnTo>
                    <a:pt x="41196" y="1300335"/>
                  </a:lnTo>
                  <a:lnTo>
                    <a:pt x="48633" y="1288028"/>
                  </a:lnTo>
                  <a:lnTo>
                    <a:pt x="56070" y="1275721"/>
                  </a:lnTo>
                  <a:lnTo>
                    <a:pt x="63507" y="1263414"/>
                  </a:lnTo>
                  <a:lnTo>
                    <a:pt x="70945" y="1251108"/>
                  </a:lnTo>
                  <a:lnTo>
                    <a:pt x="78382" y="1238801"/>
                  </a:lnTo>
                  <a:lnTo>
                    <a:pt x="85819" y="1226495"/>
                  </a:lnTo>
                  <a:lnTo>
                    <a:pt x="93256" y="1214189"/>
                  </a:lnTo>
                  <a:lnTo>
                    <a:pt x="100694" y="1201884"/>
                  </a:lnTo>
                  <a:lnTo>
                    <a:pt x="108131" y="1189579"/>
                  </a:lnTo>
                  <a:lnTo>
                    <a:pt x="115568" y="1177275"/>
                  </a:lnTo>
                  <a:lnTo>
                    <a:pt x="123005" y="1164971"/>
                  </a:lnTo>
                  <a:lnTo>
                    <a:pt x="130443" y="1152667"/>
                  </a:lnTo>
                  <a:lnTo>
                    <a:pt x="137880" y="1140365"/>
                  </a:lnTo>
                  <a:lnTo>
                    <a:pt x="145317" y="1128063"/>
                  </a:lnTo>
                  <a:lnTo>
                    <a:pt x="152754" y="1115763"/>
                  </a:lnTo>
                  <a:lnTo>
                    <a:pt x="160192" y="1103463"/>
                  </a:lnTo>
                  <a:lnTo>
                    <a:pt x="167629" y="1091165"/>
                  </a:lnTo>
                  <a:lnTo>
                    <a:pt x="175066" y="1078869"/>
                  </a:lnTo>
                  <a:lnTo>
                    <a:pt x="182504" y="1066574"/>
                  </a:lnTo>
                  <a:lnTo>
                    <a:pt x="189941" y="1054281"/>
                  </a:lnTo>
                  <a:lnTo>
                    <a:pt x="197378" y="1041991"/>
                  </a:lnTo>
                  <a:lnTo>
                    <a:pt x="204815" y="1029704"/>
                  </a:lnTo>
                  <a:lnTo>
                    <a:pt x="212253" y="1017420"/>
                  </a:lnTo>
                  <a:lnTo>
                    <a:pt x="219690" y="1005139"/>
                  </a:lnTo>
                  <a:lnTo>
                    <a:pt x="227127" y="992863"/>
                  </a:lnTo>
                  <a:lnTo>
                    <a:pt x="234564" y="980592"/>
                  </a:lnTo>
                  <a:lnTo>
                    <a:pt x="242002" y="968327"/>
                  </a:lnTo>
                  <a:lnTo>
                    <a:pt x="249439" y="956068"/>
                  </a:lnTo>
                  <a:lnTo>
                    <a:pt x="256876" y="943818"/>
                  </a:lnTo>
                  <a:lnTo>
                    <a:pt x="264313" y="931576"/>
                  </a:lnTo>
                  <a:lnTo>
                    <a:pt x="271751" y="919345"/>
                  </a:lnTo>
                  <a:lnTo>
                    <a:pt x="279188" y="907126"/>
                  </a:lnTo>
                  <a:lnTo>
                    <a:pt x="286625" y="894921"/>
                  </a:lnTo>
                  <a:lnTo>
                    <a:pt x="294062" y="882733"/>
                  </a:lnTo>
                  <a:lnTo>
                    <a:pt x="301500" y="870563"/>
                  </a:lnTo>
                  <a:lnTo>
                    <a:pt x="308937" y="858416"/>
                  </a:lnTo>
                  <a:lnTo>
                    <a:pt x="316374" y="846294"/>
                  </a:lnTo>
                  <a:lnTo>
                    <a:pt x="323811" y="834202"/>
                  </a:lnTo>
                  <a:lnTo>
                    <a:pt x="331249" y="822145"/>
                  </a:lnTo>
                  <a:lnTo>
                    <a:pt x="338686" y="810128"/>
                  </a:lnTo>
                  <a:lnTo>
                    <a:pt x="346123" y="798158"/>
                  </a:lnTo>
                  <a:lnTo>
                    <a:pt x="353560" y="786242"/>
                  </a:lnTo>
                  <a:lnTo>
                    <a:pt x="360998" y="774390"/>
                  </a:lnTo>
                  <a:lnTo>
                    <a:pt x="368435" y="762610"/>
                  </a:lnTo>
                  <a:lnTo>
                    <a:pt x="375872" y="750916"/>
                  </a:lnTo>
                  <a:lnTo>
                    <a:pt x="383309" y="739319"/>
                  </a:lnTo>
                  <a:lnTo>
                    <a:pt x="390747" y="727835"/>
                  </a:lnTo>
                  <a:lnTo>
                    <a:pt x="398184" y="716480"/>
                  </a:lnTo>
                  <a:lnTo>
                    <a:pt x="405621" y="705271"/>
                  </a:lnTo>
                  <a:lnTo>
                    <a:pt x="413058" y="694227"/>
                  </a:lnTo>
                  <a:lnTo>
                    <a:pt x="420496" y="683367"/>
                  </a:lnTo>
                  <a:lnTo>
                    <a:pt x="427933" y="672710"/>
                  </a:lnTo>
                  <a:lnTo>
                    <a:pt x="435370" y="662270"/>
                  </a:lnTo>
                  <a:lnTo>
                    <a:pt x="442807" y="652060"/>
                  </a:lnTo>
                  <a:lnTo>
                    <a:pt x="450245" y="642085"/>
                  </a:lnTo>
                  <a:lnTo>
                    <a:pt x="457682" y="632345"/>
                  </a:lnTo>
                  <a:lnTo>
                    <a:pt x="465119" y="622824"/>
                  </a:lnTo>
                  <a:lnTo>
                    <a:pt x="472556" y="613501"/>
                  </a:lnTo>
                  <a:lnTo>
                    <a:pt x="479994" y="604337"/>
                  </a:lnTo>
                  <a:lnTo>
                    <a:pt x="487431" y="595287"/>
                  </a:lnTo>
                  <a:lnTo>
                    <a:pt x="494868" y="586295"/>
                  </a:lnTo>
                  <a:lnTo>
                    <a:pt x="502305" y="577302"/>
                  </a:lnTo>
                  <a:lnTo>
                    <a:pt x="509743" y="568248"/>
                  </a:lnTo>
                  <a:lnTo>
                    <a:pt x="517180" y="559078"/>
                  </a:lnTo>
                  <a:lnTo>
                    <a:pt x="524617" y="549746"/>
                  </a:lnTo>
                  <a:lnTo>
                    <a:pt x="532054" y="540215"/>
                  </a:lnTo>
                  <a:lnTo>
                    <a:pt x="539492" y="530464"/>
                  </a:lnTo>
                  <a:lnTo>
                    <a:pt x="546929" y="520478"/>
                  </a:lnTo>
                  <a:lnTo>
                    <a:pt x="554366" y="510257"/>
                  </a:lnTo>
                  <a:lnTo>
                    <a:pt x="561803" y="499807"/>
                  </a:lnTo>
                  <a:lnTo>
                    <a:pt x="569241" y="489139"/>
                  </a:lnTo>
                  <a:lnTo>
                    <a:pt x="576678" y="478270"/>
                  </a:lnTo>
                  <a:lnTo>
                    <a:pt x="584115" y="467218"/>
                  </a:lnTo>
                  <a:lnTo>
                    <a:pt x="591553" y="456002"/>
                  </a:lnTo>
                  <a:lnTo>
                    <a:pt x="598990" y="444641"/>
                  </a:lnTo>
                  <a:lnTo>
                    <a:pt x="606427" y="433151"/>
                  </a:lnTo>
                  <a:lnTo>
                    <a:pt x="613864" y="421549"/>
                  </a:lnTo>
                  <a:lnTo>
                    <a:pt x="621302" y="409850"/>
                  </a:lnTo>
                  <a:lnTo>
                    <a:pt x="628739" y="398067"/>
                  </a:lnTo>
                  <a:lnTo>
                    <a:pt x="636176" y="386212"/>
                  </a:lnTo>
                  <a:lnTo>
                    <a:pt x="643613" y="374293"/>
                  </a:lnTo>
                  <a:lnTo>
                    <a:pt x="651051" y="362320"/>
                  </a:lnTo>
                  <a:lnTo>
                    <a:pt x="658488" y="350301"/>
                  </a:lnTo>
                  <a:lnTo>
                    <a:pt x="665925" y="338242"/>
                  </a:lnTo>
                  <a:lnTo>
                    <a:pt x="673362" y="326149"/>
                  </a:lnTo>
                  <a:lnTo>
                    <a:pt x="680800" y="314026"/>
                  </a:lnTo>
                  <a:lnTo>
                    <a:pt x="688237" y="301878"/>
                  </a:lnTo>
                  <a:lnTo>
                    <a:pt x="695674" y="289707"/>
                  </a:lnTo>
                  <a:lnTo>
                    <a:pt x="703111" y="277518"/>
                  </a:lnTo>
                  <a:lnTo>
                    <a:pt x="710549" y="265312"/>
                  </a:lnTo>
                  <a:lnTo>
                    <a:pt x="717986" y="253093"/>
                  </a:lnTo>
                  <a:lnTo>
                    <a:pt x="725423" y="240861"/>
                  </a:lnTo>
                  <a:lnTo>
                    <a:pt x="732860" y="228619"/>
                  </a:lnTo>
                  <a:lnTo>
                    <a:pt x="740298" y="216368"/>
                  </a:lnTo>
                  <a:lnTo>
                    <a:pt x="747735" y="204109"/>
                  </a:lnTo>
                  <a:lnTo>
                    <a:pt x="755172" y="191844"/>
                  </a:lnTo>
                  <a:lnTo>
                    <a:pt x="762609" y="179572"/>
                  </a:lnTo>
                  <a:lnTo>
                    <a:pt x="770047" y="167296"/>
                  </a:lnTo>
                  <a:lnTo>
                    <a:pt x="777484" y="155016"/>
                  </a:lnTo>
                  <a:lnTo>
                    <a:pt x="784921" y="142731"/>
                  </a:lnTo>
                  <a:lnTo>
                    <a:pt x="792358" y="130444"/>
                  </a:lnTo>
                  <a:lnTo>
                    <a:pt x="799796" y="118153"/>
                  </a:lnTo>
                  <a:lnTo>
                    <a:pt x="807233" y="105861"/>
                  </a:lnTo>
                  <a:lnTo>
                    <a:pt x="814670" y="93566"/>
                  </a:lnTo>
                  <a:lnTo>
                    <a:pt x="822107" y="81269"/>
                  </a:lnTo>
                  <a:lnTo>
                    <a:pt x="829545" y="68971"/>
                  </a:lnTo>
                  <a:lnTo>
                    <a:pt x="836982" y="56672"/>
                  </a:lnTo>
                  <a:lnTo>
                    <a:pt x="844419" y="44371"/>
                  </a:lnTo>
                  <a:lnTo>
                    <a:pt x="851856" y="32069"/>
                  </a:lnTo>
                  <a:lnTo>
                    <a:pt x="859294" y="19767"/>
                  </a:lnTo>
                  <a:lnTo>
                    <a:pt x="866731" y="7464"/>
                  </a:lnTo>
                  <a:lnTo>
                    <a:pt x="871243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152189" y="6072188"/>
              <a:ext cx="28814" cy="2881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196848" y="6064786"/>
              <a:ext cx="43618" cy="436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244803" y="6060680"/>
              <a:ext cx="51830" cy="5183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292190" y="6056006"/>
              <a:ext cx="61177" cy="6117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336443" y="6048198"/>
              <a:ext cx="76793" cy="7679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93795" y="6053490"/>
              <a:ext cx="66210" cy="6621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446120" y="6053754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501706" y="6057279"/>
              <a:ext cx="58632" cy="586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556599" y="6060111"/>
              <a:ext cx="52967" cy="5296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611642" y="6063093"/>
              <a:ext cx="47002" cy="4700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660813" y="6060203"/>
              <a:ext cx="52783" cy="5278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708181" y="6055511"/>
              <a:ext cx="62167" cy="6216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763734" y="6059003"/>
              <a:ext cx="55183" cy="5518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823389" y="6066597"/>
              <a:ext cx="39995" cy="399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863691" y="6054839"/>
              <a:ext cx="63511" cy="635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905902" y="6044989"/>
              <a:ext cx="83211" cy="832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960299" y="6047325"/>
              <a:ext cx="78539" cy="7853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4018789" y="6053754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068366" y="6051270"/>
              <a:ext cx="70648" cy="7064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144171" y="6075015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178303" y="6057085"/>
              <a:ext cx="59018" cy="590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229341" y="6056063"/>
              <a:ext cx="61063" cy="610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283086" y="6057747"/>
              <a:ext cx="57696" cy="5769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331564" y="6054164"/>
              <a:ext cx="64861" cy="6486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4380488" y="6051028"/>
              <a:ext cx="71134" cy="711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439064" y="6057543"/>
              <a:ext cx="58103" cy="5810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486039" y="6052457"/>
              <a:ext cx="68275" cy="6827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541316" y="6055673"/>
              <a:ext cx="61843" cy="6184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580085" y="6042381"/>
              <a:ext cx="88427" cy="8842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628763" y="6038999"/>
              <a:ext cx="95192" cy="951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678003" y="6036178"/>
              <a:ext cx="100834" cy="1008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740655" y="6046769"/>
              <a:ext cx="79651" cy="7965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781188" y="6035242"/>
              <a:ext cx="102706" cy="10270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830301" y="6032294"/>
              <a:ext cx="108601" cy="10860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887777" y="6037709"/>
              <a:ext cx="97771" cy="977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937074" y="6034945"/>
              <a:ext cx="103299" cy="103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986692" y="5809821"/>
              <a:ext cx="108184" cy="10818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38043" y="5754868"/>
              <a:ext cx="109604" cy="10960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102759" y="5730909"/>
              <a:ext cx="84294" cy="8429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155239" y="5786700"/>
              <a:ext cx="83455" cy="8345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210264" y="5541956"/>
              <a:ext cx="77528" cy="7752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257284" y="5487993"/>
              <a:ext cx="87608" cy="8760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309502" y="5378833"/>
              <a:ext cx="87295" cy="872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362619" y="5299280"/>
              <a:ext cx="85181" cy="851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417398" y="5256957"/>
              <a:ext cx="79746" cy="797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497752" y="5351866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434205" y="1352506"/>
              <a:ext cx="1338705" cy="1368508"/>
            </a:xfrm>
            <a:custGeom>
              <a:avLst/>
              <a:pathLst>
                <a:path w="1338705" h="1368508">
                  <a:moveTo>
                    <a:pt x="0" y="1303005"/>
                  </a:moveTo>
                  <a:lnTo>
                    <a:pt x="7437" y="1295461"/>
                  </a:lnTo>
                  <a:lnTo>
                    <a:pt x="14874" y="1287916"/>
                  </a:lnTo>
                  <a:lnTo>
                    <a:pt x="22311" y="1280369"/>
                  </a:lnTo>
                  <a:lnTo>
                    <a:pt x="29749" y="1272820"/>
                  </a:lnTo>
                  <a:lnTo>
                    <a:pt x="37186" y="1265269"/>
                  </a:lnTo>
                  <a:lnTo>
                    <a:pt x="44623" y="1257716"/>
                  </a:lnTo>
                  <a:lnTo>
                    <a:pt x="52060" y="1250161"/>
                  </a:lnTo>
                  <a:lnTo>
                    <a:pt x="59498" y="1242604"/>
                  </a:lnTo>
                  <a:lnTo>
                    <a:pt x="66935" y="1235045"/>
                  </a:lnTo>
                  <a:lnTo>
                    <a:pt x="74372" y="1227484"/>
                  </a:lnTo>
                  <a:lnTo>
                    <a:pt x="81809" y="1219921"/>
                  </a:lnTo>
                  <a:lnTo>
                    <a:pt x="89247" y="1212356"/>
                  </a:lnTo>
                  <a:lnTo>
                    <a:pt x="96684" y="1204788"/>
                  </a:lnTo>
                  <a:lnTo>
                    <a:pt x="104121" y="1197219"/>
                  </a:lnTo>
                  <a:lnTo>
                    <a:pt x="111558" y="1189648"/>
                  </a:lnTo>
                  <a:lnTo>
                    <a:pt x="118996" y="1182075"/>
                  </a:lnTo>
                  <a:lnTo>
                    <a:pt x="126433" y="1174499"/>
                  </a:lnTo>
                  <a:lnTo>
                    <a:pt x="133870" y="1166921"/>
                  </a:lnTo>
                  <a:lnTo>
                    <a:pt x="141307" y="1159342"/>
                  </a:lnTo>
                  <a:lnTo>
                    <a:pt x="148745" y="1151760"/>
                  </a:lnTo>
                  <a:lnTo>
                    <a:pt x="156182" y="1144176"/>
                  </a:lnTo>
                  <a:lnTo>
                    <a:pt x="163619" y="1136590"/>
                  </a:lnTo>
                  <a:lnTo>
                    <a:pt x="171056" y="1129002"/>
                  </a:lnTo>
                  <a:lnTo>
                    <a:pt x="178494" y="1121411"/>
                  </a:lnTo>
                  <a:lnTo>
                    <a:pt x="185931" y="1113819"/>
                  </a:lnTo>
                  <a:lnTo>
                    <a:pt x="193368" y="1106225"/>
                  </a:lnTo>
                  <a:lnTo>
                    <a:pt x="200805" y="1098628"/>
                  </a:lnTo>
                  <a:lnTo>
                    <a:pt x="208243" y="1091030"/>
                  </a:lnTo>
                  <a:lnTo>
                    <a:pt x="215680" y="1083429"/>
                  </a:lnTo>
                  <a:lnTo>
                    <a:pt x="223117" y="1075827"/>
                  </a:lnTo>
                  <a:lnTo>
                    <a:pt x="230554" y="1068222"/>
                  </a:lnTo>
                  <a:lnTo>
                    <a:pt x="237992" y="1060616"/>
                  </a:lnTo>
                  <a:lnTo>
                    <a:pt x="245429" y="1053008"/>
                  </a:lnTo>
                  <a:lnTo>
                    <a:pt x="252866" y="1045398"/>
                  </a:lnTo>
                  <a:lnTo>
                    <a:pt x="260303" y="1037786"/>
                  </a:lnTo>
                  <a:lnTo>
                    <a:pt x="267741" y="1030173"/>
                  </a:lnTo>
                  <a:lnTo>
                    <a:pt x="275178" y="1022558"/>
                  </a:lnTo>
                  <a:lnTo>
                    <a:pt x="282615" y="1014941"/>
                  </a:lnTo>
                  <a:lnTo>
                    <a:pt x="290052" y="1007324"/>
                  </a:lnTo>
                  <a:lnTo>
                    <a:pt x="297490" y="999705"/>
                  </a:lnTo>
                  <a:lnTo>
                    <a:pt x="304927" y="992084"/>
                  </a:lnTo>
                  <a:lnTo>
                    <a:pt x="312364" y="984463"/>
                  </a:lnTo>
                  <a:lnTo>
                    <a:pt x="319801" y="976841"/>
                  </a:lnTo>
                  <a:lnTo>
                    <a:pt x="327239" y="969219"/>
                  </a:lnTo>
                  <a:lnTo>
                    <a:pt x="334676" y="961596"/>
                  </a:lnTo>
                  <a:lnTo>
                    <a:pt x="342113" y="953972"/>
                  </a:lnTo>
                  <a:lnTo>
                    <a:pt x="349550" y="946349"/>
                  </a:lnTo>
                  <a:lnTo>
                    <a:pt x="356988" y="938726"/>
                  </a:lnTo>
                  <a:lnTo>
                    <a:pt x="364425" y="931104"/>
                  </a:lnTo>
                  <a:lnTo>
                    <a:pt x="371862" y="923483"/>
                  </a:lnTo>
                  <a:lnTo>
                    <a:pt x="379299" y="915863"/>
                  </a:lnTo>
                  <a:lnTo>
                    <a:pt x="386737" y="908245"/>
                  </a:lnTo>
                  <a:lnTo>
                    <a:pt x="394174" y="900629"/>
                  </a:lnTo>
                  <a:lnTo>
                    <a:pt x="401611" y="893016"/>
                  </a:lnTo>
                  <a:lnTo>
                    <a:pt x="409049" y="885406"/>
                  </a:lnTo>
                  <a:lnTo>
                    <a:pt x="416486" y="877800"/>
                  </a:lnTo>
                  <a:lnTo>
                    <a:pt x="423923" y="870199"/>
                  </a:lnTo>
                  <a:lnTo>
                    <a:pt x="431360" y="862602"/>
                  </a:lnTo>
                  <a:lnTo>
                    <a:pt x="438798" y="855013"/>
                  </a:lnTo>
                  <a:lnTo>
                    <a:pt x="446235" y="847430"/>
                  </a:lnTo>
                  <a:lnTo>
                    <a:pt x="453672" y="839856"/>
                  </a:lnTo>
                  <a:lnTo>
                    <a:pt x="461109" y="832290"/>
                  </a:lnTo>
                  <a:lnTo>
                    <a:pt x="468547" y="824736"/>
                  </a:lnTo>
                  <a:lnTo>
                    <a:pt x="475984" y="817193"/>
                  </a:lnTo>
                  <a:lnTo>
                    <a:pt x="483421" y="809664"/>
                  </a:lnTo>
                  <a:lnTo>
                    <a:pt x="490858" y="802149"/>
                  </a:lnTo>
                  <a:lnTo>
                    <a:pt x="498296" y="794652"/>
                  </a:lnTo>
                  <a:lnTo>
                    <a:pt x="505733" y="787174"/>
                  </a:lnTo>
                  <a:lnTo>
                    <a:pt x="513170" y="779716"/>
                  </a:lnTo>
                  <a:lnTo>
                    <a:pt x="520607" y="772283"/>
                  </a:lnTo>
                  <a:lnTo>
                    <a:pt x="528045" y="764876"/>
                  </a:lnTo>
                  <a:lnTo>
                    <a:pt x="535482" y="757497"/>
                  </a:lnTo>
                  <a:lnTo>
                    <a:pt x="542919" y="750152"/>
                  </a:lnTo>
                  <a:lnTo>
                    <a:pt x="550356" y="742841"/>
                  </a:lnTo>
                  <a:lnTo>
                    <a:pt x="557794" y="735571"/>
                  </a:lnTo>
                  <a:lnTo>
                    <a:pt x="565231" y="728343"/>
                  </a:lnTo>
                  <a:lnTo>
                    <a:pt x="572668" y="721163"/>
                  </a:lnTo>
                  <a:lnTo>
                    <a:pt x="580105" y="714035"/>
                  </a:lnTo>
                  <a:lnTo>
                    <a:pt x="587543" y="706963"/>
                  </a:lnTo>
                  <a:lnTo>
                    <a:pt x="594980" y="699953"/>
                  </a:lnTo>
                  <a:lnTo>
                    <a:pt x="602417" y="693009"/>
                  </a:lnTo>
                  <a:lnTo>
                    <a:pt x="609854" y="686136"/>
                  </a:lnTo>
                  <a:lnTo>
                    <a:pt x="617292" y="679338"/>
                  </a:lnTo>
                  <a:lnTo>
                    <a:pt x="624729" y="672621"/>
                  </a:lnTo>
                  <a:lnTo>
                    <a:pt x="632166" y="665987"/>
                  </a:lnTo>
                  <a:lnTo>
                    <a:pt x="639603" y="659442"/>
                  </a:lnTo>
                  <a:lnTo>
                    <a:pt x="647041" y="652986"/>
                  </a:lnTo>
                  <a:lnTo>
                    <a:pt x="654478" y="646623"/>
                  </a:lnTo>
                  <a:lnTo>
                    <a:pt x="661915" y="640351"/>
                  </a:lnTo>
                  <a:lnTo>
                    <a:pt x="669352" y="634169"/>
                  </a:lnTo>
                  <a:lnTo>
                    <a:pt x="676790" y="628075"/>
                  </a:lnTo>
                  <a:lnTo>
                    <a:pt x="684227" y="622064"/>
                  </a:lnTo>
                  <a:lnTo>
                    <a:pt x="691664" y="616128"/>
                  </a:lnTo>
                  <a:lnTo>
                    <a:pt x="699101" y="610259"/>
                  </a:lnTo>
                  <a:lnTo>
                    <a:pt x="706539" y="604446"/>
                  </a:lnTo>
                  <a:lnTo>
                    <a:pt x="713976" y="598676"/>
                  </a:lnTo>
                  <a:lnTo>
                    <a:pt x="721413" y="592936"/>
                  </a:lnTo>
                  <a:lnTo>
                    <a:pt x="728850" y="587211"/>
                  </a:lnTo>
                  <a:lnTo>
                    <a:pt x="736288" y="581485"/>
                  </a:lnTo>
                  <a:lnTo>
                    <a:pt x="743725" y="575742"/>
                  </a:lnTo>
                  <a:lnTo>
                    <a:pt x="751162" y="569968"/>
                  </a:lnTo>
                  <a:lnTo>
                    <a:pt x="758599" y="564147"/>
                  </a:lnTo>
                  <a:lnTo>
                    <a:pt x="766037" y="558268"/>
                  </a:lnTo>
                  <a:lnTo>
                    <a:pt x="773474" y="552317"/>
                  </a:lnTo>
                  <a:lnTo>
                    <a:pt x="780911" y="546287"/>
                  </a:lnTo>
                  <a:lnTo>
                    <a:pt x="788349" y="540168"/>
                  </a:lnTo>
                  <a:lnTo>
                    <a:pt x="795786" y="533955"/>
                  </a:lnTo>
                  <a:lnTo>
                    <a:pt x="803223" y="527645"/>
                  </a:lnTo>
                  <a:lnTo>
                    <a:pt x="810660" y="521235"/>
                  </a:lnTo>
                  <a:lnTo>
                    <a:pt x="818098" y="514725"/>
                  </a:lnTo>
                  <a:lnTo>
                    <a:pt x="825535" y="508116"/>
                  </a:lnTo>
                  <a:lnTo>
                    <a:pt x="832972" y="501410"/>
                  </a:lnTo>
                  <a:lnTo>
                    <a:pt x="840409" y="494611"/>
                  </a:lnTo>
                  <a:lnTo>
                    <a:pt x="847847" y="487723"/>
                  </a:lnTo>
                  <a:lnTo>
                    <a:pt x="855284" y="480749"/>
                  </a:lnTo>
                  <a:lnTo>
                    <a:pt x="862721" y="473694"/>
                  </a:lnTo>
                  <a:lnTo>
                    <a:pt x="870158" y="466564"/>
                  </a:lnTo>
                  <a:lnTo>
                    <a:pt x="877596" y="459364"/>
                  </a:lnTo>
                  <a:lnTo>
                    <a:pt x="885033" y="452097"/>
                  </a:lnTo>
                  <a:lnTo>
                    <a:pt x="892470" y="444770"/>
                  </a:lnTo>
                  <a:lnTo>
                    <a:pt x="899907" y="437386"/>
                  </a:lnTo>
                  <a:lnTo>
                    <a:pt x="907345" y="429950"/>
                  </a:lnTo>
                  <a:lnTo>
                    <a:pt x="914782" y="422466"/>
                  </a:lnTo>
                  <a:lnTo>
                    <a:pt x="922219" y="414937"/>
                  </a:lnTo>
                  <a:lnTo>
                    <a:pt x="929656" y="407368"/>
                  </a:lnTo>
                  <a:lnTo>
                    <a:pt x="937094" y="399762"/>
                  </a:lnTo>
                  <a:lnTo>
                    <a:pt x="944531" y="392122"/>
                  </a:lnTo>
                  <a:lnTo>
                    <a:pt x="951968" y="384450"/>
                  </a:lnTo>
                  <a:lnTo>
                    <a:pt x="959405" y="376749"/>
                  </a:lnTo>
                  <a:lnTo>
                    <a:pt x="966843" y="369022"/>
                  </a:lnTo>
                  <a:lnTo>
                    <a:pt x="974280" y="361270"/>
                  </a:lnTo>
                  <a:lnTo>
                    <a:pt x="981717" y="353495"/>
                  </a:lnTo>
                  <a:lnTo>
                    <a:pt x="989154" y="345700"/>
                  </a:lnTo>
                  <a:lnTo>
                    <a:pt x="996592" y="337886"/>
                  </a:lnTo>
                  <a:lnTo>
                    <a:pt x="1004029" y="330055"/>
                  </a:lnTo>
                  <a:lnTo>
                    <a:pt x="1011466" y="322207"/>
                  </a:lnTo>
                  <a:lnTo>
                    <a:pt x="1018903" y="314344"/>
                  </a:lnTo>
                  <a:lnTo>
                    <a:pt x="1026341" y="306467"/>
                  </a:lnTo>
                  <a:lnTo>
                    <a:pt x="1033778" y="298577"/>
                  </a:lnTo>
                  <a:lnTo>
                    <a:pt x="1041215" y="290675"/>
                  </a:lnTo>
                  <a:lnTo>
                    <a:pt x="1048652" y="282762"/>
                  </a:lnTo>
                  <a:lnTo>
                    <a:pt x="1056090" y="274838"/>
                  </a:lnTo>
                  <a:lnTo>
                    <a:pt x="1063527" y="266905"/>
                  </a:lnTo>
                  <a:lnTo>
                    <a:pt x="1070964" y="258963"/>
                  </a:lnTo>
                  <a:lnTo>
                    <a:pt x="1078401" y="251012"/>
                  </a:lnTo>
                  <a:lnTo>
                    <a:pt x="1085839" y="243053"/>
                  </a:lnTo>
                  <a:lnTo>
                    <a:pt x="1093276" y="235086"/>
                  </a:lnTo>
                  <a:lnTo>
                    <a:pt x="1100713" y="227113"/>
                  </a:lnTo>
                  <a:lnTo>
                    <a:pt x="1108150" y="219132"/>
                  </a:lnTo>
                  <a:lnTo>
                    <a:pt x="1115588" y="211146"/>
                  </a:lnTo>
                  <a:lnTo>
                    <a:pt x="1123025" y="203153"/>
                  </a:lnTo>
                  <a:lnTo>
                    <a:pt x="1130462" y="195155"/>
                  </a:lnTo>
                  <a:lnTo>
                    <a:pt x="1137899" y="187151"/>
                  </a:lnTo>
                  <a:lnTo>
                    <a:pt x="1145337" y="179142"/>
                  </a:lnTo>
                  <a:lnTo>
                    <a:pt x="1152774" y="171128"/>
                  </a:lnTo>
                  <a:lnTo>
                    <a:pt x="1160211" y="163109"/>
                  </a:lnTo>
                  <a:lnTo>
                    <a:pt x="1167649" y="155086"/>
                  </a:lnTo>
                  <a:lnTo>
                    <a:pt x="1175086" y="147059"/>
                  </a:lnTo>
                  <a:lnTo>
                    <a:pt x="1182523" y="139027"/>
                  </a:lnTo>
                  <a:lnTo>
                    <a:pt x="1189960" y="130991"/>
                  </a:lnTo>
                  <a:lnTo>
                    <a:pt x="1197398" y="122952"/>
                  </a:lnTo>
                  <a:lnTo>
                    <a:pt x="1204835" y="114908"/>
                  </a:lnTo>
                  <a:lnTo>
                    <a:pt x="1212272" y="106862"/>
                  </a:lnTo>
                  <a:lnTo>
                    <a:pt x="1219709" y="98811"/>
                  </a:lnTo>
                  <a:lnTo>
                    <a:pt x="1227147" y="90757"/>
                  </a:lnTo>
                  <a:lnTo>
                    <a:pt x="1234584" y="82700"/>
                  </a:lnTo>
                  <a:lnTo>
                    <a:pt x="1242021" y="74640"/>
                  </a:lnTo>
                  <a:lnTo>
                    <a:pt x="1249458" y="66577"/>
                  </a:lnTo>
                  <a:lnTo>
                    <a:pt x="1256896" y="58510"/>
                  </a:lnTo>
                  <a:lnTo>
                    <a:pt x="1264333" y="50441"/>
                  </a:lnTo>
                  <a:lnTo>
                    <a:pt x="1271770" y="42369"/>
                  </a:lnTo>
                  <a:lnTo>
                    <a:pt x="1279207" y="34294"/>
                  </a:lnTo>
                  <a:lnTo>
                    <a:pt x="1286645" y="26216"/>
                  </a:lnTo>
                  <a:lnTo>
                    <a:pt x="1294082" y="18136"/>
                  </a:lnTo>
                  <a:lnTo>
                    <a:pt x="1301519" y="10052"/>
                  </a:lnTo>
                  <a:lnTo>
                    <a:pt x="1308956" y="1967"/>
                  </a:lnTo>
                  <a:lnTo>
                    <a:pt x="1310765" y="0"/>
                  </a:lnTo>
                  <a:lnTo>
                    <a:pt x="1338705" y="0"/>
                  </a:lnTo>
                  <a:lnTo>
                    <a:pt x="1338705" y="114971"/>
                  </a:lnTo>
                  <a:lnTo>
                    <a:pt x="1331268" y="122526"/>
                  </a:lnTo>
                  <a:lnTo>
                    <a:pt x="1323831" y="130083"/>
                  </a:lnTo>
                  <a:lnTo>
                    <a:pt x="1316394" y="137641"/>
                  </a:lnTo>
                  <a:lnTo>
                    <a:pt x="1308956" y="145200"/>
                  </a:lnTo>
                  <a:lnTo>
                    <a:pt x="1301519" y="152760"/>
                  </a:lnTo>
                  <a:lnTo>
                    <a:pt x="1294082" y="160321"/>
                  </a:lnTo>
                  <a:lnTo>
                    <a:pt x="1286645" y="167883"/>
                  </a:lnTo>
                  <a:lnTo>
                    <a:pt x="1279207" y="175446"/>
                  </a:lnTo>
                  <a:lnTo>
                    <a:pt x="1271770" y="183009"/>
                  </a:lnTo>
                  <a:lnTo>
                    <a:pt x="1264333" y="190572"/>
                  </a:lnTo>
                  <a:lnTo>
                    <a:pt x="1256896" y="198136"/>
                  </a:lnTo>
                  <a:lnTo>
                    <a:pt x="1249458" y="205699"/>
                  </a:lnTo>
                  <a:lnTo>
                    <a:pt x="1242021" y="213263"/>
                  </a:lnTo>
                  <a:lnTo>
                    <a:pt x="1234584" y="220826"/>
                  </a:lnTo>
                  <a:lnTo>
                    <a:pt x="1227147" y="228389"/>
                  </a:lnTo>
                  <a:lnTo>
                    <a:pt x="1219709" y="235951"/>
                  </a:lnTo>
                  <a:lnTo>
                    <a:pt x="1212272" y="243511"/>
                  </a:lnTo>
                  <a:lnTo>
                    <a:pt x="1204835" y="251071"/>
                  </a:lnTo>
                  <a:lnTo>
                    <a:pt x="1197398" y="258628"/>
                  </a:lnTo>
                  <a:lnTo>
                    <a:pt x="1189960" y="266183"/>
                  </a:lnTo>
                  <a:lnTo>
                    <a:pt x="1182523" y="273735"/>
                  </a:lnTo>
                  <a:lnTo>
                    <a:pt x="1175086" y="281284"/>
                  </a:lnTo>
                  <a:lnTo>
                    <a:pt x="1167649" y="288829"/>
                  </a:lnTo>
                  <a:lnTo>
                    <a:pt x="1160211" y="296369"/>
                  </a:lnTo>
                  <a:lnTo>
                    <a:pt x="1152774" y="303905"/>
                  </a:lnTo>
                  <a:lnTo>
                    <a:pt x="1145337" y="311434"/>
                  </a:lnTo>
                  <a:lnTo>
                    <a:pt x="1137899" y="318957"/>
                  </a:lnTo>
                  <a:lnTo>
                    <a:pt x="1130462" y="326473"/>
                  </a:lnTo>
                  <a:lnTo>
                    <a:pt x="1123025" y="333980"/>
                  </a:lnTo>
                  <a:lnTo>
                    <a:pt x="1115588" y="341477"/>
                  </a:lnTo>
                  <a:lnTo>
                    <a:pt x="1108150" y="348963"/>
                  </a:lnTo>
                  <a:lnTo>
                    <a:pt x="1100713" y="356437"/>
                  </a:lnTo>
                  <a:lnTo>
                    <a:pt x="1093276" y="363897"/>
                  </a:lnTo>
                  <a:lnTo>
                    <a:pt x="1085839" y="371342"/>
                  </a:lnTo>
                  <a:lnTo>
                    <a:pt x="1078401" y="378770"/>
                  </a:lnTo>
                  <a:lnTo>
                    <a:pt x="1070964" y="386178"/>
                  </a:lnTo>
                  <a:lnTo>
                    <a:pt x="1063527" y="393565"/>
                  </a:lnTo>
                  <a:lnTo>
                    <a:pt x="1056090" y="400929"/>
                  </a:lnTo>
                  <a:lnTo>
                    <a:pt x="1048652" y="408267"/>
                  </a:lnTo>
                  <a:lnTo>
                    <a:pt x="1041215" y="415575"/>
                  </a:lnTo>
                  <a:lnTo>
                    <a:pt x="1033778" y="422851"/>
                  </a:lnTo>
                  <a:lnTo>
                    <a:pt x="1026341" y="430092"/>
                  </a:lnTo>
                  <a:lnTo>
                    <a:pt x="1018903" y="437295"/>
                  </a:lnTo>
                  <a:lnTo>
                    <a:pt x="1011466" y="444454"/>
                  </a:lnTo>
                  <a:lnTo>
                    <a:pt x="1004029" y="451567"/>
                  </a:lnTo>
                  <a:lnTo>
                    <a:pt x="996592" y="458628"/>
                  </a:lnTo>
                  <a:lnTo>
                    <a:pt x="989154" y="465635"/>
                  </a:lnTo>
                  <a:lnTo>
                    <a:pt x="981717" y="472581"/>
                  </a:lnTo>
                  <a:lnTo>
                    <a:pt x="974280" y="479462"/>
                  </a:lnTo>
                  <a:lnTo>
                    <a:pt x="966843" y="486274"/>
                  </a:lnTo>
                  <a:lnTo>
                    <a:pt x="959405" y="493012"/>
                  </a:lnTo>
                  <a:lnTo>
                    <a:pt x="951968" y="499671"/>
                  </a:lnTo>
                  <a:lnTo>
                    <a:pt x="944531" y="506248"/>
                  </a:lnTo>
                  <a:lnTo>
                    <a:pt x="937094" y="512740"/>
                  </a:lnTo>
                  <a:lnTo>
                    <a:pt x="929656" y="519143"/>
                  </a:lnTo>
                  <a:lnTo>
                    <a:pt x="922219" y="525456"/>
                  </a:lnTo>
                  <a:lnTo>
                    <a:pt x="914782" y="531679"/>
                  </a:lnTo>
                  <a:lnTo>
                    <a:pt x="907345" y="537813"/>
                  </a:lnTo>
                  <a:lnTo>
                    <a:pt x="899907" y="543861"/>
                  </a:lnTo>
                  <a:lnTo>
                    <a:pt x="892470" y="549826"/>
                  </a:lnTo>
                  <a:lnTo>
                    <a:pt x="885033" y="555716"/>
                  </a:lnTo>
                  <a:lnTo>
                    <a:pt x="877596" y="561538"/>
                  </a:lnTo>
                  <a:lnTo>
                    <a:pt x="870158" y="567303"/>
                  </a:lnTo>
                  <a:lnTo>
                    <a:pt x="862721" y="573023"/>
                  </a:lnTo>
                  <a:lnTo>
                    <a:pt x="855284" y="578711"/>
                  </a:lnTo>
                  <a:lnTo>
                    <a:pt x="847847" y="584380"/>
                  </a:lnTo>
                  <a:lnTo>
                    <a:pt x="840409" y="590046"/>
                  </a:lnTo>
                  <a:lnTo>
                    <a:pt x="832972" y="595725"/>
                  </a:lnTo>
                  <a:lnTo>
                    <a:pt x="825535" y="601431"/>
                  </a:lnTo>
                  <a:lnTo>
                    <a:pt x="818098" y="607178"/>
                  </a:lnTo>
                  <a:lnTo>
                    <a:pt x="810660" y="612979"/>
                  </a:lnTo>
                  <a:lnTo>
                    <a:pt x="803223" y="618847"/>
                  </a:lnTo>
                  <a:lnTo>
                    <a:pt x="795786" y="624791"/>
                  </a:lnTo>
                  <a:lnTo>
                    <a:pt x="788349" y="630818"/>
                  </a:lnTo>
                  <a:lnTo>
                    <a:pt x="780911" y="636937"/>
                  </a:lnTo>
                  <a:lnTo>
                    <a:pt x="773474" y="643150"/>
                  </a:lnTo>
                  <a:lnTo>
                    <a:pt x="766037" y="649460"/>
                  </a:lnTo>
                  <a:lnTo>
                    <a:pt x="758599" y="655868"/>
                  </a:lnTo>
                  <a:lnTo>
                    <a:pt x="751162" y="662374"/>
                  </a:lnTo>
                  <a:lnTo>
                    <a:pt x="743725" y="668976"/>
                  </a:lnTo>
                  <a:lnTo>
                    <a:pt x="736288" y="675670"/>
                  </a:lnTo>
                  <a:lnTo>
                    <a:pt x="728850" y="682455"/>
                  </a:lnTo>
                  <a:lnTo>
                    <a:pt x="721413" y="689324"/>
                  </a:lnTo>
                  <a:lnTo>
                    <a:pt x="713976" y="696275"/>
                  </a:lnTo>
                  <a:lnTo>
                    <a:pt x="706539" y="703303"/>
                  </a:lnTo>
                  <a:lnTo>
                    <a:pt x="699101" y="710402"/>
                  </a:lnTo>
                  <a:lnTo>
                    <a:pt x="691664" y="717567"/>
                  </a:lnTo>
                  <a:lnTo>
                    <a:pt x="684227" y="724795"/>
                  </a:lnTo>
                  <a:lnTo>
                    <a:pt x="676790" y="732081"/>
                  </a:lnTo>
                  <a:lnTo>
                    <a:pt x="669352" y="739420"/>
                  </a:lnTo>
                  <a:lnTo>
                    <a:pt x="661915" y="746808"/>
                  </a:lnTo>
                  <a:lnTo>
                    <a:pt x="654478" y="754242"/>
                  </a:lnTo>
                  <a:lnTo>
                    <a:pt x="647041" y="761718"/>
                  </a:lnTo>
                  <a:lnTo>
                    <a:pt x="639603" y="769232"/>
                  </a:lnTo>
                  <a:lnTo>
                    <a:pt x="632166" y="776781"/>
                  </a:lnTo>
                  <a:lnTo>
                    <a:pt x="624729" y="784364"/>
                  </a:lnTo>
                  <a:lnTo>
                    <a:pt x="617292" y="791976"/>
                  </a:lnTo>
                  <a:lnTo>
                    <a:pt x="609854" y="799616"/>
                  </a:lnTo>
                  <a:lnTo>
                    <a:pt x="602417" y="807282"/>
                  </a:lnTo>
                  <a:lnTo>
                    <a:pt x="594980" y="814971"/>
                  </a:lnTo>
                  <a:lnTo>
                    <a:pt x="587543" y="822682"/>
                  </a:lnTo>
                  <a:lnTo>
                    <a:pt x="580105" y="830412"/>
                  </a:lnTo>
                  <a:lnTo>
                    <a:pt x="572668" y="838162"/>
                  </a:lnTo>
                  <a:lnTo>
                    <a:pt x="565231" y="845928"/>
                  </a:lnTo>
                  <a:lnTo>
                    <a:pt x="557794" y="853711"/>
                  </a:lnTo>
                  <a:lnTo>
                    <a:pt x="550356" y="861508"/>
                  </a:lnTo>
                  <a:lnTo>
                    <a:pt x="542919" y="869319"/>
                  </a:lnTo>
                  <a:lnTo>
                    <a:pt x="535482" y="877143"/>
                  </a:lnTo>
                  <a:lnTo>
                    <a:pt x="528045" y="884979"/>
                  </a:lnTo>
                  <a:lnTo>
                    <a:pt x="520607" y="892826"/>
                  </a:lnTo>
                  <a:lnTo>
                    <a:pt x="513170" y="900684"/>
                  </a:lnTo>
                  <a:lnTo>
                    <a:pt x="505733" y="908552"/>
                  </a:lnTo>
                  <a:lnTo>
                    <a:pt x="498296" y="916428"/>
                  </a:lnTo>
                  <a:lnTo>
                    <a:pt x="490858" y="924314"/>
                  </a:lnTo>
                  <a:lnTo>
                    <a:pt x="483421" y="932208"/>
                  </a:lnTo>
                  <a:lnTo>
                    <a:pt x="475984" y="940109"/>
                  </a:lnTo>
                  <a:lnTo>
                    <a:pt x="468547" y="948018"/>
                  </a:lnTo>
                  <a:lnTo>
                    <a:pt x="461109" y="955934"/>
                  </a:lnTo>
                  <a:lnTo>
                    <a:pt x="453672" y="963857"/>
                  </a:lnTo>
                  <a:lnTo>
                    <a:pt x="446235" y="971786"/>
                  </a:lnTo>
                  <a:lnTo>
                    <a:pt x="438798" y="979721"/>
                  </a:lnTo>
                  <a:lnTo>
                    <a:pt x="431360" y="987662"/>
                  </a:lnTo>
                  <a:lnTo>
                    <a:pt x="423923" y="995609"/>
                  </a:lnTo>
                  <a:lnTo>
                    <a:pt x="416486" y="1003561"/>
                  </a:lnTo>
                  <a:lnTo>
                    <a:pt x="409049" y="1011518"/>
                  </a:lnTo>
                  <a:lnTo>
                    <a:pt x="401611" y="1019480"/>
                  </a:lnTo>
                  <a:lnTo>
                    <a:pt x="394174" y="1027446"/>
                  </a:lnTo>
                  <a:lnTo>
                    <a:pt x="386737" y="1035418"/>
                  </a:lnTo>
                  <a:lnTo>
                    <a:pt x="379299" y="1043394"/>
                  </a:lnTo>
                  <a:lnTo>
                    <a:pt x="371862" y="1051374"/>
                  </a:lnTo>
                  <a:lnTo>
                    <a:pt x="364425" y="1059358"/>
                  </a:lnTo>
                  <a:lnTo>
                    <a:pt x="356988" y="1067347"/>
                  </a:lnTo>
                  <a:lnTo>
                    <a:pt x="349550" y="1075340"/>
                  </a:lnTo>
                  <a:lnTo>
                    <a:pt x="342113" y="1083336"/>
                  </a:lnTo>
                  <a:lnTo>
                    <a:pt x="334676" y="1091336"/>
                  </a:lnTo>
                  <a:lnTo>
                    <a:pt x="327239" y="1099340"/>
                  </a:lnTo>
                  <a:lnTo>
                    <a:pt x="319801" y="1107348"/>
                  </a:lnTo>
                  <a:lnTo>
                    <a:pt x="312364" y="1115359"/>
                  </a:lnTo>
                  <a:lnTo>
                    <a:pt x="304927" y="1123373"/>
                  </a:lnTo>
                  <a:lnTo>
                    <a:pt x="297490" y="1131391"/>
                  </a:lnTo>
                  <a:lnTo>
                    <a:pt x="290052" y="1139413"/>
                  </a:lnTo>
                  <a:lnTo>
                    <a:pt x="282615" y="1147437"/>
                  </a:lnTo>
                  <a:lnTo>
                    <a:pt x="275178" y="1155465"/>
                  </a:lnTo>
                  <a:lnTo>
                    <a:pt x="267741" y="1163496"/>
                  </a:lnTo>
                  <a:lnTo>
                    <a:pt x="260303" y="1171530"/>
                  </a:lnTo>
                  <a:lnTo>
                    <a:pt x="252866" y="1179567"/>
                  </a:lnTo>
                  <a:lnTo>
                    <a:pt x="245429" y="1187607"/>
                  </a:lnTo>
                  <a:lnTo>
                    <a:pt x="237992" y="1195650"/>
                  </a:lnTo>
                  <a:lnTo>
                    <a:pt x="230554" y="1203696"/>
                  </a:lnTo>
                  <a:lnTo>
                    <a:pt x="223117" y="1211744"/>
                  </a:lnTo>
                  <a:lnTo>
                    <a:pt x="215680" y="1219796"/>
                  </a:lnTo>
                  <a:lnTo>
                    <a:pt x="208243" y="1227850"/>
                  </a:lnTo>
                  <a:lnTo>
                    <a:pt x="200805" y="1235907"/>
                  </a:lnTo>
                  <a:lnTo>
                    <a:pt x="193368" y="1243967"/>
                  </a:lnTo>
                  <a:lnTo>
                    <a:pt x="185931" y="1252030"/>
                  </a:lnTo>
                  <a:lnTo>
                    <a:pt x="178494" y="1260095"/>
                  </a:lnTo>
                  <a:lnTo>
                    <a:pt x="171056" y="1268162"/>
                  </a:lnTo>
                  <a:lnTo>
                    <a:pt x="163619" y="1276233"/>
                  </a:lnTo>
                  <a:lnTo>
                    <a:pt x="156182" y="1284305"/>
                  </a:lnTo>
                  <a:lnTo>
                    <a:pt x="148745" y="1292381"/>
                  </a:lnTo>
                  <a:lnTo>
                    <a:pt x="141307" y="1300458"/>
                  </a:lnTo>
                  <a:lnTo>
                    <a:pt x="133870" y="1308538"/>
                  </a:lnTo>
                  <a:lnTo>
                    <a:pt x="126433" y="1316621"/>
                  </a:lnTo>
                  <a:lnTo>
                    <a:pt x="118996" y="1324706"/>
                  </a:lnTo>
                  <a:lnTo>
                    <a:pt x="111558" y="1332793"/>
                  </a:lnTo>
                  <a:lnTo>
                    <a:pt x="104121" y="1340883"/>
                  </a:lnTo>
                  <a:lnTo>
                    <a:pt x="96684" y="1348975"/>
                  </a:lnTo>
                  <a:lnTo>
                    <a:pt x="89247" y="1357069"/>
                  </a:lnTo>
                  <a:lnTo>
                    <a:pt x="81809" y="1365165"/>
                  </a:lnTo>
                  <a:lnTo>
                    <a:pt x="78739" y="1368508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6434205" y="1352506"/>
              <a:ext cx="1310765" cy="1303005"/>
            </a:xfrm>
            <a:custGeom>
              <a:avLst/>
              <a:pathLst>
                <a:path w="1310765" h="1303005">
                  <a:moveTo>
                    <a:pt x="0" y="1303005"/>
                  </a:moveTo>
                  <a:lnTo>
                    <a:pt x="7437" y="1295461"/>
                  </a:lnTo>
                  <a:lnTo>
                    <a:pt x="14874" y="1287916"/>
                  </a:lnTo>
                  <a:lnTo>
                    <a:pt x="22311" y="1280369"/>
                  </a:lnTo>
                  <a:lnTo>
                    <a:pt x="29749" y="1272820"/>
                  </a:lnTo>
                  <a:lnTo>
                    <a:pt x="37186" y="1265269"/>
                  </a:lnTo>
                  <a:lnTo>
                    <a:pt x="44623" y="1257716"/>
                  </a:lnTo>
                  <a:lnTo>
                    <a:pt x="52060" y="1250161"/>
                  </a:lnTo>
                  <a:lnTo>
                    <a:pt x="59498" y="1242604"/>
                  </a:lnTo>
                  <a:lnTo>
                    <a:pt x="66935" y="1235045"/>
                  </a:lnTo>
                  <a:lnTo>
                    <a:pt x="74372" y="1227484"/>
                  </a:lnTo>
                  <a:lnTo>
                    <a:pt x="81809" y="1219921"/>
                  </a:lnTo>
                  <a:lnTo>
                    <a:pt x="89247" y="1212356"/>
                  </a:lnTo>
                  <a:lnTo>
                    <a:pt x="96684" y="1204788"/>
                  </a:lnTo>
                  <a:lnTo>
                    <a:pt x="104121" y="1197219"/>
                  </a:lnTo>
                  <a:lnTo>
                    <a:pt x="111558" y="1189648"/>
                  </a:lnTo>
                  <a:lnTo>
                    <a:pt x="118996" y="1182075"/>
                  </a:lnTo>
                  <a:lnTo>
                    <a:pt x="126433" y="1174499"/>
                  </a:lnTo>
                  <a:lnTo>
                    <a:pt x="133870" y="1166921"/>
                  </a:lnTo>
                  <a:lnTo>
                    <a:pt x="141307" y="1159342"/>
                  </a:lnTo>
                  <a:lnTo>
                    <a:pt x="148745" y="1151760"/>
                  </a:lnTo>
                  <a:lnTo>
                    <a:pt x="156182" y="1144176"/>
                  </a:lnTo>
                  <a:lnTo>
                    <a:pt x="163619" y="1136590"/>
                  </a:lnTo>
                  <a:lnTo>
                    <a:pt x="171056" y="1129002"/>
                  </a:lnTo>
                  <a:lnTo>
                    <a:pt x="178494" y="1121411"/>
                  </a:lnTo>
                  <a:lnTo>
                    <a:pt x="185931" y="1113819"/>
                  </a:lnTo>
                  <a:lnTo>
                    <a:pt x="193368" y="1106225"/>
                  </a:lnTo>
                  <a:lnTo>
                    <a:pt x="200805" y="1098628"/>
                  </a:lnTo>
                  <a:lnTo>
                    <a:pt x="208243" y="1091030"/>
                  </a:lnTo>
                  <a:lnTo>
                    <a:pt x="215680" y="1083429"/>
                  </a:lnTo>
                  <a:lnTo>
                    <a:pt x="223117" y="1075827"/>
                  </a:lnTo>
                  <a:lnTo>
                    <a:pt x="230554" y="1068222"/>
                  </a:lnTo>
                  <a:lnTo>
                    <a:pt x="237992" y="1060616"/>
                  </a:lnTo>
                  <a:lnTo>
                    <a:pt x="245429" y="1053008"/>
                  </a:lnTo>
                  <a:lnTo>
                    <a:pt x="252866" y="1045398"/>
                  </a:lnTo>
                  <a:lnTo>
                    <a:pt x="260303" y="1037786"/>
                  </a:lnTo>
                  <a:lnTo>
                    <a:pt x="267741" y="1030173"/>
                  </a:lnTo>
                  <a:lnTo>
                    <a:pt x="275178" y="1022558"/>
                  </a:lnTo>
                  <a:lnTo>
                    <a:pt x="282615" y="1014941"/>
                  </a:lnTo>
                  <a:lnTo>
                    <a:pt x="290052" y="1007324"/>
                  </a:lnTo>
                  <a:lnTo>
                    <a:pt x="297490" y="999705"/>
                  </a:lnTo>
                  <a:lnTo>
                    <a:pt x="304927" y="992084"/>
                  </a:lnTo>
                  <a:lnTo>
                    <a:pt x="312364" y="984463"/>
                  </a:lnTo>
                  <a:lnTo>
                    <a:pt x="319801" y="976841"/>
                  </a:lnTo>
                  <a:lnTo>
                    <a:pt x="327239" y="969219"/>
                  </a:lnTo>
                  <a:lnTo>
                    <a:pt x="334676" y="961596"/>
                  </a:lnTo>
                  <a:lnTo>
                    <a:pt x="342113" y="953972"/>
                  </a:lnTo>
                  <a:lnTo>
                    <a:pt x="349550" y="946349"/>
                  </a:lnTo>
                  <a:lnTo>
                    <a:pt x="356988" y="938726"/>
                  </a:lnTo>
                  <a:lnTo>
                    <a:pt x="364425" y="931104"/>
                  </a:lnTo>
                  <a:lnTo>
                    <a:pt x="371862" y="923483"/>
                  </a:lnTo>
                  <a:lnTo>
                    <a:pt x="379299" y="915863"/>
                  </a:lnTo>
                  <a:lnTo>
                    <a:pt x="386737" y="908245"/>
                  </a:lnTo>
                  <a:lnTo>
                    <a:pt x="394174" y="900629"/>
                  </a:lnTo>
                  <a:lnTo>
                    <a:pt x="401611" y="893016"/>
                  </a:lnTo>
                  <a:lnTo>
                    <a:pt x="409049" y="885406"/>
                  </a:lnTo>
                  <a:lnTo>
                    <a:pt x="416486" y="877800"/>
                  </a:lnTo>
                  <a:lnTo>
                    <a:pt x="423923" y="870199"/>
                  </a:lnTo>
                  <a:lnTo>
                    <a:pt x="431360" y="862602"/>
                  </a:lnTo>
                  <a:lnTo>
                    <a:pt x="438798" y="855013"/>
                  </a:lnTo>
                  <a:lnTo>
                    <a:pt x="446235" y="847430"/>
                  </a:lnTo>
                  <a:lnTo>
                    <a:pt x="453672" y="839856"/>
                  </a:lnTo>
                  <a:lnTo>
                    <a:pt x="461109" y="832290"/>
                  </a:lnTo>
                  <a:lnTo>
                    <a:pt x="468547" y="824736"/>
                  </a:lnTo>
                  <a:lnTo>
                    <a:pt x="475984" y="817193"/>
                  </a:lnTo>
                  <a:lnTo>
                    <a:pt x="483421" y="809664"/>
                  </a:lnTo>
                  <a:lnTo>
                    <a:pt x="490858" y="802149"/>
                  </a:lnTo>
                  <a:lnTo>
                    <a:pt x="498296" y="794652"/>
                  </a:lnTo>
                  <a:lnTo>
                    <a:pt x="505733" y="787174"/>
                  </a:lnTo>
                  <a:lnTo>
                    <a:pt x="513170" y="779716"/>
                  </a:lnTo>
                  <a:lnTo>
                    <a:pt x="520607" y="772283"/>
                  </a:lnTo>
                  <a:lnTo>
                    <a:pt x="528045" y="764876"/>
                  </a:lnTo>
                  <a:lnTo>
                    <a:pt x="535482" y="757497"/>
                  </a:lnTo>
                  <a:lnTo>
                    <a:pt x="542919" y="750152"/>
                  </a:lnTo>
                  <a:lnTo>
                    <a:pt x="550356" y="742841"/>
                  </a:lnTo>
                  <a:lnTo>
                    <a:pt x="557794" y="735571"/>
                  </a:lnTo>
                  <a:lnTo>
                    <a:pt x="565231" y="728343"/>
                  </a:lnTo>
                  <a:lnTo>
                    <a:pt x="572668" y="721163"/>
                  </a:lnTo>
                  <a:lnTo>
                    <a:pt x="580105" y="714035"/>
                  </a:lnTo>
                  <a:lnTo>
                    <a:pt x="587543" y="706963"/>
                  </a:lnTo>
                  <a:lnTo>
                    <a:pt x="594980" y="699953"/>
                  </a:lnTo>
                  <a:lnTo>
                    <a:pt x="602417" y="693009"/>
                  </a:lnTo>
                  <a:lnTo>
                    <a:pt x="609854" y="686136"/>
                  </a:lnTo>
                  <a:lnTo>
                    <a:pt x="617292" y="679338"/>
                  </a:lnTo>
                  <a:lnTo>
                    <a:pt x="624729" y="672621"/>
                  </a:lnTo>
                  <a:lnTo>
                    <a:pt x="632166" y="665987"/>
                  </a:lnTo>
                  <a:lnTo>
                    <a:pt x="639603" y="659442"/>
                  </a:lnTo>
                  <a:lnTo>
                    <a:pt x="647041" y="652986"/>
                  </a:lnTo>
                  <a:lnTo>
                    <a:pt x="654478" y="646623"/>
                  </a:lnTo>
                  <a:lnTo>
                    <a:pt x="661915" y="640351"/>
                  </a:lnTo>
                  <a:lnTo>
                    <a:pt x="669352" y="634169"/>
                  </a:lnTo>
                  <a:lnTo>
                    <a:pt x="676790" y="628075"/>
                  </a:lnTo>
                  <a:lnTo>
                    <a:pt x="684227" y="622064"/>
                  </a:lnTo>
                  <a:lnTo>
                    <a:pt x="691664" y="616128"/>
                  </a:lnTo>
                  <a:lnTo>
                    <a:pt x="699101" y="610259"/>
                  </a:lnTo>
                  <a:lnTo>
                    <a:pt x="706539" y="604446"/>
                  </a:lnTo>
                  <a:lnTo>
                    <a:pt x="713976" y="598676"/>
                  </a:lnTo>
                  <a:lnTo>
                    <a:pt x="721413" y="592936"/>
                  </a:lnTo>
                  <a:lnTo>
                    <a:pt x="728850" y="587211"/>
                  </a:lnTo>
                  <a:lnTo>
                    <a:pt x="736288" y="581485"/>
                  </a:lnTo>
                  <a:lnTo>
                    <a:pt x="743725" y="575742"/>
                  </a:lnTo>
                  <a:lnTo>
                    <a:pt x="751162" y="569968"/>
                  </a:lnTo>
                  <a:lnTo>
                    <a:pt x="758599" y="564147"/>
                  </a:lnTo>
                  <a:lnTo>
                    <a:pt x="766037" y="558268"/>
                  </a:lnTo>
                  <a:lnTo>
                    <a:pt x="773474" y="552317"/>
                  </a:lnTo>
                  <a:lnTo>
                    <a:pt x="780911" y="546287"/>
                  </a:lnTo>
                  <a:lnTo>
                    <a:pt x="788349" y="540168"/>
                  </a:lnTo>
                  <a:lnTo>
                    <a:pt x="795786" y="533955"/>
                  </a:lnTo>
                  <a:lnTo>
                    <a:pt x="803223" y="527645"/>
                  </a:lnTo>
                  <a:lnTo>
                    <a:pt x="810660" y="521235"/>
                  </a:lnTo>
                  <a:lnTo>
                    <a:pt x="818098" y="514725"/>
                  </a:lnTo>
                  <a:lnTo>
                    <a:pt x="825535" y="508116"/>
                  </a:lnTo>
                  <a:lnTo>
                    <a:pt x="832972" y="501410"/>
                  </a:lnTo>
                  <a:lnTo>
                    <a:pt x="840409" y="494611"/>
                  </a:lnTo>
                  <a:lnTo>
                    <a:pt x="847847" y="487723"/>
                  </a:lnTo>
                  <a:lnTo>
                    <a:pt x="855284" y="480749"/>
                  </a:lnTo>
                  <a:lnTo>
                    <a:pt x="862721" y="473694"/>
                  </a:lnTo>
                  <a:lnTo>
                    <a:pt x="870158" y="466564"/>
                  </a:lnTo>
                  <a:lnTo>
                    <a:pt x="877596" y="459364"/>
                  </a:lnTo>
                  <a:lnTo>
                    <a:pt x="885033" y="452097"/>
                  </a:lnTo>
                  <a:lnTo>
                    <a:pt x="892470" y="444770"/>
                  </a:lnTo>
                  <a:lnTo>
                    <a:pt x="899907" y="437386"/>
                  </a:lnTo>
                  <a:lnTo>
                    <a:pt x="907345" y="429950"/>
                  </a:lnTo>
                  <a:lnTo>
                    <a:pt x="914782" y="422466"/>
                  </a:lnTo>
                  <a:lnTo>
                    <a:pt x="922219" y="414937"/>
                  </a:lnTo>
                  <a:lnTo>
                    <a:pt x="929656" y="407368"/>
                  </a:lnTo>
                  <a:lnTo>
                    <a:pt x="937094" y="399762"/>
                  </a:lnTo>
                  <a:lnTo>
                    <a:pt x="944531" y="392122"/>
                  </a:lnTo>
                  <a:lnTo>
                    <a:pt x="951968" y="384450"/>
                  </a:lnTo>
                  <a:lnTo>
                    <a:pt x="959405" y="376749"/>
                  </a:lnTo>
                  <a:lnTo>
                    <a:pt x="966843" y="369022"/>
                  </a:lnTo>
                  <a:lnTo>
                    <a:pt x="974280" y="361270"/>
                  </a:lnTo>
                  <a:lnTo>
                    <a:pt x="981717" y="353495"/>
                  </a:lnTo>
                  <a:lnTo>
                    <a:pt x="989154" y="345700"/>
                  </a:lnTo>
                  <a:lnTo>
                    <a:pt x="996592" y="337886"/>
                  </a:lnTo>
                  <a:lnTo>
                    <a:pt x="1004029" y="330055"/>
                  </a:lnTo>
                  <a:lnTo>
                    <a:pt x="1011466" y="322207"/>
                  </a:lnTo>
                  <a:lnTo>
                    <a:pt x="1018903" y="314344"/>
                  </a:lnTo>
                  <a:lnTo>
                    <a:pt x="1026341" y="306467"/>
                  </a:lnTo>
                  <a:lnTo>
                    <a:pt x="1033778" y="298577"/>
                  </a:lnTo>
                  <a:lnTo>
                    <a:pt x="1041215" y="290675"/>
                  </a:lnTo>
                  <a:lnTo>
                    <a:pt x="1048652" y="282762"/>
                  </a:lnTo>
                  <a:lnTo>
                    <a:pt x="1056090" y="274838"/>
                  </a:lnTo>
                  <a:lnTo>
                    <a:pt x="1063527" y="266905"/>
                  </a:lnTo>
                  <a:lnTo>
                    <a:pt x="1070964" y="258963"/>
                  </a:lnTo>
                  <a:lnTo>
                    <a:pt x="1078401" y="251012"/>
                  </a:lnTo>
                  <a:lnTo>
                    <a:pt x="1085839" y="243053"/>
                  </a:lnTo>
                  <a:lnTo>
                    <a:pt x="1093276" y="235086"/>
                  </a:lnTo>
                  <a:lnTo>
                    <a:pt x="1100713" y="227113"/>
                  </a:lnTo>
                  <a:lnTo>
                    <a:pt x="1108150" y="219132"/>
                  </a:lnTo>
                  <a:lnTo>
                    <a:pt x="1115588" y="211146"/>
                  </a:lnTo>
                  <a:lnTo>
                    <a:pt x="1123025" y="203153"/>
                  </a:lnTo>
                  <a:lnTo>
                    <a:pt x="1130462" y="195155"/>
                  </a:lnTo>
                  <a:lnTo>
                    <a:pt x="1137899" y="187151"/>
                  </a:lnTo>
                  <a:lnTo>
                    <a:pt x="1145337" y="179142"/>
                  </a:lnTo>
                  <a:lnTo>
                    <a:pt x="1152774" y="171128"/>
                  </a:lnTo>
                  <a:lnTo>
                    <a:pt x="1160211" y="163109"/>
                  </a:lnTo>
                  <a:lnTo>
                    <a:pt x="1167649" y="155086"/>
                  </a:lnTo>
                  <a:lnTo>
                    <a:pt x="1175086" y="147059"/>
                  </a:lnTo>
                  <a:lnTo>
                    <a:pt x="1182523" y="139027"/>
                  </a:lnTo>
                  <a:lnTo>
                    <a:pt x="1189960" y="130991"/>
                  </a:lnTo>
                  <a:lnTo>
                    <a:pt x="1197398" y="122952"/>
                  </a:lnTo>
                  <a:lnTo>
                    <a:pt x="1204835" y="114908"/>
                  </a:lnTo>
                  <a:lnTo>
                    <a:pt x="1212272" y="106862"/>
                  </a:lnTo>
                  <a:lnTo>
                    <a:pt x="1219709" y="98811"/>
                  </a:lnTo>
                  <a:lnTo>
                    <a:pt x="1227147" y="90757"/>
                  </a:lnTo>
                  <a:lnTo>
                    <a:pt x="1234584" y="82700"/>
                  </a:lnTo>
                  <a:lnTo>
                    <a:pt x="1242021" y="74640"/>
                  </a:lnTo>
                  <a:lnTo>
                    <a:pt x="1249458" y="66577"/>
                  </a:lnTo>
                  <a:lnTo>
                    <a:pt x="1256896" y="58510"/>
                  </a:lnTo>
                  <a:lnTo>
                    <a:pt x="1264333" y="50441"/>
                  </a:lnTo>
                  <a:lnTo>
                    <a:pt x="1271770" y="42369"/>
                  </a:lnTo>
                  <a:lnTo>
                    <a:pt x="1279207" y="34294"/>
                  </a:lnTo>
                  <a:lnTo>
                    <a:pt x="1286645" y="26216"/>
                  </a:lnTo>
                  <a:lnTo>
                    <a:pt x="1294082" y="18136"/>
                  </a:lnTo>
                  <a:lnTo>
                    <a:pt x="1301519" y="10052"/>
                  </a:lnTo>
                  <a:lnTo>
                    <a:pt x="1308956" y="1967"/>
                  </a:lnTo>
                  <a:lnTo>
                    <a:pt x="131076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6512945" y="1467477"/>
              <a:ext cx="1259965" cy="1253537"/>
            </a:xfrm>
            <a:custGeom>
              <a:avLst/>
              <a:pathLst>
                <a:path w="1259965" h="1253537">
                  <a:moveTo>
                    <a:pt x="1259965" y="0"/>
                  </a:moveTo>
                  <a:lnTo>
                    <a:pt x="1259965" y="0"/>
                  </a:lnTo>
                  <a:lnTo>
                    <a:pt x="1252528" y="7555"/>
                  </a:lnTo>
                  <a:lnTo>
                    <a:pt x="1245091" y="15112"/>
                  </a:lnTo>
                  <a:lnTo>
                    <a:pt x="1237654" y="22670"/>
                  </a:lnTo>
                  <a:lnTo>
                    <a:pt x="1230216" y="30229"/>
                  </a:lnTo>
                  <a:lnTo>
                    <a:pt x="1222779" y="37789"/>
                  </a:lnTo>
                  <a:lnTo>
                    <a:pt x="1215342" y="45350"/>
                  </a:lnTo>
                  <a:lnTo>
                    <a:pt x="1207905" y="52912"/>
                  </a:lnTo>
                  <a:lnTo>
                    <a:pt x="1200467" y="60474"/>
                  </a:lnTo>
                  <a:lnTo>
                    <a:pt x="1193030" y="68037"/>
                  </a:lnTo>
                  <a:lnTo>
                    <a:pt x="1185593" y="75601"/>
                  </a:lnTo>
                  <a:lnTo>
                    <a:pt x="1178156" y="83164"/>
                  </a:lnTo>
                  <a:lnTo>
                    <a:pt x="1170718" y="90728"/>
                  </a:lnTo>
                  <a:lnTo>
                    <a:pt x="1163281" y="98292"/>
                  </a:lnTo>
                  <a:lnTo>
                    <a:pt x="1155844" y="105855"/>
                  </a:lnTo>
                  <a:lnTo>
                    <a:pt x="1148407" y="113418"/>
                  </a:lnTo>
                  <a:lnTo>
                    <a:pt x="1140969" y="120979"/>
                  </a:lnTo>
                  <a:lnTo>
                    <a:pt x="1133532" y="128540"/>
                  </a:lnTo>
                  <a:lnTo>
                    <a:pt x="1126095" y="136099"/>
                  </a:lnTo>
                  <a:lnTo>
                    <a:pt x="1118658" y="143656"/>
                  </a:lnTo>
                  <a:lnTo>
                    <a:pt x="1111220" y="151211"/>
                  </a:lnTo>
                  <a:lnTo>
                    <a:pt x="1103783" y="158763"/>
                  </a:lnTo>
                  <a:lnTo>
                    <a:pt x="1096346" y="166312"/>
                  </a:lnTo>
                  <a:lnTo>
                    <a:pt x="1088909" y="173857"/>
                  </a:lnTo>
                  <a:lnTo>
                    <a:pt x="1081471" y="181398"/>
                  </a:lnTo>
                  <a:lnTo>
                    <a:pt x="1074034" y="188933"/>
                  </a:lnTo>
                  <a:lnTo>
                    <a:pt x="1066597" y="196463"/>
                  </a:lnTo>
                  <a:lnTo>
                    <a:pt x="1059160" y="203986"/>
                  </a:lnTo>
                  <a:lnTo>
                    <a:pt x="1051722" y="211501"/>
                  </a:lnTo>
                  <a:lnTo>
                    <a:pt x="1044285" y="219008"/>
                  </a:lnTo>
                  <a:lnTo>
                    <a:pt x="1036848" y="226505"/>
                  </a:lnTo>
                  <a:lnTo>
                    <a:pt x="1029411" y="233991"/>
                  </a:lnTo>
                  <a:lnTo>
                    <a:pt x="1021973" y="241465"/>
                  </a:lnTo>
                  <a:lnTo>
                    <a:pt x="1014536" y="248926"/>
                  </a:lnTo>
                  <a:lnTo>
                    <a:pt x="1007099" y="256370"/>
                  </a:lnTo>
                  <a:lnTo>
                    <a:pt x="999661" y="263798"/>
                  </a:lnTo>
                  <a:lnTo>
                    <a:pt x="992224" y="271207"/>
                  </a:lnTo>
                  <a:lnTo>
                    <a:pt x="984787" y="278594"/>
                  </a:lnTo>
                  <a:lnTo>
                    <a:pt x="977350" y="285958"/>
                  </a:lnTo>
                  <a:lnTo>
                    <a:pt x="969912" y="293295"/>
                  </a:lnTo>
                  <a:lnTo>
                    <a:pt x="962475" y="300604"/>
                  </a:lnTo>
                  <a:lnTo>
                    <a:pt x="955038" y="307880"/>
                  </a:lnTo>
                  <a:lnTo>
                    <a:pt x="947601" y="315121"/>
                  </a:lnTo>
                  <a:lnTo>
                    <a:pt x="940163" y="322323"/>
                  </a:lnTo>
                  <a:lnTo>
                    <a:pt x="932726" y="329483"/>
                  </a:lnTo>
                  <a:lnTo>
                    <a:pt x="925289" y="336595"/>
                  </a:lnTo>
                  <a:lnTo>
                    <a:pt x="917852" y="343657"/>
                  </a:lnTo>
                  <a:lnTo>
                    <a:pt x="910414" y="350663"/>
                  </a:lnTo>
                  <a:lnTo>
                    <a:pt x="902977" y="357609"/>
                  </a:lnTo>
                  <a:lnTo>
                    <a:pt x="895540" y="364491"/>
                  </a:lnTo>
                  <a:lnTo>
                    <a:pt x="888103" y="371303"/>
                  </a:lnTo>
                  <a:lnTo>
                    <a:pt x="880665" y="378040"/>
                  </a:lnTo>
                  <a:lnTo>
                    <a:pt x="873228" y="384700"/>
                  </a:lnTo>
                  <a:lnTo>
                    <a:pt x="865791" y="391277"/>
                  </a:lnTo>
                  <a:lnTo>
                    <a:pt x="858354" y="397768"/>
                  </a:lnTo>
                  <a:lnTo>
                    <a:pt x="850916" y="404172"/>
                  </a:lnTo>
                  <a:lnTo>
                    <a:pt x="843479" y="410485"/>
                  </a:lnTo>
                  <a:lnTo>
                    <a:pt x="836042" y="416708"/>
                  </a:lnTo>
                  <a:lnTo>
                    <a:pt x="828605" y="422842"/>
                  </a:lnTo>
                  <a:lnTo>
                    <a:pt x="821167" y="428889"/>
                  </a:lnTo>
                  <a:lnTo>
                    <a:pt x="813730" y="434855"/>
                  </a:lnTo>
                  <a:lnTo>
                    <a:pt x="806293" y="440744"/>
                  </a:lnTo>
                  <a:lnTo>
                    <a:pt x="798856" y="446567"/>
                  </a:lnTo>
                  <a:lnTo>
                    <a:pt x="791418" y="452332"/>
                  </a:lnTo>
                  <a:lnTo>
                    <a:pt x="783981" y="458052"/>
                  </a:lnTo>
                  <a:lnTo>
                    <a:pt x="776544" y="463739"/>
                  </a:lnTo>
                  <a:lnTo>
                    <a:pt x="769107" y="469409"/>
                  </a:lnTo>
                  <a:lnTo>
                    <a:pt x="761669" y="475075"/>
                  </a:lnTo>
                  <a:lnTo>
                    <a:pt x="754232" y="480754"/>
                  </a:lnTo>
                  <a:lnTo>
                    <a:pt x="746795" y="486459"/>
                  </a:lnTo>
                  <a:lnTo>
                    <a:pt x="739358" y="492206"/>
                  </a:lnTo>
                  <a:lnTo>
                    <a:pt x="731920" y="498008"/>
                  </a:lnTo>
                  <a:lnTo>
                    <a:pt x="724483" y="503875"/>
                  </a:lnTo>
                  <a:lnTo>
                    <a:pt x="717046" y="509819"/>
                  </a:lnTo>
                  <a:lnTo>
                    <a:pt x="709609" y="515847"/>
                  </a:lnTo>
                  <a:lnTo>
                    <a:pt x="702171" y="521965"/>
                  </a:lnTo>
                  <a:lnTo>
                    <a:pt x="694734" y="528178"/>
                  </a:lnTo>
                  <a:lnTo>
                    <a:pt x="687297" y="534488"/>
                  </a:lnTo>
                  <a:lnTo>
                    <a:pt x="679860" y="540897"/>
                  </a:lnTo>
                  <a:lnTo>
                    <a:pt x="672422" y="547402"/>
                  </a:lnTo>
                  <a:lnTo>
                    <a:pt x="664985" y="554004"/>
                  </a:lnTo>
                  <a:lnTo>
                    <a:pt x="657548" y="560699"/>
                  </a:lnTo>
                  <a:lnTo>
                    <a:pt x="650111" y="567483"/>
                  </a:lnTo>
                  <a:lnTo>
                    <a:pt x="642673" y="574353"/>
                  </a:lnTo>
                  <a:lnTo>
                    <a:pt x="635236" y="581304"/>
                  </a:lnTo>
                  <a:lnTo>
                    <a:pt x="627799" y="588331"/>
                  </a:lnTo>
                  <a:lnTo>
                    <a:pt x="620361" y="595430"/>
                  </a:lnTo>
                  <a:lnTo>
                    <a:pt x="612924" y="602596"/>
                  </a:lnTo>
                  <a:lnTo>
                    <a:pt x="605487" y="609824"/>
                  </a:lnTo>
                  <a:lnTo>
                    <a:pt x="598050" y="617109"/>
                  </a:lnTo>
                  <a:lnTo>
                    <a:pt x="590612" y="624449"/>
                  </a:lnTo>
                  <a:lnTo>
                    <a:pt x="583175" y="631837"/>
                  </a:lnTo>
                  <a:lnTo>
                    <a:pt x="575738" y="639271"/>
                  </a:lnTo>
                  <a:lnTo>
                    <a:pt x="568301" y="646746"/>
                  </a:lnTo>
                  <a:lnTo>
                    <a:pt x="560863" y="654260"/>
                  </a:lnTo>
                  <a:lnTo>
                    <a:pt x="553426" y="661810"/>
                  </a:lnTo>
                  <a:lnTo>
                    <a:pt x="545989" y="669392"/>
                  </a:lnTo>
                  <a:lnTo>
                    <a:pt x="538552" y="677005"/>
                  </a:lnTo>
                  <a:lnTo>
                    <a:pt x="531114" y="684645"/>
                  </a:lnTo>
                  <a:lnTo>
                    <a:pt x="523677" y="692310"/>
                  </a:lnTo>
                  <a:lnTo>
                    <a:pt x="516240" y="699999"/>
                  </a:lnTo>
                  <a:lnTo>
                    <a:pt x="508803" y="707710"/>
                  </a:lnTo>
                  <a:lnTo>
                    <a:pt x="501365" y="715441"/>
                  </a:lnTo>
                  <a:lnTo>
                    <a:pt x="493928" y="723190"/>
                  </a:lnTo>
                  <a:lnTo>
                    <a:pt x="486491" y="730957"/>
                  </a:lnTo>
                  <a:lnTo>
                    <a:pt x="479054" y="738740"/>
                  </a:lnTo>
                  <a:lnTo>
                    <a:pt x="471616" y="746537"/>
                  </a:lnTo>
                  <a:lnTo>
                    <a:pt x="464179" y="754348"/>
                  </a:lnTo>
                  <a:lnTo>
                    <a:pt x="456742" y="762172"/>
                  </a:lnTo>
                  <a:lnTo>
                    <a:pt x="449305" y="770008"/>
                  </a:lnTo>
                  <a:lnTo>
                    <a:pt x="441867" y="777855"/>
                  </a:lnTo>
                  <a:lnTo>
                    <a:pt x="434430" y="785713"/>
                  </a:lnTo>
                  <a:lnTo>
                    <a:pt x="426993" y="793580"/>
                  </a:lnTo>
                  <a:lnTo>
                    <a:pt x="419556" y="801457"/>
                  </a:lnTo>
                  <a:lnTo>
                    <a:pt x="412118" y="809343"/>
                  </a:lnTo>
                  <a:lnTo>
                    <a:pt x="404681" y="817236"/>
                  </a:lnTo>
                  <a:lnTo>
                    <a:pt x="397244" y="825138"/>
                  </a:lnTo>
                  <a:lnTo>
                    <a:pt x="389807" y="833047"/>
                  </a:lnTo>
                  <a:lnTo>
                    <a:pt x="382369" y="840963"/>
                  </a:lnTo>
                  <a:lnTo>
                    <a:pt x="374932" y="848886"/>
                  </a:lnTo>
                  <a:lnTo>
                    <a:pt x="367495" y="856815"/>
                  </a:lnTo>
                  <a:lnTo>
                    <a:pt x="360058" y="864750"/>
                  </a:lnTo>
                  <a:lnTo>
                    <a:pt x="352620" y="872691"/>
                  </a:lnTo>
                  <a:lnTo>
                    <a:pt x="345183" y="880637"/>
                  </a:lnTo>
                  <a:lnTo>
                    <a:pt x="337746" y="888589"/>
                  </a:lnTo>
                  <a:lnTo>
                    <a:pt x="330309" y="896546"/>
                  </a:lnTo>
                  <a:lnTo>
                    <a:pt x="322871" y="904508"/>
                  </a:lnTo>
                  <a:lnTo>
                    <a:pt x="315434" y="912475"/>
                  </a:lnTo>
                  <a:lnTo>
                    <a:pt x="307997" y="920446"/>
                  </a:lnTo>
                  <a:lnTo>
                    <a:pt x="300560" y="928422"/>
                  </a:lnTo>
                  <a:lnTo>
                    <a:pt x="293122" y="936403"/>
                  </a:lnTo>
                  <a:lnTo>
                    <a:pt x="285685" y="944387"/>
                  </a:lnTo>
                  <a:lnTo>
                    <a:pt x="278248" y="952376"/>
                  </a:lnTo>
                  <a:lnTo>
                    <a:pt x="270811" y="960368"/>
                  </a:lnTo>
                  <a:lnTo>
                    <a:pt x="263373" y="968365"/>
                  </a:lnTo>
                  <a:lnTo>
                    <a:pt x="255936" y="976365"/>
                  </a:lnTo>
                  <a:lnTo>
                    <a:pt x="248499" y="984369"/>
                  </a:lnTo>
                  <a:lnTo>
                    <a:pt x="241061" y="992376"/>
                  </a:lnTo>
                  <a:lnTo>
                    <a:pt x="233624" y="1000387"/>
                  </a:lnTo>
                  <a:lnTo>
                    <a:pt x="226187" y="1008402"/>
                  </a:lnTo>
                  <a:lnTo>
                    <a:pt x="218750" y="1016420"/>
                  </a:lnTo>
                  <a:lnTo>
                    <a:pt x="211312" y="1024441"/>
                  </a:lnTo>
                  <a:lnTo>
                    <a:pt x="203875" y="1032466"/>
                  </a:lnTo>
                  <a:lnTo>
                    <a:pt x="196438" y="1040493"/>
                  </a:lnTo>
                  <a:lnTo>
                    <a:pt x="189001" y="1048524"/>
                  </a:lnTo>
                  <a:lnTo>
                    <a:pt x="181563" y="1056558"/>
                  </a:lnTo>
                  <a:lnTo>
                    <a:pt x="174126" y="1064595"/>
                  </a:lnTo>
                  <a:lnTo>
                    <a:pt x="166689" y="1072635"/>
                  </a:lnTo>
                  <a:lnTo>
                    <a:pt x="159252" y="1080678"/>
                  </a:lnTo>
                  <a:lnTo>
                    <a:pt x="151814" y="1088724"/>
                  </a:lnTo>
                  <a:lnTo>
                    <a:pt x="144377" y="1096773"/>
                  </a:lnTo>
                  <a:lnTo>
                    <a:pt x="136940" y="1104825"/>
                  </a:lnTo>
                  <a:lnTo>
                    <a:pt x="129503" y="1112879"/>
                  </a:lnTo>
                  <a:lnTo>
                    <a:pt x="122065" y="1120936"/>
                  </a:lnTo>
                  <a:lnTo>
                    <a:pt x="114628" y="1128996"/>
                  </a:lnTo>
                  <a:lnTo>
                    <a:pt x="107191" y="1137058"/>
                  </a:lnTo>
                  <a:lnTo>
                    <a:pt x="99754" y="1145123"/>
                  </a:lnTo>
                  <a:lnTo>
                    <a:pt x="92316" y="1153191"/>
                  </a:lnTo>
                  <a:lnTo>
                    <a:pt x="84879" y="1161261"/>
                  </a:lnTo>
                  <a:lnTo>
                    <a:pt x="77442" y="1169334"/>
                  </a:lnTo>
                  <a:lnTo>
                    <a:pt x="70005" y="1177409"/>
                  </a:lnTo>
                  <a:lnTo>
                    <a:pt x="62567" y="1185487"/>
                  </a:lnTo>
                  <a:lnTo>
                    <a:pt x="55130" y="1193567"/>
                  </a:lnTo>
                  <a:lnTo>
                    <a:pt x="47693" y="1201650"/>
                  </a:lnTo>
                  <a:lnTo>
                    <a:pt x="40256" y="1209735"/>
                  </a:lnTo>
                  <a:lnTo>
                    <a:pt x="32818" y="1217822"/>
                  </a:lnTo>
                  <a:lnTo>
                    <a:pt x="25381" y="1225911"/>
                  </a:lnTo>
                  <a:lnTo>
                    <a:pt x="17944" y="1234003"/>
                  </a:lnTo>
                  <a:lnTo>
                    <a:pt x="10507" y="1242097"/>
                  </a:lnTo>
                  <a:lnTo>
                    <a:pt x="3069" y="1250194"/>
                  </a:lnTo>
                  <a:lnTo>
                    <a:pt x="0" y="12535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6443869" y="1394810"/>
              <a:ext cx="1329042" cy="1326204"/>
            </a:xfrm>
            <a:custGeom>
              <a:avLst/>
              <a:pathLst>
                <a:path w="1329042" h="1326204">
                  <a:moveTo>
                    <a:pt x="0" y="1326204"/>
                  </a:moveTo>
                  <a:lnTo>
                    <a:pt x="5210" y="1320718"/>
                  </a:lnTo>
                  <a:lnTo>
                    <a:pt x="12647" y="1312886"/>
                  </a:lnTo>
                  <a:lnTo>
                    <a:pt x="20085" y="1305055"/>
                  </a:lnTo>
                  <a:lnTo>
                    <a:pt x="27522" y="1297224"/>
                  </a:lnTo>
                  <a:lnTo>
                    <a:pt x="34959" y="1289392"/>
                  </a:lnTo>
                  <a:lnTo>
                    <a:pt x="42396" y="1281561"/>
                  </a:lnTo>
                  <a:lnTo>
                    <a:pt x="49834" y="1273730"/>
                  </a:lnTo>
                  <a:lnTo>
                    <a:pt x="57271" y="1265899"/>
                  </a:lnTo>
                  <a:lnTo>
                    <a:pt x="64708" y="1258068"/>
                  </a:lnTo>
                  <a:lnTo>
                    <a:pt x="72145" y="1250237"/>
                  </a:lnTo>
                  <a:lnTo>
                    <a:pt x="79583" y="1242406"/>
                  </a:lnTo>
                  <a:lnTo>
                    <a:pt x="87020" y="1234575"/>
                  </a:lnTo>
                  <a:lnTo>
                    <a:pt x="94457" y="1226744"/>
                  </a:lnTo>
                  <a:lnTo>
                    <a:pt x="101894" y="1218913"/>
                  </a:lnTo>
                  <a:lnTo>
                    <a:pt x="109332" y="1211082"/>
                  </a:lnTo>
                  <a:lnTo>
                    <a:pt x="116769" y="1203252"/>
                  </a:lnTo>
                  <a:lnTo>
                    <a:pt x="124206" y="1195421"/>
                  </a:lnTo>
                  <a:lnTo>
                    <a:pt x="131644" y="1187591"/>
                  </a:lnTo>
                  <a:lnTo>
                    <a:pt x="139081" y="1179761"/>
                  </a:lnTo>
                  <a:lnTo>
                    <a:pt x="146518" y="1171931"/>
                  </a:lnTo>
                  <a:lnTo>
                    <a:pt x="153955" y="1164101"/>
                  </a:lnTo>
                  <a:lnTo>
                    <a:pt x="161393" y="1156271"/>
                  </a:lnTo>
                  <a:lnTo>
                    <a:pt x="168830" y="1148441"/>
                  </a:lnTo>
                  <a:lnTo>
                    <a:pt x="176267" y="1140612"/>
                  </a:lnTo>
                  <a:lnTo>
                    <a:pt x="183704" y="1132783"/>
                  </a:lnTo>
                  <a:lnTo>
                    <a:pt x="191142" y="1124954"/>
                  </a:lnTo>
                  <a:lnTo>
                    <a:pt x="198579" y="1117125"/>
                  </a:lnTo>
                  <a:lnTo>
                    <a:pt x="206016" y="1109296"/>
                  </a:lnTo>
                  <a:lnTo>
                    <a:pt x="213453" y="1101468"/>
                  </a:lnTo>
                  <a:lnTo>
                    <a:pt x="220891" y="1093641"/>
                  </a:lnTo>
                  <a:lnTo>
                    <a:pt x="228328" y="1085813"/>
                  </a:lnTo>
                  <a:lnTo>
                    <a:pt x="235765" y="1077986"/>
                  </a:lnTo>
                  <a:lnTo>
                    <a:pt x="243202" y="1070160"/>
                  </a:lnTo>
                  <a:lnTo>
                    <a:pt x="250640" y="1062333"/>
                  </a:lnTo>
                  <a:lnTo>
                    <a:pt x="258077" y="1054508"/>
                  </a:lnTo>
                  <a:lnTo>
                    <a:pt x="265514" y="1046683"/>
                  </a:lnTo>
                  <a:lnTo>
                    <a:pt x="272951" y="1038859"/>
                  </a:lnTo>
                  <a:lnTo>
                    <a:pt x="280389" y="1031035"/>
                  </a:lnTo>
                  <a:lnTo>
                    <a:pt x="287826" y="1023212"/>
                  </a:lnTo>
                  <a:lnTo>
                    <a:pt x="295263" y="1015390"/>
                  </a:lnTo>
                  <a:lnTo>
                    <a:pt x="302700" y="1007569"/>
                  </a:lnTo>
                  <a:lnTo>
                    <a:pt x="310138" y="999749"/>
                  </a:lnTo>
                  <a:lnTo>
                    <a:pt x="317575" y="991931"/>
                  </a:lnTo>
                  <a:lnTo>
                    <a:pt x="325012" y="984113"/>
                  </a:lnTo>
                  <a:lnTo>
                    <a:pt x="332449" y="976297"/>
                  </a:lnTo>
                  <a:lnTo>
                    <a:pt x="339887" y="968482"/>
                  </a:lnTo>
                  <a:lnTo>
                    <a:pt x="347324" y="960669"/>
                  </a:lnTo>
                  <a:lnTo>
                    <a:pt x="354761" y="952858"/>
                  </a:lnTo>
                  <a:lnTo>
                    <a:pt x="362198" y="945048"/>
                  </a:lnTo>
                  <a:lnTo>
                    <a:pt x="369636" y="937241"/>
                  </a:lnTo>
                  <a:lnTo>
                    <a:pt x="377073" y="929436"/>
                  </a:lnTo>
                  <a:lnTo>
                    <a:pt x="384510" y="921634"/>
                  </a:lnTo>
                  <a:lnTo>
                    <a:pt x="391947" y="913835"/>
                  </a:lnTo>
                  <a:lnTo>
                    <a:pt x="399385" y="906039"/>
                  </a:lnTo>
                  <a:lnTo>
                    <a:pt x="406822" y="898246"/>
                  </a:lnTo>
                  <a:lnTo>
                    <a:pt x="414259" y="890458"/>
                  </a:lnTo>
                  <a:lnTo>
                    <a:pt x="421696" y="882673"/>
                  </a:lnTo>
                  <a:lnTo>
                    <a:pt x="429134" y="874893"/>
                  </a:lnTo>
                  <a:lnTo>
                    <a:pt x="436571" y="867118"/>
                  </a:lnTo>
                  <a:lnTo>
                    <a:pt x="444008" y="859348"/>
                  </a:lnTo>
                  <a:lnTo>
                    <a:pt x="451445" y="851585"/>
                  </a:lnTo>
                  <a:lnTo>
                    <a:pt x="458883" y="843828"/>
                  </a:lnTo>
                  <a:lnTo>
                    <a:pt x="466320" y="836079"/>
                  </a:lnTo>
                  <a:lnTo>
                    <a:pt x="473757" y="828338"/>
                  </a:lnTo>
                  <a:lnTo>
                    <a:pt x="481194" y="820606"/>
                  </a:lnTo>
                  <a:lnTo>
                    <a:pt x="488632" y="812883"/>
                  </a:lnTo>
                  <a:lnTo>
                    <a:pt x="496069" y="805172"/>
                  </a:lnTo>
                  <a:lnTo>
                    <a:pt x="503506" y="797472"/>
                  </a:lnTo>
                  <a:lnTo>
                    <a:pt x="510944" y="789785"/>
                  </a:lnTo>
                  <a:lnTo>
                    <a:pt x="518381" y="782113"/>
                  </a:lnTo>
                  <a:lnTo>
                    <a:pt x="525818" y="774457"/>
                  </a:lnTo>
                  <a:lnTo>
                    <a:pt x="533255" y="766818"/>
                  </a:lnTo>
                  <a:lnTo>
                    <a:pt x="540693" y="759198"/>
                  </a:lnTo>
                  <a:lnTo>
                    <a:pt x="548130" y="751599"/>
                  </a:lnTo>
                  <a:lnTo>
                    <a:pt x="555567" y="744023"/>
                  </a:lnTo>
                  <a:lnTo>
                    <a:pt x="563004" y="736473"/>
                  </a:lnTo>
                  <a:lnTo>
                    <a:pt x="570442" y="728951"/>
                  </a:lnTo>
                  <a:lnTo>
                    <a:pt x="577879" y="721460"/>
                  </a:lnTo>
                  <a:lnTo>
                    <a:pt x="585316" y="714003"/>
                  </a:lnTo>
                  <a:lnTo>
                    <a:pt x="592753" y="706582"/>
                  </a:lnTo>
                  <a:lnTo>
                    <a:pt x="600191" y="699203"/>
                  </a:lnTo>
                  <a:lnTo>
                    <a:pt x="607628" y="691867"/>
                  </a:lnTo>
                  <a:lnTo>
                    <a:pt x="615065" y="684581"/>
                  </a:lnTo>
                  <a:lnTo>
                    <a:pt x="622502" y="677346"/>
                  </a:lnTo>
                  <a:lnTo>
                    <a:pt x="629940" y="670169"/>
                  </a:lnTo>
                  <a:lnTo>
                    <a:pt x="637377" y="663054"/>
                  </a:lnTo>
                  <a:lnTo>
                    <a:pt x="644814" y="656006"/>
                  </a:lnTo>
                  <a:lnTo>
                    <a:pt x="652251" y="649030"/>
                  </a:lnTo>
                  <a:lnTo>
                    <a:pt x="659689" y="642129"/>
                  </a:lnTo>
                  <a:lnTo>
                    <a:pt x="667126" y="635310"/>
                  </a:lnTo>
                  <a:lnTo>
                    <a:pt x="674563" y="628577"/>
                  </a:lnTo>
                  <a:lnTo>
                    <a:pt x="682000" y="621933"/>
                  </a:lnTo>
                  <a:lnTo>
                    <a:pt x="689438" y="615381"/>
                  </a:lnTo>
                  <a:lnTo>
                    <a:pt x="696875" y="608923"/>
                  </a:lnTo>
                  <a:lnTo>
                    <a:pt x="704312" y="602562"/>
                  </a:lnTo>
                  <a:lnTo>
                    <a:pt x="711749" y="596296"/>
                  </a:lnTo>
                  <a:lnTo>
                    <a:pt x="719187" y="590123"/>
                  </a:lnTo>
                  <a:lnTo>
                    <a:pt x="726624" y="584040"/>
                  </a:lnTo>
                  <a:lnTo>
                    <a:pt x="734061" y="578041"/>
                  </a:lnTo>
                  <a:lnTo>
                    <a:pt x="741498" y="572118"/>
                  </a:lnTo>
                  <a:lnTo>
                    <a:pt x="748936" y="566262"/>
                  </a:lnTo>
                  <a:lnTo>
                    <a:pt x="756373" y="560461"/>
                  </a:lnTo>
                  <a:lnTo>
                    <a:pt x="763810" y="554703"/>
                  </a:lnTo>
                  <a:lnTo>
                    <a:pt x="771247" y="548973"/>
                  </a:lnTo>
                  <a:lnTo>
                    <a:pt x="778685" y="543256"/>
                  </a:lnTo>
                  <a:lnTo>
                    <a:pt x="786122" y="537537"/>
                  </a:lnTo>
                  <a:lnTo>
                    <a:pt x="793559" y="531799"/>
                  </a:lnTo>
                  <a:lnTo>
                    <a:pt x="800996" y="526028"/>
                  </a:lnTo>
                  <a:lnTo>
                    <a:pt x="808434" y="520211"/>
                  </a:lnTo>
                  <a:lnTo>
                    <a:pt x="815871" y="514334"/>
                  </a:lnTo>
                  <a:lnTo>
                    <a:pt x="823308" y="508387"/>
                  </a:lnTo>
                  <a:lnTo>
                    <a:pt x="830745" y="502360"/>
                  </a:lnTo>
                  <a:lnTo>
                    <a:pt x="838183" y="496248"/>
                  </a:lnTo>
                  <a:lnTo>
                    <a:pt x="845620" y="490045"/>
                  </a:lnTo>
                  <a:lnTo>
                    <a:pt x="853057" y="483747"/>
                  </a:lnTo>
                  <a:lnTo>
                    <a:pt x="860494" y="477354"/>
                  </a:lnTo>
                  <a:lnTo>
                    <a:pt x="867932" y="470865"/>
                  </a:lnTo>
                  <a:lnTo>
                    <a:pt x="875369" y="464282"/>
                  </a:lnTo>
                  <a:lnTo>
                    <a:pt x="882806" y="457608"/>
                  </a:lnTo>
                  <a:lnTo>
                    <a:pt x="890244" y="450846"/>
                  </a:lnTo>
                  <a:lnTo>
                    <a:pt x="897681" y="443999"/>
                  </a:lnTo>
                  <a:lnTo>
                    <a:pt x="905118" y="437073"/>
                  </a:lnTo>
                  <a:lnTo>
                    <a:pt x="912555" y="430072"/>
                  </a:lnTo>
                  <a:lnTo>
                    <a:pt x="919993" y="423001"/>
                  </a:lnTo>
                  <a:lnTo>
                    <a:pt x="927430" y="415865"/>
                  </a:lnTo>
                  <a:lnTo>
                    <a:pt x="934867" y="408669"/>
                  </a:lnTo>
                  <a:lnTo>
                    <a:pt x="942304" y="401417"/>
                  </a:lnTo>
                  <a:lnTo>
                    <a:pt x="949742" y="394113"/>
                  </a:lnTo>
                  <a:lnTo>
                    <a:pt x="957179" y="386763"/>
                  </a:lnTo>
                  <a:lnTo>
                    <a:pt x="964616" y="379369"/>
                  </a:lnTo>
                  <a:lnTo>
                    <a:pt x="972053" y="371936"/>
                  </a:lnTo>
                  <a:lnTo>
                    <a:pt x="979491" y="364467"/>
                  </a:lnTo>
                  <a:lnTo>
                    <a:pt x="986928" y="356966"/>
                  </a:lnTo>
                  <a:lnTo>
                    <a:pt x="994365" y="349434"/>
                  </a:lnTo>
                  <a:lnTo>
                    <a:pt x="1001802" y="341875"/>
                  </a:lnTo>
                  <a:lnTo>
                    <a:pt x="1009240" y="334292"/>
                  </a:lnTo>
                  <a:lnTo>
                    <a:pt x="1016677" y="326686"/>
                  </a:lnTo>
                  <a:lnTo>
                    <a:pt x="1024114" y="319059"/>
                  </a:lnTo>
                  <a:lnTo>
                    <a:pt x="1031551" y="311414"/>
                  </a:lnTo>
                  <a:lnTo>
                    <a:pt x="1038989" y="303753"/>
                  </a:lnTo>
                  <a:lnTo>
                    <a:pt x="1046426" y="296075"/>
                  </a:lnTo>
                  <a:lnTo>
                    <a:pt x="1053863" y="288384"/>
                  </a:lnTo>
                  <a:lnTo>
                    <a:pt x="1061300" y="280680"/>
                  </a:lnTo>
                  <a:lnTo>
                    <a:pt x="1068738" y="272965"/>
                  </a:lnTo>
                  <a:lnTo>
                    <a:pt x="1076175" y="265239"/>
                  </a:lnTo>
                  <a:lnTo>
                    <a:pt x="1083612" y="257504"/>
                  </a:lnTo>
                  <a:lnTo>
                    <a:pt x="1091049" y="249760"/>
                  </a:lnTo>
                  <a:lnTo>
                    <a:pt x="1098487" y="242008"/>
                  </a:lnTo>
                  <a:lnTo>
                    <a:pt x="1105924" y="234249"/>
                  </a:lnTo>
                  <a:lnTo>
                    <a:pt x="1113361" y="226484"/>
                  </a:lnTo>
                  <a:lnTo>
                    <a:pt x="1120798" y="218713"/>
                  </a:lnTo>
                  <a:lnTo>
                    <a:pt x="1128236" y="210936"/>
                  </a:lnTo>
                  <a:lnTo>
                    <a:pt x="1135673" y="203154"/>
                  </a:lnTo>
                  <a:lnTo>
                    <a:pt x="1143110" y="195368"/>
                  </a:lnTo>
                  <a:lnTo>
                    <a:pt x="1150547" y="187578"/>
                  </a:lnTo>
                  <a:lnTo>
                    <a:pt x="1157985" y="179784"/>
                  </a:lnTo>
                  <a:lnTo>
                    <a:pt x="1165422" y="171987"/>
                  </a:lnTo>
                  <a:lnTo>
                    <a:pt x="1172859" y="164187"/>
                  </a:lnTo>
                  <a:lnTo>
                    <a:pt x="1180296" y="156384"/>
                  </a:lnTo>
                  <a:lnTo>
                    <a:pt x="1187734" y="148578"/>
                  </a:lnTo>
                  <a:lnTo>
                    <a:pt x="1195171" y="140770"/>
                  </a:lnTo>
                  <a:lnTo>
                    <a:pt x="1202608" y="132960"/>
                  </a:lnTo>
                  <a:lnTo>
                    <a:pt x="1210045" y="125149"/>
                  </a:lnTo>
                  <a:lnTo>
                    <a:pt x="1217483" y="117335"/>
                  </a:lnTo>
                  <a:lnTo>
                    <a:pt x="1224920" y="109520"/>
                  </a:lnTo>
                  <a:lnTo>
                    <a:pt x="1232357" y="101703"/>
                  </a:lnTo>
                  <a:lnTo>
                    <a:pt x="1239794" y="93885"/>
                  </a:lnTo>
                  <a:lnTo>
                    <a:pt x="1247232" y="86066"/>
                  </a:lnTo>
                  <a:lnTo>
                    <a:pt x="1254669" y="78245"/>
                  </a:lnTo>
                  <a:lnTo>
                    <a:pt x="1262106" y="70424"/>
                  </a:lnTo>
                  <a:lnTo>
                    <a:pt x="1269544" y="62602"/>
                  </a:lnTo>
                  <a:lnTo>
                    <a:pt x="1276981" y="54779"/>
                  </a:lnTo>
                  <a:lnTo>
                    <a:pt x="1284418" y="46955"/>
                  </a:lnTo>
                  <a:lnTo>
                    <a:pt x="1291855" y="39130"/>
                  </a:lnTo>
                  <a:lnTo>
                    <a:pt x="1299293" y="31305"/>
                  </a:lnTo>
                  <a:lnTo>
                    <a:pt x="1306730" y="23480"/>
                  </a:lnTo>
                  <a:lnTo>
                    <a:pt x="1314167" y="15653"/>
                  </a:lnTo>
                  <a:lnTo>
                    <a:pt x="1321604" y="7827"/>
                  </a:lnTo>
                  <a:lnTo>
                    <a:pt x="1329042" y="0"/>
                  </a:lnTo>
                  <a:lnTo>
                    <a:pt x="1329042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023249" y="2708263"/>
              <a:ext cx="25503" cy="255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068303" y="2701255"/>
              <a:ext cx="39518" cy="395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111769" y="2692661"/>
              <a:ext cx="56706" cy="5670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156651" y="2685482"/>
              <a:ext cx="71065" cy="7106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04537" y="2681307"/>
              <a:ext cx="79414" cy="7941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246732" y="2671442"/>
              <a:ext cx="99144" cy="9914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299885" y="2672534"/>
              <a:ext cx="96961" cy="969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357351" y="2677939"/>
              <a:ext cx="86150" cy="8615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410049" y="2678576"/>
              <a:ext cx="84876" cy="8487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462599" y="2679065"/>
              <a:ext cx="83898" cy="8389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516549" y="2680955"/>
              <a:ext cx="80120" cy="801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574973" y="2687318"/>
              <a:ext cx="67392" cy="6739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631679" y="2691963"/>
              <a:ext cx="58103" cy="581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686308" y="2694531"/>
              <a:ext cx="52967" cy="529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738743" y="2694905"/>
              <a:ext cx="52218" cy="522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786788" y="2690890"/>
              <a:ext cx="60249" cy="602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840548" y="2692589"/>
              <a:ext cx="56851" cy="5685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5901037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47082" y="2695002"/>
              <a:ext cx="52025" cy="5202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06463" y="2702321"/>
              <a:ext cx="37386" cy="373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048300" y="2692098"/>
              <a:ext cx="57832" cy="5783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07468" y="2699205"/>
              <a:ext cx="43618" cy="436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61341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214420" y="2702036"/>
              <a:ext cx="37957" cy="3795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264798" y="2700353"/>
              <a:ext cx="41323" cy="4132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307219" y="2690713"/>
              <a:ext cx="60602" cy="6060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352783" y="2684216"/>
              <a:ext cx="73596" cy="7359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407310" y="2686682"/>
              <a:ext cx="68664" cy="6866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461701" y="2689012"/>
              <a:ext cx="64004" cy="6400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515880" y="2691131"/>
              <a:ext cx="59767" cy="597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563189" y="2686379"/>
              <a:ext cx="69271" cy="6927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613981" y="2685110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662876" y="2681945"/>
              <a:ext cx="78139" cy="7813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712463" y="2679471"/>
              <a:ext cx="83088" cy="83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761588" y="2441677"/>
              <a:ext cx="88959" cy="8895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815481" y="2275220"/>
              <a:ext cx="85295" cy="852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859075" y="2165150"/>
              <a:ext cx="102227" cy="1022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910763" y="2091279"/>
              <a:ext cx="102973" cy="10297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968483" y="2014038"/>
              <a:ext cx="91655" cy="9165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7027816" y="2018474"/>
              <a:ext cx="77111" cy="771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7080143" y="2010931"/>
              <a:ext cx="76579" cy="7657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7121355" y="1894628"/>
              <a:ext cx="98275" cy="9827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7169111" y="1835071"/>
              <a:ext cx="106885" cy="10688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7228031" y="1828552"/>
              <a:ext cx="93168" cy="9316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7290771" y="1771630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7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6687296" y="3035296"/>
              <a:ext cx="1085614" cy="1368508"/>
            </a:xfrm>
            <a:custGeom>
              <a:avLst/>
              <a:pathLst>
                <a:path w="1085614" h="1368508">
                  <a:moveTo>
                    <a:pt x="0" y="1368508"/>
                  </a:moveTo>
                  <a:lnTo>
                    <a:pt x="7212" y="1358787"/>
                  </a:lnTo>
                  <a:lnTo>
                    <a:pt x="14649" y="1348759"/>
                  </a:lnTo>
                  <a:lnTo>
                    <a:pt x="22087" y="1338728"/>
                  </a:lnTo>
                  <a:lnTo>
                    <a:pt x="29524" y="1328692"/>
                  </a:lnTo>
                  <a:lnTo>
                    <a:pt x="36961" y="1318651"/>
                  </a:lnTo>
                  <a:lnTo>
                    <a:pt x="44398" y="1308607"/>
                  </a:lnTo>
                  <a:lnTo>
                    <a:pt x="51836" y="1298558"/>
                  </a:lnTo>
                  <a:lnTo>
                    <a:pt x="59273" y="1288504"/>
                  </a:lnTo>
                  <a:lnTo>
                    <a:pt x="66710" y="1278446"/>
                  </a:lnTo>
                  <a:lnTo>
                    <a:pt x="74147" y="1268382"/>
                  </a:lnTo>
                  <a:lnTo>
                    <a:pt x="81585" y="1258314"/>
                  </a:lnTo>
                  <a:lnTo>
                    <a:pt x="89022" y="1248241"/>
                  </a:lnTo>
                  <a:lnTo>
                    <a:pt x="96459" y="1238163"/>
                  </a:lnTo>
                  <a:lnTo>
                    <a:pt x="103896" y="1228079"/>
                  </a:lnTo>
                  <a:lnTo>
                    <a:pt x="111334" y="1217990"/>
                  </a:lnTo>
                  <a:lnTo>
                    <a:pt x="118771" y="1207896"/>
                  </a:lnTo>
                  <a:lnTo>
                    <a:pt x="126208" y="1197796"/>
                  </a:lnTo>
                  <a:lnTo>
                    <a:pt x="133645" y="1187690"/>
                  </a:lnTo>
                  <a:lnTo>
                    <a:pt x="141083" y="1177578"/>
                  </a:lnTo>
                  <a:lnTo>
                    <a:pt x="148520" y="1167460"/>
                  </a:lnTo>
                  <a:lnTo>
                    <a:pt x="155957" y="1157336"/>
                  </a:lnTo>
                  <a:lnTo>
                    <a:pt x="163394" y="1147206"/>
                  </a:lnTo>
                  <a:lnTo>
                    <a:pt x="170832" y="1137069"/>
                  </a:lnTo>
                  <a:lnTo>
                    <a:pt x="178269" y="1126926"/>
                  </a:lnTo>
                  <a:lnTo>
                    <a:pt x="185706" y="1116777"/>
                  </a:lnTo>
                  <a:lnTo>
                    <a:pt x="193143" y="1106620"/>
                  </a:lnTo>
                  <a:lnTo>
                    <a:pt x="200581" y="1096457"/>
                  </a:lnTo>
                  <a:lnTo>
                    <a:pt x="208018" y="1086287"/>
                  </a:lnTo>
                  <a:lnTo>
                    <a:pt x="215455" y="1076111"/>
                  </a:lnTo>
                  <a:lnTo>
                    <a:pt x="222892" y="1065927"/>
                  </a:lnTo>
                  <a:lnTo>
                    <a:pt x="230330" y="1055736"/>
                  </a:lnTo>
                  <a:lnTo>
                    <a:pt x="237767" y="1045539"/>
                  </a:lnTo>
                  <a:lnTo>
                    <a:pt x="245204" y="1035334"/>
                  </a:lnTo>
                  <a:lnTo>
                    <a:pt x="252641" y="1025122"/>
                  </a:lnTo>
                  <a:lnTo>
                    <a:pt x="260079" y="1014903"/>
                  </a:lnTo>
                  <a:lnTo>
                    <a:pt x="267516" y="1004678"/>
                  </a:lnTo>
                  <a:lnTo>
                    <a:pt x="274953" y="994446"/>
                  </a:lnTo>
                  <a:lnTo>
                    <a:pt x="282390" y="984207"/>
                  </a:lnTo>
                  <a:lnTo>
                    <a:pt x="289828" y="973962"/>
                  </a:lnTo>
                  <a:lnTo>
                    <a:pt x="297265" y="963711"/>
                  </a:lnTo>
                  <a:lnTo>
                    <a:pt x="304702" y="953454"/>
                  </a:lnTo>
                  <a:lnTo>
                    <a:pt x="312139" y="943192"/>
                  </a:lnTo>
                  <a:lnTo>
                    <a:pt x="319577" y="932925"/>
                  </a:lnTo>
                  <a:lnTo>
                    <a:pt x="327014" y="922654"/>
                  </a:lnTo>
                  <a:lnTo>
                    <a:pt x="334451" y="912380"/>
                  </a:lnTo>
                  <a:lnTo>
                    <a:pt x="341888" y="902103"/>
                  </a:lnTo>
                  <a:lnTo>
                    <a:pt x="349326" y="891825"/>
                  </a:lnTo>
                  <a:lnTo>
                    <a:pt x="356763" y="881547"/>
                  </a:lnTo>
                  <a:lnTo>
                    <a:pt x="364200" y="871270"/>
                  </a:lnTo>
                  <a:lnTo>
                    <a:pt x="371637" y="860996"/>
                  </a:lnTo>
                  <a:lnTo>
                    <a:pt x="379075" y="850727"/>
                  </a:lnTo>
                  <a:lnTo>
                    <a:pt x="386512" y="840465"/>
                  </a:lnTo>
                  <a:lnTo>
                    <a:pt x="393949" y="830213"/>
                  </a:lnTo>
                  <a:lnTo>
                    <a:pt x="401387" y="819974"/>
                  </a:lnTo>
                  <a:lnTo>
                    <a:pt x="408824" y="809751"/>
                  </a:lnTo>
                  <a:lnTo>
                    <a:pt x="416261" y="799549"/>
                  </a:lnTo>
                  <a:lnTo>
                    <a:pt x="423698" y="789371"/>
                  </a:lnTo>
                  <a:lnTo>
                    <a:pt x="431136" y="779224"/>
                  </a:lnTo>
                  <a:lnTo>
                    <a:pt x="438573" y="769113"/>
                  </a:lnTo>
                  <a:lnTo>
                    <a:pt x="446010" y="759045"/>
                  </a:lnTo>
                  <a:lnTo>
                    <a:pt x="453447" y="749028"/>
                  </a:lnTo>
                  <a:lnTo>
                    <a:pt x="460885" y="739071"/>
                  </a:lnTo>
                  <a:lnTo>
                    <a:pt x="468322" y="729183"/>
                  </a:lnTo>
                  <a:lnTo>
                    <a:pt x="475759" y="719374"/>
                  </a:lnTo>
                  <a:lnTo>
                    <a:pt x="483196" y="709657"/>
                  </a:lnTo>
                  <a:lnTo>
                    <a:pt x="490634" y="700043"/>
                  </a:lnTo>
                  <a:lnTo>
                    <a:pt x="498071" y="690545"/>
                  </a:lnTo>
                  <a:lnTo>
                    <a:pt x="505508" y="681176"/>
                  </a:lnTo>
                  <a:lnTo>
                    <a:pt x="512945" y="671948"/>
                  </a:lnTo>
                  <a:lnTo>
                    <a:pt x="520383" y="662872"/>
                  </a:lnTo>
                  <a:lnTo>
                    <a:pt x="527820" y="653956"/>
                  </a:lnTo>
                  <a:lnTo>
                    <a:pt x="535257" y="645206"/>
                  </a:lnTo>
                  <a:lnTo>
                    <a:pt x="542694" y="636622"/>
                  </a:lnTo>
                  <a:lnTo>
                    <a:pt x="550132" y="628200"/>
                  </a:lnTo>
                  <a:lnTo>
                    <a:pt x="557569" y="619928"/>
                  </a:lnTo>
                  <a:lnTo>
                    <a:pt x="565006" y="611787"/>
                  </a:lnTo>
                  <a:lnTo>
                    <a:pt x="572443" y="603752"/>
                  </a:lnTo>
                  <a:lnTo>
                    <a:pt x="579881" y="595790"/>
                  </a:lnTo>
                  <a:lnTo>
                    <a:pt x="587318" y="587865"/>
                  </a:lnTo>
                  <a:lnTo>
                    <a:pt x="594755" y="579935"/>
                  </a:lnTo>
                  <a:lnTo>
                    <a:pt x="602192" y="571960"/>
                  </a:lnTo>
                  <a:lnTo>
                    <a:pt x="609630" y="563899"/>
                  </a:lnTo>
                  <a:lnTo>
                    <a:pt x="617067" y="555718"/>
                  </a:lnTo>
                  <a:lnTo>
                    <a:pt x="624504" y="547387"/>
                  </a:lnTo>
                  <a:lnTo>
                    <a:pt x="631941" y="538883"/>
                  </a:lnTo>
                  <a:lnTo>
                    <a:pt x="639379" y="530190"/>
                  </a:lnTo>
                  <a:lnTo>
                    <a:pt x="646816" y="521299"/>
                  </a:lnTo>
                  <a:lnTo>
                    <a:pt x="654253" y="512210"/>
                  </a:lnTo>
                  <a:lnTo>
                    <a:pt x="661690" y="502924"/>
                  </a:lnTo>
                  <a:lnTo>
                    <a:pt x="669128" y="493449"/>
                  </a:lnTo>
                  <a:lnTo>
                    <a:pt x="676565" y="483796"/>
                  </a:lnTo>
                  <a:lnTo>
                    <a:pt x="684002" y="473976"/>
                  </a:lnTo>
                  <a:lnTo>
                    <a:pt x="691439" y="464003"/>
                  </a:lnTo>
                  <a:lnTo>
                    <a:pt x="698877" y="453890"/>
                  </a:lnTo>
                  <a:lnTo>
                    <a:pt x="706314" y="443650"/>
                  </a:lnTo>
                  <a:lnTo>
                    <a:pt x="713751" y="433295"/>
                  </a:lnTo>
                  <a:lnTo>
                    <a:pt x="721188" y="422838"/>
                  </a:lnTo>
                  <a:lnTo>
                    <a:pt x="728626" y="412289"/>
                  </a:lnTo>
                  <a:lnTo>
                    <a:pt x="736063" y="401658"/>
                  </a:lnTo>
                  <a:lnTo>
                    <a:pt x="743500" y="390953"/>
                  </a:lnTo>
                  <a:lnTo>
                    <a:pt x="750937" y="380182"/>
                  </a:lnTo>
                  <a:lnTo>
                    <a:pt x="758375" y="369353"/>
                  </a:lnTo>
                  <a:lnTo>
                    <a:pt x="765812" y="358471"/>
                  </a:lnTo>
                  <a:lnTo>
                    <a:pt x="773249" y="347543"/>
                  </a:lnTo>
                  <a:lnTo>
                    <a:pt x="780687" y="336572"/>
                  </a:lnTo>
                  <a:lnTo>
                    <a:pt x="788124" y="325563"/>
                  </a:lnTo>
                  <a:lnTo>
                    <a:pt x="795561" y="314519"/>
                  </a:lnTo>
                  <a:lnTo>
                    <a:pt x="802998" y="303445"/>
                  </a:lnTo>
                  <a:lnTo>
                    <a:pt x="810436" y="292343"/>
                  </a:lnTo>
                  <a:lnTo>
                    <a:pt x="817873" y="281214"/>
                  </a:lnTo>
                  <a:lnTo>
                    <a:pt x="825310" y="270063"/>
                  </a:lnTo>
                  <a:lnTo>
                    <a:pt x="832747" y="258890"/>
                  </a:lnTo>
                  <a:lnTo>
                    <a:pt x="840185" y="247698"/>
                  </a:lnTo>
                  <a:lnTo>
                    <a:pt x="847622" y="236488"/>
                  </a:lnTo>
                  <a:lnTo>
                    <a:pt x="855059" y="225261"/>
                  </a:lnTo>
                  <a:lnTo>
                    <a:pt x="862496" y="214019"/>
                  </a:lnTo>
                  <a:lnTo>
                    <a:pt x="869934" y="202762"/>
                  </a:lnTo>
                  <a:lnTo>
                    <a:pt x="877371" y="191492"/>
                  </a:lnTo>
                  <a:lnTo>
                    <a:pt x="884808" y="180210"/>
                  </a:lnTo>
                  <a:lnTo>
                    <a:pt x="892245" y="168916"/>
                  </a:lnTo>
                  <a:lnTo>
                    <a:pt x="899683" y="157612"/>
                  </a:lnTo>
                  <a:lnTo>
                    <a:pt x="907120" y="146297"/>
                  </a:lnTo>
                  <a:lnTo>
                    <a:pt x="914557" y="134972"/>
                  </a:lnTo>
                  <a:lnTo>
                    <a:pt x="921994" y="123638"/>
                  </a:lnTo>
                  <a:lnTo>
                    <a:pt x="929432" y="112296"/>
                  </a:lnTo>
                  <a:lnTo>
                    <a:pt x="936869" y="100945"/>
                  </a:lnTo>
                  <a:lnTo>
                    <a:pt x="944306" y="89587"/>
                  </a:lnTo>
                  <a:lnTo>
                    <a:pt x="951743" y="78221"/>
                  </a:lnTo>
                  <a:lnTo>
                    <a:pt x="959181" y="66848"/>
                  </a:lnTo>
                  <a:lnTo>
                    <a:pt x="966618" y="55468"/>
                  </a:lnTo>
                  <a:lnTo>
                    <a:pt x="974055" y="44082"/>
                  </a:lnTo>
                  <a:lnTo>
                    <a:pt x="981492" y="32689"/>
                  </a:lnTo>
                  <a:lnTo>
                    <a:pt x="988930" y="21291"/>
                  </a:lnTo>
                  <a:lnTo>
                    <a:pt x="996367" y="9887"/>
                  </a:lnTo>
                  <a:lnTo>
                    <a:pt x="1002811" y="0"/>
                  </a:lnTo>
                  <a:lnTo>
                    <a:pt x="1085614" y="0"/>
                  </a:lnTo>
                  <a:lnTo>
                    <a:pt x="1085614" y="45115"/>
                  </a:lnTo>
                  <a:lnTo>
                    <a:pt x="1078177" y="55124"/>
                  </a:lnTo>
                  <a:lnTo>
                    <a:pt x="1070739" y="65135"/>
                  </a:lnTo>
                  <a:lnTo>
                    <a:pt x="1063302" y="75150"/>
                  </a:lnTo>
                  <a:lnTo>
                    <a:pt x="1055865" y="85168"/>
                  </a:lnTo>
                  <a:lnTo>
                    <a:pt x="1048428" y="95188"/>
                  </a:lnTo>
                  <a:lnTo>
                    <a:pt x="1040990" y="105212"/>
                  </a:lnTo>
                  <a:lnTo>
                    <a:pt x="1033553" y="115238"/>
                  </a:lnTo>
                  <a:lnTo>
                    <a:pt x="1026116" y="125267"/>
                  </a:lnTo>
                  <a:lnTo>
                    <a:pt x="1018679" y="135299"/>
                  </a:lnTo>
                  <a:lnTo>
                    <a:pt x="1011241" y="145334"/>
                  </a:lnTo>
                  <a:lnTo>
                    <a:pt x="1003804" y="155371"/>
                  </a:lnTo>
                  <a:lnTo>
                    <a:pt x="996367" y="165411"/>
                  </a:lnTo>
                  <a:lnTo>
                    <a:pt x="988930" y="175453"/>
                  </a:lnTo>
                  <a:lnTo>
                    <a:pt x="981492" y="185496"/>
                  </a:lnTo>
                  <a:lnTo>
                    <a:pt x="974055" y="195541"/>
                  </a:lnTo>
                  <a:lnTo>
                    <a:pt x="966618" y="205588"/>
                  </a:lnTo>
                  <a:lnTo>
                    <a:pt x="959181" y="215636"/>
                  </a:lnTo>
                  <a:lnTo>
                    <a:pt x="951743" y="225684"/>
                  </a:lnTo>
                  <a:lnTo>
                    <a:pt x="944306" y="235732"/>
                  </a:lnTo>
                  <a:lnTo>
                    <a:pt x="936869" y="245779"/>
                  </a:lnTo>
                  <a:lnTo>
                    <a:pt x="929432" y="255825"/>
                  </a:lnTo>
                  <a:lnTo>
                    <a:pt x="921994" y="265869"/>
                  </a:lnTo>
                  <a:lnTo>
                    <a:pt x="914557" y="275910"/>
                  </a:lnTo>
                  <a:lnTo>
                    <a:pt x="907120" y="285946"/>
                  </a:lnTo>
                  <a:lnTo>
                    <a:pt x="899683" y="295978"/>
                  </a:lnTo>
                  <a:lnTo>
                    <a:pt x="892245" y="306002"/>
                  </a:lnTo>
                  <a:lnTo>
                    <a:pt x="884808" y="316017"/>
                  </a:lnTo>
                  <a:lnTo>
                    <a:pt x="877371" y="326022"/>
                  </a:lnTo>
                  <a:lnTo>
                    <a:pt x="869934" y="336015"/>
                  </a:lnTo>
                  <a:lnTo>
                    <a:pt x="862496" y="345992"/>
                  </a:lnTo>
                  <a:lnTo>
                    <a:pt x="855059" y="355951"/>
                  </a:lnTo>
                  <a:lnTo>
                    <a:pt x="847622" y="365889"/>
                  </a:lnTo>
                  <a:lnTo>
                    <a:pt x="840185" y="375801"/>
                  </a:lnTo>
                  <a:lnTo>
                    <a:pt x="832747" y="385684"/>
                  </a:lnTo>
                  <a:lnTo>
                    <a:pt x="825310" y="395533"/>
                  </a:lnTo>
                  <a:lnTo>
                    <a:pt x="817873" y="405341"/>
                  </a:lnTo>
                  <a:lnTo>
                    <a:pt x="810436" y="415104"/>
                  </a:lnTo>
                  <a:lnTo>
                    <a:pt x="802998" y="424813"/>
                  </a:lnTo>
                  <a:lnTo>
                    <a:pt x="795561" y="434461"/>
                  </a:lnTo>
                  <a:lnTo>
                    <a:pt x="788124" y="444040"/>
                  </a:lnTo>
                  <a:lnTo>
                    <a:pt x="780687" y="453539"/>
                  </a:lnTo>
                  <a:lnTo>
                    <a:pt x="773249" y="462950"/>
                  </a:lnTo>
                  <a:lnTo>
                    <a:pt x="765812" y="472260"/>
                  </a:lnTo>
                  <a:lnTo>
                    <a:pt x="758375" y="481459"/>
                  </a:lnTo>
                  <a:lnTo>
                    <a:pt x="750937" y="490535"/>
                  </a:lnTo>
                  <a:lnTo>
                    <a:pt x="743500" y="499478"/>
                  </a:lnTo>
                  <a:lnTo>
                    <a:pt x="736063" y="508278"/>
                  </a:lnTo>
                  <a:lnTo>
                    <a:pt x="728626" y="516927"/>
                  </a:lnTo>
                  <a:lnTo>
                    <a:pt x="721188" y="525421"/>
                  </a:lnTo>
                  <a:lnTo>
                    <a:pt x="713751" y="533756"/>
                  </a:lnTo>
                  <a:lnTo>
                    <a:pt x="706314" y="541937"/>
                  </a:lnTo>
                  <a:lnTo>
                    <a:pt x="698877" y="549972"/>
                  </a:lnTo>
                  <a:lnTo>
                    <a:pt x="691439" y="557876"/>
                  </a:lnTo>
                  <a:lnTo>
                    <a:pt x="684002" y="565669"/>
                  </a:lnTo>
                  <a:lnTo>
                    <a:pt x="676565" y="573379"/>
                  </a:lnTo>
                  <a:lnTo>
                    <a:pt x="669128" y="581037"/>
                  </a:lnTo>
                  <a:lnTo>
                    <a:pt x="661690" y="588679"/>
                  </a:lnTo>
                  <a:lnTo>
                    <a:pt x="654253" y="596342"/>
                  </a:lnTo>
                  <a:lnTo>
                    <a:pt x="646816" y="604062"/>
                  </a:lnTo>
                  <a:lnTo>
                    <a:pt x="639379" y="611875"/>
                  </a:lnTo>
                  <a:lnTo>
                    <a:pt x="631941" y="619810"/>
                  </a:lnTo>
                  <a:lnTo>
                    <a:pt x="624504" y="627893"/>
                  </a:lnTo>
                  <a:lnTo>
                    <a:pt x="617067" y="636142"/>
                  </a:lnTo>
                  <a:lnTo>
                    <a:pt x="609630" y="644571"/>
                  </a:lnTo>
                  <a:lnTo>
                    <a:pt x="602192" y="653186"/>
                  </a:lnTo>
                  <a:lnTo>
                    <a:pt x="594755" y="661987"/>
                  </a:lnTo>
                  <a:lnTo>
                    <a:pt x="587318" y="670973"/>
                  </a:lnTo>
                  <a:lnTo>
                    <a:pt x="579881" y="680136"/>
                  </a:lnTo>
                  <a:lnTo>
                    <a:pt x="572443" y="689468"/>
                  </a:lnTo>
                  <a:lnTo>
                    <a:pt x="565006" y="698957"/>
                  </a:lnTo>
                  <a:lnTo>
                    <a:pt x="557569" y="708593"/>
                  </a:lnTo>
                  <a:lnTo>
                    <a:pt x="550132" y="718363"/>
                  </a:lnTo>
                  <a:lnTo>
                    <a:pt x="542694" y="728256"/>
                  </a:lnTo>
                  <a:lnTo>
                    <a:pt x="535257" y="738261"/>
                  </a:lnTo>
                  <a:lnTo>
                    <a:pt x="527820" y="748368"/>
                  </a:lnTo>
                  <a:lnTo>
                    <a:pt x="520383" y="758567"/>
                  </a:lnTo>
                  <a:lnTo>
                    <a:pt x="512945" y="768849"/>
                  </a:lnTo>
                  <a:lnTo>
                    <a:pt x="505508" y="779207"/>
                  </a:lnTo>
                  <a:lnTo>
                    <a:pt x="498071" y="789633"/>
                  </a:lnTo>
                  <a:lnTo>
                    <a:pt x="490634" y="800120"/>
                  </a:lnTo>
                  <a:lnTo>
                    <a:pt x="483196" y="810665"/>
                  </a:lnTo>
                  <a:lnTo>
                    <a:pt x="475759" y="821260"/>
                  </a:lnTo>
                  <a:lnTo>
                    <a:pt x="468322" y="831902"/>
                  </a:lnTo>
                  <a:lnTo>
                    <a:pt x="460885" y="842587"/>
                  </a:lnTo>
                  <a:lnTo>
                    <a:pt x="453447" y="853312"/>
                  </a:lnTo>
                  <a:lnTo>
                    <a:pt x="446010" y="864073"/>
                  </a:lnTo>
                  <a:lnTo>
                    <a:pt x="438573" y="874867"/>
                  </a:lnTo>
                  <a:lnTo>
                    <a:pt x="431136" y="885693"/>
                  </a:lnTo>
                  <a:lnTo>
                    <a:pt x="423698" y="896548"/>
                  </a:lnTo>
                  <a:lnTo>
                    <a:pt x="416261" y="907430"/>
                  </a:lnTo>
                  <a:lnTo>
                    <a:pt x="408824" y="918337"/>
                  </a:lnTo>
                  <a:lnTo>
                    <a:pt x="401387" y="929268"/>
                  </a:lnTo>
                  <a:lnTo>
                    <a:pt x="393949" y="940221"/>
                  </a:lnTo>
                  <a:lnTo>
                    <a:pt x="386512" y="951196"/>
                  </a:lnTo>
                  <a:lnTo>
                    <a:pt x="379075" y="962191"/>
                  </a:lnTo>
                  <a:lnTo>
                    <a:pt x="371637" y="973205"/>
                  </a:lnTo>
                  <a:lnTo>
                    <a:pt x="364200" y="984237"/>
                  </a:lnTo>
                  <a:lnTo>
                    <a:pt x="356763" y="995286"/>
                  </a:lnTo>
                  <a:lnTo>
                    <a:pt x="349326" y="1006352"/>
                  </a:lnTo>
                  <a:lnTo>
                    <a:pt x="341888" y="1017433"/>
                  </a:lnTo>
                  <a:lnTo>
                    <a:pt x="334451" y="1028530"/>
                  </a:lnTo>
                  <a:lnTo>
                    <a:pt x="327014" y="1039641"/>
                  </a:lnTo>
                  <a:lnTo>
                    <a:pt x="319577" y="1050767"/>
                  </a:lnTo>
                  <a:lnTo>
                    <a:pt x="312139" y="1061905"/>
                  </a:lnTo>
                  <a:lnTo>
                    <a:pt x="304702" y="1073057"/>
                  </a:lnTo>
                  <a:lnTo>
                    <a:pt x="297265" y="1084221"/>
                  </a:lnTo>
                  <a:lnTo>
                    <a:pt x="289828" y="1095397"/>
                  </a:lnTo>
                  <a:lnTo>
                    <a:pt x="282390" y="1106585"/>
                  </a:lnTo>
                  <a:lnTo>
                    <a:pt x="274953" y="1117785"/>
                  </a:lnTo>
                  <a:lnTo>
                    <a:pt x="267516" y="1128995"/>
                  </a:lnTo>
                  <a:lnTo>
                    <a:pt x="260079" y="1140216"/>
                  </a:lnTo>
                  <a:lnTo>
                    <a:pt x="252641" y="1151447"/>
                  </a:lnTo>
                  <a:lnTo>
                    <a:pt x="245204" y="1162688"/>
                  </a:lnTo>
                  <a:lnTo>
                    <a:pt x="237767" y="1173939"/>
                  </a:lnTo>
                  <a:lnTo>
                    <a:pt x="230330" y="1185199"/>
                  </a:lnTo>
                  <a:lnTo>
                    <a:pt x="222892" y="1196468"/>
                  </a:lnTo>
                  <a:lnTo>
                    <a:pt x="215455" y="1207746"/>
                  </a:lnTo>
                  <a:lnTo>
                    <a:pt x="208018" y="1219033"/>
                  </a:lnTo>
                  <a:lnTo>
                    <a:pt x="200581" y="1230328"/>
                  </a:lnTo>
                  <a:lnTo>
                    <a:pt x="193143" y="1241631"/>
                  </a:lnTo>
                  <a:lnTo>
                    <a:pt x="185706" y="1252942"/>
                  </a:lnTo>
                  <a:lnTo>
                    <a:pt x="178269" y="1264260"/>
                  </a:lnTo>
                  <a:lnTo>
                    <a:pt x="170832" y="1275586"/>
                  </a:lnTo>
                  <a:lnTo>
                    <a:pt x="163394" y="1286919"/>
                  </a:lnTo>
                  <a:lnTo>
                    <a:pt x="155957" y="1298260"/>
                  </a:lnTo>
                  <a:lnTo>
                    <a:pt x="148520" y="1309607"/>
                  </a:lnTo>
                  <a:lnTo>
                    <a:pt x="141083" y="1320961"/>
                  </a:lnTo>
                  <a:lnTo>
                    <a:pt x="133645" y="1332321"/>
                  </a:lnTo>
                  <a:lnTo>
                    <a:pt x="126208" y="1343688"/>
                  </a:lnTo>
                  <a:lnTo>
                    <a:pt x="118771" y="1355060"/>
                  </a:lnTo>
                  <a:lnTo>
                    <a:pt x="111334" y="1366439"/>
                  </a:lnTo>
                  <a:lnTo>
                    <a:pt x="109982" y="1368508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6687296" y="3035296"/>
              <a:ext cx="1002811" cy="1368508"/>
            </a:xfrm>
            <a:custGeom>
              <a:avLst/>
              <a:pathLst>
                <a:path w="1002811" h="1368508">
                  <a:moveTo>
                    <a:pt x="0" y="1368508"/>
                  </a:moveTo>
                  <a:lnTo>
                    <a:pt x="7212" y="1358787"/>
                  </a:lnTo>
                  <a:lnTo>
                    <a:pt x="14649" y="1348759"/>
                  </a:lnTo>
                  <a:lnTo>
                    <a:pt x="22087" y="1338728"/>
                  </a:lnTo>
                  <a:lnTo>
                    <a:pt x="29524" y="1328692"/>
                  </a:lnTo>
                  <a:lnTo>
                    <a:pt x="36961" y="1318651"/>
                  </a:lnTo>
                  <a:lnTo>
                    <a:pt x="44398" y="1308607"/>
                  </a:lnTo>
                  <a:lnTo>
                    <a:pt x="51836" y="1298558"/>
                  </a:lnTo>
                  <a:lnTo>
                    <a:pt x="59273" y="1288504"/>
                  </a:lnTo>
                  <a:lnTo>
                    <a:pt x="66710" y="1278446"/>
                  </a:lnTo>
                  <a:lnTo>
                    <a:pt x="74147" y="1268382"/>
                  </a:lnTo>
                  <a:lnTo>
                    <a:pt x="81585" y="1258314"/>
                  </a:lnTo>
                  <a:lnTo>
                    <a:pt x="89022" y="1248241"/>
                  </a:lnTo>
                  <a:lnTo>
                    <a:pt x="96459" y="1238163"/>
                  </a:lnTo>
                  <a:lnTo>
                    <a:pt x="103896" y="1228079"/>
                  </a:lnTo>
                  <a:lnTo>
                    <a:pt x="111334" y="1217990"/>
                  </a:lnTo>
                  <a:lnTo>
                    <a:pt x="118771" y="1207896"/>
                  </a:lnTo>
                  <a:lnTo>
                    <a:pt x="126208" y="1197796"/>
                  </a:lnTo>
                  <a:lnTo>
                    <a:pt x="133645" y="1187690"/>
                  </a:lnTo>
                  <a:lnTo>
                    <a:pt x="141083" y="1177578"/>
                  </a:lnTo>
                  <a:lnTo>
                    <a:pt x="148520" y="1167460"/>
                  </a:lnTo>
                  <a:lnTo>
                    <a:pt x="155957" y="1157336"/>
                  </a:lnTo>
                  <a:lnTo>
                    <a:pt x="163394" y="1147206"/>
                  </a:lnTo>
                  <a:lnTo>
                    <a:pt x="170832" y="1137069"/>
                  </a:lnTo>
                  <a:lnTo>
                    <a:pt x="178269" y="1126926"/>
                  </a:lnTo>
                  <a:lnTo>
                    <a:pt x="185706" y="1116777"/>
                  </a:lnTo>
                  <a:lnTo>
                    <a:pt x="193143" y="1106620"/>
                  </a:lnTo>
                  <a:lnTo>
                    <a:pt x="200581" y="1096457"/>
                  </a:lnTo>
                  <a:lnTo>
                    <a:pt x="208018" y="1086287"/>
                  </a:lnTo>
                  <a:lnTo>
                    <a:pt x="215455" y="1076111"/>
                  </a:lnTo>
                  <a:lnTo>
                    <a:pt x="222892" y="1065927"/>
                  </a:lnTo>
                  <a:lnTo>
                    <a:pt x="230330" y="1055736"/>
                  </a:lnTo>
                  <a:lnTo>
                    <a:pt x="237767" y="1045539"/>
                  </a:lnTo>
                  <a:lnTo>
                    <a:pt x="245204" y="1035334"/>
                  </a:lnTo>
                  <a:lnTo>
                    <a:pt x="252641" y="1025122"/>
                  </a:lnTo>
                  <a:lnTo>
                    <a:pt x="260079" y="1014903"/>
                  </a:lnTo>
                  <a:lnTo>
                    <a:pt x="267516" y="1004678"/>
                  </a:lnTo>
                  <a:lnTo>
                    <a:pt x="274953" y="994446"/>
                  </a:lnTo>
                  <a:lnTo>
                    <a:pt x="282390" y="984207"/>
                  </a:lnTo>
                  <a:lnTo>
                    <a:pt x="289828" y="973962"/>
                  </a:lnTo>
                  <a:lnTo>
                    <a:pt x="297265" y="963711"/>
                  </a:lnTo>
                  <a:lnTo>
                    <a:pt x="304702" y="953454"/>
                  </a:lnTo>
                  <a:lnTo>
                    <a:pt x="312139" y="943192"/>
                  </a:lnTo>
                  <a:lnTo>
                    <a:pt x="319577" y="932925"/>
                  </a:lnTo>
                  <a:lnTo>
                    <a:pt x="327014" y="922654"/>
                  </a:lnTo>
                  <a:lnTo>
                    <a:pt x="334451" y="912380"/>
                  </a:lnTo>
                  <a:lnTo>
                    <a:pt x="341888" y="902103"/>
                  </a:lnTo>
                  <a:lnTo>
                    <a:pt x="349326" y="891825"/>
                  </a:lnTo>
                  <a:lnTo>
                    <a:pt x="356763" y="881547"/>
                  </a:lnTo>
                  <a:lnTo>
                    <a:pt x="364200" y="871270"/>
                  </a:lnTo>
                  <a:lnTo>
                    <a:pt x="371637" y="860996"/>
                  </a:lnTo>
                  <a:lnTo>
                    <a:pt x="379075" y="850727"/>
                  </a:lnTo>
                  <a:lnTo>
                    <a:pt x="386512" y="840465"/>
                  </a:lnTo>
                  <a:lnTo>
                    <a:pt x="393949" y="830213"/>
                  </a:lnTo>
                  <a:lnTo>
                    <a:pt x="401387" y="819974"/>
                  </a:lnTo>
                  <a:lnTo>
                    <a:pt x="408824" y="809751"/>
                  </a:lnTo>
                  <a:lnTo>
                    <a:pt x="416261" y="799549"/>
                  </a:lnTo>
                  <a:lnTo>
                    <a:pt x="423698" y="789371"/>
                  </a:lnTo>
                  <a:lnTo>
                    <a:pt x="431136" y="779224"/>
                  </a:lnTo>
                  <a:lnTo>
                    <a:pt x="438573" y="769113"/>
                  </a:lnTo>
                  <a:lnTo>
                    <a:pt x="446010" y="759045"/>
                  </a:lnTo>
                  <a:lnTo>
                    <a:pt x="453447" y="749028"/>
                  </a:lnTo>
                  <a:lnTo>
                    <a:pt x="460885" y="739071"/>
                  </a:lnTo>
                  <a:lnTo>
                    <a:pt x="468322" y="729183"/>
                  </a:lnTo>
                  <a:lnTo>
                    <a:pt x="475759" y="719374"/>
                  </a:lnTo>
                  <a:lnTo>
                    <a:pt x="483196" y="709657"/>
                  </a:lnTo>
                  <a:lnTo>
                    <a:pt x="490634" y="700043"/>
                  </a:lnTo>
                  <a:lnTo>
                    <a:pt x="498071" y="690545"/>
                  </a:lnTo>
                  <a:lnTo>
                    <a:pt x="505508" y="681176"/>
                  </a:lnTo>
                  <a:lnTo>
                    <a:pt x="512945" y="671948"/>
                  </a:lnTo>
                  <a:lnTo>
                    <a:pt x="520383" y="662872"/>
                  </a:lnTo>
                  <a:lnTo>
                    <a:pt x="527820" y="653956"/>
                  </a:lnTo>
                  <a:lnTo>
                    <a:pt x="535257" y="645206"/>
                  </a:lnTo>
                  <a:lnTo>
                    <a:pt x="542694" y="636622"/>
                  </a:lnTo>
                  <a:lnTo>
                    <a:pt x="550132" y="628200"/>
                  </a:lnTo>
                  <a:lnTo>
                    <a:pt x="557569" y="619928"/>
                  </a:lnTo>
                  <a:lnTo>
                    <a:pt x="565006" y="611787"/>
                  </a:lnTo>
                  <a:lnTo>
                    <a:pt x="572443" y="603752"/>
                  </a:lnTo>
                  <a:lnTo>
                    <a:pt x="579881" y="595790"/>
                  </a:lnTo>
                  <a:lnTo>
                    <a:pt x="587318" y="587865"/>
                  </a:lnTo>
                  <a:lnTo>
                    <a:pt x="594755" y="579935"/>
                  </a:lnTo>
                  <a:lnTo>
                    <a:pt x="602192" y="571960"/>
                  </a:lnTo>
                  <a:lnTo>
                    <a:pt x="609630" y="563899"/>
                  </a:lnTo>
                  <a:lnTo>
                    <a:pt x="617067" y="555718"/>
                  </a:lnTo>
                  <a:lnTo>
                    <a:pt x="624504" y="547387"/>
                  </a:lnTo>
                  <a:lnTo>
                    <a:pt x="631941" y="538883"/>
                  </a:lnTo>
                  <a:lnTo>
                    <a:pt x="639379" y="530190"/>
                  </a:lnTo>
                  <a:lnTo>
                    <a:pt x="646816" y="521299"/>
                  </a:lnTo>
                  <a:lnTo>
                    <a:pt x="654253" y="512210"/>
                  </a:lnTo>
                  <a:lnTo>
                    <a:pt x="661690" y="502924"/>
                  </a:lnTo>
                  <a:lnTo>
                    <a:pt x="669128" y="493449"/>
                  </a:lnTo>
                  <a:lnTo>
                    <a:pt x="676565" y="483796"/>
                  </a:lnTo>
                  <a:lnTo>
                    <a:pt x="684002" y="473976"/>
                  </a:lnTo>
                  <a:lnTo>
                    <a:pt x="691439" y="464003"/>
                  </a:lnTo>
                  <a:lnTo>
                    <a:pt x="698877" y="453890"/>
                  </a:lnTo>
                  <a:lnTo>
                    <a:pt x="706314" y="443650"/>
                  </a:lnTo>
                  <a:lnTo>
                    <a:pt x="713751" y="433295"/>
                  </a:lnTo>
                  <a:lnTo>
                    <a:pt x="721188" y="422838"/>
                  </a:lnTo>
                  <a:lnTo>
                    <a:pt x="728626" y="412289"/>
                  </a:lnTo>
                  <a:lnTo>
                    <a:pt x="736063" y="401658"/>
                  </a:lnTo>
                  <a:lnTo>
                    <a:pt x="743500" y="390953"/>
                  </a:lnTo>
                  <a:lnTo>
                    <a:pt x="750937" y="380182"/>
                  </a:lnTo>
                  <a:lnTo>
                    <a:pt x="758375" y="369353"/>
                  </a:lnTo>
                  <a:lnTo>
                    <a:pt x="765812" y="358471"/>
                  </a:lnTo>
                  <a:lnTo>
                    <a:pt x="773249" y="347543"/>
                  </a:lnTo>
                  <a:lnTo>
                    <a:pt x="780687" y="336572"/>
                  </a:lnTo>
                  <a:lnTo>
                    <a:pt x="788124" y="325563"/>
                  </a:lnTo>
                  <a:lnTo>
                    <a:pt x="795561" y="314519"/>
                  </a:lnTo>
                  <a:lnTo>
                    <a:pt x="802998" y="303445"/>
                  </a:lnTo>
                  <a:lnTo>
                    <a:pt x="810436" y="292343"/>
                  </a:lnTo>
                  <a:lnTo>
                    <a:pt x="817873" y="281214"/>
                  </a:lnTo>
                  <a:lnTo>
                    <a:pt x="825310" y="270063"/>
                  </a:lnTo>
                  <a:lnTo>
                    <a:pt x="832747" y="258890"/>
                  </a:lnTo>
                  <a:lnTo>
                    <a:pt x="840185" y="247698"/>
                  </a:lnTo>
                  <a:lnTo>
                    <a:pt x="847622" y="236488"/>
                  </a:lnTo>
                  <a:lnTo>
                    <a:pt x="855059" y="225261"/>
                  </a:lnTo>
                  <a:lnTo>
                    <a:pt x="862496" y="214019"/>
                  </a:lnTo>
                  <a:lnTo>
                    <a:pt x="869934" y="202762"/>
                  </a:lnTo>
                  <a:lnTo>
                    <a:pt x="877371" y="191492"/>
                  </a:lnTo>
                  <a:lnTo>
                    <a:pt x="884808" y="180210"/>
                  </a:lnTo>
                  <a:lnTo>
                    <a:pt x="892245" y="168916"/>
                  </a:lnTo>
                  <a:lnTo>
                    <a:pt x="899683" y="157612"/>
                  </a:lnTo>
                  <a:lnTo>
                    <a:pt x="907120" y="146297"/>
                  </a:lnTo>
                  <a:lnTo>
                    <a:pt x="914557" y="134972"/>
                  </a:lnTo>
                  <a:lnTo>
                    <a:pt x="921994" y="123638"/>
                  </a:lnTo>
                  <a:lnTo>
                    <a:pt x="929432" y="112296"/>
                  </a:lnTo>
                  <a:lnTo>
                    <a:pt x="936869" y="100945"/>
                  </a:lnTo>
                  <a:lnTo>
                    <a:pt x="944306" y="89587"/>
                  </a:lnTo>
                  <a:lnTo>
                    <a:pt x="951743" y="78221"/>
                  </a:lnTo>
                  <a:lnTo>
                    <a:pt x="959181" y="66848"/>
                  </a:lnTo>
                  <a:lnTo>
                    <a:pt x="966618" y="55468"/>
                  </a:lnTo>
                  <a:lnTo>
                    <a:pt x="974055" y="44082"/>
                  </a:lnTo>
                  <a:lnTo>
                    <a:pt x="981492" y="32689"/>
                  </a:lnTo>
                  <a:lnTo>
                    <a:pt x="988930" y="21291"/>
                  </a:lnTo>
                  <a:lnTo>
                    <a:pt x="996367" y="9887"/>
                  </a:lnTo>
                  <a:lnTo>
                    <a:pt x="10028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797279" y="3080412"/>
              <a:ext cx="975632" cy="1323392"/>
            </a:xfrm>
            <a:custGeom>
              <a:avLst/>
              <a:pathLst>
                <a:path w="975632" h="1323392">
                  <a:moveTo>
                    <a:pt x="975632" y="0"/>
                  </a:moveTo>
                  <a:lnTo>
                    <a:pt x="975632" y="0"/>
                  </a:lnTo>
                  <a:lnTo>
                    <a:pt x="968194" y="10008"/>
                  </a:lnTo>
                  <a:lnTo>
                    <a:pt x="960757" y="20020"/>
                  </a:lnTo>
                  <a:lnTo>
                    <a:pt x="953320" y="30034"/>
                  </a:lnTo>
                  <a:lnTo>
                    <a:pt x="945883" y="40052"/>
                  </a:lnTo>
                  <a:lnTo>
                    <a:pt x="938445" y="50072"/>
                  </a:lnTo>
                  <a:lnTo>
                    <a:pt x="931008" y="60096"/>
                  </a:lnTo>
                  <a:lnTo>
                    <a:pt x="923571" y="70122"/>
                  </a:lnTo>
                  <a:lnTo>
                    <a:pt x="916134" y="80152"/>
                  </a:lnTo>
                  <a:lnTo>
                    <a:pt x="908696" y="90184"/>
                  </a:lnTo>
                  <a:lnTo>
                    <a:pt x="901259" y="100218"/>
                  </a:lnTo>
                  <a:lnTo>
                    <a:pt x="893822" y="110256"/>
                  </a:lnTo>
                  <a:lnTo>
                    <a:pt x="886385" y="120295"/>
                  </a:lnTo>
                  <a:lnTo>
                    <a:pt x="878947" y="130337"/>
                  </a:lnTo>
                  <a:lnTo>
                    <a:pt x="871510" y="140380"/>
                  </a:lnTo>
                  <a:lnTo>
                    <a:pt x="864073" y="150426"/>
                  </a:lnTo>
                  <a:lnTo>
                    <a:pt x="856636" y="160472"/>
                  </a:lnTo>
                  <a:lnTo>
                    <a:pt x="849198" y="170520"/>
                  </a:lnTo>
                  <a:lnTo>
                    <a:pt x="841761" y="180568"/>
                  </a:lnTo>
                  <a:lnTo>
                    <a:pt x="834324" y="190616"/>
                  </a:lnTo>
                  <a:lnTo>
                    <a:pt x="826887" y="200663"/>
                  </a:lnTo>
                  <a:lnTo>
                    <a:pt x="819449" y="210709"/>
                  </a:lnTo>
                  <a:lnTo>
                    <a:pt x="812012" y="220753"/>
                  </a:lnTo>
                  <a:lnTo>
                    <a:pt x="804575" y="230794"/>
                  </a:lnTo>
                  <a:lnTo>
                    <a:pt x="797138" y="240831"/>
                  </a:lnTo>
                  <a:lnTo>
                    <a:pt x="789700" y="250862"/>
                  </a:lnTo>
                  <a:lnTo>
                    <a:pt x="782263" y="260886"/>
                  </a:lnTo>
                  <a:lnTo>
                    <a:pt x="774826" y="270902"/>
                  </a:lnTo>
                  <a:lnTo>
                    <a:pt x="767389" y="280907"/>
                  </a:lnTo>
                  <a:lnTo>
                    <a:pt x="759951" y="290899"/>
                  </a:lnTo>
                  <a:lnTo>
                    <a:pt x="752514" y="300876"/>
                  </a:lnTo>
                  <a:lnTo>
                    <a:pt x="745077" y="310835"/>
                  </a:lnTo>
                  <a:lnTo>
                    <a:pt x="737639" y="320773"/>
                  </a:lnTo>
                  <a:lnTo>
                    <a:pt x="730202" y="330686"/>
                  </a:lnTo>
                  <a:lnTo>
                    <a:pt x="722765" y="340568"/>
                  </a:lnTo>
                  <a:lnTo>
                    <a:pt x="715328" y="350417"/>
                  </a:lnTo>
                  <a:lnTo>
                    <a:pt x="707890" y="360226"/>
                  </a:lnTo>
                  <a:lnTo>
                    <a:pt x="700453" y="369988"/>
                  </a:lnTo>
                  <a:lnTo>
                    <a:pt x="693016" y="379697"/>
                  </a:lnTo>
                  <a:lnTo>
                    <a:pt x="685579" y="389346"/>
                  </a:lnTo>
                  <a:lnTo>
                    <a:pt x="678141" y="398924"/>
                  </a:lnTo>
                  <a:lnTo>
                    <a:pt x="670704" y="408424"/>
                  </a:lnTo>
                  <a:lnTo>
                    <a:pt x="663267" y="417834"/>
                  </a:lnTo>
                  <a:lnTo>
                    <a:pt x="655830" y="427144"/>
                  </a:lnTo>
                  <a:lnTo>
                    <a:pt x="648392" y="436343"/>
                  </a:lnTo>
                  <a:lnTo>
                    <a:pt x="640955" y="445419"/>
                  </a:lnTo>
                  <a:lnTo>
                    <a:pt x="633518" y="454362"/>
                  </a:lnTo>
                  <a:lnTo>
                    <a:pt x="626081" y="463163"/>
                  </a:lnTo>
                  <a:lnTo>
                    <a:pt x="618643" y="471812"/>
                  </a:lnTo>
                  <a:lnTo>
                    <a:pt x="611206" y="480305"/>
                  </a:lnTo>
                  <a:lnTo>
                    <a:pt x="603769" y="488640"/>
                  </a:lnTo>
                  <a:lnTo>
                    <a:pt x="596332" y="496821"/>
                  </a:lnTo>
                  <a:lnTo>
                    <a:pt x="588894" y="504856"/>
                  </a:lnTo>
                  <a:lnTo>
                    <a:pt x="581457" y="512760"/>
                  </a:lnTo>
                  <a:lnTo>
                    <a:pt x="574020" y="520554"/>
                  </a:lnTo>
                  <a:lnTo>
                    <a:pt x="566583" y="528263"/>
                  </a:lnTo>
                  <a:lnTo>
                    <a:pt x="559145" y="535922"/>
                  </a:lnTo>
                  <a:lnTo>
                    <a:pt x="551708" y="543563"/>
                  </a:lnTo>
                  <a:lnTo>
                    <a:pt x="544271" y="551226"/>
                  </a:lnTo>
                  <a:lnTo>
                    <a:pt x="536834" y="558946"/>
                  </a:lnTo>
                  <a:lnTo>
                    <a:pt x="529396" y="566759"/>
                  </a:lnTo>
                  <a:lnTo>
                    <a:pt x="521959" y="574694"/>
                  </a:lnTo>
                  <a:lnTo>
                    <a:pt x="514522" y="582777"/>
                  </a:lnTo>
                  <a:lnTo>
                    <a:pt x="507085" y="591026"/>
                  </a:lnTo>
                  <a:lnTo>
                    <a:pt x="499647" y="599455"/>
                  </a:lnTo>
                  <a:lnTo>
                    <a:pt x="492210" y="608070"/>
                  </a:lnTo>
                  <a:lnTo>
                    <a:pt x="484773" y="616872"/>
                  </a:lnTo>
                  <a:lnTo>
                    <a:pt x="477336" y="625857"/>
                  </a:lnTo>
                  <a:lnTo>
                    <a:pt x="469898" y="635021"/>
                  </a:lnTo>
                  <a:lnTo>
                    <a:pt x="462461" y="644352"/>
                  </a:lnTo>
                  <a:lnTo>
                    <a:pt x="455024" y="653841"/>
                  </a:lnTo>
                  <a:lnTo>
                    <a:pt x="447587" y="663477"/>
                  </a:lnTo>
                  <a:lnTo>
                    <a:pt x="440149" y="673247"/>
                  </a:lnTo>
                  <a:lnTo>
                    <a:pt x="432712" y="683140"/>
                  </a:lnTo>
                  <a:lnTo>
                    <a:pt x="425275" y="693146"/>
                  </a:lnTo>
                  <a:lnTo>
                    <a:pt x="417838" y="703252"/>
                  </a:lnTo>
                  <a:lnTo>
                    <a:pt x="410400" y="713451"/>
                  </a:lnTo>
                  <a:lnTo>
                    <a:pt x="402963" y="723734"/>
                  </a:lnTo>
                  <a:lnTo>
                    <a:pt x="395526" y="734091"/>
                  </a:lnTo>
                  <a:lnTo>
                    <a:pt x="388089" y="744517"/>
                  </a:lnTo>
                  <a:lnTo>
                    <a:pt x="380651" y="755005"/>
                  </a:lnTo>
                  <a:lnTo>
                    <a:pt x="373214" y="765549"/>
                  </a:lnTo>
                  <a:lnTo>
                    <a:pt x="365777" y="776144"/>
                  </a:lnTo>
                  <a:lnTo>
                    <a:pt x="358339" y="786786"/>
                  </a:lnTo>
                  <a:lnTo>
                    <a:pt x="350902" y="797472"/>
                  </a:lnTo>
                  <a:lnTo>
                    <a:pt x="343465" y="808196"/>
                  </a:lnTo>
                  <a:lnTo>
                    <a:pt x="336028" y="818957"/>
                  </a:lnTo>
                  <a:lnTo>
                    <a:pt x="328590" y="829752"/>
                  </a:lnTo>
                  <a:lnTo>
                    <a:pt x="321153" y="840577"/>
                  </a:lnTo>
                  <a:lnTo>
                    <a:pt x="313716" y="851432"/>
                  </a:lnTo>
                  <a:lnTo>
                    <a:pt x="306279" y="862314"/>
                  </a:lnTo>
                  <a:lnTo>
                    <a:pt x="298841" y="873221"/>
                  </a:lnTo>
                  <a:lnTo>
                    <a:pt x="291404" y="884152"/>
                  </a:lnTo>
                  <a:lnTo>
                    <a:pt x="283967" y="895106"/>
                  </a:lnTo>
                  <a:lnTo>
                    <a:pt x="276530" y="906080"/>
                  </a:lnTo>
                  <a:lnTo>
                    <a:pt x="269092" y="917075"/>
                  </a:lnTo>
                  <a:lnTo>
                    <a:pt x="261655" y="928089"/>
                  </a:lnTo>
                  <a:lnTo>
                    <a:pt x="254218" y="939121"/>
                  </a:lnTo>
                  <a:lnTo>
                    <a:pt x="246781" y="950170"/>
                  </a:lnTo>
                  <a:lnTo>
                    <a:pt x="239343" y="961236"/>
                  </a:lnTo>
                  <a:lnTo>
                    <a:pt x="231906" y="972318"/>
                  </a:lnTo>
                  <a:lnTo>
                    <a:pt x="224469" y="983414"/>
                  </a:lnTo>
                  <a:lnTo>
                    <a:pt x="217032" y="994526"/>
                  </a:lnTo>
                  <a:lnTo>
                    <a:pt x="209594" y="1005651"/>
                  </a:lnTo>
                  <a:lnTo>
                    <a:pt x="202157" y="1016790"/>
                  </a:lnTo>
                  <a:lnTo>
                    <a:pt x="194720" y="1027941"/>
                  </a:lnTo>
                  <a:lnTo>
                    <a:pt x="187283" y="1039105"/>
                  </a:lnTo>
                  <a:lnTo>
                    <a:pt x="179845" y="1050282"/>
                  </a:lnTo>
                  <a:lnTo>
                    <a:pt x="172408" y="1061470"/>
                  </a:lnTo>
                  <a:lnTo>
                    <a:pt x="164971" y="1072669"/>
                  </a:lnTo>
                  <a:lnTo>
                    <a:pt x="157534" y="1083879"/>
                  </a:lnTo>
                  <a:lnTo>
                    <a:pt x="150096" y="1095100"/>
                  </a:lnTo>
                  <a:lnTo>
                    <a:pt x="142659" y="1106331"/>
                  </a:lnTo>
                  <a:lnTo>
                    <a:pt x="135222" y="1117572"/>
                  </a:lnTo>
                  <a:lnTo>
                    <a:pt x="127785" y="1128823"/>
                  </a:lnTo>
                  <a:lnTo>
                    <a:pt x="120347" y="1140083"/>
                  </a:lnTo>
                  <a:lnTo>
                    <a:pt x="112910" y="1151352"/>
                  </a:lnTo>
                  <a:lnTo>
                    <a:pt x="105473" y="1162630"/>
                  </a:lnTo>
                  <a:lnTo>
                    <a:pt x="98036" y="1173917"/>
                  </a:lnTo>
                  <a:lnTo>
                    <a:pt x="90598" y="1185212"/>
                  </a:lnTo>
                  <a:lnTo>
                    <a:pt x="83161" y="1196515"/>
                  </a:lnTo>
                  <a:lnTo>
                    <a:pt x="75724" y="1207826"/>
                  </a:lnTo>
                  <a:lnTo>
                    <a:pt x="68287" y="1219144"/>
                  </a:lnTo>
                  <a:lnTo>
                    <a:pt x="60849" y="1230470"/>
                  </a:lnTo>
                  <a:lnTo>
                    <a:pt x="53412" y="1241804"/>
                  </a:lnTo>
                  <a:lnTo>
                    <a:pt x="45975" y="1253144"/>
                  </a:lnTo>
                  <a:lnTo>
                    <a:pt x="38538" y="1264491"/>
                  </a:lnTo>
                  <a:lnTo>
                    <a:pt x="31100" y="1275845"/>
                  </a:lnTo>
                  <a:lnTo>
                    <a:pt x="23663" y="1287205"/>
                  </a:lnTo>
                  <a:lnTo>
                    <a:pt x="16226" y="1298572"/>
                  </a:lnTo>
                  <a:lnTo>
                    <a:pt x="8789" y="1309944"/>
                  </a:lnTo>
                  <a:lnTo>
                    <a:pt x="1351" y="1321323"/>
                  </a:lnTo>
                  <a:lnTo>
                    <a:pt x="0" y="13233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6745783" y="3035296"/>
              <a:ext cx="998648" cy="1368508"/>
            </a:xfrm>
            <a:custGeom>
              <a:avLst/>
              <a:pathLst>
                <a:path w="998648" h="1368508">
                  <a:moveTo>
                    <a:pt x="0" y="1368508"/>
                  </a:moveTo>
                  <a:lnTo>
                    <a:pt x="786" y="1367373"/>
                  </a:lnTo>
                  <a:lnTo>
                    <a:pt x="8223" y="1356635"/>
                  </a:lnTo>
                  <a:lnTo>
                    <a:pt x="15660" y="1345898"/>
                  </a:lnTo>
                  <a:lnTo>
                    <a:pt x="23098" y="1335160"/>
                  </a:lnTo>
                  <a:lnTo>
                    <a:pt x="30535" y="1324423"/>
                  </a:lnTo>
                  <a:lnTo>
                    <a:pt x="37972" y="1313686"/>
                  </a:lnTo>
                  <a:lnTo>
                    <a:pt x="45409" y="1302949"/>
                  </a:lnTo>
                  <a:lnTo>
                    <a:pt x="52847" y="1292212"/>
                  </a:lnTo>
                  <a:lnTo>
                    <a:pt x="60284" y="1281475"/>
                  </a:lnTo>
                  <a:lnTo>
                    <a:pt x="67721" y="1270738"/>
                  </a:lnTo>
                  <a:lnTo>
                    <a:pt x="75158" y="1260001"/>
                  </a:lnTo>
                  <a:lnTo>
                    <a:pt x="82596" y="1249265"/>
                  </a:lnTo>
                  <a:lnTo>
                    <a:pt x="90033" y="1238529"/>
                  </a:lnTo>
                  <a:lnTo>
                    <a:pt x="97470" y="1227792"/>
                  </a:lnTo>
                  <a:lnTo>
                    <a:pt x="104907" y="1217057"/>
                  </a:lnTo>
                  <a:lnTo>
                    <a:pt x="112345" y="1206321"/>
                  </a:lnTo>
                  <a:lnTo>
                    <a:pt x="119782" y="1195586"/>
                  </a:lnTo>
                  <a:lnTo>
                    <a:pt x="127219" y="1184851"/>
                  </a:lnTo>
                  <a:lnTo>
                    <a:pt x="134656" y="1174116"/>
                  </a:lnTo>
                  <a:lnTo>
                    <a:pt x="142094" y="1163382"/>
                  </a:lnTo>
                  <a:lnTo>
                    <a:pt x="149531" y="1152649"/>
                  </a:lnTo>
                  <a:lnTo>
                    <a:pt x="156968" y="1141915"/>
                  </a:lnTo>
                  <a:lnTo>
                    <a:pt x="164406" y="1131183"/>
                  </a:lnTo>
                  <a:lnTo>
                    <a:pt x="171843" y="1120452"/>
                  </a:lnTo>
                  <a:lnTo>
                    <a:pt x="179280" y="1109721"/>
                  </a:lnTo>
                  <a:lnTo>
                    <a:pt x="186717" y="1098991"/>
                  </a:lnTo>
                  <a:lnTo>
                    <a:pt x="194155" y="1088262"/>
                  </a:lnTo>
                  <a:lnTo>
                    <a:pt x="201592" y="1077535"/>
                  </a:lnTo>
                  <a:lnTo>
                    <a:pt x="209029" y="1066809"/>
                  </a:lnTo>
                  <a:lnTo>
                    <a:pt x="216466" y="1056084"/>
                  </a:lnTo>
                  <a:lnTo>
                    <a:pt x="223904" y="1045361"/>
                  </a:lnTo>
                  <a:lnTo>
                    <a:pt x="231341" y="1034641"/>
                  </a:lnTo>
                  <a:lnTo>
                    <a:pt x="238778" y="1023922"/>
                  </a:lnTo>
                  <a:lnTo>
                    <a:pt x="246215" y="1013207"/>
                  </a:lnTo>
                  <a:lnTo>
                    <a:pt x="253653" y="1002494"/>
                  </a:lnTo>
                  <a:lnTo>
                    <a:pt x="261090" y="991785"/>
                  </a:lnTo>
                  <a:lnTo>
                    <a:pt x="268527" y="981079"/>
                  </a:lnTo>
                  <a:lnTo>
                    <a:pt x="275964" y="970378"/>
                  </a:lnTo>
                  <a:lnTo>
                    <a:pt x="283402" y="959682"/>
                  </a:lnTo>
                  <a:lnTo>
                    <a:pt x="290839" y="948992"/>
                  </a:lnTo>
                  <a:lnTo>
                    <a:pt x="298276" y="938308"/>
                  </a:lnTo>
                  <a:lnTo>
                    <a:pt x="305713" y="927632"/>
                  </a:lnTo>
                  <a:lnTo>
                    <a:pt x="313151" y="916963"/>
                  </a:lnTo>
                  <a:lnTo>
                    <a:pt x="320588" y="906305"/>
                  </a:lnTo>
                  <a:lnTo>
                    <a:pt x="328025" y="895657"/>
                  </a:lnTo>
                  <a:lnTo>
                    <a:pt x="335462" y="885022"/>
                  </a:lnTo>
                  <a:lnTo>
                    <a:pt x="342900" y="874400"/>
                  </a:lnTo>
                  <a:lnTo>
                    <a:pt x="350337" y="863795"/>
                  </a:lnTo>
                  <a:lnTo>
                    <a:pt x="357774" y="853208"/>
                  </a:lnTo>
                  <a:lnTo>
                    <a:pt x="365211" y="842642"/>
                  </a:lnTo>
                  <a:lnTo>
                    <a:pt x="372649" y="832099"/>
                  </a:lnTo>
                  <a:lnTo>
                    <a:pt x="380086" y="821584"/>
                  </a:lnTo>
                  <a:lnTo>
                    <a:pt x="387523" y="811099"/>
                  </a:lnTo>
                  <a:lnTo>
                    <a:pt x="394960" y="800650"/>
                  </a:lnTo>
                  <a:lnTo>
                    <a:pt x="402398" y="790241"/>
                  </a:lnTo>
                  <a:lnTo>
                    <a:pt x="409835" y="779877"/>
                  </a:lnTo>
                  <a:lnTo>
                    <a:pt x="417272" y="769565"/>
                  </a:lnTo>
                  <a:lnTo>
                    <a:pt x="424709" y="759313"/>
                  </a:lnTo>
                  <a:lnTo>
                    <a:pt x="432147" y="749128"/>
                  </a:lnTo>
                  <a:lnTo>
                    <a:pt x="439584" y="739019"/>
                  </a:lnTo>
                  <a:lnTo>
                    <a:pt x="447021" y="728996"/>
                  </a:lnTo>
                  <a:lnTo>
                    <a:pt x="454458" y="719069"/>
                  </a:lnTo>
                  <a:lnTo>
                    <a:pt x="461896" y="709251"/>
                  </a:lnTo>
                  <a:lnTo>
                    <a:pt x="469333" y="699554"/>
                  </a:lnTo>
                  <a:lnTo>
                    <a:pt x="476770" y="689989"/>
                  </a:lnTo>
                  <a:lnTo>
                    <a:pt x="484207" y="680570"/>
                  </a:lnTo>
                  <a:lnTo>
                    <a:pt x="491645" y="671309"/>
                  </a:lnTo>
                  <a:lnTo>
                    <a:pt x="499082" y="662214"/>
                  </a:lnTo>
                  <a:lnTo>
                    <a:pt x="506519" y="653295"/>
                  </a:lnTo>
                  <a:lnTo>
                    <a:pt x="513956" y="644555"/>
                  </a:lnTo>
                  <a:lnTo>
                    <a:pt x="521394" y="635993"/>
                  </a:lnTo>
                  <a:lnTo>
                    <a:pt x="528831" y="627605"/>
                  </a:lnTo>
                  <a:lnTo>
                    <a:pt x="536268" y="619377"/>
                  </a:lnTo>
                  <a:lnTo>
                    <a:pt x="543706" y="611289"/>
                  </a:lnTo>
                  <a:lnTo>
                    <a:pt x="551143" y="603316"/>
                  </a:lnTo>
                  <a:lnTo>
                    <a:pt x="558580" y="595424"/>
                  </a:lnTo>
                  <a:lnTo>
                    <a:pt x="566017" y="587578"/>
                  </a:lnTo>
                  <a:lnTo>
                    <a:pt x="573455" y="579737"/>
                  </a:lnTo>
                  <a:lnTo>
                    <a:pt x="580892" y="571862"/>
                  </a:lnTo>
                  <a:lnTo>
                    <a:pt x="588329" y="563915"/>
                  </a:lnTo>
                  <a:lnTo>
                    <a:pt x="595766" y="555861"/>
                  </a:lnTo>
                  <a:lnTo>
                    <a:pt x="603204" y="547674"/>
                  </a:lnTo>
                  <a:lnTo>
                    <a:pt x="610641" y="539330"/>
                  </a:lnTo>
                  <a:lnTo>
                    <a:pt x="618078" y="530817"/>
                  </a:lnTo>
                  <a:lnTo>
                    <a:pt x="625515" y="522126"/>
                  </a:lnTo>
                  <a:lnTo>
                    <a:pt x="632953" y="513256"/>
                  </a:lnTo>
                  <a:lnTo>
                    <a:pt x="640390" y="504209"/>
                  </a:lnTo>
                  <a:lnTo>
                    <a:pt x="647827" y="494992"/>
                  </a:lnTo>
                  <a:lnTo>
                    <a:pt x="655264" y="485614"/>
                  </a:lnTo>
                  <a:lnTo>
                    <a:pt x="662702" y="476088"/>
                  </a:lnTo>
                  <a:lnTo>
                    <a:pt x="670139" y="466426"/>
                  </a:lnTo>
                  <a:lnTo>
                    <a:pt x="677576" y="456640"/>
                  </a:lnTo>
                  <a:lnTo>
                    <a:pt x="685013" y="446742"/>
                  </a:lnTo>
                  <a:lnTo>
                    <a:pt x="692451" y="436744"/>
                  </a:lnTo>
                  <a:lnTo>
                    <a:pt x="699888" y="426658"/>
                  </a:lnTo>
                  <a:lnTo>
                    <a:pt x="707325" y="416492"/>
                  </a:lnTo>
                  <a:lnTo>
                    <a:pt x="714762" y="406257"/>
                  </a:lnTo>
                  <a:lnTo>
                    <a:pt x="722200" y="395961"/>
                  </a:lnTo>
                  <a:lnTo>
                    <a:pt x="729637" y="385611"/>
                  </a:lnTo>
                  <a:lnTo>
                    <a:pt x="737074" y="375214"/>
                  </a:lnTo>
                  <a:lnTo>
                    <a:pt x="744511" y="364775"/>
                  </a:lnTo>
                  <a:lnTo>
                    <a:pt x="751949" y="354300"/>
                  </a:lnTo>
                  <a:lnTo>
                    <a:pt x="759386" y="343792"/>
                  </a:lnTo>
                  <a:lnTo>
                    <a:pt x="766823" y="333257"/>
                  </a:lnTo>
                  <a:lnTo>
                    <a:pt x="774260" y="322697"/>
                  </a:lnTo>
                  <a:lnTo>
                    <a:pt x="781698" y="312115"/>
                  </a:lnTo>
                  <a:lnTo>
                    <a:pt x="789135" y="301514"/>
                  </a:lnTo>
                  <a:lnTo>
                    <a:pt x="796572" y="290897"/>
                  </a:lnTo>
                  <a:lnTo>
                    <a:pt x="804009" y="280266"/>
                  </a:lnTo>
                  <a:lnTo>
                    <a:pt x="811447" y="269621"/>
                  </a:lnTo>
                  <a:lnTo>
                    <a:pt x="818884" y="258965"/>
                  </a:lnTo>
                  <a:lnTo>
                    <a:pt x="826321" y="248300"/>
                  </a:lnTo>
                  <a:lnTo>
                    <a:pt x="833758" y="237625"/>
                  </a:lnTo>
                  <a:lnTo>
                    <a:pt x="841196" y="226943"/>
                  </a:lnTo>
                  <a:lnTo>
                    <a:pt x="848633" y="216255"/>
                  </a:lnTo>
                  <a:lnTo>
                    <a:pt x="856070" y="205560"/>
                  </a:lnTo>
                  <a:lnTo>
                    <a:pt x="863507" y="194861"/>
                  </a:lnTo>
                  <a:lnTo>
                    <a:pt x="870945" y="184156"/>
                  </a:lnTo>
                  <a:lnTo>
                    <a:pt x="878382" y="173448"/>
                  </a:lnTo>
                  <a:lnTo>
                    <a:pt x="885819" y="162736"/>
                  </a:lnTo>
                  <a:lnTo>
                    <a:pt x="893256" y="152021"/>
                  </a:lnTo>
                  <a:lnTo>
                    <a:pt x="900694" y="141304"/>
                  </a:lnTo>
                  <a:lnTo>
                    <a:pt x="908131" y="130584"/>
                  </a:lnTo>
                  <a:lnTo>
                    <a:pt x="915568" y="119861"/>
                  </a:lnTo>
                  <a:lnTo>
                    <a:pt x="923005" y="109137"/>
                  </a:lnTo>
                  <a:lnTo>
                    <a:pt x="930443" y="98412"/>
                  </a:lnTo>
                  <a:lnTo>
                    <a:pt x="937880" y="87685"/>
                  </a:lnTo>
                  <a:lnTo>
                    <a:pt x="945317" y="76956"/>
                  </a:lnTo>
                  <a:lnTo>
                    <a:pt x="952755" y="66227"/>
                  </a:lnTo>
                  <a:lnTo>
                    <a:pt x="960192" y="55496"/>
                  </a:lnTo>
                  <a:lnTo>
                    <a:pt x="967629" y="44765"/>
                  </a:lnTo>
                  <a:lnTo>
                    <a:pt x="975066" y="34033"/>
                  </a:lnTo>
                  <a:lnTo>
                    <a:pt x="982504" y="23300"/>
                  </a:lnTo>
                  <a:lnTo>
                    <a:pt x="989941" y="12566"/>
                  </a:lnTo>
                  <a:lnTo>
                    <a:pt x="997378" y="1832"/>
                  </a:lnTo>
                  <a:lnTo>
                    <a:pt x="998648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022342" y="4390146"/>
              <a:ext cx="27318" cy="273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066994" y="4382737"/>
              <a:ext cx="42135" cy="421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114611" y="4378293"/>
              <a:ext cx="51023" cy="5102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156048" y="4367670"/>
              <a:ext cx="72270" cy="722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199058" y="4358619"/>
              <a:ext cx="90371" cy="9037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253193" y="4360693"/>
              <a:ext cx="86223" cy="8622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12362" y="4367801"/>
              <a:ext cx="72008" cy="7200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364194" y="4367572"/>
              <a:ext cx="72464" cy="724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415751" y="4367068"/>
              <a:ext cx="73473" cy="734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67689" y="4366945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518927" y="4366122"/>
              <a:ext cx="75364" cy="753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572798" y="4367933"/>
              <a:ext cx="71742" cy="7174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629435" y="4372509"/>
              <a:ext cx="62591" cy="6259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683155" y="4374169"/>
              <a:ext cx="59271" cy="5927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732146" y="4371099"/>
              <a:ext cx="65411" cy="654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769476" y="4356368"/>
              <a:ext cx="94873" cy="948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825326" y="4360157"/>
              <a:ext cx="87295" cy="8729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884175" y="4366945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935613" y="4366323"/>
              <a:ext cx="74964" cy="749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03174" y="4381823"/>
              <a:ext cx="43963" cy="439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046241" y="4372829"/>
              <a:ext cx="61952" cy="6195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99832" y="4374359"/>
              <a:ext cx="58890" cy="5889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153434" y="4375900"/>
              <a:ext cx="55809" cy="5580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200121" y="4370527"/>
              <a:ext cx="66555" cy="665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48036" y="4366381"/>
              <a:ext cx="74848" cy="748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06069" y="4372353"/>
              <a:ext cx="62903" cy="6290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53414" y="4367637"/>
              <a:ext cx="72335" cy="72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402200" y="4364363"/>
              <a:ext cx="78883" cy="7888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447935" y="4358037"/>
              <a:ext cx="91535" cy="915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499293" y="4357334"/>
              <a:ext cx="92940" cy="9294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545030" y="4351010"/>
              <a:ext cx="105588" cy="10558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600003" y="4353923"/>
              <a:ext cx="99763" cy="997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649738" y="4351597"/>
              <a:ext cx="104415" cy="10441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703189" y="4352987"/>
              <a:ext cx="101635" cy="1016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756334" y="4354071"/>
              <a:ext cx="99467" cy="9946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806448" y="4171827"/>
              <a:ext cx="103360" cy="10336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851487" y="4210888"/>
              <a:ext cx="117404" cy="11740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906142" y="4103778"/>
              <a:ext cx="112215" cy="11221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967062" y="3991040"/>
              <a:ext cx="94496" cy="9449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7021391" y="3875703"/>
              <a:ext cx="89961" cy="8996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7078749" y="3843424"/>
              <a:ext cx="79366" cy="7936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121403" y="3751783"/>
              <a:ext cx="98180" cy="981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7176607" y="3705656"/>
              <a:ext cx="91893" cy="918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7232292" y="3642623"/>
              <a:ext cx="84645" cy="8464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7282993" y="3585991"/>
              <a:ext cx="87365" cy="8736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7355952" y="3599019"/>
              <a:ext cx="45568" cy="4556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6720480" y="4787775"/>
              <a:ext cx="1052431" cy="1298819"/>
            </a:xfrm>
            <a:custGeom>
              <a:avLst/>
              <a:pathLst>
                <a:path w="1052431" h="1298819">
                  <a:moveTo>
                    <a:pt x="0" y="1298819"/>
                  </a:moveTo>
                  <a:lnTo>
                    <a:pt x="3778" y="1294355"/>
                  </a:lnTo>
                  <a:lnTo>
                    <a:pt x="11215" y="1285565"/>
                  </a:lnTo>
                  <a:lnTo>
                    <a:pt x="18652" y="1276772"/>
                  </a:lnTo>
                  <a:lnTo>
                    <a:pt x="26089" y="1267976"/>
                  </a:lnTo>
                  <a:lnTo>
                    <a:pt x="33527" y="1259178"/>
                  </a:lnTo>
                  <a:lnTo>
                    <a:pt x="40964" y="1250376"/>
                  </a:lnTo>
                  <a:lnTo>
                    <a:pt x="48401" y="1241571"/>
                  </a:lnTo>
                  <a:lnTo>
                    <a:pt x="55838" y="1232763"/>
                  </a:lnTo>
                  <a:lnTo>
                    <a:pt x="63276" y="1223951"/>
                  </a:lnTo>
                  <a:lnTo>
                    <a:pt x="70713" y="1215137"/>
                  </a:lnTo>
                  <a:lnTo>
                    <a:pt x="78150" y="1206318"/>
                  </a:lnTo>
                  <a:lnTo>
                    <a:pt x="85587" y="1197496"/>
                  </a:lnTo>
                  <a:lnTo>
                    <a:pt x="93025" y="1188670"/>
                  </a:lnTo>
                  <a:lnTo>
                    <a:pt x="100462" y="1179840"/>
                  </a:lnTo>
                  <a:lnTo>
                    <a:pt x="107899" y="1171005"/>
                  </a:lnTo>
                  <a:lnTo>
                    <a:pt x="115336" y="1162167"/>
                  </a:lnTo>
                  <a:lnTo>
                    <a:pt x="122774" y="1153324"/>
                  </a:lnTo>
                  <a:lnTo>
                    <a:pt x="130211" y="1144476"/>
                  </a:lnTo>
                  <a:lnTo>
                    <a:pt x="137648" y="1135624"/>
                  </a:lnTo>
                  <a:lnTo>
                    <a:pt x="145085" y="1126766"/>
                  </a:lnTo>
                  <a:lnTo>
                    <a:pt x="152523" y="1117903"/>
                  </a:lnTo>
                  <a:lnTo>
                    <a:pt x="159960" y="1109035"/>
                  </a:lnTo>
                  <a:lnTo>
                    <a:pt x="167397" y="1100162"/>
                  </a:lnTo>
                  <a:lnTo>
                    <a:pt x="174834" y="1091282"/>
                  </a:lnTo>
                  <a:lnTo>
                    <a:pt x="182272" y="1082397"/>
                  </a:lnTo>
                  <a:lnTo>
                    <a:pt x="189709" y="1073505"/>
                  </a:lnTo>
                  <a:lnTo>
                    <a:pt x="197146" y="1064606"/>
                  </a:lnTo>
                  <a:lnTo>
                    <a:pt x="204584" y="1055701"/>
                  </a:lnTo>
                  <a:lnTo>
                    <a:pt x="212021" y="1046789"/>
                  </a:lnTo>
                  <a:lnTo>
                    <a:pt x="219458" y="1037870"/>
                  </a:lnTo>
                  <a:lnTo>
                    <a:pt x="226895" y="1028943"/>
                  </a:lnTo>
                  <a:lnTo>
                    <a:pt x="234333" y="1020008"/>
                  </a:lnTo>
                  <a:lnTo>
                    <a:pt x="241770" y="1011065"/>
                  </a:lnTo>
                  <a:lnTo>
                    <a:pt x="249207" y="1002114"/>
                  </a:lnTo>
                  <a:lnTo>
                    <a:pt x="256644" y="993154"/>
                  </a:lnTo>
                  <a:lnTo>
                    <a:pt x="264082" y="984185"/>
                  </a:lnTo>
                  <a:lnTo>
                    <a:pt x="271519" y="975206"/>
                  </a:lnTo>
                  <a:lnTo>
                    <a:pt x="278956" y="966218"/>
                  </a:lnTo>
                  <a:lnTo>
                    <a:pt x="286393" y="957220"/>
                  </a:lnTo>
                  <a:lnTo>
                    <a:pt x="293831" y="948211"/>
                  </a:lnTo>
                  <a:lnTo>
                    <a:pt x="301268" y="939192"/>
                  </a:lnTo>
                  <a:lnTo>
                    <a:pt x="308705" y="930162"/>
                  </a:lnTo>
                  <a:lnTo>
                    <a:pt x="316142" y="921121"/>
                  </a:lnTo>
                  <a:lnTo>
                    <a:pt x="323580" y="912069"/>
                  </a:lnTo>
                  <a:lnTo>
                    <a:pt x="331017" y="903004"/>
                  </a:lnTo>
                  <a:lnTo>
                    <a:pt x="338454" y="893928"/>
                  </a:lnTo>
                  <a:lnTo>
                    <a:pt x="345891" y="884839"/>
                  </a:lnTo>
                  <a:lnTo>
                    <a:pt x="353329" y="875738"/>
                  </a:lnTo>
                  <a:lnTo>
                    <a:pt x="360766" y="866624"/>
                  </a:lnTo>
                  <a:lnTo>
                    <a:pt x="368203" y="857498"/>
                  </a:lnTo>
                  <a:lnTo>
                    <a:pt x="375640" y="848359"/>
                  </a:lnTo>
                  <a:lnTo>
                    <a:pt x="383078" y="839208"/>
                  </a:lnTo>
                  <a:lnTo>
                    <a:pt x="390515" y="830044"/>
                  </a:lnTo>
                  <a:lnTo>
                    <a:pt x="397952" y="820869"/>
                  </a:lnTo>
                  <a:lnTo>
                    <a:pt x="405389" y="811681"/>
                  </a:lnTo>
                  <a:lnTo>
                    <a:pt x="412827" y="802482"/>
                  </a:lnTo>
                  <a:lnTo>
                    <a:pt x="420264" y="793273"/>
                  </a:lnTo>
                  <a:lnTo>
                    <a:pt x="427701" y="784055"/>
                  </a:lnTo>
                  <a:lnTo>
                    <a:pt x="435138" y="774828"/>
                  </a:lnTo>
                  <a:lnTo>
                    <a:pt x="442576" y="765594"/>
                  </a:lnTo>
                  <a:lnTo>
                    <a:pt x="450013" y="756356"/>
                  </a:lnTo>
                  <a:lnTo>
                    <a:pt x="457450" y="747114"/>
                  </a:lnTo>
                  <a:lnTo>
                    <a:pt x="464887" y="737872"/>
                  </a:lnTo>
                  <a:lnTo>
                    <a:pt x="472325" y="728632"/>
                  </a:lnTo>
                  <a:lnTo>
                    <a:pt x="479762" y="719398"/>
                  </a:lnTo>
                  <a:lnTo>
                    <a:pt x="487199" y="710174"/>
                  </a:lnTo>
                  <a:lnTo>
                    <a:pt x="494636" y="700964"/>
                  </a:lnTo>
                  <a:lnTo>
                    <a:pt x="502074" y="691774"/>
                  </a:lnTo>
                  <a:lnTo>
                    <a:pt x="509511" y="682609"/>
                  </a:lnTo>
                  <a:lnTo>
                    <a:pt x="516948" y="673477"/>
                  </a:lnTo>
                  <a:lnTo>
                    <a:pt x="524385" y="664384"/>
                  </a:lnTo>
                  <a:lnTo>
                    <a:pt x="531823" y="655340"/>
                  </a:lnTo>
                  <a:lnTo>
                    <a:pt x="539260" y="646353"/>
                  </a:lnTo>
                  <a:lnTo>
                    <a:pt x="546697" y="637433"/>
                  </a:lnTo>
                  <a:lnTo>
                    <a:pt x="554134" y="628590"/>
                  </a:lnTo>
                  <a:lnTo>
                    <a:pt x="561572" y="619835"/>
                  </a:lnTo>
                  <a:lnTo>
                    <a:pt x="569009" y="611180"/>
                  </a:lnTo>
                  <a:lnTo>
                    <a:pt x="576446" y="602634"/>
                  </a:lnTo>
                  <a:lnTo>
                    <a:pt x="583884" y="594208"/>
                  </a:lnTo>
                  <a:lnTo>
                    <a:pt x="591321" y="585908"/>
                  </a:lnTo>
                  <a:lnTo>
                    <a:pt x="598758" y="577742"/>
                  </a:lnTo>
                  <a:lnTo>
                    <a:pt x="606195" y="569711"/>
                  </a:lnTo>
                  <a:lnTo>
                    <a:pt x="613633" y="561814"/>
                  </a:lnTo>
                  <a:lnTo>
                    <a:pt x="621070" y="554045"/>
                  </a:lnTo>
                  <a:lnTo>
                    <a:pt x="628507" y="546392"/>
                  </a:lnTo>
                  <a:lnTo>
                    <a:pt x="635944" y="538838"/>
                  </a:lnTo>
                  <a:lnTo>
                    <a:pt x="643382" y="531359"/>
                  </a:lnTo>
                  <a:lnTo>
                    <a:pt x="650819" y="523930"/>
                  </a:lnTo>
                  <a:lnTo>
                    <a:pt x="658256" y="516518"/>
                  </a:lnTo>
                  <a:lnTo>
                    <a:pt x="665693" y="509090"/>
                  </a:lnTo>
                  <a:lnTo>
                    <a:pt x="673131" y="501614"/>
                  </a:lnTo>
                  <a:lnTo>
                    <a:pt x="680568" y="494058"/>
                  </a:lnTo>
                  <a:lnTo>
                    <a:pt x="688005" y="486393"/>
                  </a:lnTo>
                  <a:lnTo>
                    <a:pt x="695442" y="478594"/>
                  </a:lnTo>
                  <a:lnTo>
                    <a:pt x="702880" y="470642"/>
                  </a:lnTo>
                  <a:lnTo>
                    <a:pt x="710317" y="462525"/>
                  </a:lnTo>
                  <a:lnTo>
                    <a:pt x="717754" y="454234"/>
                  </a:lnTo>
                  <a:lnTo>
                    <a:pt x="725191" y="445767"/>
                  </a:lnTo>
                  <a:lnTo>
                    <a:pt x="732629" y="437125"/>
                  </a:lnTo>
                  <a:lnTo>
                    <a:pt x="740066" y="428313"/>
                  </a:lnTo>
                  <a:lnTo>
                    <a:pt x="747503" y="419339"/>
                  </a:lnTo>
                  <a:lnTo>
                    <a:pt x="754940" y="410214"/>
                  </a:lnTo>
                  <a:lnTo>
                    <a:pt x="762378" y="400947"/>
                  </a:lnTo>
                  <a:lnTo>
                    <a:pt x="769815" y="391550"/>
                  </a:lnTo>
                  <a:lnTo>
                    <a:pt x="777252" y="382034"/>
                  </a:lnTo>
                  <a:lnTo>
                    <a:pt x="784689" y="372410"/>
                  </a:lnTo>
                  <a:lnTo>
                    <a:pt x="792127" y="362688"/>
                  </a:lnTo>
                  <a:lnTo>
                    <a:pt x="799564" y="352879"/>
                  </a:lnTo>
                  <a:lnTo>
                    <a:pt x="807001" y="342992"/>
                  </a:lnTo>
                  <a:lnTo>
                    <a:pt x="814438" y="333034"/>
                  </a:lnTo>
                  <a:lnTo>
                    <a:pt x="821876" y="323013"/>
                  </a:lnTo>
                  <a:lnTo>
                    <a:pt x="829313" y="312936"/>
                  </a:lnTo>
                  <a:lnTo>
                    <a:pt x="836750" y="302808"/>
                  </a:lnTo>
                  <a:lnTo>
                    <a:pt x="844187" y="292636"/>
                  </a:lnTo>
                  <a:lnTo>
                    <a:pt x="851625" y="282424"/>
                  </a:lnTo>
                  <a:lnTo>
                    <a:pt x="859062" y="272175"/>
                  </a:lnTo>
                  <a:lnTo>
                    <a:pt x="866499" y="261895"/>
                  </a:lnTo>
                  <a:lnTo>
                    <a:pt x="873936" y="251586"/>
                  </a:lnTo>
                  <a:lnTo>
                    <a:pt x="881374" y="241251"/>
                  </a:lnTo>
                  <a:lnTo>
                    <a:pt x="888811" y="230893"/>
                  </a:lnTo>
                  <a:lnTo>
                    <a:pt x="896248" y="220514"/>
                  </a:lnTo>
                  <a:lnTo>
                    <a:pt x="903685" y="210117"/>
                  </a:lnTo>
                  <a:lnTo>
                    <a:pt x="911123" y="199702"/>
                  </a:lnTo>
                  <a:lnTo>
                    <a:pt x="918560" y="189272"/>
                  </a:lnTo>
                  <a:lnTo>
                    <a:pt x="925997" y="178828"/>
                  </a:lnTo>
                  <a:lnTo>
                    <a:pt x="933434" y="168371"/>
                  </a:lnTo>
                  <a:lnTo>
                    <a:pt x="940872" y="157903"/>
                  </a:lnTo>
                  <a:lnTo>
                    <a:pt x="948309" y="147425"/>
                  </a:lnTo>
                  <a:lnTo>
                    <a:pt x="955746" y="136937"/>
                  </a:lnTo>
                  <a:lnTo>
                    <a:pt x="963183" y="126440"/>
                  </a:lnTo>
                  <a:lnTo>
                    <a:pt x="970621" y="115935"/>
                  </a:lnTo>
                  <a:lnTo>
                    <a:pt x="978058" y="105423"/>
                  </a:lnTo>
                  <a:lnTo>
                    <a:pt x="985495" y="94904"/>
                  </a:lnTo>
                  <a:lnTo>
                    <a:pt x="992933" y="84379"/>
                  </a:lnTo>
                  <a:lnTo>
                    <a:pt x="1000370" y="73848"/>
                  </a:lnTo>
                  <a:lnTo>
                    <a:pt x="1007807" y="63311"/>
                  </a:lnTo>
                  <a:lnTo>
                    <a:pt x="1015244" y="52770"/>
                  </a:lnTo>
                  <a:lnTo>
                    <a:pt x="1022682" y="42224"/>
                  </a:lnTo>
                  <a:lnTo>
                    <a:pt x="1030119" y="31674"/>
                  </a:lnTo>
                  <a:lnTo>
                    <a:pt x="1037556" y="21119"/>
                  </a:lnTo>
                  <a:lnTo>
                    <a:pt x="1044993" y="10561"/>
                  </a:lnTo>
                  <a:lnTo>
                    <a:pt x="1052431" y="0"/>
                  </a:lnTo>
                  <a:lnTo>
                    <a:pt x="1052431" y="159505"/>
                  </a:lnTo>
                  <a:lnTo>
                    <a:pt x="1044993" y="168240"/>
                  </a:lnTo>
                  <a:lnTo>
                    <a:pt x="1037556" y="176971"/>
                  </a:lnTo>
                  <a:lnTo>
                    <a:pt x="1030119" y="185700"/>
                  </a:lnTo>
                  <a:lnTo>
                    <a:pt x="1022682" y="194425"/>
                  </a:lnTo>
                  <a:lnTo>
                    <a:pt x="1015244" y="203145"/>
                  </a:lnTo>
                  <a:lnTo>
                    <a:pt x="1007807" y="211861"/>
                  </a:lnTo>
                  <a:lnTo>
                    <a:pt x="1000370" y="220570"/>
                  </a:lnTo>
                  <a:lnTo>
                    <a:pt x="992933" y="229273"/>
                  </a:lnTo>
                  <a:lnTo>
                    <a:pt x="985495" y="237968"/>
                  </a:lnTo>
                  <a:lnTo>
                    <a:pt x="978058" y="246654"/>
                  </a:lnTo>
                  <a:lnTo>
                    <a:pt x="970621" y="255330"/>
                  </a:lnTo>
                  <a:lnTo>
                    <a:pt x="963183" y="263994"/>
                  </a:lnTo>
                  <a:lnTo>
                    <a:pt x="955746" y="272645"/>
                  </a:lnTo>
                  <a:lnTo>
                    <a:pt x="948309" y="281281"/>
                  </a:lnTo>
                  <a:lnTo>
                    <a:pt x="940872" y="289901"/>
                  </a:lnTo>
                  <a:lnTo>
                    <a:pt x="933434" y="298501"/>
                  </a:lnTo>
                  <a:lnTo>
                    <a:pt x="925997" y="307079"/>
                  </a:lnTo>
                  <a:lnTo>
                    <a:pt x="918560" y="315633"/>
                  </a:lnTo>
                  <a:lnTo>
                    <a:pt x="911123" y="324160"/>
                  </a:lnTo>
                  <a:lnTo>
                    <a:pt x="903685" y="332655"/>
                  </a:lnTo>
                  <a:lnTo>
                    <a:pt x="896248" y="341115"/>
                  </a:lnTo>
                  <a:lnTo>
                    <a:pt x="888811" y="349536"/>
                  </a:lnTo>
                  <a:lnTo>
                    <a:pt x="881374" y="357913"/>
                  </a:lnTo>
                  <a:lnTo>
                    <a:pt x="873936" y="366241"/>
                  </a:lnTo>
                  <a:lnTo>
                    <a:pt x="866499" y="374515"/>
                  </a:lnTo>
                  <a:lnTo>
                    <a:pt x="859062" y="382727"/>
                  </a:lnTo>
                  <a:lnTo>
                    <a:pt x="851625" y="390873"/>
                  </a:lnTo>
                  <a:lnTo>
                    <a:pt x="844187" y="398944"/>
                  </a:lnTo>
                  <a:lnTo>
                    <a:pt x="836750" y="406935"/>
                  </a:lnTo>
                  <a:lnTo>
                    <a:pt x="829313" y="414838"/>
                  </a:lnTo>
                  <a:lnTo>
                    <a:pt x="821876" y="422646"/>
                  </a:lnTo>
                  <a:lnTo>
                    <a:pt x="814438" y="430352"/>
                  </a:lnTo>
                  <a:lnTo>
                    <a:pt x="807001" y="437950"/>
                  </a:lnTo>
                  <a:lnTo>
                    <a:pt x="799564" y="445436"/>
                  </a:lnTo>
                  <a:lnTo>
                    <a:pt x="792127" y="452806"/>
                  </a:lnTo>
                  <a:lnTo>
                    <a:pt x="784689" y="460059"/>
                  </a:lnTo>
                  <a:lnTo>
                    <a:pt x="777252" y="467194"/>
                  </a:lnTo>
                  <a:lnTo>
                    <a:pt x="769815" y="474217"/>
                  </a:lnTo>
                  <a:lnTo>
                    <a:pt x="762378" y="481134"/>
                  </a:lnTo>
                  <a:lnTo>
                    <a:pt x="754940" y="487955"/>
                  </a:lnTo>
                  <a:lnTo>
                    <a:pt x="747503" y="494694"/>
                  </a:lnTo>
                  <a:lnTo>
                    <a:pt x="740066" y="501369"/>
                  </a:lnTo>
                  <a:lnTo>
                    <a:pt x="732629" y="507999"/>
                  </a:lnTo>
                  <a:lnTo>
                    <a:pt x="725191" y="514607"/>
                  </a:lnTo>
                  <a:lnTo>
                    <a:pt x="717754" y="521216"/>
                  </a:lnTo>
                  <a:lnTo>
                    <a:pt x="710317" y="527851"/>
                  </a:lnTo>
                  <a:lnTo>
                    <a:pt x="702880" y="534537"/>
                  </a:lnTo>
                  <a:lnTo>
                    <a:pt x="695442" y="541296"/>
                  </a:lnTo>
                  <a:lnTo>
                    <a:pt x="688005" y="548147"/>
                  </a:lnTo>
                  <a:lnTo>
                    <a:pt x="680568" y="555110"/>
                  </a:lnTo>
                  <a:lnTo>
                    <a:pt x="673131" y="562197"/>
                  </a:lnTo>
                  <a:lnTo>
                    <a:pt x="665693" y="569420"/>
                  </a:lnTo>
                  <a:lnTo>
                    <a:pt x="658256" y="576786"/>
                  </a:lnTo>
                  <a:lnTo>
                    <a:pt x="650819" y="584299"/>
                  </a:lnTo>
                  <a:lnTo>
                    <a:pt x="643382" y="591960"/>
                  </a:lnTo>
                  <a:lnTo>
                    <a:pt x="635944" y="599768"/>
                  </a:lnTo>
                  <a:lnTo>
                    <a:pt x="628507" y="607720"/>
                  </a:lnTo>
                  <a:lnTo>
                    <a:pt x="621070" y="615810"/>
                  </a:lnTo>
                  <a:lnTo>
                    <a:pt x="613633" y="624034"/>
                  </a:lnTo>
                  <a:lnTo>
                    <a:pt x="606195" y="632384"/>
                  </a:lnTo>
                  <a:lnTo>
                    <a:pt x="598758" y="640853"/>
                  </a:lnTo>
                  <a:lnTo>
                    <a:pt x="591321" y="649436"/>
                  </a:lnTo>
                  <a:lnTo>
                    <a:pt x="583884" y="658124"/>
                  </a:lnTo>
                  <a:lnTo>
                    <a:pt x="576446" y="666912"/>
                  </a:lnTo>
                  <a:lnTo>
                    <a:pt x="569009" y="675792"/>
                  </a:lnTo>
                  <a:lnTo>
                    <a:pt x="561572" y="684759"/>
                  </a:lnTo>
                  <a:lnTo>
                    <a:pt x="554134" y="693808"/>
                  </a:lnTo>
                  <a:lnTo>
                    <a:pt x="546697" y="702933"/>
                  </a:lnTo>
                  <a:lnTo>
                    <a:pt x="539260" y="712130"/>
                  </a:lnTo>
                  <a:lnTo>
                    <a:pt x="531823" y="721395"/>
                  </a:lnTo>
                  <a:lnTo>
                    <a:pt x="524385" y="730723"/>
                  </a:lnTo>
                  <a:lnTo>
                    <a:pt x="516948" y="740111"/>
                  </a:lnTo>
                  <a:lnTo>
                    <a:pt x="509511" y="749556"/>
                  </a:lnTo>
                  <a:lnTo>
                    <a:pt x="502074" y="759054"/>
                  </a:lnTo>
                  <a:lnTo>
                    <a:pt x="494636" y="768603"/>
                  </a:lnTo>
                  <a:lnTo>
                    <a:pt x="487199" y="778201"/>
                  </a:lnTo>
                  <a:lnTo>
                    <a:pt x="479762" y="787845"/>
                  </a:lnTo>
                  <a:lnTo>
                    <a:pt x="472325" y="797532"/>
                  </a:lnTo>
                  <a:lnTo>
                    <a:pt x="464887" y="807261"/>
                  </a:lnTo>
                  <a:lnTo>
                    <a:pt x="457450" y="817031"/>
                  </a:lnTo>
                  <a:lnTo>
                    <a:pt x="450013" y="826838"/>
                  </a:lnTo>
                  <a:lnTo>
                    <a:pt x="442576" y="836681"/>
                  </a:lnTo>
                  <a:lnTo>
                    <a:pt x="435138" y="846559"/>
                  </a:lnTo>
                  <a:lnTo>
                    <a:pt x="427701" y="856470"/>
                  </a:lnTo>
                  <a:lnTo>
                    <a:pt x="420264" y="866413"/>
                  </a:lnTo>
                  <a:lnTo>
                    <a:pt x="412827" y="876385"/>
                  </a:lnTo>
                  <a:lnTo>
                    <a:pt x="405389" y="886387"/>
                  </a:lnTo>
                  <a:lnTo>
                    <a:pt x="397952" y="896416"/>
                  </a:lnTo>
                  <a:lnTo>
                    <a:pt x="390515" y="906471"/>
                  </a:lnTo>
                  <a:lnTo>
                    <a:pt x="383078" y="916552"/>
                  </a:lnTo>
                  <a:lnTo>
                    <a:pt x="375640" y="926656"/>
                  </a:lnTo>
                  <a:lnTo>
                    <a:pt x="368203" y="936783"/>
                  </a:lnTo>
                  <a:lnTo>
                    <a:pt x="360766" y="946932"/>
                  </a:lnTo>
                  <a:lnTo>
                    <a:pt x="353329" y="957101"/>
                  </a:lnTo>
                  <a:lnTo>
                    <a:pt x="345891" y="967291"/>
                  </a:lnTo>
                  <a:lnTo>
                    <a:pt x="338454" y="977499"/>
                  </a:lnTo>
                  <a:lnTo>
                    <a:pt x="331017" y="987725"/>
                  </a:lnTo>
                  <a:lnTo>
                    <a:pt x="323580" y="997969"/>
                  </a:lnTo>
                  <a:lnTo>
                    <a:pt x="316142" y="1008229"/>
                  </a:lnTo>
                  <a:lnTo>
                    <a:pt x="308705" y="1018504"/>
                  </a:lnTo>
                  <a:lnTo>
                    <a:pt x="301268" y="1028794"/>
                  </a:lnTo>
                  <a:lnTo>
                    <a:pt x="293831" y="1039099"/>
                  </a:lnTo>
                  <a:lnTo>
                    <a:pt x="286393" y="1049417"/>
                  </a:lnTo>
                  <a:lnTo>
                    <a:pt x="278956" y="1059748"/>
                  </a:lnTo>
                  <a:lnTo>
                    <a:pt x="271519" y="1070091"/>
                  </a:lnTo>
                  <a:lnTo>
                    <a:pt x="264082" y="1080446"/>
                  </a:lnTo>
                  <a:lnTo>
                    <a:pt x="256644" y="1090812"/>
                  </a:lnTo>
                  <a:lnTo>
                    <a:pt x="249207" y="1101189"/>
                  </a:lnTo>
                  <a:lnTo>
                    <a:pt x="241770" y="1111576"/>
                  </a:lnTo>
                  <a:lnTo>
                    <a:pt x="234333" y="1121972"/>
                  </a:lnTo>
                  <a:lnTo>
                    <a:pt x="226895" y="1132379"/>
                  </a:lnTo>
                  <a:lnTo>
                    <a:pt x="219458" y="1142794"/>
                  </a:lnTo>
                  <a:lnTo>
                    <a:pt x="212021" y="1153217"/>
                  </a:lnTo>
                  <a:lnTo>
                    <a:pt x="204584" y="1163649"/>
                  </a:lnTo>
                  <a:lnTo>
                    <a:pt x="197146" y="1174088"/>
                  </a:lnTo>
                  <a:lnTo>
                    <a:pt x="189709" y="1184535"/>
                  </a:lnTo>
                  <a:lnTo>
                    <a:pt x="182272" y="1194989"/>
                  </a:lnTo>
                  <a:lnTo>
                    <a:pt x="174834" y="1205450"/>
                  </a:lnTo>
                  <a:lnTo>
                    <a:pt x="167397" y="1215917"/>
                  </a:lnTo>
                  <a:lnTo>
                    <a:pt x="159960" y="1226391"/>
                  </a:lnTo>
                  <a:lnTo>
                    <a:pt x="152523" y="1236870"/>
                  </a:lnTo>
                  <a:lnTo>
                    <a:pt x="145085" y="1247356"/>
                  </a:lnTo>
                  <a:lnTo>
                    <a:pt x="137648" y="1257847"/>
                  </a:lnTo>
                  <a:lnTo>
                    <a:pt x="130211" y="1268343"/>
                  </a:lnTo>
                  <a:lnTo>
                    <a:pt x="122774" y="1278844"/>
                  </a:lnTo>
                  <a:lnTo>
                    <a:pt x="115336" y="1289350"/>
                  </a:lnTo>
                  <a:lnTo>
                    <a:pt x="108636" y="1298819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6720480" y="4787775"/>
              <a:ext cx="1052431" cy="1298819"/>
            </a:xfrm>
            <a:custGeom>
              <a:avLst/>
              <a:pathLst>
                <a:path w="1052431" h="1298819">
                  <a:moveTo>
                    <a:pt x="0" y="1298819"/>
                  </a:moveTo>
                  <a:lnTo>
                    <a:pt x="3778" y="1294355"/>
                  </a:lnTo>
                  <a:lnTo>
                    <a:pt x="11215" y="1285565"/>
                  </a:lnTo>
                  <a:lnTo>
                    <a:pt x="18652" y="1276772"/>
                  </a:lnTo>
                  <a:lnTo>
                    <a:pt x="26089" y="1267976"/>
                  </a:lnTo>
                  <a:lnTo>
                    <a:pt x="33527" y="1259178"/>
                  </a:lnTo>
                  <a:lnTo>
                    <a:pt x="40964" y="1250376"/>
                  </a:lnTo>
                  <a:lnTo>
                    <a:pt x="48401" y="1241571"/>
                  </a:lnTo>
                  <a:lnTo>
                    <a:pt x="55838" y="1232763"/>
                  </a:lnTo>
                  <a:lnTo>
                    <a:pt x="63276" y="1223951"/>
                  </a:lnTo>
                  <a:lnTo>
                    <a:pt x="70713" y="1215137"/>
                  </a:lnTo>
                  <a:lnTo>
                    <a:pt x="78150" y="1206318"/>
                  </a:lnTo>
                  <a:lnTo>
                    <a:pt x="85587" y="1197496"/>
                  </a:lnTo>
                  <a:lnTo>
                    <a:pt x="93025" y="1188670"/>
                  </a:lnTo>
                  <a:lnTo>
                    <a:pt x="100462" y="1179840"/>
                  </a:lnTo>
                  <a:lnTo>
                    <a:pt x="107899" y="1171005"/>
                  </a:lnTo>
                  <a:lnTo>
                    <a:pt x="115336" y="1162167"/>
                  </a:lnTo>
                  <a:lnTo>
                    <a:pt x="122774" y="1153324"/>
                  </a:lnTo>
                  <a:lnTo>
                    <a:pt x="130211" y="1144476"/>
                  </a:lnTo>
                  <a:lnTo>
                    <a:pt x="137648" y="1135624"/>
                  </a:lnTo>
                  <a:lnTo>
                    <a:pt x="145085" y="1126766"/>
                  </a:lnTo>
                  <a:lnTo>
                    <a:pt x="152523" y="1117903"/>
                  </a:lnTo>
                  <a:lnTo>
                    <a:pt x="159960" y="1109035"/>
                  </a:lnTo>
                  <a:lnTo>
                    <a:pt x="167397" y="1100162"/>
                  </a:lnTo>
                  <a:lnTo>
                    <a:pt x="174834" y="1091282"/>
                  </a:lnTo>
                  <a:lnTo>
                    <a:pt x="182272" y="1082397"/>
                  </a:lnTo>
                  <a:lnTo>
                    <a:pt x="189709" y="1073505"/>
                  </a:lnTo>
                  <a:lnTo>
                    <a:pt x="197146" y="1064606"/>
                  </a:lnTo>
                  <a:lnTo>
                    <a:pt x="204584" y="1055701"/>
                  </a:lnTo>
                  <a:lnTo>
                    <a:pt x="212021" y="1046789"/>
                  </a:lnTo>
                  <a:lnTo>
                    <a:pt x="219458" y="1037870"/>
                  </a:lnTo>
                  <a:lnTo>
                    <a:pt x="226895" y="1028943"/>
                  </a:lnTo>
                  <a:lnTo>
                    <a:pt x="234333" y="1020008"/>
                  </a:lnTo>
                  <a:lnTo>
                    <a:pt x="241770" y="1011065"/>
                  </a:lnTo>
                  <a:lnTo>
                    <a:pt x="249207" y="1002114"/>
                  </a:lnTo>
                  <a:lnTo>
                    <a:pt x="256644" y="993154"/>
                  </a:lnTo>
                  <a:lnTo>
                    <a:pt x="264082" y="984185"/>
                  </a:lnTo>
                  <a:lnTo>
                    <a:pt x="271519" y="975206"/>
                  </a:lnTo>
                  <a:lnTo>
                    <a:pt x="278956" y="966218"/>
                  </a:lnTo>
                  <a:lnTo>
                    <a:pt x="286393" y="957220"/>
                  </a:lnTo>
                  <a:lnTo>
                    <a:pt x="293831" y="948211"/>
                  </a:lnTo>
                  <a:lnTo>
                    <a:pt x="301268" y="939192"/>
                  </a:lnTo>
                  <a:lnTo>
                    <a:pt x="308705" y="930162"/>
                  </a:lnTo>
                  <a:lnTo>
                    <a:pt x="316142" y="921121"/>
                  </a:lnTo>
                  <a:lnTo>
                    <a:pt x="323580" y="912069"/>
                  </a:lnTo>
                  <a:lnTo>
                    <a:pt x="331017" y="903004"/>
                  </a:lnTo>
                  <a:lnTo>
                    <a:pt x="338454" y="893928"/>
                  </a:lnTo>
                  <a:lnTo>
                    <a:pt x="345891" y="884839"/>
                  </a:lnTo>
                  <a:lnTo>
                    <a:pt x="353329" y="875738"/>
                  </a:lnTo>
                  <a:lnTo>
                    <a:pt x="360766" y="866624"/>
                  </a:lnTo>
                  <a:lnTo>
                    <a:pt x="368203" y="857498"/>
                  </a:lnTo>
                  <a:lnTo>
                    <a:pt x="375640" y="848359"/>
                  </a:lnTo>
                  <a:lnTo>
                    <a:pt x="383078" y="839208"/>
                  </a:lnTo>
                  <a:lnTo>
                    <a:pt x="390515" y="830044"/>
                  </a:lnTo>
                  <a:lnTo>
                    <a:pt x="397952" y="820869"/>
                  </a:lnTo>
                  <a:lnTo>
                    <a:pt x="405389" y="811681"/>
                  </a:lnTo>
                  <a:lnTo>
                    <a:pt x="412827" y="802482"/>
                  </a:lnTo>
                  <a:lnTo>
                    <a:pt x="420264" y="793273"/>
                  </a:lnTo>
                  <a:lnTo>
                    <a:pt x="427701" y="784055"/>
                  </a:lnTo>
                  <a:lnTo>
                    <a:pt x="435138" y="774828"/>
                  </a:lnTo>
                  <a:lnTo>
                    <a:pt x="442576" y="765594"/>
                  </a:lnTo>
                  <a:lnTo>
                    <a:pt x="450013" y="756356"/>
                  </a:lnTo>
                  <a:lnTo>
                    <a:pt x="457450" y="747114"/>
                  </a:lnTo>
                  <a:lnTo>
                    <a:pt x="464887" y="737872"/>
                  </a:lnTo>
                  <a:lnTo>
                    <a:pt x="472325" y="728632"/>
                  </a:lnTo>
                  <a:lnTo>
                    <a:pt x="479762" y="719398"/>
                  </a:lnTo>
                  <a:lnTo>
                    <a:pt x="487199" y="710174"/>
                  </a:lnTo>
                  <a:lnTo>
                    <a:pt x="494636" y="700964"/>
                  </a:lnTo>
                  <a:lnTo>
                    <a:pt x="502074" y="691774"/>
                  </a:lnTo>
                  <a:lnTo>
                    <a:pt x="509511" y="682609"/>
                  </a:lnTo>
                  <a:lnTo>
                    <a:pt x="516948" y="673477"/>
                  </a:lnTo>
                  <a:lnTo>
                    <a:pt x="524385" y="664384"/>
                  </a:lnTo>
                  <a:lnTo>
                    <a:pt x="531823" y="655340"/>
                  </a:lnTo>
                  <a:lnTo>
                    <a:pt x="539260" y="646353"/>
                  </a:lnTo>
                  <a:lnTo>
                    <a:pt x="546697" y="637433"/>
                  </a:lnTo>
                  <a:lnTo>
                    <a:pt x="554134" y="628590"/>
                  </a:lnTo>
                  <a:lnTo>
                    <a:pt x="561572" y="619835"/>
                  </a:lnTo>
                  <a:lnTo>
                    <a:pt x="569009" y="611180"/>
                  </a:lnTo>
                  <a:lnTo>
                    <a:pt x="576446" y="602634"/>
                  </a:lnTo>
                  <a:lnTo>
                    <a:pt x="583884" y="594208"/>
                  </a:lnTo>
                  <a:lnTo>
                    <a:pt x="591321" y="585908"/>
                  </a:lnTo>
                  <a:lnTo>
                    <a:pt x="598758" y="577742"/>
                  </a:lnTo>
                  <a:lnTo>
                    <a:pt x="606195" y="569711"/>
                  </a:lnTo>
                  <a:lnTo>
                    <a:pt x="613633" y="561814"/>
                  </a:lnTo>
                  <a:lnTo>
                    <a:pt x="621070" y="554045"/>
                  </a:lnTo>
                  <a:lnTo>
                    <a:pt x="628507" y="546392"/>
                  </a:lnTo>
                  <a:lnTo>
                    <a:pt x="635944" y="538838"/>
                  </a:lnTo>
                  <a:lnTo>
                    <a:pt x="643382" y="531359"/>
                  </a:lnTo>
                  <a:lnTo>
                    <a:pt x="650819" y="523930"/>
                  </a:lnTo>
                  <a:lnTo>
                    <a:pt x="658256" y="516518"/>
                  </a:lnTo>
                  <a:lnTo>
                    <a:pt x="665693" y="509090"/>
                  </a:lnTo>
                  <a:lnTo>
                    <a:pt x="673131" y="501614"/>
                  </a:lnTo>
                  <a:lnTo>
                    <a:pt x="680568" y="494058"/>
                  </a:lnTo>
                  <a:lnTo>
                    <a:pt x="688005" y="486393"/>
                  </a:lnTo>
                  <a:lnTo>
                    <a:pt x="695442" y="478594"/>
                  </a:lnTo>
                  <a:lnTo>
                    <a:pt x="702880" y="470642"/>
                  </a:lnTo>
                  <a:lnTo>
                    <a:pt x="710317" y="462525"/>
                  </a:lnTo>
                  <a:lnTo>
                    <a:pt x="717754" y="454234"/>
                  </a:lnTo>
                  <a:lnTo>
                    <a:pt x="725191" y="445767"/>
                  </a:lnTo>
                  <a:lnTo>
                    <a:pt x="732629" y="437125"/>
                  </a:lnTo>
                  <a:lnTo>
                    <a:pt x="740066" y="428313"/>
                  </a:lnTo>
                  <a:lnTo>
                    <a:pt x="747503" y="419339"/>
                  </a:lnTo>
                  <a:lnTo>
                    <a:pt x="754940" y="410214"/>
                  </a:lnTo>
                  <a:lnTo>
                    <a:pt x="762378" y="400947"/>
                  </a:lnTo>
                  <a:lnTo>
                    <a:pt x="769815" y="391550"/>
                  </a:lnTo>
                  <a:lnTo>
                    <a:pt x="777252" y="382034"/>
                  </a:lnTo>
                  <a:lnTo>
                    <a:pt x="784689" y="372410"/>
                  </a:lnTo>
                  <a:lnTo>
                    <a:pt x="792127" y="362688"/>
                  </a:lnTo>
                  <a:lnTo>
                    <a:pt x="799564" y="352879"/>
                  </a:lnTo>
                  <a:lnTo>
                    <a:pt x="807001" y="342992"/>
                  </a:lnTo>
                  <a:lnTo>
                    <a:pt x="814438" y="333034"/>
                  </a:lnTo>
                  <a:lnTo>
                    <a:pt x="821876" y="323013"/>
                  </a:lnTo>
                  <a:lnTo>
                    <a:pt x="829313" y="312936"/>
                  </a:lnTo>
                  <a:lnTo>
                    <a:pt x="836750" y="302808"/>
                  </a:lnTo>
                  <a:lnTo>
                    <a:pt x="844187" y="292636"/>
                  </a:lnTo>
                  <a:lnTo>
                    <a:pt x="851625" y="282424"/>
                  </a:lnTo>
                  <a:lnTo>
                    <a:pt x="859062" y="272175"/>
                  </a:lnTo>
                  <a:lnTo>
                    <a:pt x="866499" y="261895"/>
                  </a:lnTo>
                  <a:lnTo>
                    <a:pt x="873936" y="251586"/>
                  </a:lnTo>
                  <a:lnTo>
                    <a:pt x="881374" y="241251"/>
                  </a:lnTo>
                  <a:lnTo>
                    <a:pt x="888811" y="230893"/>
                  </a:lnTo>
                  <a:lnTo>
                    <a:pt x="896248" y="220514"/>
                  </a:lnTo>
                  <a:lnTo>
                    <a:pt x="903685" y="210117"/>
                  </a:lnTo>
                  <a:lnTo>
                    <a:pt x="911123" y="199702"/>
                  </a:lnTo>
                  <a:lnTo>
                    <a:pt x="918560" y="189272"/>
                  </a:lnTo>
                  <a:lnTo>
                    <a:pt x="925997" y="178828"/>
                  </a:lnTo>
                  <a:lnTo>
                    <a:pt x="933434" y="168371"/>
                  </a:lnTo>
                  <a:lnTo>
                    <a:pt x="940872" y="157903"/>
                  </a:lnTo>
                  <a:lnTo>
                    <a:pt x="948309" y="147425"/>
                  </a:lnTo>
                  <a:lnTo>
                    <a:pt x="955746" y="136937"/>
                  </a:lnTo>
                  <a:lnTo>
                    <a:pt x="963183" y="126440"/>
                  </a:lnTo>
                  <a:lnTo>
                    <a:pt x="970621" y="115935"/>
                  </a:lnTo>
                  <a:lnTo>
                    <a:pt x="978058" y="105423"/>
                  </a:lnTo>
                  <a:lnTo>
                    <a:pt x="985495" y="94904"/>
                  </a:lnTo>
                  <a:lnTo>
                    <a:pt x="992933" y="84379"/>
                  </a:lnTo>
                  <a:lnTo>
                    <a:pt x="1000370" y="73848"/>
                  </a:lnTo>
                  <a:lnTo>
                    <a:pt x="1007807" y="63311"/>
                  </a:lnTo>
                  <a:lnTo>
                    <a:pt x="1015244" y="52770"/>
                  </a:lnTo>
                  <a:lnTo>
                    <a:pt x="1022682" y="42224"/>
                  </a:lnTo>
                  <a:lnTo>
                    <a:pt x="1030119" y="31674"/>
                  </a:lnTo>
                  <a:lnTo>
                    <a:pt x="1037556" y="21119"/>
                  </a:lnTo>
                  <a:lnTo>
                    <a:pt x="1044993" y="10561"/>
                  </a:lnTo>
                  <a:lnTo>
                    <a:pt x="1052431" y="0"/>
                  </a:lnTo>
                  <a:lnTo>
                    <a:pt x="10524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6829116" y="4947281"/>
              <a:ext cx="943794" cy="1139314"/>
            </a:xfrm>
            <a:custGeom>
              <a:avLst/>
              <a:pathLst>
                <a:path w="943794" h="1139314">
                  <a:moveTo>
                    <a:pt x="943794" y="0"/>
                  </a:moveTo>
                  <a:lnTo>
                    <a:pt x="943794" y="0"/>
                  </a:lnTo>
                  <a:lnTo>
                    <a:pt x="936357" y="8734"/>
                  </a:lnTo>
                  <a:lnTo>
                    <a:pt x="928919" y="17466"/>
                  </a:lnTo>
                  <a:lnTo>
                    <a:pt x="921482" y="26194"/>
                  </a:lnTo>
                  <a:lnTo>
                    <a:pt x="914045" y="34919"/>
                  </a:lnTo>
                  <a:lnTo>
                    <a:pt x="906608" y="43639"/>
                  </a:lnTo>
                  <a:lnTo>
                    <a:pt x="899170" y="52355"/>
                  </a:lnTo>
                  <a:lnTo>
                    <a:pt x="891733" y="61064"/>
                  </a:lnTo>
                  <a:lnTo>
                    <a:pt x="884296" y="69767"/>
                  </a:lnTo>
                  <a:lnTo>
                    <a:pt x="876859" y="78462"/>
                  </a:lnTo>
                  <a:lnTo>
                    <a:pt x="869421" y="87148"/>
                  </a:lnTo>
                  <a:lnTo>
                    <a:pt x="861984" y="95824"/>
                  </a:lnTo>
                  <a:lnTo>
                    <a:pt x="854547" y="104488"/>
                  </a:lnTo>
                  <a:lnTo>
                    <a:pt x="847110" y="113139"/>
                  </a:lnTo>
                  <a:lnTo>
                    <a:pt x="839672" y="121776"/>
                  </a:lnTo>
                  <a:lnTo>
                    <a:pt x="832235" y="130395"/>
                  </a:lnTo>
                  <a:lnTo>
                    <a:pt x="824798" y="138995"/>
                  </a:lnTo>
                  <a:lnTo>
                    <a:pt x="817361" y="147574"/>
                  </a:lnTo>
                  <a:lnTo>
                    <a:pt x="809923" y="156128"/>
                  </a:lnTo>
                  <a:lnTo>
                    <a:pt x="802486" y="164654"/>
                  </a:lnTo>
                  <a:lnTo>
                    <a:pt x="795049" y="173149"/>
                  </a:lnTo>
                  <a:lnTo>
                    <a:pt x="787612" y="181609"/>
                  </a:lnTo>
                  <a:lnTo>
                    <a:pt x="780174" y="190030"/>
                  </a:lnTo>
                  <a:lnTo>
                    <a:pt x="772737" y="198408"/>
                  </a:lnTo>
                  <a:lnTo>
                    <a:pt x="765300" y="206736"/>
                  </a:lnTo>
                  <a:lnTo>
                    <a:pt x="757863" y="215009"/>
                  </a:lnTo>
                  <a:lnTo>
                    <a:pt x="750425" y="223222"/>
                  </a:lnTo>
                  <a:lnTo>
                    <a:pt x="742988" y="231367"/>
                  </a:lnTo>
                  <a:lnTo>
                    <a:pt x="735551" y="239439"/>
                  </a:lnTo>
                  <a:lnTo>
                    <a:pt x="728114" y="247429"/>
                  </a:lnTo>
                  <a:lnTo>
                    <a:pt x="720676" y="255332"/>
                  </a:lnTo>
                  <a:lnTo>
                    <a:pt x="713239" y="263140"/>
                  </a:lnTo>
                  <a:lnTo>
                    <a:pt x="705802" y="270846"/>
                  </a:lnTo>
                  <a:lnTo>
                    <a:pt x="698365" y="278444"/>
                  </a:lnTo>
                  <a:lnTo>
                    <a:pt x="690927" y="285930"/>
                  </a:lnTo>
                  <a:lnTo>
                    <a:pt x="683490" y="293300"/>
                  </a:lnTo>
                  <a:lnTo>
                    <a:pt x="676053" y="300553"/>
                  </a:lnTo>
                  <a:lnTo>
                    <a:pt x="668616" y="307689"/>
                  </a:lnTo>
                  <a:lnTo>
                    <a:pt x="661178" y="314712"/>
                  </a:lnTo>
                  <a:lnTo>
                    <a:pt x="653741" y="321628"/>
                  </a:lnTo>
                  <a:lnTo>
                    <a:pt x="646304" y="328449"/>
                  </a:lnTo>
                  <a:lnTo>
                    <a:pt x="638867" y="335189"/>
                  </a:lnTo>
                  <a:lnTo>
                    <a:pt x="631429" y="341863"/>
                  </a:lnTo>
                  <a:lnTo>
                    <a:pt x="623992" y="348493"/>
                  </a:lnTo>
                  <a:lnTo>
                    <a:pt x="616555" y="355101"/>
                  </a:lnTo>
                  <a:lnTo>
                    <a:pt x="609117" y="361710"/>
                  </a:lnTo>
                  <a:lnTo>
                    <a:pt x="601680" y="368346"/>
                  </a:lnTo>
                  <a:lnTo>
                    <a:pt x="594243" y="375031"/>
                  </a:lnTo>
                  <a:lnTo>
                    <a:pt x="586806" y="381790"/>
                  </a:lnTo>
                  <a:lnTo>
                    <a:pt x="579368" y="388641"/>
                  </a:lnTo>
                  <a:lnTo>
                    <a:pt x="571931" y="395604"/>
                  </a:lnTo>
                  <a:lnTo>
                    <a:pt x="564494" y="402691"/>
                  </a:lnTo>
                  <a:lnTo>
                    <a:pt x="557057" y="409914"/>
                  </a:lnTo>
                  <a:lnTo>
                    <a:pt x="549619" y="417280"/>
                  </a:lnTo>
                  <a:lnTo>
                    <a:pt x="542182" y="424793"/>
                  </a:lnTo>
                  <a:lnTo>
                    <a:pt x="534745" y="432454"/>
                  </a:lnTo>
                  <a:lnTo>
                    <a:pt x="527308" y="440262"/>
                  </a:lnTo>
                  <a:lnTo>
                    <a:pt x="519870" y="448214"/>
                  </a:lnTo>
                  <a:lnTo>
                    <a:pt x="512433" y="456304"/>
                  </a:lnTo>
                  <a:lnTo>
                    <a:pt x="504996" y="464528"/>
                  </a:lnTo>
                  <a:lnTo>
                    <a:pt x="497559" y="472878"/>
                  </a:lnTo>
                  <a:lnTo>
                    <a:pt x="490121" y="481348"/>
                  </a:lnTo>
                  <a:lnTo>
                    <a:pt x="482684" y="489930"/>
                  </a:lnTo>
                  <a:lnTo>
                    <a:pt x="475247" y="498618"/>
                  </a:lnTo>
                  <a:lnTo>
                    <a:pt x="467810" y="507406"/>
                  </a:lnTo>
                  <a:lnTo>
                    <a:pt x="460372" y="516286"/>
                  </a:lnTo>
                  <a:lnTo>
                    <a:pt x="452935" y="525254"/>
                  </a:lnTo>
                  <a:lnTo>
                    <a:pt x="445498" y="534302"/>
                  </a:lnTo>
                  <a:lnTo>
                    <a:pt x="438061" y="543428"/>
                  </a:lnTo>
                  <a:lnTo>
                    <a:pt x="430623" y="552625"/>
                  </a:lnTo>
                  <a:lnTo>
                    <a:pt x="423186" y="561889"/>
                  </a:lnTo>
                  <a:lnTo>
                    <a:pt x="415749" y="571217"/>
                  </a:lnTo>
                  <a:lnTo>
                    <a:pt x="408312" y="580605"/>
                  </a:lnTo>
                  <a:lnTo>
                    <a:pt x="400874" y="590050"/>
                  </a:lnTo>
                  <a:lnTo>
                    <a:pt x="393437" y="599548"/>
                  </a:lnTo>
                  <a:lnTo>
                    <a:pt x="386000" y="609098"/>
                  </a:lnTo>
                  <a:lnTo>
                    <a:pt x="378563" y="618695"/>
                  </a:lnTo>
                  <a:lnTo>
                    <a:pt x="371125" y="628339"/>
                  </a:lnTo>
                  <a:lnTo>
                    <a:pt x="363688" y="638026"/>
                  </a:lnTo>
                  <a:lnTo>
                    <a:pt x="356251" y="647756"/>
                  </a:lnTo>
                  <a:lnTo>
                    <a:pt x="348814" y="657525"/>
                  </a:lnTo>
                  <a:lnTo>
                    <a:pt x="341376" y="667332"/>
                  </a:lnTo>
                  <a:lnTo>
                    <a:pt x="333939" y="677175"/>
                  </a:lnTo>
                  <a:lnTo>
                    <a:pt x="326502" y="687053"/>
                  </a:lnTo>
                  <a:lnTo>
                    <a:pt x="319065" y="696964"/>
                  </a:lnTo>
                  <a:lnTo>
                    <a:pt x="311627" y="706907"/>
                  </a:lnTo>
                  <a:lnTo>
                    <a:pt x="304190" y="716880"/>
                  </a:lnTo>
                  <a:lnTo>
                    <a:pt x="296753" y="726881"/>
                  </a:lnTo>
                  <a:lnTo>
                    <a:pt x="289316" y="736910"/>
                  </a:lnTo>
                  <a:lnTo>
                    <a:pt x="281878" y="746966"/>
                  </a:lnTo>
                  <a:lnTo>
                    <a:pt x="274441" y="757046"/>
                  </a:lnTo>
                  <a:lnTo>
                    <a:pt x="267004" y="767150"/>
                  </a:lnTo>
                  <a:lnTo>
                    <a:pt x="259567" y="777277"/>
                  </a:lnTo>
                  <a:lnTo>
                    <a:pt x="252129" y="787426"/>
                  </a:lnTo>
                  <a:lnTo>
                    <a:pt x="244692" y="797596"/>
                  </a:lnTo>
                  <a:lnTo>
                    <a:pt x="237255" y="807785"/>
                  </a:lnTo>
                  <a:lnTo>
                    <a:pt x="229817" y="817993"/>
                  </a:lnTo>
                  <a:lnTo>
                    <a:pt x="222380" y="828220"/>
                  </a:lnTo>
                  <a:lnTo>
                    <a:pt x="214943" y="838463"/>
                  </a:lnTo>
                  <a:lnTo>
                    <a:pt x="207506" y="848723"/>
                  </a:lnTo>
                  <a:lnTo>
                    <a:pt x="200068" y="858998"/>
                  </a:lnTo>
                  <a:lnTo>
                    <a:pt x="192631" y="869288"/>
                  </a:lnTo>
                  <a:lnTo>
                    <a:pt x="185194" y="879593"/>
                  </a:lnTo>
                  <a:lnTo>
                    <a:pt x="177757" y="889911"/>
                  </a:lnTo>
                  <a:lnTo>
                    <a:pt x="170319" y="900242"/>
                  </a:lnTo>
                  <a:lnTo>
                    <a:pt x="162882" y="910585"/>
                  </a:lnTo>
                  <a:lnTo>
                    <a:pt x="155445" y="920940"/>
                  </a:lnTo>
                  <a:lnTo>
                    <a:pt x="148008" y="931306"/>
                  </a:lnTo>
                  <a:lnTo>
                    <a:pt x="140570" y="941683"/>
                  </a:lnTo>
                  <a:lnTo>
                    <a:pt x="133133" y="952070"/>
                  </a:lnTo>
                  <a:lnTo>
                    <a:pt x="125696" y="962467"/>
                  </a:lnTo>
                  <a:lnTo>
                    <a:pt x="118259" y="972873"/>
                  </a:lnTo>
                  <a:lnTo>
                    <a:pt x="110821" y="983288"/>
                  </a:lnTo>
                  <a:lnTo>
                    <a:pt x="103384" y="993711"/>
                  </a:lnTo>
                  <a:lnTo>
                    <a:pt x="95947" y="1004143"/>
                  </a:lnTo>
                  <a:lnTo>
                    <a:pt x="88510" y="1014582"/>
                  </a:lnTo>
                  <a:lnTo>
                    <a:pt x="81072" y="1025029"/>
                  </a:lnTo>
                  <a:lnTo>
                    <a:pt x="73635" y="1035483"/>
                  </a:lnTo>
                  <a:lnTo>
                    <a:pt x="66198" y="1045944"/>
                  </a:lnTo>
                  <a:lnTo>
                    <a:pt x="58761" y="1056412"/>
                  </a:lnTo>
                  <a:lnTo>
                    <a:pt x="51323" y="1066885"/>
                  </a:lnTo>
                  <a:lnTo>
                    <a:pt x="43886" y="1077365"/>
                  </a:lnTo>
                  <a:lnTo>
                    <a:pt x="36449" y="1087850"/>
                  </a:lnTo>
                  <a:lnTo>
                    <a:pt x="29012" y="1098341"/>
                  </a:lnTo>
                  <a:lnTo>
                    <a:pt x="21574" y="1108837"/>
                  </a:lnTo>
                  <a:lnTo>
                    <a:pt x="14137" y="1119338"/>
                  </a:lnTo>
                  <a:lnTo>
                    <a:pt x="6700" y="1129844"/>
                  </a:lnTo>
                  <a:lnTo>
                    <a:pt x="0" y="113931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6779653" y="4867607"/>
              <a:ext cx="993257" cy="1218987"/>
            </a:xfrm>
            <a:custGeom>
              <a:avLst/>
              <a:pathLst>
                <a:path w="993257" h="1218987">
                  <a:moveTo>
                    <a:pt x="0" y="1218987"/>
                  </a:moveTo>
                  <a:lnTo>
                    <a:pt x="4103" y="1213650"/>
                  </a:lnTo>
                  <a:lnTo>
                    <a:pt x="11540" y="1203974"/>
                  </a:lnTo>
                  <a:lnTo>
                    <a:pt x="18977" y="1194299"/>
                  </a:lnTo>
                  <a:lnTo>
                    <a:pt x="26414" y="1184624"/>
                  </a:lnTo>
                  <a:lnTo>
                    <a:pt x="33852" y="1174949"/>
                  </a:lnTo>
                  <a:lnTo>
                    <a:pt x="41289" y="1165274"/>
                  </a:lnTo>
                  <a:lnTo>
                    <a:pt x="48726" y="1155599"/>
                  </a:lnTo>
                  <a:lnTo>
                    <a:pt x="56163" y="1145924"/>
                  </a:lnTo>
                  <a:lnTo>
                    <a:pt x="63601" y="1136250"/>
                  </a:lnTo>
                  <a:lnTo>
                    <a:pt x="71038" y="1126575"/>
                  </a:lnTo>
                  <a:lnTo>
                    <a:pt x="78475" y="1116901"/>
                  </a:lnTo>
                  <a:lnTo>
                    <a:pt x="85912" y="1107226"/>
                  </a:lnTo>
                  <a:lnTo>
                    <a:pt x="93350" y="1097552"/>
                  </a:lnTo>
                  <a:lnTo>
                    <a:pt x="100787" y="1087878"/>
                  </a:lnTo>
                  <a:lnTo>
                    <a:pt x="108224" y="1078204"/>
                  </a:lnTo>
                  <a:lnTo>
                    <a:pt x="115661" y="1068530"/>
                  </a:lnTo>
                  <a:lnTo>
                    <a:pt x="123099" y="1058857"/>
                  </a:lnTo>
                  <a:lnTo>
                    <a:pt x="130536" y="1049183"/>
                  </a:lnTo>
                  <a:lnTo>
                    <a:pt x="137973" y="1039510"/>
                  </a:lnTo>
                  <a:lnTo>
                    <a:pt x="145410" y="1029837"/>
                  </a:lnTo>
                  <a:lnTo>
                    <a:pt x="152848" y="1020165"/>
                  </a:lnTo>
                  <a:lnTo>
                    <a:pt x="160285" y="1010493"/>
                  </a:lnTo>
                  <a:lnTo>
                    <a:pt x="167722" y="1000822"/>
                  </a:lnTo>
                  <a:lnTo>
                    <a:pt x="175159" y="991150"/>
                  </a:lnTo>
                  <a:lnTo>
                    <a:pt x="182597" y="981480"/>
                  </a:lnTo>
                  <a:lnTo>
                    <a:pt x="190034" y="971810"/>
                  </a:lnTo>
                  <a:lnTo>
                    <a:pt x="197471" y="962141"/>
                  </a:lnTo>
                  <a:lnTo>
                    <a:pt x="204908" y="952472"/>
                  </a:lnTo>
                  <a:lnTo>
                    <a:pt x="212346" y="942805"/>
                  </a:lnTo>
                  <a:lnTo>
                    <a:pt x="219783" y="933138"/>
                  </a:lnTo>
                  <a:lnTo>
                    <a:pt x="227220" y="923472"/>
                  </a:lnTo>
                  <a:lnTo>
                    <a:pt x="234657" y="913808"/>
                  </a:lnTo>
                  <a:lnTo>
                    <a:pt x="242095" y="904145"/>
                  </a:lnTo>
                  <a:lnTo>
                    <a:pt x="249532" y="894483"/>
                  </a:lnTo>
                  <a:lnTo>
                    <a:pt x="256969" y="884823"/>
                  </a:lnTo>
                  <a:lnTo>
                    <a:pt x="264406" y="875165"/>
                  </a:lnTo>
                  <a:lnTo>
                    <a:pt x="271844" y="865509"/>
                  </a:lnTo>
                  <a:lnTo>
                    <a:pt x="279281" y="855856"/>
                  </a:lnTo>
                  <a:lnTo>
                    <a:pt x="286718" y="846205"/>
                  </a:lnTo>
                  <a:lnTo>
                    <a:pt x="294155" y="836557"/>
                  </a:lnTo>
                  <a:lnTo>
                    <a:pt x="301593" y="826913"/>
                  </a:lnTo>
                  <a:lnTo>
                    <a:pt x="309030" y="817272"/>
                  </a:lnTo>
                  <a:lnTo>
                    <a:pt x="316467" y="807636"/>
                  </a:lnTo>
                  <a:lnTo>
                    <a:pt x="323905" y="798004"/>
                  </a:lnTo>
                  <a:lnTo>
                    <a:pt x="331342" y="788378"/>
                  </a:lnTo>
                  <a:lnTo>
                    <a:pt x="338779" y="778757"/>
                  </a:lnTo>
                  <a:lnTo>
                    <a:pt x="346216" y="769144"/>
                  </a:lnTo>
                  <a:lnTo>
                    <a:pt x="353654" y="759538"/>
                  </a:lnTo>
                  <a:lnTo>
                    <a:pt x="361091" y="749940"/>
                  </a:lnTo>
                  <a:lnTo>
                    <a:pt x="368528" y="740352"/>
                  </a:lnTo>
                  <a:lnTo>
                    <a:pt x="375965" y="730775"/>
                  </a:lnTo>
                  <a:lnTo>
                    <a:pt x="383403" y="721210"/>
                  </a:lnTo>
                  <a:lnTo>
                    <a:pt x="390840" y="711659"/>
                  </a:lnTo>
                  <a:lnTo>
                    <a:pt x="398277" y="702123"/>
                  </a:lnTo>
                  <a:lnTo>
                    <a:pt x="405714" y="692604"/>
                  </a:lnTo>
                  <a:lnTo>
                    <a:pt x="413152" y="683104"/>
                  </a:lnTo>
                  <a:lnTo>
                    <a:pt x="420589" y="673626"/>
                  </a:lnTo>
                  <a:lnTo>
                    <a:pt x="428026" y="664173"/>
                  </a:lnTo>
                  <a:lnTo>
                    <a:pt x="435463" y="654748"/>
                  </a:lnTo>
                  <a:lnTo>
                    <a:pt x="442901" y="645353"/>
                  </a:lnTo>
                  <a:lnTo>
                    <a:pt x="450338" y="635994"/>
                  </a:lnTo>
                  <a:lnTo>
                    <a:pt x="457775" y="626674"/>
                  </a:lnTo>
                  <a:lnTo>
                    <a:pt x="465212" y="617398"/>
                  </a:lnTo>
                  <a:lnTo>
                    <a:pt x="472650" y="608172"/>
                  </a:lnTo>
                  <a:lnTo>
                    <a:pt x="480087" y="599001"/>
                  </a:lnTo>
                  <a:lnTo>
                    <a:pt x="487524" y="589893"/>
                  </a:lnTo>
                  <a:lnTo>
                    <a:pt x="494961" y="580854"/>
                  </a:lnTo>
                  <a:lnTo>
                    <a:pt x="502399" y="571893"/>
                  </a:lnTo>
                  <a:lnTo>
                    <a:pt x="509836" y="563017"/>
                  </a:lnTo>
                  <a:lnTo>
                    <a:pt x="517273" y="554235"/>
                  </a:lnTo>
                  <a:lnTo>
                    <a:pt x="524710" y="545558"/>
                  </a:lnTo>
                  <a:lnTo>
                    <a:pt x="532148" y="536993"/>
                  </a:lnTo>
                  <a:lnTo>
                    <a:pt x="539585" y="528549"/>
                  </a:lnTo>
                  <a:lnTo>
                    <a:pt x="547022" y="520236"/>
                  </a:lnTo>
                  <a:lnTo>
                    <a:pt x="554459" y="512060"/>
                  </a:lnTo>
                  <a:lnTo>
                    <a:pt x="561897" y="504026"/>
                  </a:lnTo>
                  <a:lnTo>
                    <a:pt x="569334" y="496138"/>
                  </a:lnTo>
                  <a:lnTo>
                    <a:pt x="576771" y="488395"/>
                  </a:lnTo>
                  <a:lnTo>
                    <a:pt x="584208" y="480795"/>
                  </a:lnTo>
                  <a:lnTo>
                    <a:pt x="591646" y="473329"/>
                  </a:lnTo>
                  <a:lnTo>
                    <a:pt x="599083" y="465984"/>
                  </a:lnTo>
                  <a:lnTo>
                    <a:pt x="606520" y="458744"/>
                  </a:lnTo>
                  <a:lnTo>
                    <a:pt x="613957" y="451587"/>
                  </a:lnTo>
                  <a:lnTo>
                    <a:pt x="621395" y="444489"/>
                  </a:lnTo>
                  <a:lnTo>
                    <a:pt x="628832" y="437422"/>
                  </a:lnTo>
                  <a:lnTo>
                    <a:pt x="636269" y="430357"/>
                  </a:lnTo>
                  <a:lnTo>
                    <a:pt x="643706" y="423264"/>
                  </a:lnTo>
                  <a:lnTo>
                    <a:pt x="651144" y="416116"/>
                  </a:lnTo>
                  <a:lnTo>
                    <a:pt x="658581" y="408888"/>
                  </a:lnTo>
                  <a:lnTo>
                    <a:pt x="666018" y="401557"/>
                  </a:lnTo>
                  <a:lnTo>
                    <a:pt x="673455" y="394106"/>
                  </a:lnTo>
                  <a:lnTo>
                    <a:pt x="680893" y="386523"/>
                  </a:lnTo>
                  <a:lnTo>
                    <a:pt x="688330" y="378798"/>
                  </a:lnTo>
                  <a:lnTo>
                    <a:pt x="695767" y="370928"/>
                  </a:lnTo>
                  <a:lnTo>
                    <a:pt x="703205" y="362912"/>
                  </a:lnTo>
                  <a:lnTo>
                    <a:pt x="710642" y="354753"/>
                  </a:lnTo>
                  <a:lnTo>
                    <a:pt x="718079" y="346457"/>
                  </a:lnTo>
                  <a:lnTo>
                    <a:pt x="725516" y="338029"/>
                  </a:lnTo>
                  <a:lnTo>
                    <a:pt x="732954" y="329478"/>
                  </a:lnTo>
                  <a:lnTo>
                    <a:pt x="740391" y="320814"/>
                  </a:lnTo>
                  <a:lnTo>
                    <a:pt x="747828" y="312045"/>
                  </a:lnTo>
                  <a:lnTo>
                    <a:pt x="755265" y="303180"/>
                  </a:lnTo>
                  <a:lnTo>
                    <a:pt x="762703" y="294229"/>
                  </a:lnTo>
                  <a:lnTo>
                    <a:pt x="770140" y="285199"/>
                  </a:lnTo>
                  <a:lnTo>
                    <a:pt x="777577" y="276099"/>
                  </a:lnTo>
                  <a:lnTo>
                    <a:pt x="785014" y="266936"/>
                  </a:lnTo>
                  <a:lnTo>
                    <a:pt x="792452" y="257716"/>
                  </a:lnTo>
                  <a:lnTo>
                    <a:pt x="799889" y="248446"/>
                  </a:lnTo>
                  <a:lnTo>
                    <a:pt x="807326" y="239131"/>
                  </a:lnTo>
                  <a:lnTo>
                    <a:pt x="814763" y="229777"/>
                  </a:lnTo>
                  <a:lnTo>
                    <a:pt x="822201" y="220386"/>
                  </a:lnTo>
                  <a:lnTo>
                    <a:pt x="829638" y="210964"/>
                  </a:lnTo>
                  <a:lnTo>
                    <a:pt x="837075" y="201515"/>
                  </a:lnTo>
                  <a:lnTo>
                    <a:pt x="844512" y="192040"/>
                  </a:lnTo>
                  <a:lnTo>
                    <a:pt x="851950" y="182543"/>
                  </a:lnTo>
                  <a:lnTo>
                    <a:pt x="859387" y="173026"/>
                  </a:lnTo>
                  <a:lnTo>
                    <a:pt x="866824" y="163492"/>
                  </a:lnTo>
                  <a:lnTo>
                    <a:pt x="874261" y="153942"/>
                  </a:lnTo>
                  <a:lnTo>
                    <a:pt x="881699" y="144379"/>
                  </a:lnTo>
                  <a:lnTo>
                    <a:pt x="889136" y="134803"/>
                  </a:lnTo>
                  <a:lnTo>
                    <a:pt x="896573" y="125216"/>
                  </a:lnTo>
                  <a:lnTo>
                    <a:pt x="904010" y="115620"/>
                  </a:lnTo>
                  <a:lnTo>
                    <a:pt x="911448" y="106015"/>
                  </a:lnTo>
                  <a:lnTo>
                    <a:pt x="918885" y="96402"/>
                  </a:lnTo>
                  <a:lnTo>
                    <a:pt x="926322" y="86783"/>
                  </a:lnTo>
                  <a:lnTo>
                    <a:pt x="933759" y="77157"/>
                  </a:lnTo>
                  <a:lnTo>
                    <a:pt x="941197" y="67526"/>
                  </a:lnTo>
                  <a:lnTo>
                    <a:pt x="948634" y="57890"/>
                  </a:lnTo>
                  <a:lnTo>
                    <a:pt x="956071" y="48250"/>
                  </a:lnTo>
                  <a:lnTo>
                    <a:pt x="963508" y="38606"/>
                  </a:lnTo>
                  <a:lnTo>
                    <a:pt x="970946" y="28959"/>
                  </a:lnTo>
                  <a:lnTo>
                    <a:pt x="978383" y="19308"/>
                  </a:lnTo>
                  <a:lnTo>
                    <a:pt x="985820" y="9655"/>
                  </a:lnTo>
                  <a:lnTo>
                    <a:pt x="993257" y="0"/>
                  </a:lnTo>
                  <a:lnTo>
                    <a:pt x="993257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031366" y="6081959"/>
              <a:ext cx="9271" cy="927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083426" y="6081959"/>
              <a:ext cx="9271" cy="927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165084" y="6059496"/>
              <a:ext cx="54198" cy="541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201372" y="6043722"/>
              <a:ext cx="85744" cy="8574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247887" y="6038177"/>
              <a:ext cx="96836" cy="968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300174" y="6038403"/>
              <a:ext cx="96383" cy="9638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357297" y="6043465"/>
              <a:ext cx="86259" cy="8625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413193" y="6047300"/>
              <a:ext cx="78588" cy="7858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465303" y="6047350"/>
              <a:ext cx="78489" cy="784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518955" y="6048941"/>
              <a:ext cx="75307" cy="753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570763" y="6048688"/>
              <a:ext cx="75813" cy="7581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623394" y="6049258"/>
              <a:ext cx="74673" cy="746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77787" y="6051591"/>
              <a:ext cx="70007" cy="7000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734668" y="6056411"/>
              <a:ext cx="60368" cy="603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784298" y="6053980"/>
              <a:ext cx="65230" cy="652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836543" y="6054164"/>
              <a:ext cx="64861" cy="64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5890389" y="6055950"/>
              <a:ext cx="61289" cy="612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950464" y="6063964"/>
              <a:ext cx="45262" cy="452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006463" y="6067901"/>
              <a:ext cx="37386" cy="373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54902" y="6064280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104881" y="6062198"/>
              <a:ext cx="48793" cy="4879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59188" y="6064445"/>
              <a:ext cx="44300" cy="443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215662" y="6068858"/>
              <a:ext cx="35473" cy="354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263145" y="6064280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312435" y="6061509"/>
              <a:ext cx="50170" cy="5017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359637" y="6056650"/>
              <a:ext cx="59889" cy="598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409886" y="6054839"/>
              <a:ext cx="63511" cy="6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455992" y="6048884"/>
              <a:ext cx="75421" cy="754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502543" y="6043374"/>
              <a:ext cx="86441" cy="864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553729" y="6042499"/>
              <a:ext cx="88190" cy="881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607896" y="6044606"/>
              <a:ext cx="83977" cy="839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654205" y="6038854"/>
              <a:ext cx="95481" cy="9548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709218" y="6041806"/>
              <a:ext cx="89577" cy="895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754933" y="6035460"/>
              <a:ext cx="102269" cy="10226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806601" y="6035067"/>
              <a:ext cx="103055" cy="10305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861243" y="5778679"/>
              <a:ext cx="97892" cy="9789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914641" y="5769937"/>
              <a:ext cx="95218" cy="9521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966675" y="5663241"/>
              <a:ext cx="95271" cy="9527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017210" y="5686431"/>
              <a:ext cx="98323" cy="9832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067183" y="5610271"/>
              <a:ext cx="102499" cy="10249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7114707" y="5511361"/>
              <a:ext cx="111572" cy="11157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7165956" y="5452170"/>
              <a:ext cx="113195" cy="11319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225100" y="5388800"/>
              <a:ext cx="99028" cy="990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7286477" y="5365630"/>
              <a:ext cx="80396" cy="8039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2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503" name="rc503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4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505" name="rc505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6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507" name="rc507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8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509" name="rc509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10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511" name="rc511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2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513" name="rc513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4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515" name="rc515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6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517" name="rc517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8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519" name="pl519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246484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269539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291851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31490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33721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5"/>
            <p:cNvSpPr/>
            <p:nvPr/>
          </p:nvSpPr>
          <p:spPr>
            <a:xfrm>
              <a:off x="360274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383329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tx527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242418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2654736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2871097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3105045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332816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533" name="tx533"/>
            <p:cNvSpPr/>
            <p:nvPr/>
          </p:nvSpPr>
          <p:spPr>
            <a:xfrm>
              <a:off x="3572261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34" name="tx534"/>
            <p:cNvSpPr/>
            <p:nvPr/>
          </p:nvSpPr>
          <p:spPr>
            <a:xfrm>
              <a:off x="3796059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535" name="pl535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433424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45648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47879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501847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52415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547214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57027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tx543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44" name="tx544"/>
            <p:cNvSpPr/>
            <p:nvPr/>
          </p:nvSpPr>
          <p:spPr>
            <a:xfrm>
              <a:off x="429358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45" name="tx545"/>
            <p:cNvSpPr/>
            <p:nvPr/>
          </p:nvSpPr>
          <p:spPr>
            <a:xfrm>
              <a:off x="4524140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46" name="tx546"/>
            <p:cNvSpPr/>
            <p:nvPr/>
          </p:nvSpPr>
          <p:spPr>
            <a:xfrm>
              <a:off x="4740501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47" name="tx547"/>
            <p:cNvSpPr/>
            <p:nvPr/>
          </p:nvSpPr>
          <p:spPr>
            <a:xfrm>
              <a:off x="497444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48" name="tx548"/>
            <p:cNvSpPr/>
            <p:nvPr/>
          </p:nvSpPr>
          <p:spPr>
            <a:xfrm>
              <a:off x="5197567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549" name="tx549"/>
            <p:cNvSpPr/>
            <p:nvPr/>
          </p:nvSpPr>
          <p:spPr>
            <a:xfrm>
              <a:off x="544166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50" name="tx550"/>
            <p:cNvSpPr/>
            <p:nvPr/>
          </p:nvSpPr>
          <p:spPr>
            <a:xfrm>
              <a:off x="5665463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551" name="pl551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620365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643420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665732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5"/>
            <p:cNvSpPr/>
            <p:nvPr/>
          </p:nvSpPr>
          <p:spPr>
            <a:xfrm>
              <a:off x="688787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71109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734155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757210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tx559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60" name="tx560"/>
            <p:cNvSpPr/>
            <p:nvPr/>
          </p:nvSpPr>
          <p:spPr>
            <a:xfrm>
              <a:off x="616299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1" name="tx561"/>
            <p:cNvSpPr/>
            <p:nvPr/>
          </p:nvSpPr>
          <p:spPr>
            <a:xfrm>
              <a:off x="6393545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562" name="tx562"/>
            <p:cNvSpPr/>
            <p:nvPr/>
          </p:nvSpPr>
          <p:spPr>
            <a:xfrm>
              <a:off x="6609906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563" name="tx563"/>
            <p:cNvSpPr/>
            <p:nvPr/>
          </p:nvSpPr>
          <p:spPr>
            <a:xfrm>
              <a:off x="684385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4" name="tx564"/>
            <p:cNvSpPr/>
            <p:nvPr/>
          </p:nvSpPr>
          <p:spPr>
            <a:xfrm>
              <a:off x="706697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565" name="tx565"/>
            <p:cNvSpPr/>
            <p:nvPr/>
          </p:nvSpPr>
          <p:spPr>
            <a:xfrm>
              <a:off x="731107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566" name="tx566"/>
            <p:cNvSpPr/>
            <p:nvPr/>
          </p:nvSpPr>
          <p:spPr>
            <a:xfrm>
              <a:off x="7534868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567" name="tx567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68" name="tx568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69" name="tx569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70" name="tx570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1" name="tx571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72" name="tx572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73" name="tx573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74" name="tx574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575" name="pl575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tx583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85" name="tx585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6" name="tx586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8" name="tx588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591" name="pl591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tx599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600" name="tx600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05" name="tx605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606" name="tx606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607" name="pl607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tx615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616" name="rc616"/>
            <p:cNvSpPr/>
            <p:nvPr/>
          </p:nvSpPr>
          <p:spPr>
            <a:xfrm>
              <a:off x="7912089" y="3042028"/>
              <a:ext cx="1025003" cy="1355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tx617"/>
            <p:cNvSpPr/>
            <p:nvPr/>
          </p:nvSpPr>
          <p:spPr>
            <a:xfrm>
              <a:off x="7981678" y="3131485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7981678" y="3265716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7981678" y="3432169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620" name="rc620"/>
            <p:cNvSpPr/>
            <p:nvPr/>
          </p:nvSpPr>
          <p:spPr>
            <a:xfrm>
              <a:off x="7981678" y="366911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8074836" y="3762274"/>
              <a:ext cx="33140" cy="33140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8062422" y="3969316"/>
              <a:ext cx="57968" cy="5796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7981678" y="410802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8041857" y="4168207"/>
              <a:ext cx="99098" cy="9909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tx626"/>
            <p:cNvSpPr/>
            <p:nvPr/>
          </p:nvSpPr>
          <p:spPr>
            <a:xfrm>
              <a:off x="8277049" y="37333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8277049" y="417227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2021-02-17T03:27:03Z</dcterms:modified>
</cp:coreProperties>
</file>