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4286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34286" y="1352506"/>
              <a:ext cx="1799815" cy="1182439"/>
            </a:xfrm>
            <a:custGeom>
              <a:avLst/>
              <a:pathLst>
                <a:path w="1799815" h="1182439">
                  <a:moveTo>
                    <a:pt x="0" y="982421"/>
                  </a:moveTo>
                  <a:lnTo>
                    <a:pt x="6616" y="978483"/>
                  </a:lnTo>
                  <a:lnTo>
                    <a:pt x="13233" y="974543"/>
                  </a:lnTo>
                  <a:lnTo>
                    <a:pt x="19850" y="970601"/>
                  </a:lnTo>
                  <a:lnTo>
                    <a:pt x="26467" y="966659"/>
                  </a:lnTo>
                  <a:lnTo>
                    <a:pt x="33084" y="962715"/>
                  </a:lnTo>
                  <a:lnTo>
                    <a:pt x="39701" y="958769"/>
                  </a:lnTo>
                  <a:lnTo>
                    <a:pt x="46318" y="954823"/>
                  </a:lnTo>
                  <a:lnTo>
                    <a:pt x="52935" y="950875"/>
                  </a:lnTo>
                  <a:lnTo>
                    <a:pt x="59552" y="946925"/>
                  </a:lnTo>
                  <a:lnTo>
                    <a:pt x="66169" y="942974"/>
                  </a:lnTo>
                  <a:lnTo>
                    <a:pt x="72786" y="939022"/>
                  </a:lnTo>
                  <a:lnTo>
                    <a:pt x="79403" y="935068"/>
                  </a:lnTo>
                  <a:lnTo>
                    <a:pt x="86020" y="931113"/>
                  </a:lnTo>
                  <a:lnTo>
                    <a:pt x="92637" y="927156"/>
                  </a:lnTo>
                  <a:lnTo>
                    <a:pt x="99254" y="923198"/>
                  </a:lnTo>
                  <a:lnTo>
                    <a:pt x="105871" y="919239"/>
                  </a:lnTo>
                  <a:lnTo>
                    <a:pt x="112488" y="915278"/>
                  </a:lnTo>
                  <a:lnTo>
                    <a:pt x="119105" y="911315"/>
                  </a:lnTo>
                  <a:lnTo>
                    <a:pt x="125722" y="907351"/>
                  </a:lnTo>
                  <a:lnTo>
                    <a:pt x="132339" y="903385"/>
                  </a:lnTo>
                  <a:lnTo>
                    <a:pt x="138956" y="899418"/>
                  </a:lnTo>
                  <a:lnTo>
                    <a:pt x="145573" y="895450"/>
                  </a:lnTo>
                  <a:lnTo>
                    <a:pt x="152190" y="891480"/>
                  </a:lnTo>
                  <a:lnTo>
                    <a:pt x="158807" y="887508"/>
                  </a:lnTo>
                  <a:lnTo>
                    <a:pt x="165424" y="883535"/>
                  </a:lnTo>
                  <a:lnTo>
                    <a:pt x="172041" y="879560"/>
                  </a:lnTo>
                  <a:lnTo>
                    <a:pt x="178658" y="875584"/>
                  </a:lnTo>
                  <a:lnTo>
                    <a:pt x="185275" y="871607"/>
                  </a:lnTo>
                  <a:lnTo>
                    <a:pt x="191892" y="867628"/>
                  </a:lnTo>
                  <a:lnTo>
                    <a:pt x="198509" y="863648"/>
                  </a:lnTo>
                  <a:lnTo>
                    <a:pt x="205126" y="859666"/>
                  </a:lnTo>
                  <a:lnTo>
                    <a:pt x="211743" y="855683"/>
                  </a:lnTo>
                  <a:lnTo>
                    <a:pt x="218359" y="851698"/>
                  </a:lnTo>
                  <a:lnTo>
                    <a:pt x="224976" y="847712"/>
                  </a:lnTo>
                  <a:lnTo>
                    <a:pt x="231593" y="843725"/>
                  </a:lnTo>
                  <a:lnTo>
                    <a:pt x="238210" y="839737"/>
                  </a:lnTo>
                  <a:lnTo>
                    <a:pt x="244827" y="835748"/>
                  </a:lnTo>
                  <a:lnTo>
                    <a:pt x="251444" y="831757"/>
                  </a:lnTo>
                  <a:lnTo>
                    <a:pt x="258061" y="827765"/>
                  </a:lnTo>
                  <a:lnTo>
                    <a:pt x="264678" y="823773"/>
                  </a:lnTo>
                  <a:lnTo>
                    <a:pt x="271295" y="819779"/>
                  </a:lnTo>
                  <a:lnTo>
                    <a:pt x="277912" y="815785"/>
                  </a:lnTo>
                  <a:lnTo>
                    <a:pt x="284529" y="811790"/>
                  </a:lnTo>
                  <a:lnTo>
                    <a:pt x="291146" y="807794"/>
                  </a:lnTo>
                  <a:lnTo>
                    <a:pt x="297763" y="803798"/>
                  </a:lnTo>
                  <a:lnTo>
                    <a:pt x="304380" y="799802"/>
                  </a:lnTo>
                  <a:lnTo>
                    <a:pt x="310997" y="795805"/>
                  </a:lnTo>
                  <a:lnTo>
                    <a:pt x="317614" y="791808"/>
                  </a:lnTo>
                  <a:lnTo>
                    <a:pt x="324231" y="787811"/>
                  </a:lnTo>
                  <a:lnTo>
                    <a:pt x="330848" y="783815"/>
                  </a:lnTo>
                  <a:lnTo>
                    <a:pt x="337465" y="779819"/>
                  </a:lnTo>
                  <a:lnTo>
                    <a:pt x="344082" y="775824"/>
                  </a:lnTo>
                  <a:lnTo>
                    <a:pt x="350699" y="771830"/>
                  </a:lnTo>
                  <a:lnTo>
                    <a:pt x="357316" y="767837"/>
                  </a:lnTo>
                  <a:lnTo>
                    <a:pt x="363933" y="763845"/>
                  </a:lnTo>
                  <a:lnTo>
                    <a:pt x="370550" y="759855"/>
                  </a:lnTo>
                  <a:lnTo>
                    <a:pt x="377167" y="755868"/>
                  </a:lnTo>
                  <a:lnTo>
                    <a:pt x="383784" y="751882"/>
                  </a:lnTo>
                  <a:lnTo>
                    <a:pt x="390401" y="747900"/>
                  </a:lnTo>
                  <a:lnTo>
                    <a:pt x="397018" y="743920"/>
                  </a:lnTo>
                  <a:lnTo>
                    <a:pt x="403635" y="739944"/>
                  </a:lnTo>
                  <a:lnTo>
                    <a:pt x="410252" y="735972"/>
                  </a:lnTo>
                  <a:lnTo>
                    <a:pt x="416869" y="732005"/>
                  </a:lnTo>
                  <a:lnTo>
                    <a:pt x="423486" y="728042"/>
                  </a:lnTo>
                  <a:lnTo>
                    <a:pt x="430103" y="724085"/>
                  </a:lnTo>
                  <a:lnTo>
                    <a:pt x="436719" y="720134"/>
                  </a:lnTo>
                  <a:lnTo>
                    <a:pt x="443336" y="716190"/>
                  </a:lnTo>
                  <a:lnTo>
                    <a:pt x="449953" y="712253"/>
                  </a:lnTo>
                  <a:lnTo>
                    <a:pt x="456570" y="708324"/>
                  </a:lnTo>
                  <a:lnTo>
                    <a:pt x="463187" y="704403"/>
                  </a:lnTo>
                  <a:lnTo>
                    <a:pt x="469804" y="700491"/>
                  </a:lnTo>
                  <a:lnTo>
                    <a:pt x="476421" y="696589"/>
                  </a:lnTo>
                  <a:lnTo>
                    <a:pt x="483038" y="692698"/>
                  </a:lnTo>
                  <a:lnTo>
                    <a:pt x="489655" y="688818"/>
                  </a:lnTo>
                  <a:lnTo>
                    <a:pt x="496272" y="684950"/>
                  </a:lnTo>
                  <a:lnTo>
                    <a:pt x="502889" y="681094"/>
                  </a:lnTo>
                  <a:lnTo>
                    <a:pt x="509506" y="677252"/>
                  </a:lnTo>
                  <a:lnTo>
                    <a:pt x="516123" y="673424"/>
                  </a:lnTo>
                  <a:lnTo>
                    <a:pt x="522740" y="669611"/>
                  </a:lnTo>
                  <a:lnTo>
                    <a:pt x="529357" y="665813"/>
                  </a:lnTo>
                  <a:lnTo>
                    <a:pt x="535974" y="662031"/>
                  </a:lnTo>
                  <a:lnTo>
                    <a:pt x="542591" y="658265"/>
                  </a:lnTo>
                  <a:lnTo>
                    <a:pt x="549208" y="654516"/>
                  </a:lnTo>
                  <a:lnTo>
                    <a:pt x="555825" y="650784"/>
                  </a:lnTo>
                  <a:lnTo>
                    <a:pt x="562442" y="647069"/>
                  </a:lnTo>
                  <a:lnTo>
                    <a:pt x="569059" y="643372"/>
                  </a:lnTo>
                  <a:lnTo>
                    <a:pt x="575676" y="639691"/>
                  </a:lnTo>
                  <a:lnTo>
                    <a:pt x="582293" y="636028"/>
                  </a:lnTo>
                  <a:lnTo>
                    <a:pt x="588910" y="632381"/>
                  </a:lnTo>
                  <a:lnTo>
                    <a:pt x="595527" y="628750"/>
                  </a:lnTo>
                  <a:lnTo>
                    <a:pt x="602144" y="625133"/>
                  </a:lnTo>
                  <a:lnTo>
                    <a:pt x="608761" y="621531"/>
                  </a:lnTo>
                  <a:lnTo>
                    <a:pt x="615378" y="617941"/>
                  </a:lnTo>
                  <a:lnTo>
                    <a:pt x="621995" y="614362"/>
                  </a:lnTo>
                  <a:lnTo>
                    <a:pt x="628612" y="610792"/>
                  </a:lnTo>
                  <a:lnTo>
                    <a:pt x="635229" y="607229"/>
                  </a:lnTo>
                  <a:lnTo>
                    <a:pt x="641846" y="603671"/>
                  </a:lnTo>
                  <a:lnTo>
                    <a:pt x="648462" y="600115"/>
                  </a:lnTo>
                  <a:lnTo>
                    <a:pt x="655079" y="596558"/>
                  </a:lnTo>
                  <a:lnTo>
                    <a:pt x="661696" y="592998"/>
                  </a:lnTo>
                  <a:lnTo>
                    <a:pt x="668313" y="589431"/>
                  </a:lnTo>
                  <a:lnTo>
                    <a:pt x="674930" y="585855"/>
                  </a:lnTo>
                  <a:lnTo>
                    <a:pt x="681547" y="582266"/>
                  </a:lnTo>
                  <a:lnTo>
                    <a:pt x="688164" y="578660"/>
                  </a:lnTo>
                  <a:lnTo>
                    <a:pt x="694781" y="575035"/>
                  </a:lnTo>
                  <a:lnTo>
                    <a:pt x="701398" y="571387"/>
                  </a:lnTo>
                  <a:lnTo>
                    <a:pt x="708015" y="567713"/>
                  </a:lnTo>
                  <a:lnTo>
                    <a:pt x="714632" y="564010"/>
                  </a:lnTo>
                  <a:lnTo>
                    <a:pt x="721249" y="560274"/>
                  </a:lnTo>
                  <a:lnTo>
                    <a:pt x="727866" y="556504"/>
                  </a:lnTo>
                  <a:lnTo>
                    <a:pt x="734483" y="552696"/>
                  </a:lnTo>
                  <a:lnTo>
                    <a:pt x="741100" y="548848"/>
                  </a:lnTo>
                  <a:lnTo>
                    <a:pt x="747717" y="544958"/>
                  </a:lnTo>
                  <a:lnTo>
                    <a:pt x="754334" y="541024"/>
                  </a:lnTo>
                  <a:lnTo>
                    <a:pt x="760951" y="537045"/>
                  </a:lnTo>
                  <a:lnTo>
                    <a:pt x="767568" y="533020"/>
                  </a:lnTo>
                  <a:lnTo>
                    <a:pt x="774185" y="528947"/>
                  </a:lnTo>
                  <a:lnTo>
                    <a:pt x="780802" y="524826"/>
                  </a:lnTo>
                  <a:lnTo>
                    <a:pt x="787419" y="520657"/>
                  </a:lnTo>
                  <a:lnTo>
                    <a:pt x="794036" y="516439"/>
                  </a:lnTo>
                  <a:lnTo>
                    <a:pt x="800653" y="512172"/>
                  </a:lnTo>
                  <a:lnTo>
                    <a:pt x="807270" y="507857"/>
                  </a:lnTo>
                  <a:lnTo>
                    <a:pt x="813887" y="503495"/>
                  </a:lnTo>
                  <a:lnTo>
                    <a:pt x="820504" y="499086"/>
                  </a:lnTo>
                  <a:lnTo>
                    <a:pt x="827121" y="494630"/>
                  </a:lnTo>
                  <a:lnTo>
                    <a:pt x="833738" y="490129"/>
                  </a:lnTo>
                  <a:lnTo>
                    <a:pt x="840355" y="485584"/>
                  </a:lnTo>
                  <a:lnTo>
                    <a:pt x="846972" y="480996"/>
                  </a:lnTo>
                  <a:lnTo>
                    <a:pt x="853589" y="476367"/>
                  </a:lnTo>
                  <a:lnTo>
                    <a:pt x="860206" y="471697"/>
                  </a:lnTo>
                  <a:lnTo>
                    <a:pt x="866822" y="466988"/>
                  </a:lnTo>
                  <a:lnTo>
                    <a:pt x="873439" y="462242"/>
                  </a:lnTo>
                  <a:lnTo>
                    <a:pt x="880056" y="457460"/>
                  </a:lnTo>
                  <a:lnTo>
                    <a:pt x="886673" y="452642"/>
                  </a:lnTo>
                  <a:lnTo>
                    <a:pt x="893290" y="447792"/>
                  </a:lnTo>
                  <a:lnTo>
                    <a:pt x="899907" y="442909"/>
                  </a:lnTo>
                  <a:lnTo>
                    <a:pt x="906524" y="437996"/>
                  </a:lnTo>
                  <a:lnTo>
                    <a:pt x="913141" y="433053"/>
                  </a:lnTo>
                  <a:lnTo>
                    <a:pt x="919758" y="428083"/>
                  </a:lnTo>
                  <a:lnTo>
                    <a:pt x="926375" y="423085"/>
                  </a:lnTo>
                  <a:lnTo>
                    <a:pt x="932992" y="418062"/>
                  </a:lnTo>
                  <a:lnTo>
                    <a:pt x="939609" y="413015"/>
                  </a:lnTo>
                  <a:lnTo>
                    <a:pt x="946226" y="407944"/>
                  </a:lnTo>
                  <a:lnTo>
                    <a:pt x="952843" y="402852"/>
                  </a:lnTo>
                  <a:lnTo>
                    <a:pt x="959460" y="397738"/>
                  </a:lnTo>
                  <a:lnTo>
                    <a:pt x="966077" y="392604"/>
                  </a:lnTo>
                  <a:lnTo>
                    <a:pt x="972694" y="387451"/>
                  </a:lnTo>
                  <a:lnTo>
                    <a:pt x="979311" y="382279"/>
                  </a:lnTo>
                  <a:lnTo>
                    <a:pt x="985928" y="377090"/>
                  </a:lnTo>
                  <a:lnTo>
                    <a:pt x="992545" y="371885"/>
                  </a:lnTo>
                  <a:lnTo>
                    <a:pt x="999162" y="366664"/>
                  </a:lnTo>
                  <a:lnTo>
                    <a:pt x="1005779" y="361427"/>
                  </a:lnTo>
                  <a:lnTo>
                    <a:pt x="1012396" y="356177"/>
                  </a:lnTo>
                  <a:lnTo>
                    <a:pt x="1019013" y="350912"/>
                  </a:lnTo>
                  <a:lnTo>
                    <a:pt x="1025630" y="345635"/>
                  </a:lnTo>
                  <a:lnTo>
                    <a:pt x="1032247" y="340346"/>
                  </a:lnTo>
                  <a:lnTo>
                    <a:pt x="1038864" y="335044"/>
                  </a:lnTo>
                  <a:lnTo>
                    <a:pt x="1045481" y="329731"/>
                  </a:lnTo>
                  <a:lnTo>
                    <a:pt x="1052098" y="324408"/>
                  </a:lnTo>
                  <a:lnTo>
                    <a:pt x="1058715" y="319074"/>
                  </a:lnTo>
                  <a:lnTo>
                    <a:pt x="1065332" y="313730"/>
                  </a:lnTo>
                  <a:lnTo>
                    <a:pt x="1071949" y="308377"/>
                  </a:lnTo>
                  <a:lnTo>
                    <a:pt x="1078566" y="303016"/>
                  </a:lnTo>
                  <a:lnTo>
                    <a:pt x="1085182" y="297645"/>
                  </a:lnTo>
                  <a:lnTo>
                    <a:pt x="1091799" y="292267"/>
                  </a:lnTo>
                  <a:lnTo>
                    <a:pt x="1098416" y="286880"/>
                  </a:lnTo>
                  <a:lnTo>
                    <a:pt x="1105033" y="281486"/>
                  </a:lnTo>
                  <a:lnTo>
                    <a:pt x="1111650" y="276086"/>
                  </a:lnTo>
                  <a:lnTo>
                    <a:pt x="1118267" y="270678"/>
                  </a:lnTo>
                  <a:lnTo>
                    <a:pt x="1124884" y="265263"/>
                  </a:lnTo>
                  <a:lnTo>
                    <a:pt x="1131501" y="259843"/>
                  </a:lnTo>
                  <a:lnTo>
                    <a:pt x="1138118" y="254416"/>
                  </a:lnTo>
                  <a:lnTo>
                    <a:pt x="1144735" y="248984"/>
                  </a:lnTo>
                  <a:lnTo>
                    <a:pt x="1151352" y="243546"/>
                  </a:lnTo>
                  <a:lnTo>
                    <a:pt x="1157969" y="238103"/>
                  </a:lnTo>
                  <a:lnTo>
                    <a:pt x="1164586" y="232655"/>
                  </a:lnTo>
                  <a:lnTo>
                    <a:pt x="1171203" y="227202"/>
                  </a:lnTo>
                  <a:lnTo>
                    <a:pt x="1177820" y="221744"/>
                  </a:lnTo>
                  <a:lnTo>
                    <a:pt x="1184437" y="216282"/>
                  </a:lnTo>
                  <a:lnTo>
                    <a:pt x="1191054" y="210815"/>
                  </a:lnTo>
                  <a:lnTo>
                    <a:pt x="1197671" y="205345"/>
                  </a:lnTo>
                  <a:lnTo>
                    <a:pt x="1204288" y="199870"/>
                  </a:lnTo>
                  <a:lnTo>
                    <a:pt x="1210905" y="194391"/>
                  </a:lnTo>
                  <a:lnTo>
                    <a:pt x="1217522" y="188909"/>
                  </a:lnTo>
                  <a:lnTo>
                    <a:pt x="1224139" y="183423"/>
                  </a:lnTo>
                  <a:lnTo>
                    <a:pt x="1230756" y="177934"/>
                  </a:lnTo>
                  <a:lnTo>
                    <a:pt x="1237373" y="172441"/>
                  </a:lnTo>
                  <a:lnTo>
                    <a:pt x="1243990" y="166945"/>
                  </a:lnTo>
                  <a:lnTo>
                    <a:pt x="1250607" y="161447"/>
                  </a:lnTo>
                  <a:lnTo>
                    <a:pt x="1257224" y="155945"/>
                  </a:lnTo>
                  <a:lnTo>
                    <a:pt x="1263841" y="150440"/>
                  </a:lnTo>
                  <a:lnTo>
                    <a:pt x="1270458" y="144932"/>
                  </a:lnTo>
                  <a:lnTo>
                    <a:pt x="1277075" y="139422"/>
                  </a:lnTo>
                  <a:lnTo>
                    <a:pt x="1283692" y="133909"/>
                  </a:lnTo>
                  <a:lnTo>
                    <a:pt x="1290309" y="128394"/>
                  </a:lnTo>
                  <a:lnTo>
                    <a:pt x="1296925" y="122876"/>
                  </a:lnTo>
                  <a:lnTo>
                    <a:pt x="1303542" y="117356"/>
                  </a:lnTo>
                  <a:lnTo>
                    <a:pt x="1310159" y="111834"/>
                  </a:lnTo>
                  <a:lnTo>
                    <a:pt x="1316776" y="106309"/>
                  </a:lnTo>
                  <a:lnTo>
                    <a:pt x="1323393" y="100783"/>
                  </a:lnTo>
                  <a:lnTo>
                    <a:pt x="1330010" y="95254"/>
                  </a:lnTo>
                  <a:lnTo>
                    <a:pt x="1336627" y="89723"/>
                  </a:lnTo>
                  <a:lnTo>
                    <a:pt x="1343244" y="84190"/>
                  </a:lnTo>
                  <a:lnTo>
                    <a:pt x="1349861" y="78656"/>
                  </a:lnTo>
                  <a:lnTo>
                    <a:pt x="1356478" y="73119"/>
                  </a:lnTo>
                  <a:lnTo>
                    <a:pt x="1363095" y="67581"/>
                  </a:lnTo>
                  <a:lnTo>
                    <a:pt x="1369712" y="62041"/>
                  </a:lnTo>
                  <a:lnTo>
                    <a:pt x="1376329" y="56499"/>
                  </a:lnTo>
                  <a:lnTo>
                    <a:pt x="1382946" y="50956"/>
                  </a:lnTo>
                  <a:lnTo>
                    <a:pt x="1389563" y="45411"/>
                  </a:lnTo>
                  <a:lnTo>
                    <a:pt x="1396180" y="39865"/>
                  </a:lnTo>
                  <a:lnTo>
                    <a:pt x="1402797" y="34317"/>
                  </a:lnTo>
                  <a:lnTo>
                    <a:pt x="1409414" y="28767"/>
                  </a:lnTo>
                  <a:lnTo>
                    <a:pt x="1416031" y="23216"/>
                  </a:lnTo>
                  <a:lnTo>
                    <a:pt x="1422648" y="17664"/>
                  </a:lnTo>
                  <a:lnTo>
                    <a:pt x="1429265" y="12110"/>
                  </a:lnTo>
                  <a:lnTo>
                    <a:pt x="1435882" y="6556"/>
                  </a:lnTo>
                  <a:lnTo>
                    <a:pt x="1442499" y="999"/>
                  </a:lnTo>
                  <a:lnTo>
                    <a:pt x="1443689" y="0"/>
                  </a:lnTo>
                  <a:lnTo>
                    <a:pt x="1799815" y="0"/>
                  </a:lnTo>
                  <a:lnTo>
                    <a:pt x="1799815" y="27540"/>
                  </a:lnTo>
                  <a:lnTo>
                    <a:pt x="1793198" y="31417"/>
                  </a:lnTo>
                  <a:lnTo>
                    <a:pt x="1786581" y="35295"/>
                  </a:lnTo>
                  <a:lnTo>
                    <a:pt x="1779964" y="39174"/>
                  </a:lnTo>
                  <a:lnTo>
                    <a:pt x="1773347" y="43052"/>
                  </a:lnTo>
                  <a:lnTo>
                    <a:pt x="1766730" y="46931"/>
                  </a:lnTo>
                  <a:lnTo>
                    <a:pt x="1760113" y="50810"/>
                  </a:lnTo>
                  <a:lnTo>
                    <a:pt x="1753496" y="54690"/>
                  </a:lnTo>
                  <a:lnTo>
                    <a:pt x="1746879" y="58570"/>
                  </a:lnTo>
                  <a:lnTo>
                    <a:pt x="1740262" y="62450"/>
                  </a:lnTo>
                  <a:lnTo>
                    <a:pt x="1733645" y="66331"/>
                  </a:lnTo>
                  <a:lnTo>
                    <a:pt x="1727029" y="70212"/>
                  </a:lnTo>
                  <a:lnTo>
                    <a:pt x="1720412" y="74094"/>
                  </a:lnTo>
                  <a:lnTo>
                    <a:pt x="1713795" y="77976"/>
                  </a:lnTo>
                  <a:lnTo>
                    <a:pt x="1707178" y="81858"/>
                  </a:lnTo>
                  <a:lnTo>
                    <a:pt x="1700561" y="85741"/>
                  </a:lnTo>
                  <a:lnTo>
                    <a:pt x="1693944" y="89624"/>
                  </a:lnTo>
                  <a:lnTo>
                    <a:pt x="1687327" y="93507"/>
                  </a:lnTo>
                  <a:lnTo>
                    <a:pt x="1680710" y="97391"/>
                  </a:lnTo>
                  <a:lnTo>
                    <a:pt x="1674093" y="101275"/>
                  </a:lnTo>
                  <a:lnTo>
                    <a:pt x="1667476" y="105159"/>
                  </a:lnTo>
                  <a:lnTo>
                    <a:pt x="1660859" y="109044"/>
                  </a:lnTo>
                  <a:lnTo>
                    <a:pt x="1654242" y="112930"/>
                  </a:lnTo>
                  <a:lnTo>
                    <a:pt x="1647625" y="116815"/>
                  </a:lnTo>
                  <a:lnTo>
                    <a:pt x="1641008" y="120701"/>
                  </a:lnTo>
                  <a:lnTo>
                    <a:pt x="1634391" y="124588"/>
                  </a:lnTo>
                  <a:lnTo>
                    <a:pt x="1627774" y="128475"/>
                  </a:lnTo>
                  <a:lnTo>
                    <a:pt x="1621157" y="132362"/>
                  </a:lnTo>
                  <a:lnTo>
                    <a:pt x="1614540" y="136250"/>
                  </a:lnTo>
                  <a:lnTo>
                    <a:pt x="1607923" y="140138"/>
                  </a:lnTo>
                  <a:lnTo>
                    <a:pt x="1601306" y="144026"/>
                  </a:lnTo>
                  <a:lnTo>
                    <a:pt x="1594689" y="147915"/>
                  </a:lnTo>
                  <a:lnTo>
                    <a:pt x="1588072" y="151804"/>
                  </a:lnTo>
                  <a:lnTo>
                    <a:pt x="1581455" y="155694"/>
                  </a:lnTo>
                  <a:lnTo>
                    <a:pt x="1574838" y="159584"/>
                  </a:lnTo>
                  <a:lnTo>
                    <a:pt x="1568221" y="163474"/>
                  </a:lnTo>
                  <a:lnTo>
                    <a:pt x="1561604" y="167364"/>
                  </a:lnTo>
                  <a:lnTo>
                    <a:pt x="1554987" y="171255"/>
                  </a:lnTo>
                  <a:lnTo>
                    <a:pt x="1548370" y="175147"/>
                  </a:lnTo>
                  <a:lnTo>
                    <a:pt x="1541753" y="179039"/>
                  </a:lnTo>
                  <a:lnTo>
                    <a:pt x="1535136" y="182931"/>
                  </a:lnTo>
                  <a:lnTo>
                    <a:pt x="1528519" y="186823"/>
                  </a:lnTo>
                  <a:lnTo>
                    <a:pt x="1521902" y="190716"/>
                  </a:lnTo>
                  <a:lnTo>
                    <a:pt x="1515285" y="194609"/>
                  </a:lnTo>
                  <a:lnTo>
                    <a:pt x="1508669" y="198502"/>
                  </a:lnTo>
                  <a:lnTo>
                    <a:pt x="1502052" y="202395"/>
                  </a:lnTo>
                  <a:lnTo>
                    <a:pt x="1495435" y="206289"/>
                  </a:lnTo>
                  <a:lnTo>
                    <a:pt x="1488818" y="210183"/>
                  </a:lnTo>
                  <a:lnTo>
                    <a:pt x="1482201" y="214078"/>
                  </a:lnTo>
                  <a:lnTo>
                    <a:pt x="1475584" y="217972"/>
                  </a:lnTo>
                  <a:lnTo>
                    <a:pt x="1468967" y="221867"/>
                  </a:lnTo>
                  <a:lnTo>
                    <a:pt x="1462350" y="225762"/>
                  </a:lnTo>
                  <a:lnTo>
                    <a:pt x="1455733" y="229658"/>
                  </a:lnTo>
                  <a:lnTo>
                    <a:pt x="1449116" y="233553"/>
                  </a:lnTo>
                  <a:lnTo>
                    <a:pt x="1442499" y="237449"/>
                  </a:lnTo>
                  <a:lnTo>
                    <a:pt x="1435882" y="241344"/>
                  </a:lnTo>
                  <a:lnTo>
                    <a:pt x="1429265" y="245240"/>
                  </a:lnTo>
                  <a:lnTo>
                    <a:pt x="1422648" y="249136"/>
                  </a:lnTo>
                  <a:lnTo>
                    <a:pt x="1416031" y="253031"/>
                  </a:lnTo>
                  <a:lnTo>
                    <a:pt x="1409414" y="256927"/>
                  </a:lnTo>
                  <a:lnTo>
                    <a:pt x="1402797" y="260823"/>
                  </a:lnTo>
                  <a:lnTo>
                    <a:pt x="1396180" y="264719"/>
                  </a:lnTo>
                  <a:lnTo>
                    <a:pt x="1389563" y="268614"/>
                  </a:lnTo>
                  <a:lnTo>
                    <a:pt x="1382946" y="272510"/>
                  </a:lnTo>
                  <a:lnTo>
                    <a:pt x="1376329" y="276405"/>
                  </a:lnTo>
                  <a:lnTo>
                    <a:pt x="1369712" y="280300"/>
                  </a:lnTo>
                  <a:lnTo>
                    <a:pt x="1363095" y="284195"/>
                  </a:lnTo>
                  <a:lnTo>
                    <a:pt x="1356478" y="288089"/>
                  </a:lnTo>
                  <a:lnTo>
                    <a:pt x="1349861" y="291983"/>
                  </a:lnTo>
                  <a:lnTo>
                    <a:pt x="1343244" y="295877"/>
                  </a:lnTo>
                  <a:lnTo>
                    <a:pt x="1336627" y="299770"/>
                  </a:lnTo>
                  <a:lnTo>
                    <a:pt x="1330010" y="303662"/>
                  </a:lnTo>
                  <a:lnTo>
                    <a:pt x="1323393" y="307554"/>
                  </a:lnTo>
                  <a:lnTo>
                    <a:pt x="1316776" y="311445"/>
                  </a:lnTo>
                  <a:lnTo>
                    <a:pt x="1310159" y="315335"/>
                  </a:lnTo>
                  <a:lnTo>
                    <a:pt x="1303542" y="319225"/>
                  </a:lnTo>
                  <a:lnTo>
                    <a:pt x="1296925" y="323113"/>
                  </a:lnTo>
                  <a:lnTo>
                    <a:pt x="1290309" y="327000"/>
                  </a:lnTo>
                  <a:lnTo>
                    <a:pt x="1283692" y="330886"/>
                  </a:lnTo>
                  <a:lnTo>
                    <a:pt x="1277075" y="334771"/>
                  </a:lnTo>
                  <a:lnTo>
                    <a:pt x="1270458" y="338654"/>
                  </a:lnTo>
                  <a:lnTo>
                    <a:pt x="1263841" y="342536"/>
                  </a:lnTo>
                  <a:lnTo>
                    <a:pt x="1257224" y="346416"/>
                  </a:lnTo>
                  <a:lnTo>
                    <a:pt x="1250607" y="350294"/>
                  </a:lnTo>
                  <a:lnTo>
                    <a:pt x="1243990" y="354170"/>
                  </a:lnTo>
                  <a:lnTo>
                    <a:pt x="1237373" y="358044"/>
                  </a:lnTo>
                  <a:lnTo>
                    <a:pt x="1230756" y="361916"/>
                  </a:lnTo>
                  <a:lnTo>
                    <a:pt x="1224139" y="365785"/>
                  </a:lnTo>
                  <a:lnTo>
                    <a:pt x="1217522" y="369652"/>
                  </a:lnTo>
                  <a:lnTo>
                    <a:pt x="1210905" y="373516"/>
                  </a:lnTo>
                  <a:lnTo>
                    <a:pt x="1204288" y="377376"/>
                  </a:lnTo>
                  <a:lnTo>
                    <a:pt x="1197671" y="381234"/>
                  </a:lnTo>
                  <a:lnTo>
                    <a:pt x="1191054" y="385088"/>
                  </a:lnTo>
                  <a:lnTo>
                    <a:pt x="1184437" y="388938"/>
                  </a:lnTo>
                  <a:lnTo>
                    <a:pt x="1177820" y="392784"/>
                  </a:lnTo>
                  <a:lnTo>
                    <a:pt x="1171203" y="396626"/>
                  </a:lnTo>
                  <a:lnTo>
                    <a:pt x="1164586" y="400464"/>
                  </a:lnTo>
                  <a:lnTo>
                    <a:pt x="1157969" y="404296"/>
                  </a:lnTo>
                  <a:lnTo>
                    <a:pt x="1151352" y="408124"/>
                  </a:lnTo>
                  <a:lnTo>
                    <a:pt x="1144735" y="411946"/>
                  </a:lnTo>
                  <a:lnTo>
                    <a:pt x="1138118" y="415762"/>
                  </a:lnTo>
                  <a:lnTo>
                    <a:pt x="1131501" y="419572"/>
                  </a:lnTo>
                  <a:lnTo>
                    <a:pt x="1124884" y="423375"/>
                  </a:lnTo>
                  <a:lnTo>
                    <a:pt x="1118267" y="427171"/>
                  </a:lnTo>
                  <a:lnTo>
                    <a:pt x="1111650" y="430960"/>
                  </a:lnTo>
                  <a:lnTo>
                    <a:pt x="1105033" y="434741"/>
                  </a:lnTo>
                  <a:lnTo>
                    <a:pt x="1098416" y="438514"/>
                  </a:lnTo>
                  <a:lnTo>
                    <a:pt x="1091799" y="442278"/>
                  </a:lnTo>
                  <a:lnTo>
                    <a:pt x="1085182" y="446033"/>
                  </a:lnTo>
                  <a:lnTo>
                    <a:pt x="1078566" y="449778"/>
                  </a:lnTo>
                  <a:lnTo>
                    <a:pt x="1071949" y="453513"/>
                  </a:lnTo>
                  <a:lnTo>
                    <a:pt x="1065332" y="457237"/>
                  </a:lnTo>
                  <a:lnTo>
                    <a:pt x="1058715" y="460950"/>
                  </a:lnTo>
                  <a:lnTo>
                    <a:pt x="1052098" y="464651"/>
                  </a:lnTo>
                  <a:lnTo>
                    <a:pt x="1045481" y="468339"/>
                  </a:lnTo>
                  <a:lnTo>
                    <a:pt x="1038864" y="472015"/>
                  </a:lnTo>
                  <a:lnTo>
                    <a:pt x="1032247" y="475677"/>
                  </a:lnTo>
                  <a:lnTo>
                    <a:pt x="1025630" y="479324"/>
                  </a:lnTo>
                  <a:lnTo>
                    <a:pt x="1019013" y="482958"/>
                  </a:lnTo>
                  <a:lnTo>
                    <a:pt x="1012396" y="486575"/>
                  </a:lnTo>
                  <a:lnTo>
                    <a:pt x="1005779" y="490177"/>
                  </a:lnTo>
                  <a:lnTo>
                    <a:pt x="999162" y="493763"/>
                  </a:lnTo>
                  <a:lnTo>
                    <a:pt x="992545" y="497332"/>
                  </a:lnTo>
                  <a:lnTo>
                    <a:pt x="985928" y="500883"/>
                  </a:lnTo>
                  <a:lnTo>
                    <a:pt x="979311" y="504417"/>
                  </a:lnTo>
                  <a:lnTo>
                    <a:pt x="972694" y="507932"/>
                  </a:lnTo>
                  <a:lnTo>
                    <a:pt x="966077" y="511430"/>
                  </a:lnTo>
                  <a:lnTo>
                    <a:pt x="959460" y="514908"/>
                  </a:lnTo>
                  <a:lnTo>
                    <a:pt x="952843" y="518367"/>
                  </a:lnTo>
                  <a:lnTo>
                    <a:pt x="946226" y="521807"/>
                  </a:lnTo>
                  <a:lnTo>
                    <a:pt x="939609" y="525228"/>
                  </a:lnTo>
                  <a:lnTo>
                    <a:pt x="932992" y="528631"/>
                  </a:lnTo>
                  <a:lnTo>
                    <a:pt x="926375" y="532014"/>
                  </a:lnTo>
                  <a:lnTo>
                    <a:pt x="919758" y="535379"/>
                  </a:lnTo>
                  <a:lnTo>
                    <a:pt x="913141" y="538726"/>
                  </a:lnTo>
                  <a:lnTo>
                    <a:pt x="906524" y="542055"/>
                  </a:lnTo>
                  <a:lnTo>
                    <a:pt x="899907" y="545368"/>
                  </a:lnTo>
                  <a:lnTo>
                    <a:pt x="893290" y="548665"/>
                  </a:lnTo>
                  <a:lnTo>
                    <a:pt x="886673" y="551947"/>
                  </a:lnTo>
                  <a:lnTo>
                    <a:pt x="880056" y="555216"/>
                  </a:lnTo>
                  <a:lnTo>
                    <a:pt x="873439" y="558473"/>
                  </a:lnTo>
                  <a:lnTo>
                    <a:pt x="866822" y="561719"/>
                  </a:lnTo>
                  <a:lnTo>
                    <a:pt x="860206" y="564957"/>
                  </a:lnTo>
                  <a:lnTo>
                    <a:pt x="853589" y="568188"/>
                  </a:lnTo>
                  <a:lnTo>
                    <a:pt x="846972" y="571414"/>
                  </a:lnTo>
                  <a:lnTo>
                    <a:pt x="840355" y="574637"/>
                  </a:lnTo>
                  <a:lnTo>
                    <a:pt x="833738" y="577861"/>
                  </a:lnTo>
                  <a:lnTo>
                    <a:pt x="827121" y="581086"/>
                  </a:lnTo>
                  <a:lnTo>
                    <a:pt x="820504" y="584316"/>
                  </a:lnTo>
                  <a:lnTo>
                    <a:pt x="813887" y="587554"/>
                  </a:lnTo>
                  <a:lnTo>
                    <a:pt x="807270" y="590801"/>
                  </a:lnTo>
                  <a:lnTo>
                    <a:pt x="800653" y="594062"/>
                  </a:lnTo>
                  <a:lnTo>
                    <a:pt x="794036" y="597338"/>
                  </a:lnTo>
                  <a:lnTo>
                    <a:pt x="787419" y="600631"/>
                  </a:lnTo>
                  <a:lnTo>
                    <a:pt x="780802" y="603946"/>
                  </a:lnTo>
                  <a:lnTo>
                    <a:pt x="774185" y="607284"/>
                  </a:lnTo>
                  <a:lnTo>
                    <a:pt x="767568" y="610648"/>
                  </a:lnTo>
                  <a:lnTo>
                    <a:pt x="760951" y="614041"/>
                  </a:lnTo>
                  <a:lnTo>
                    <a:pt x="754334" y="617464"/>
                  </a:lnTo>
                  <a:lnTo>
                    <a:pt x="747717" y="620920"/>
                  </a:lnTo>
                  <a:lnTo>
                    <a:pt x="741100" y="624410"/>
                  </a:lnTo>
                  <a:lnTo>
                    <a:pt x="734483" y="627938"/>
                  </a:lnTo>
                  <a:lnTo>
                    <a:pt x="727866" y="631503"/>
                  </a:lnTo>
                  <a:lnTo>
                    <a:pt x="721249" y="635109"/>
                  </a:lnTo>
                  <a:lnTo>
                    <a:pt x="714632" y="638755"/>
                  </a:lnTo>
                  <a:lnTo>
                    <a:pt x="708015" y="642444"/>
                  </a:lnTo>
                  <a:lnTo>
                    <a:pt x="701398" y="646176"/>
                  </a:lnTo>
                  <a:lnTo>
                    <a:pt x="694781" y="649952"/>
                  </a:lnTo>
                  <a:lnTo>
                    <a:pt x="688164" y="653773"/>
                  </a:lnTo>
                  <a:lnTo>
                    <a:pt x="681547" y="657638"/>
                  </a:lnTo>
                  <a:lnTo>
                    <a:pt x="674930" y="661549"/>
                  </a:lnTo>
                  <a:lnTo>
                    <a:pt x="668313" y="665504"/>
                  </a:lnTo>
                  <a:lnTo>
                    <a:pt x="661696" y="669505"/>
                  </a:lnTo>
                  <a:lnTo>
                    <a:pt x="655079" y="673551"/>
                  </a:lnTo>
                  <a:lnTo>
                    <a:pt x="648462" y="677641"/>
                  </a:lnTo>
                  <a:lnTo>
                    <a:pt x="641846" y="681776"/>
                  </a:lnTo>
                  <a:lnTo>
                    <a:pt x="635229" y="685954"/>
                  </a:lnTo>
                  <a:lnTo>
                    <a:pt x="628612" y="690175"/>
                  </a:lnTo>
                  <a:lnTo>
                    <a:pt x="621995" y="694439"/>
                  </a:lnTo>
                  <a:lnTo>
                    <a:pt x="615378" y="698744"/>
                  </a:lnTo>
                  <a:lnTo>
                    <a:pt x="608761" y="703090"/>
                  </a:lnTo>
                  <a:lnTo>
                    <a:pt x="602144" y="707476"/>
                  </a:lnTo>
                  <a:lnTo>
                    <a:pt x="595527" y="711900"/>
                  </a:lnTo>
                  <a:lnTo>
                    <a:pt x="588910" y="716363"/>
                  </a:lnTo>
                  <a:lnTo>
                    <a:pt x="582293" y="720863"/>
                  </a:lnTo>
                  <a:lnTo>
                    <a:pt x="575676" y="725399"/>
                  </a:lnTo>
                  <a:lnTo>
                    <a:pt x="569059" y="729970"/>
                  </a:lnTo>
                  <a:lnTo>
                    <a:pt x="562442" y="734575"/>
                  </a:lnTo>
                  <a:lnTo>
                    <a:pt x="555825" y="739213"/>
                  </a:lnTo>
                  <a:lnTo>
                    <a:pt x="549208" y="743884"/>
                  </a:lnTo>
                  <a:lnTo>
                    <a:pt x="542591" y="748585"/>
                  </a:lnTo>
                  <a:lnTo>
                    <a:pt x="535974" y="753317"/>
                  </a:lnTo>
                  <a:lnTo>
                    <a:pt x="529357" y="758078"/>
                  </a:lnTo>
                  <a:lnTo>
                    <a:pt x="522740" y="762867"/>
                  </a:lnTo>
                  <a:lnTo>
                    <a:pt x="516123" y="767683"/>
                  </a:lnTo>
                  <a:lnTo>
                    <a:pt x="509506" y="772526"/>
                  </a:lnTo>
                  <a:lnTo>
                    <a:pt x="502889" y="777394"/>
                  </a:lnTo>
                  <a:lnTo>
                    <a:pt x="496272" y="782287"/>
                  </a:lnTo>
                  <a:lnTo>
                    <a:pt x="489655" y="787204"/>
                  </a:lnTo>
                  <a:lnTo>
                    <a:pt x="483038" y="792143"/>
                  </a:lnTo>
                  <a:lnTo>
                    <a:pt x="476421" y="797105"/>
                  </a:lnTo>
                  <a:lnTo>
                    <a:pt x="469804" y="802088"/>
                  </a:lnTo>
                  <a:lnTo>
                    <a:pt x="463187" y="807092"/>
                  </a:lnTo>
                  <a:lnTo>
                    <a:pt x="456570" y="812115"/>
                  </a:lnTo>
                  <a:lnTo>
                    <a:pt x="449953" y="817158"/>
                  </a:lnTo>
                  <a:lnTo>
                    <a:pt x="443336" y="822219"/>
                  </a:lnTo>
                  <a:lnTo>
                    <a:pt x="436719" y="827298"/>
                  </a:lnTo>
                  <a:lnTo>
                    <a:pt x="430103" y="832394"/>
                  </a:lnTo>
                  <a:lnTo>
                    <a:pt x="423486" y="837506"/>
                  </a:lnTo>
                  <a:lnTo>
                    <a:pt x="416869" y="842635"/>
                  </a:lnTo>
                  <a:lnTo>
                    <a:pt x="410252" y="847779"/>
                  </a:lnTo>
                  <a:lnTo>
                    <a:pt x="403635" y="852937"/>
                  </a:lnTo>
                  <a:lnTo>
                    <a:pt x="397018" y="858110"/>
                  </a:lnTo>
                  <a:lnTo>
                    <a:pt x="390401" y="863297"/>
                  </a:lnTo>
                  <a:lnTo>
                    <a:pt x="383784" y="868496"/>
                  </a:lnTo>
                  <a:lnTo>
                    <a:pt x="377167" y="873709"/>
                  </a:lnTo>
                  <a:lnTo>
                    <a:pt x="370550" y="878934"/>
                  </a:lnTo>
                  <a:lnTo>
                    <a:pt x="363933" y="884170"/>
                  </a:lnTo>
                  <a:lnTo>
                    <a:pt x="357316" y="889418"/>
                  </a:lnTo>
                  <a:lnTo>
                    <a:pt x="350699" y="894677"/>
                  </a:lnTo>
                  <a:lnTo>
                    <a:pt x="344082" y="899947"/>
                  </a:lnTo>
                  <a:lnTo>
                    <a:pt x="337465" y="905227"/>
                  </a:lnTo>
                  <a:lnTo>
                    <a:pt x="330848" y="910516"/>
                  </a:lnTo>
                  <a:lnTo>
                    <a:pt x="324231" y="915816"/>
                  </a:lnTo>
                  <a:lnTo>
                    <a:pt x="317614" y="921124"/>
                  </a:lnTo>
                  <a:lnTo>
                    <a:pt x="310997" y="926441"/>
                  </a:lnTo>
                  <a:lnTo>
                    <a:pt x="304380" y="931767"/>
                  </a:lnTo>
                  <a:lnTo>
                    <a:pt x="297763" y="937100"/>
                  </a:lnTo>
                  <a:lnTo>
                    <a:pt x="291146" y="942442"/>
                  </a:lnTo>
                  <a:lnTo>
                    <a:pt x="284529" y="947792"/>
                  </a:lnTo>
                  <a:lnTo>
                    <a:pt x="277912" y="953148"/>
                  </a:lnTo>
                  <a:lnTo>
                    <a:pt x="271295" y="958512"/>
                  </a:lnTo>
                  <a:lnTo>
                    <a:pt x="264678" y="963883"/>
                  </a:lnTo>
                  <a:lnTo>
                    <a:pt x="258061" y="969261"/>
                  </a:lnTo>
                  <a:lnTo>
                    <a:pt x="251444" y="974644"/>
                  </a:lnTo>
                  <a:lnTo>
                    <a:pt x="244827" y="980035"/>
                  </a:lnTo>
                  <a:lnTo>
                    <a:pt x="238210" y="985431"/>
                  </a:lnTo>
                  <a:lnTo>
                    <a:pt x="231593" y="990832"/>
                  </a:lnTo>
                  <a:lnTo>
                    <a:pt x="224976" y="996240"/>
                  </a:lnTo>
                  <a:lnTo>
                    <a:pt x="218359" y="1001653"/>
                  </a:lnTo>
                  <a:lnTo>
                    <a:pt x="211743" y="1007071"/>
                  </a:lnTo>
                  <a:lnTo>
                    <a:pt x="205126" y="1012494"/>
                  </a:lnTo>
                  <a:lnTo>
                    <a:pt x="198509" y="1017922"/>
                  </a:lnTo>
                  <a:lnTo>
                    <a:pt x="191892" y="1023355"/>
                  </a:lnTo>
                  <a:lnTo>
                    <a:pt x="185275" y="1028792"/>
                  </a:lnTo>
                  <a:lnTo>
                    <a:pt x="178658" y="1034234"/>
                  </a:lnTo>
                  <a:lnTo>
                    <a:pt x="172041" y="1039680"/>
                  </a:lnTo>
                  <a:lnTo>
                    <a:pt x="165424" y="1045131"/>
                  </a:lnTo>
                  <a:lnTo>
                    <a:pt x="158807" y="1050585"/>
                  </a:lnTo>
                  <a:lnTo>
                    <a:pt x="152190" y="1056043"/>
                  </a:lnTo>
                  <a:lnTo>
                    <a:pt x="145573" y="1061506"/>
                  </a:lnTo>
                  <a:lnTo>
                    <a:pt x="138956" y="1066971"/>
                  </a:lnTo>
                  <a:lnTo>
                    <a:pt x="132339" y="1072441"/>
                  </a:lnTo>
                  <a:lnTo>
                    <a:pt x="125722" y="1077914"/>
                  </a:lnTo>
                  <a:lnTo>
                    <a:pt x="119105" y="1083390"/>
                  </a:lnTo>
                  <a:lnTo>
                    <a:pt x="112488" y="1088869"/>
                  </a:lnTo>
                  <a:lnTo>
                    <a:pt x="105871" y="1094352"/>
                  </a:lnTo>
                  <a:lnTo>
                    <a:pt x="99254" y="1099837"/>
                  </a:lnTo>
                  <a:lnTo>
                    <a:pt x="92637" y="1105326"/>
                  </a:lnTo>
                  <a:lnTo>
                    <a:pt x="86020" y="1110818"/>
                  </a:lnTo>
                  <a:lnTo>
                    <a:pt x="79403" y="1116312"/>
                  </a:lnTo>
                  <a:lnTo>
                    <a:pt x="72786" y="1121809"/>
                  </a:lnTo>
                  <a:lnTo>
                    <a:pt x="66169" y="1127309"/>
                  </a:lnTo>
                  <a:lnTo>
                    <a:pt x="59552" y="1132811"/>
                  </a:lnTo>
                  <a:lnTo>
                    <a:pt x="52935" y="1138316"/>
                  </a:lnTo>
                  <a:lnTo>
                    <a:pt x="46318" y="1143824"/>
                  </a:lnTo>
                  <a:lnTo>
                    <a:pt x="39701" y="1149333"/>
                  </a:lnTo>
                  <a:lnTo>
                    <a:pt x="33084" y="1154846"/>
                  </a:lnTo>
                  <a:lnTo>
                    <a:pt x="26467" y="1160360"/>
                  </a:lnTo>
                  <a:lnTo>
                    <a:pt x="19850" y="1165876"/>
                  </a:lnTo>
                  <a:lnTo>
                    <a:pt x="13233" y="1171395"/>
                  </a:lnTo>
                  <a:lnTo>
                    <a:pt x="6616" y="1176916"/>
                  </a:lnTo>
                  <a:lnTo>
                    <a:pt x="0" y="1182439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4286" y="1352506"/>
              <a:ext cx="1443689" cy="982421"/>
            </a:xfrm>
            <a:custGeom>
              <a:avLst/>
              <a:pathLst>
                <a:path w="1443689" h="982421">
                  <a:moveTo>
                    <a:pt x="0" y="982421"/>
                  </a:moveTo>
                  <a:lnTo>
                    <a:pt x="6616" y="978483"/>
                  </a:lnTo>
                  <a:lnTo>
                    <a:pt x="13233" y="974543"/>
                  </a:lnTo>
                  <a:lnTo>
                    <a:pt x="19850" y="970601"/>
                  </a:lnTo>
                  <a:lnTo>
                    <a:pt x="26467" y="966659"/>
                  </a:lnTo>
                  <a:lnTo>
                    <a:pt x="33084" y="962715"/>
                  </a:lnTo>
                  <a:lnTo>
                    <a:pt x="39701" y="958769"/>
                  </a:lnTo>
                  <a:lnTo>
                    <a:pt x="46318" y="954823"/>
                  </a:lnTo>
                  <a:lnTo>
                    <a:pt x="52935" y="950875"/>
                  </a:lnTo>
                  <a:lnTo>
                    <a:pt x="59552" y="946925"/>
                  </a:lnTo>
                  <a:lnTo>
                    <a:pt x="66169" y="942974"/>
                  </a:lnTo>
                  <a:lnTo>
                    <a:pt x="72786" y="939022"/>
                  </a:lnTo>
                  <a:lnTo>
                    <a:pt x="79403" y="935068"/>
                  </a:lnTo>
                  <a:lnTo>
                    <a:pt x="86020" y="931113"/>
                  </a:lnTo>
                  <a:lnTo>
                    <a:pt x="92637" y="927156"/>
                  </a:lnTo>
                  <a:lnTo>
                    <a:pt x="99254" y="923198"/>
                  </a:lnTo>
                  <a:lnTo>
                    <a:pt x="105871" y="919239"/>
                  </a:lnTo>
                  <a:lnTo>
                    <a:pt x="112488" y="915278"/>
                  </a:lnTo>
                  <a:lnTo>
                    <a:pt x="119105" y="911315"/>
                  </a:lnTo>
                  <a:lnTo>
                    <a:pt x="125722" y="907351"/>
                  </a:lnTo>
                  <a:lnTo>
                    <a:pt x="132339" y="903385"/>
                  </a:lnTo>
                  <a:lnTo>
                    <a:pt x="138956" y="899418"/>
                  </a:lnTo>
                  <a:lnTo>
                    <a:pt x="145573" y="895450"/>
                  </a:lnTo>
                  <a:lnTo>
                    <a:pt x="152190" y="891480"/>
                  </a:lnTo>
                  <a:lnTo>
                    <a:pt x="158807" y="887508"/>
                  </a:lnTo>
                  <a:lnTo>
                    <a:pt x="165424" y="883535"/>
                  </a:lnTo>
                  <a:lnTo>
                    <a:pt x="172041" y="879560"/>
                  </a:lnTo>
                  <a:lnTo>
                    <a:pt x="178658" y="875584"/>
                  </a:lnTo>
                  <a:lnTo>
                    <a:pt x="185275" y="871607"/>
                  </a:lnTo>
                  <a:lnTo>
                    <a:pt x="191892" y="867628"/>
                  </a:lnTo>
                  <a:lnTo>
                    <a:pt x="198509" y="863648"/>
                  </a:lnTo>
                  <a:lnTo>
                    <a:pt x="205126" y="859666"/>
                  </a:lnTo>
                  <a:lnTo>
                    <a:pt x="211743" y="855683"/>
                  </a:lnTo>
                  <a:lnTo>
                    <a:pt x="218359" y="851698"/>
                  </a:lnTo>
                  <a:lnTo>
                    <a:pt x="224976" y="847712"/>
                  </a:lnTo>
                  <a:lnTo>
                    <a:pt x="231593" y="843725"/>
                  </a:lnTo>
                  <a:lnTo>
                    <a:pt x="238210" y="839737"/>
                  </a:lnTo>
                  <a:lnTo>
                    <a:pt x="244827" y="835748"/>
                  </a:lnTo>
                  <a:lnTo>
                    <a:pt x="251444" y="831757"/>
                  </a:lnTo>
                  <a:lnTo>
                    <a:pt x="258061" y="827765"/>
                  </a:lnTo>
                  <a:lnTo>
                    <a:pt x="264678" y="823773"/>
                  </a:lnTo>
                  <a:lnTo>
                    <a:pt x="271295" y="819779"/>
                  </a:lnTo>
                  <a:lnTo>
                    <a:pt x="277912" y="815785"/>
                  </a:lnTo>
                  <a:lnTo>
                    <a:pt x="284529" y="811790"/>
                  </a:lnTo>
                  <a:lnTo>
                    <a:pt x="291146" y="807794"/>
                  </a:lnTo>
                  <a:lnTo>
                    <a:pt x="297763" y="803798"/>
                  </a:lnTo>
                  <a:lnTo>
                    <a:pt x="304380" y="799802"/>
                  </a:lnTo>
                  <a:lnTo>
                    <a:pt x="310997" y="795805"/>
                  </a:lnTo>
                  <a:lnTo>
                    <a:pt x="317614" y="791808"/>
                  </a:lnTo>
                  <a:lnTo>
                    <a:pt x="324231" y="787811"/>
                  </a:lnTo>
                  <a:lnTo>
                    <a:pt x="330848" y="783815"/>
                  </a:lnTo>
                  <a:lnTo>
                    <a:pt x="337465" y="779819"/>
                  </a:lnTo>
                  <a:lnTo>
                    <a:pt x="344082" y="775824"/>
                  </a:lnTo>
                  <a:lnTo>
                    <a:pt x="350699" y="771830"/>
                  </a:lnTo>
                  <a:lnTo>
                    <a:pt x="357316" y="767837"/>
                  </a:lnTo>
                  <a:lnTo>
                    <a:pt x="363933" y="763845"/>
                  </a:lnTo>
                  <a:lnTo>
                    <a:pt x="370550" y="759855"/>
                  </a:lnTo>
                  <a:lnTo>
                    <a:pt x="377167" y="755868"/>
                  </a:lnTo>
                  <a:lnTo>
                    <a:pt x="383784" y="751882"/>
                  </a:lnTo>
                  <a:lnTo>
                    <a:pt x="390401" y="747900"/>
                  </a:lnTo>
                  <a:lnTo>
                    <a:pt x="397018" y="743920"/>
                  </a:lnTo>
                  <a:lnTo>
                    <a:pt x="403635" y="739944"/>
                  </a:lnTo>
                  <a:lnTo>
                    <a:pt x="410252" y="735972"/>
                  </a:lnTo>
                  <a:lnTo>
                    <a:pt x="416869" y="732005"/>
                  </a:lnTo>
                  <a:lnTo>
                    <a:pt x="423486" y="728042"/>
                  </a:lnTo>
                  <a:lnTo>
                    <a:pt x="430103" y="724085"/>
                  </a:lnTo>
                  <a:lnTo>
                    <a:pt x="436719" y="720134"/>
                  </a:lnTo>
                  <a:lnTo>
                    <a:pt x="443336" y="716190"/>
                  </a:lnTo>
                  <a:lnTo>
                    <a:pt x="449953" y="712253"/>
                  </a:lnTo>
                  <a:lnTo>
                    <a:pt x="456570" y="708324"/>
                  </a:lnTo>
                  <a:lnTo>
                    <a:pt x="463187" y="704403"/>
                  </a:lnTo>
                  <a:lnTo>
                    <a:pt x="469804" y="700491"/>
                  </a:lnTo>
                  <a:lnTo>
                    <a:pt x="476421" y="696589"/>
                  </a:lnTo>
                  <a:lnTo>
                    <a:pt x="483038" y="692698"/>
                  </a:lnTo>
                  <a:lnTo>
                    <a:pt x="489655" y="688818"/>
                  </a:lnTo>
                  <a:lnTo>
                    <a:pt x="496272" y="684950"/>
                  </a:lnTo>
                  <a:lnTo>
                    <a:pt x="502889" y="681094"/>
                  </a:lnTo>
                  <a:lnTo>
                    <a:pt x="509506" y="677252"/>
                  </a:lnTo>
                  <a:lnTo>
                    <a:pt x="516123" y="673424"/>
                  </a:lnTo>
                  <a:lnTo>
                    <a:pt x="522740" y="669611"/>
                  </a:lnTo>
                  <a:lnTo>
                    <a:pt x="529357" y="665813"/>
                  </a:lnTo>
                  <a:lnTo>
                    <a:pt x="535974" y="662031"/>
                  </a:lnTo>
                  <a:lnTo>
                    <a:pt x="542591" y="658265"/>
                  </a:lnTo>
                  <a:lnTo>
                    <a:pt x="549208" y="654516"/>
                  </a:lnTo>
                  <a:lnTo>
                    <a:pt x="555825" y="650784"/>
                  </a:lnTo>
                  <a:lnTo>
                    <a:pt x="562442" y="647069"/>
                  </a:lnTo>
                  <a:lnTo>
                    <a:pt x="569059" y="643372"/>
                  </a:lnTo>
                  <a:lnTo>
                    <a:pt x="575676" y="639691"/>
                  </a:lnTo>
                  <a:lnTo>
                    <a:pt x="582293" y="636028"/>
                  </a:lnTo>
                  <a:lnTo>
                    <a:pt x="588910" y="632381"/>
                  </a:lnTo>
                  <a:lnTo>
                    <a:pt x="595527" y="628750"/>
                  </a:lnTo>
                  <a:lnTo>
                    <a:pt x="602144" y="625133"/>
                  </a:lnTo>
                  <a:lnTo>
                    <a:pt x="608761" y="621531"/>
                  </a:lnTo>
                  <a:lnTo>
                    <a:pt x="615378" y="617941"/>
                  </a:lnTo>
                  <a:lnTo>
                    <a:pt x="621995" y="614362"/>
                  </a:lnTo>
                  <a:lnTo>
                    <a:pt x="628612" y="610792"/>
                  </a:lnTo>
                  <a:lnTo>
                    <a:pt x="635229" y="607229"/>
                  </a:lnTo>
                  <a:lnTo>
                    <a:pt x="641846" y="603671"/>
                  </a:lnTo>
                  <a:lnTo>
                    <a:pt x="648462" y="600115"/>
                  </a:lnTo>
                  <a:lnTo>
                    <a:pt x="655079" y="596558"/>
                  </a:lnTo>
                  <a:lnTo>
                    <a:pt x="661696" y="592998"/>
                  </a:lnTo>
                  <a:lnTo>
                    <a:pt x="668313" y="589431"/>
                  </a:lnTo>
                  <a:lnTo>
                    <a:pt x="674930" y="585855"/>
                  </a:lnTo>
                  <a:lnTo>
                    <a:pt x="681547" y="582266"/>
                  </a:lnTo>
                  <a:lnTo>
                    <a:pt x="688164" y="578660"/>
                  </a:lnTo>
                  <a:lnTo>
                    <a:pt x="694781" y="575035"/>
                  </a:lnTo>
                  <a:lnTo>
                    <a:pt x="701398" y="571387"/>
                  </a:lnTo>
                  <a:lnTo>
                    <a:pt x="708015" y="567713"/>
                  </a:lnTo>
                  <a:lnTo>
                    <a:pt x="714632" y="564010"/>
                  </a:lnTo>
                  <a:lnTo>
                    <a:pt x="721249" y="560274"/>
                  </a:lnTo>
                  <a:lnTo>
                    <a:pt x="727866" y="556504"/>
                  </a:lnTo>
                  <a:lnTo>
                    <a:pt x="734483" y="552696"/>
                  </a:lnTo>
                  <a:lnTo>
                    <a:pt x="741100" y="548848"/>
                  </a:lnTo>
                  <a:lnTo>
                    <a:pt x="747717" y="544958"/>
                  </a:lnTo>
                  <a:lnTo>
                    <a:pt x="754334" y="541024"/>
                  </a:lnTo>
                  <a:lnTo>
                    <a:pt x="760951" y="537045"/>
                  </a:lnTo>
                  <a:lnTo>
                    <a:pt x="767568" y="533020"/>
                  </a:lnTo>
                  <a:lnTo>
                    <a:pt x="774185" y="528947"/>
                  </a:lnTo>
                  <a:lnTo>
                    <a:pt x="780802" y="524826"/>
                  </a:lnTo>
                  <a:lnTo>
                    <a:pt x="787419" y="520657"/>
                  </a:lnTo>
                  <a:lnTo>
                    <a:pt x="794036" y="516439"/>
                  </a:lnTo>
                  <a:lnTo>
                    <a:pt x="800653" y="512172"/>
                  </a:lnTo>
                  <a:lnTo>
                    <a:pt x="807270" y="507857"/>
                  </a:lnTo>
                  <a:lnTo>
                    <a:pt x="813887" y="503495"/>
                  </a:lnTo>
                  <a:lnTo>
                    <a:pt x="820504" y="499086"/>
                  </a:lnTo>
                  <a:lnTo>
                    <a:pt x="827121" y="494630"/>
                  </a:lnTo>
                  <a:lnTo>
                    <a:pt x="833738" y="490129"/>
                  </a:lnTo>
                  <a:lnTo>
                    <a:pt x="840355" y="485584"/>
                  </a:lnTo>
                  <a:lnTo>
                    <a:pt x="846972" y="480996"/>
                  </a:lnTo>
                  <a:lnTo>
                    <a:pt x="853589" y="476367"/>
                  </a:lnTo>
                  <a:lnTo>
                    <a:pt x="860206" y="471697"/>
                  </a:lnTo>
                  <a:lnTo>
                    <a:pt x="866822" y="466988"/>
                  </a:lnTo>
                  <a:lnTo>
                    <a:pt x="873439" y="462242"/>
                  </a:lnTo>
                  <a:lnTo>
                    <a:pt x="880056" y="457460"/>
                  </a:lnTo>
                  <a:lnTo>
                    <a:pt x="886673" y="452642"/>
                  </a:lnTo>
                  <a:lnTo>
                    <a:pt x="893290" y="447792"/>
                  </a:lnTo>
                  <a:lnTo>
                    <a:pt x="899907" y="442909"/>
                  </a:lnTo>
                  <a:lnTo>
                    <a:pt x="906524" y="437996"/>
                  </a:lnTo>
                  <a:lnTo>
                    <a:pt x="913141" y="433053"/>
                  </a:lnTo>
                  <a:lnTo>
                    <a:pt x="919758" y="428083"/>
                  </a:lnTo>
                  <a:lnTo>
                    <a:pt x="926375" y="423085"/>
                  </a:lnTo>
                  <a:lnTo>
                    <a:pt x="932992" y="418062"/>
                  </a:lnTo>
                  <a:lnTo>
                    <a:pt x="939609" y="413015"/>
                  </a:lnTo>
                  <a:lnTo>
                    <a:pt x="946226" y="407944"/>
                  </a:lnTo>
                  <a:lnTo>
                    <a:pt x="952843" y="402852"/>
                  </a:lnTo>
                  <a:lnTo>
                    <a:pt x="959460" y="397738"/>
                  </a:lnTo>
                  <a:lnTo>
                    <a:pt x="966077" y="392604"/>
                  </a:lnTo>
                  <a:lnTo>
                    <a:pt x="972694" y="387451"/>
                  </a:lnTo>
                  <a:lnTo>
                    <a:pt x="979311" y="382279"/>
                  </a:lnTo>
                  <a:lnTo>
                    <a:pt x="985928" y="377090"/>
                  </a:lnTo>
                  <a:lnTo>
                    <a:pt x="992545" y="371885"/>
                  </a:lnTo>
                  <a:lnTo>
                    <a:pt x="999162" y="366664"/>
                  </a:lnTo>
                  <a:lnTo>
                    <a:pt x="1005779" y="361427"/>
                  </a:lnTo>
                  <a:lnTo>
                    <a:pt x="1012396" y="356177"/>
                  </a:lnTo>
                  <a:lnTo>
                    <a:pt x="1019013" y="350912"/>
                  </a:lnTo>
                  <a:lnTo>
                    <a:pt x="1025630" y="345635"/>
                  </a:lnTo>
                  <a:lnTo>
                    <a:pt x="1032247" y="340346"/>
                  </a:lnTo>
                  <a:lnTo>
                    <a:pt x="1038864" y="335044"/>
                  </a:lnTo>
                  <a:lnTo>
                    <a:pt x="1045481" y="329731"/>
                  </a:lnTo>
                  <a:lnTo>
                    <a:pt x="1052098" y="324408"/>
                  </a:lnTo>
                  <a:lnTo>
                    <a:pt x="1058715" y="319074"/>
                  </a:lnTo>
                  <a:lnTo>
                    <a:pt x="1065332" y="313730"/>
                  </a:lnTo>
                  <a:lnTo>
                    <a:pt x="1071949" y="308377"/>
                  </a:lnTo>
                  <a:lnTo>
                    <a:pt x="1078566" y="303016"/>
                  </a:lnTo>
                  <a:lnTo>
                    <a:pt x="1085182" y="297645"/>
                  </a:lnTo>
                  <a:lnTo>
                    <a:pt x="1091799" y="292267"/>
                  </a:lnTo>
                  <a:lnTo>
                    <a:pt x="1098416" y="286880"/>
                  </a:lnTo>
                  <a:lnTo>
                    <a:pt x="1105033" y="281486"/>
                  </a:lnTo>
                  <a:lnTo>
                    <a:pt x="1111650" y="276086"/>
                  </a:lnTo>
                  <a:lnTo>
                    <a:pt x="1118267" y="270678"/>
                  </a:lnTo>
                  <a:lnTo>
                    <a:pt x="1124884" y="265263"/>
                  </a:lnTo>
                  <a:lnTo>
                    <a:pt x="1131501" y="259843"/>
                  </a:lnTo>
                  <a:lnTo>
                    <a:pt x="1138118" y="254416"/>
                  </a:lnTo>
                  <a:lnTo>
                    <a:pt x="1144735" y="248984"/>
                  </a:lnTo>
                  <a:lnTo>
                    <a:pt x="1151352" y="243546"/>
                  </a:lnTo>
                  <a:lnTo>
                    <a:pt x="1157969" y="238103"/>
                  </a:lnTo>
                  <a:lnTo>
                    <a:pt x="1164586" y="232655"/>
                  </a:lnTo>
                  <a:lnTo>
                    <a:pt x="1171203" y="227202"/>
                  </a:lnTo>
                  <a:lnTo>
                    <a:pt x="1177820" y="221744"/>
                  </a:lnTo>
                  <a:lnTo>
                    <a:pt x="1184437" y="216282"/>
                  </a:lnTo>
                  <a:lnTo>
                    <a:pt x="1191054" y="210815"/>
                  </a:lnTo>
                  <a:lnTo>
                    <a:pt x="1197671" y="205345"/>
                  </a:lnTo>
                  <a:lnTo>
                    <a:pt x="1204288" y="199870"/>
                  </a:lnTo>
                  <a:lnTo>
                    <a:pt x="1210905" y="194391"/>
                  </a:lnTo>
                  <a:lnTo>
                    <a:pt x="1217522" y="188909"/>
                  </a:lnTo>
                  <a:lnTo>
                    <a:pt x="1224139" y="183423"/>
                  </a:lnTo>
                  <a:lnTo>
                    <a:pt x="1230756" y="177934"/>
                  </a:lnTo>
                  <a:lnTo>
                    <a:pt x="1237373" y="172441"/>
                  </a:lnTo>
                  <a:lnTo>
                    <a:pt x="1243990" y="166945"/>
                  </a:lnTo>
                  <a:lnTo>
                    <a:pt x="1250607" y="161447"/>
                  </a:lnTo>
                  <a:lnTo>
                    <a:pt x="1257224" y="155945"/>
                  </a:lnTo>
                  <a:lnTo>
                    <a:pt x="1263841" y="150440"/>
                  </a:lnTo>
                  <a:lnTo>
                    <a:pt x="1270458" y="144932"/>
                  </a:lnTo>
                  <a:lnTo>
                    <a:pt x="1277075" y="139422"/>
                  </a:lnTo>
                  <a:lnTo>
                    <a:pt x="1283692" y="133909"/>
                  </a:lnTo>
                  <a:lnTo>
                    <a:pt x="1290309" y="128394"/>
                  </a:lnTo>
                  <a:lnTo>
                    <a:pt x="1296925" y="122876"/>
                  </a:lnTo>
                  <a:lnTo>
                    <a:pt x="1303542" y="117356"/>
                  </a:lnTo>
                  <a:lnTo>
                    <a:pt x="1310159" y="111834"/>
                  </a:lnTo>
                  <a:lnTo>
                    <a:pt x="1316776" y="106309"/>
                  </a:lnTo>
                  <a:lnTo>
                    <a:pt x="1323393" y="100783"/>
                  </a:lnTo>
                  <a:lnTo>
                    <a:pt x="1330010" y="95254"/>
                  </a:lnTo>
                  <a:lnTo>
                    <a:pt x="1336627" y="89723"/>
                  </a:lnTo>
                  <a:lnTo>
                    <a:pt x="1343244" y="84190"/>
                  </a:lnTo>
                  <a:lnTo>
                    <a:pt x="1349861" y="78656"/>
                  </a:lnTo>
                  <a:lnTo>
                    <a:pt x="1356478" y="73119"/>
                  </a:lnTo>
                  <a:lnTo>
                    <a:pt x="1363095" y="67581"/>
                  </a:lnTo>
                  <a:lnTo>
                    <a:pt x="1369712" y="62041"/>
                  </a:lnTo>
                  <a:lnTo>
                    <a:pt x="1376329" y="56499"/>
                  </a:lnTo>
                  <a:lnTo>
                    <a:pt x="1382946" y="50956"/>
                  </a:lnTo>
                  <a:lnTo>
                    <a:pt x="1389563" y="45411"/>
                  </a:lnTo>
                  <a:lnTo>
                    <a:pt x="1396180" y="39865"/>
                  </a:lnTo>
                  <a:lnTo>
                    <a:pt x="1402797" y="34317"/>
                  </a:lnTo>
                  <a:lnTo>
                    <a:pt x="1409414" y="28767"/>
                  </a:lnTo>
                  <a:lnTo>
                    <a:pt x="1416031" y="23216"/>
                  </a:lnTo>
                  <a:lnTo>
                    <a:pt x="1422648" y="17664"/>
                  </a:lnTo>
                  <a:lnTo>
                    <a:pt x="1429265" y="12110"/>
                  </a:lnTo>
                  <a:lnTo>
                    <a:pt x="1435882" y="6556"/>
                  </a:lnTo>
                  <a:lnTo>
                    <a:pt x="1442499" y="999"/>
                  </a:lnTo>
                  <a:lnTo>
                    <a:pt x="14436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4286" y="1380046"/>
              <a:ext cx="1799815" cy="1154898"/>
            </a:xfrm>
            <a:custGeom>
              <a:avLst/>
              <a:pathLst>
                <a:path w="1799815" h="1154898">
                  <a:moveTo>
                    <a:pt x="1799815" y="0"/>
                  </a:moveTo>
                  <a:lnTo>
                    <a:pt x="1799815" y="0"/>
                  </a:lnTo>
                  <a:lnTo>
                    <a:pt x="1793198" y="3877"/>
                  </a:lnTo>
                  <a:lnTo>
                    <a:pt x="1786581" y="7755"/>
                  </a:lnTo>
                  <a:lnTo>
                    <a:pt x="1779964" y="11633"/>
                  </a:lnTo>
                  <a:lnTo>
                    <a:pt x="1773347" y="15512"/>
                  </a:lnTo>
                  <a:lnTo>
                    <a:pt x="1766730" y="19391"/>
                  </a:lnTo>
                  <a:lnTo>
                    <a:pt x="1760113" y="23270"/>
                  </a:lnTo>
                  <a:lnTo>
                    <a:pt x="1753496" y="27150"/>
                  </a:lnTo>
                  <a:lnTo>
                    <a:pt x="1746879" y="31030"/>
                  </a:lnTo>
                  <a:lnTo>
                    <a:pt x="1740262" y="34910"/>
                  </a:lnTo>
                  <a:lnTo>
                    <a:pt x="1733645" y="38791"/>
                  </a:lnTo>
                  <a:lnTo>
                    <a:pt x="1727029" y="42672"/>
                  </a:lnTo>
                  <a:lnTo>
                    <a:pt x="1720412" y="46553"/>
                  </a:lnTo>
                  <a:lnTo>
                    <a:pt x="1713795" y="50435"/>
                  </a:lnTo>
                  <a:lnTo>
                    <a:pt x="1707178" y="54317"/>
                  </a:lnTo>
                  <a:lnTo>
                    <a:pt x="1700561" y="58200"/>
                  </a:lnTo>
                  <a:lnTo>
                    <a:pt x="1693944" y="62083"/>
                  </a:lnTo>
                  <a:lnTo>
                    <a:pt x="1687327" y="65966"/>
                  </a:lnTo>
                  <a:lnTo>
                    <a:pt x="1680710" y="69850"/>
                  </a:lnTo>
                  <a:lnTo>
                    <a:pt x="1674093" y="73734"/>
                  </a:lnTo>
                  <a:lnTo>
                    <a:pt x="1667476" y="77619"/>
                  </a:lnTo>
                  <a:lnTo>
                    <a:pt x="1660859" y="81504"/>
                  </a:lnTo>
                  <a:lnTo>
                    <a:pt x="1654242" y="85389"/>
                  </a:lnTo>
                  <a:lnTo>
                    <a:pt x="1647625" y="89275"/>
                  </a:lnTo>
                  <a:lnTo>
                    <a:pt x="1641008" y="93161"/>
                  </a:lnTo>
                  <a:lnTo>
                    <a:pt x="1634391" y="97047"/>
                  </a:lnTo>
                  <a:lnTo>
                    <a:pt x="1627774" y="100934"/>
                  </a:lnTo>
                  <a:lnTo>
                    <a:pt x="1621157" y="104822"/>
                  </a:lnTo>
                  <a:lnTo>
                    <a:pt x="1614540" y="108709"/>
                  </a:lnTo>
                  <a:lnTo>
                    <a:pt x="1607923" y="112597"/>
                  </a:lnTo>
                  <a:lnTo>
                    <a:pt x="1601306" y="116486"/>
                  </a:lnTo>
                  <a:lnTo>
                    <a:pt x="1594689" y="120374"/>
                  </a:lnTo>
                  <a:lnTo>
                    <a:pt x="1588072" y="124264"/>
                  </a:lnTo>
                  <a:lnTo>
                    <a:pt x="1581455" y="128153"/>
                  </a:lnTo>
                  <a:lnTo>
                    <a:pt x="1574838" y="132043"/>
                  </a:lnTo>
                  <a:lnTo>
                    <a:pt x="1568221" y="135933"/>
                  </a:lnTo>
                  <a:lnTo>
                    <a:pt x="1561604" y="139824"/>
                  </a:lnTo>
                  <a:lnTo>
                    <a:pt x="1554987" y="143715"/>
                  </a:lnTo>
                  <a:lnTo>
                    <a:pt x="1548370" y="147606"/>
                  </a:lnTo>
                  <a:lnTo>
                    <a:pt x="1541753" y="151498"/>
                  </a:lnTo>
                  <a:lnTo>
                    <a:pt x="1535136" y="155390"/>
                  </a:lnTo>
                  <a:lnTo>
                    <a:pt x="1528519" y="159282"/>
                  </a:lnTo>
                  <a:lnTo>
                    <a:pt x="1521902" y="163175"/>
                  </a:lnTo>
                  <a:lnTo>
                    <a:pt x="1515285" y="167068"/>
                  </a:lnTo>
                  <a:lnTo>
                    <a:pt x="1508669" y="170961"/>
                  </a:lnTo>
                  <a:lnTo>
                    <a:pt x="1502052" y="174855"/>
                  </a:lnTo>
                  <a:lnTo>
                    <a:pt x="1495435" y="178749"/>
                  </a:lnTo>
                  <a:lnTo>
                    <a:pt x="1488818" y="182643"/>
                  </a:lnTo>
                  <a:lnTo>
                    <a:pt x="1482201" y="186537"/>
                  </a:lnTo>
                  <a:lnTo>
                    <a:pt x="1475584" y="190432"/>
                  </a:lnTo>
                  <a:lnTo>
                    <a:pt x="1468967" y="194327"/>
                  </a:lnTo>
                  <a:lnTo>
                    <a:pt x="1462350" y="198222"/>
                  </a:lnTo>
                  <a:lnTo>
                    <a:pt x="1455733" y="202117"/>
                  </a:lnTo>
                  <a:lnTo>
                    <a:pt x="1449116" y="206013"/>
                  </a:lnTo>
                  <a:lnTo>
                    <a:pt x="1442499" y="209908"/>
                  </a:lnTo>
                  <a:lnTo>
                    <a:pt x="1435882" y="213804"/>
                  </a:lnTo>
                  <a:lnTo>
                    <a:pt x="1429265" y="217699"/>
                  </a:lnTo>
                  <a:lnTo>
                    <a:pt x="1422648" y="221595"/>
                  </a:lnTo>
                  <a:lnTo>
                    <a:pt x="1416031" y="225491"/>
                  </a:lnTo>
                  <a:lnTo>
                    <a:pt x="1409414" y="229387"/>
                  </a:lnTo>
                  <a:lnTo>
                    <a:pt x="1402797" y="233283"/>
                  </a:lnTo>
                  <a:lnTo>
                    <a:pt x="1396180" y="237178"/>
                  </a:lnTo>
                  <a:lnTo>
                    <a:pt x="1389563" y="241074"/>
                  </a:lnTo>
                  <a:lnTo>
                    <a:pt x="1382946" y="244969"/>
                  </a:lnTo>
                  <a:lnTo>
                    <a:pt x="1376329" y="248865"/>
                  </a:lnTo>
                  <a:lnTo>
                    <a:pt x="1369712" y="252760"/>
                  </a:lnTo>
                  <a:lnTo>
                    <a:pt x="1363095" y="256654"/>
                  </a:lnTo>
                  <a:lnTo>
                    <a:pt x="1356478" y="260549"/>
                  </a:lnTo>
                  <a:lnTo>
                    <a:pt x="1349861" y="264443"/>
                  </a:lnTo>
                  <a:lnTo>
                    <a:pt x="1343244" y="268336"/>
                  </a:lnTo>
                  <a:lnTo>
                    <a:pt x="1336627" y="272229"/>
                  </a:lnTo>
                  <a:lnTo>
                    <a:pt x="1330010" y="276122"/>
                  </a:lnTo>
                  <a:lnTo>
                    <a:pt x="1323393" y="280014"/>
                  </a:lnTo>
                  <a:lnTo>
                    <a:pt x="1316776" y="283905"/>
                  </a:lnTo>
                  <a:lnTo>
                    <a:pt x="1310159" y="287795"/>
                  </a:lnTo>
                  <a:lnTo>
                    <a:pt x="1303542" y="291684"/>
                  </a:lnTo>
                  <a:lnTo>
                    <a:pt x="1296925" y="295572"/>
                  </a:lnTo>
                  <a:lnTo>
                    <a:pt x="1290309" y="299460"/>
                  </a:lnTo>
                  <a:lnTo>
                    <a:pt x="1283692" y="303346"/>
                  </a:lnTo>
                  <a:lnTo>
                    <a:pt x="1277075" y="307230"/>
                  </a:lnTo>
                  <a:lnTo>
                    <a:pt x="1270458" y="311113"/>
                  </a:lnTo>
                  <a:lnTo>
                    <a:pt x="1263841" y="314995"/>
                  </a:lnTo>
                  <a:lnTo>
                    <a:pt x="1257224" y="318875"/>
                  </a:lnTo>
                  <a:lnTo>
                    <a:pt x="1250607" y="322753"/>
                  </a:lnTo>
                  <a:lnTo>
                    <a:pt x="1243990" y="326630"/>
                  </a:lnTo>
                  <a:lnTo>
                    <a:pt x="1237373" y="330504"/>
                  </a:lnTo>
                  <a:lnTo>
                    <a:pt x="1230756" y="334375"/>
                  </a:lnTo>
                  <a:lnTo>
                    <a:pt x="1224139" y="338245"/>
                  </a:lnTo>
                  <a:lnTo>
                    <a:pt x="1217522" y="342111"/>
                  </a:lnTo>
                  <a:lnTo>
                    <a:pt x="1210905" y="345975"/>
                  </a:lnTo>
                  <a:lnTo>
                    <a:pt x="1204288" y="349836"/>
                  </a:lnTo>
                  <a:lnTo>
                    <a:pt x="1197671" y="353694"/>
                  </a:lnTo>
                  <a:lnTo>
                    <a:pt x="1191054" y="357548"/>
                  </a:lnTo>
                  <a:lnTo>
                    <a:pt x="1184437" y="361398"/>
                  </a:lnTo>
                  <a:lnTo>
                    <a:pt x="1177820" y="365244"/>
                  </a:lnTo>
                  <a:lnTo>
                    <a:pt x="1171203" y="369086"/>
                  </a:lnTo>
                  <a:lnTo>
                    <a:pt x="1164586" y="372923"/>
                  </a:lnTo>
                  <a:lnTo>
                    <a:pt x="1157969" y="376756"/>
                  </a:lnTo>
                  <a:lnTo>
                    <a:pt x="1151352" y="380583"/>
                  </a:lnTo>
                  <a:lnTo>
                    <a:pt x="1144735" y="384405"/>
                  </a:lnTo>
                  <a:lnTo>
                    <a:pt x="1138118" y="388221"/>
                  </a:lnTo>
                  <a:lnTo>
                    <a:pt x="1131501" y="392031"/>
                  </a:lnTo>
                  <a:lnTo>
                    <a:pt x="1124884" y="395835"/>
                  </a:lnTo>
                  <a:lnTo>
                    <a:pt x="1118267" y="399631"/>
                  </a:lnTo>
                  <a:lnTo>
                    <a:pt x="1111650" y="403420"/>
                  </a:lnTo>
                  <a:lnTo>
                    <a:pt x="1105033" y="407201"/>
                  </a:lnTo>
                  <a:lnTo>
                    <a:pt x="1098416" y="410974"/>
                  </a:lnTo>
                  <a:lnTo>
                    <a:pt x="1091799" y="414738"/>
                  </a:lnTo>
                  <a:lnTo>
                    <a:pt x="1085182" y="418492"/>
                  </a:lnTo>
                  <a:lnTo>
                    <a:pt x="1078566" y="422238"/>
                  </a:lnTo>
                  <a:lnTo>
                    <a:pt x="1071949" y="425972"/>
                  </a:lnTo>
                  <a:lnTo>
                    <a:pt x="1065332" y="429697"/>
                  </a:lnTo>
                  <a:lnTo>
                    <a:pt x="1058715" y="433409"/>
                  </a:lnTo>
                  <a:lnTo>
                    <a:pt x="1052098" y="437110"/>
                  </a:lnTo>
                  <a:lnTo>
                    <a:pt x="1045481" y="440799"/>
                  </a:lnTo>
                  <a:lnTo>
                    <a:pt x="1038864" y="444474"/>
                  </a:lnTo>
                  <a:lnTo>
                    <a:pt x="1032247" y="448136"/>
                  </a:lnTo>
                  <a:lnTo>
                    <a:pt x="1025630" y="451784"/>
                  </a:lnTo>
                  <a:lnTo>
                    <a:pt x="1019013" y="455417"/>
                  </a:lnTo>
                  <a:lnTo>
                    <a:pt x="1012396" y="459035"/>
                  </a:lnTo>
                  <a:lnTo>
                    <a:pt x="1005779" y="462637"/>
                  </a:lnTo>
                  <a:lnTo>
                    <a:pt x="999162" y="466223"/>
                  </a:lnTo>
                  <a:lnTo>
                    <a:pt x="992545" y="469791"/>
                  </a:lnTo>
                  <a:lnTo>
                    <a:pt x="985928" y="473343"/>
                  </a:lnTo>
                  <a:lnTo>
                    <a:pt x="979311" y="476877"/>
                  </a:lnTo>
                  <a:lnTo>
                    <a:pt x="972694" y="480392"/>
                  </a:lnTo>
                  <a:lnTo>
                    <a:pt x="966077" y="483889"/>
                  </a:lnTo>
                  <a:lnTo>
                    <a:pt x="959460" y="487367"/>
                  </a:lnTo>
                  <a:lnTo>
                    <a:pt x="952843" y="490827"/>
                  </a:lnTo>
                  <a:lnTo>
                    <a:pt x="946226" y="494267"/>
                  </a:lnTo>
                  <a:lnTo>
                    <a:pt x="939609" y="497688"/>
                  </a:lnTo>
                  <a:lnTo>
                    <a:pt x="932992" y="501090"/>
                  </a:lnTo>
                  <a:lnTo>
                    <a:pt x="926375" y="504473"/>
                  </a:lnTo>
                  <a:lnTo>
                    <a:pt x="919758" y="507838"/>
                  </a:lnTo>
                  <a:lnTo>
                    <a:pt x="913141" y="511185"/>
                  </a:lnTo>
                  <a:lnTo>
                    <a:pt x="906524" y="514515"/>
                  </a:lnTo>
                  <a:lnTo>
                    <a:pt x="899907" y="517827"/>
                  </a:lnTo>
                  <a:lnTo>
                    <a:pt x="893290" y="521124"/>
                  </a:lnTo>
                  <a:lnTo>
                    <a:pt x="886673" y="524407"/>
                  </a:lnTo>
                  <a:lnTo>
                    <a:pt x="880056" y="527675"/>
                  </a:lnTo>
                  <a:lnTo>
                    <a:pt x="873439" y="530932"/>
                  </a:lnTo>
                  <a:lnTo>
                    <a:pt x="866822" y="534179"/>
                  </a:lnTo>
                  <a:lnTo>
                    <a:pt x="860206" y="537416"/>
                  </a:lnTo>
                  <a:lnTo>
                    <a:pt x="853589" y="540647"/>
                  </a:lnTo>
                  <a:lnTo>
                    <a:pt x="846972" y="543873"/>
                  </a:lnTo>
                  <a:lnTo>
                    <a:pt x="840355" y="547097"/>
                  </a:lnTo>
                  <a:lnTo>
                    <a:pt x="833738" y="550320"/>
                  </a:lnTo>
                  <a:lnTo>
                    <a:pt x="827121" y="553546"/>
                  </a:lnTo>
                  <a:lnTo>
                    <a:pt x="820504" y="556776"/>
                  </a:lnTo>
                  <a:lnTo>
                    <a:pt x="813887" y="560013"/>
                  </a:lnTo>
                  <a:lnTo>
                    <a:pt x="807270" y="563261"/>
                  </a:lnTo>
                  <a:lnTo>
                    <a:pt x="800653" y="566521"/>
                  </a:lnTo>
                  <a:lnTo>
                    <a:pt x="794036" y="569797"/>
                  </a:lnTo>
                  <a:lnTo>
                    <a:pt x="787419" y="573091"/>
                  </a:lnTo>
                  <a:lnTo>
                    <a:pt x="780802" y="576406"/>
                  </a:lnTo>
                  <a:lnTo>
                    <a:pt x="774185" y="579744"/>
                  </a:lnTo>
                  <a:lnTo>
                    <a:pt x="767568" y="583108"/>
                  </a:lnTo>
                  <a:lnTo>
                    <a:pt x="760951" y="586500"/>
                  </a:lnTo>
                  <a:lnTo>
                    <a:pt x="754334" y="589923"/>
                  </a:lnTo>
                  <a:lnTo>
                    <a:pt x="747717" y="593379"/>
                  </a:lnTo>
                  <a:lnTo>
                    <a:pt x="741100" y="596870"/>
                  </a:lnTo>
                  <a:lnTo>
                    <a:pt x="734483" y="600397"/>
                  </a:lnTo>
                  <a:lnTo>
                    <a:pt x="727866" y="603963"/>
                  </a:lnTo>
                  <a:lnTo>
                    <a:pt x="721249" y="607568"/>
                  </a:lnTo>
                  <a:lnTo>
                    <a:pt x="714632" y="611215"/>
                  </a:lnTo>
                  <a:lnTo>
                    <a:pt x="708015" y="614904"/>
                  </a:lnTo>
                  <a:lnTo>
                    <a:pt x="701398" y="618636"/>
                  </a:lnTo>
                  <a:lnTo>
                    <a:pt x="694781" y="622412"/>
                  </a:lnTo>
                  <a:lnTo>
                    <a:pt x="688164" y="626232"/>
                  </a:lnTo>
                  <a:lnTo>
                    <a:pt x="681547" y="630098"/>
                  </a:lnTo>
                  <a:lnTo>
                    <a:pt x="674930" y="634008"/>
                  </a:lnTo>
                  <a:lnTo>
                    <a:pt x="668313" y="637964"/>
                  </a:lnTo>
                  <a:lnTo>
                    <a:pt x="661696" y="641965"/>
                  </a:lnTo>
                  <a:lnTo>
                    <a:pt x="655079" y="646010"/>
                  </a:lnTo>
                  <a:lnTo>
                    <a:pt x="648462" y="650101"/>
                  </a:lnTo>
                  <a:lnTo>
                    <a:pt x="641846" y="654235"/>
                  </a:lnTo>
                  <a:lnTo>
                    <a:pt x="635229" y="658414"/>
                  </a:lnTo>
                  <a:lnTo>
                    <a:pt x="628612" y="662635"/>
                  </a:lnTo>
                  <a:lnTo>
                    <a:pt x="621995" y="666898"/>
                  </a:lnTo>
                  <a:lnTo>
                    <a:pt x="615378" y="671203"/>
                  </a:lnTo>
                  <a:lnTo>
                    <a:pt x="608761" y="675549"/>
                  </a:lnTo>
                  <a:lnTo>
                    <a:pt x="602144" y="679935"/>
                  </a:lnTo>
                  <a:lnTo>
                    <a:pt x="595527" y="684360"/>
                  </a:lnTo>
                  <a:lnTo>
                    <a:pt x="588910" y="688823"/>
                  </a:lnTo>
                  <a:lnTo>
                    <a:pt x="582293" y="693322"/>
                  </a:lnTo>
                  <a:lnTo>
                    <a:pt x="575676" y="697858"/>
                  </a:lnTo>
                  <a:lnTo>
                    <a:pt x="569059" y="702429"/>
                  </a:lnTo>
                  <a:lnTo>
                    <a:pt x="562442" y="707035"/>
                  </a:lnTo>
                  <a:lnTo>
                    <a:pt x="555825" y="711673"/>
                  </a:lnTo>
                  <a:lnTo>
                    <a:pt x="549208" y="716343"/>
                  </a:lnTo>
                  <a:lnTo>
                    <a:pt x="542591" y="721045"/>
                  </a:lnTo>
                  <a:lnTo>
                    <a:pt x="535974" y="725776"/>
                  </a:lnTo>
                  <a:lnTo>
                    <a:pt x="529357" y="730537"/>
                  </a:lnTo>
                  <a:lnTo>
                    <a:pt x="522740" y="735326"/>
                  </a:lnTo>
                  <a:lnTo>
                    <a:pt x="516123" y="740143"/>
                  </a:lnTo>
                  <a:lnTo>
                    <a:pt x="509506" y="744985"/>
                  </a:lnTo>
                  <a:lnTo>
                    <a:pt x="502889" y="749854"/>
                  </a:lnTo>
                  <a:lnTo>
                    <a:pt x="496272" y="754746"/>
                  </a:lnTo>
                  <a:lnTo>
                    <a:pt x="489655" y="759663"/>
                  </a:lnTo>
                  <a:lnTo>
                    <a:pt x="483038" y="764603"/>
                  </a:lnTo>
                  <a:lnTo>
                    <a:pt x="476421" y="769564"/>
                  </a:lnTo>
                  <a:lnTo>
                    <a:pt x="469804" y="774547"/>
                  </a:lnTo>
                  <a:lnTo>
                    <a:pt x="463187" y="779551"/>
                  </a:lnTo>
                  <a:lnTo>
                    <a:pt x="456570" y="784575"/>
                  </a:lnTo>
                  <a:lnTo>
                    <a:pt x="449953" y="789617"/>
                  </a:lnTo>
                  <a:lnTo>
                    <a:pt x="443336" y="794678"/>
                  </a:lnTo>
                  <a:lnTo>
                    <a:pt x="436719" y="799757"/>
                  </a:lnTo>
                  <a:lnTo>
                    <a:pt x="430103" y="804853"/>
                  </a:lnTo>
                  <a:lnTo>
                    <a:pt x="423486" y="809966"/>
                  </a:lnTo>
                  <a:lnTo>
                    <a:pt x="416869" y="815094"/>
                  </a:lnTo>
                  <a:lnTo>
                    <a:pt x="410252" y="820238"/>
                  </a:lnTo>
                  <a:lnTo>
                    <a:pt x="403635" y="825397"/>
                  </a:lnTo>
                  <a:lnTo>
                    <a:pt x="397018" y="830570"/>
                  </a:lnTo>
                  <a:lnTo>
                    <a:pt x="390401" y="835756"/>
                  </a:lnTo>
                  <a:lnTo>
                    <a:pt x="383784" y="840956"/>
                  </a:lnTo>
                  <a:lnTo>
                    <a:pt x="377167" y="846168"/>
                  </a:lnTo>
                  <a:lnTo>
                    <a:pt x="370550" y="851393"/>
                  </a:lnTo>
                  <a:lnTo>
                    <a:pt x="363933" y="856630"/>
                  </a:lnTo>
                  <a:lnTo>
                    <a:pt x="357316" y="861878"/>
                  </a:lnTo>
                  <a:lnTo>
                    <a:pt x="350699" y="867137"/>
                  </a:lnTo>
                  <a:lnTo>
                    <a:pt x="344082" y="872406"/>
                  </a:lnTo>
                  <a:lnTo>
                    <a:pt x="337465" y="877686"/>
                  </a:lnTo>
                  <a:lnTo>
                    <a:pt x="330848" y="882976"/>
                  </a:lnTo>
                  <a:lnTo>
                    <a:pt x="324231" y="888275"/>
                  </a:lnTo>
                  <a:lnTo>
                    <a:pt x="317614" y="893583"/>
                  </a:lnTo>
                  <a:lnTo>
                    <a:pt x="310997" y="898900"/>
                  </a:lnTo>
                  <a:lnTo>
                    <a:pt x="304380" y="904226"/>
                  </a:lnTo>
                  <a:lnTo>
                    <a:pt x="297763" y="909560"/>
                  </a:lnTo>
                  <a:lnTo>
                    <a:pt x="291146" y="914902"/>
                  </a:lnTo>
                  <a:lnTo>
                    <a:pt x="284529" y="920251"/>
                  </a:lnTo>
                  <a:lnTo>
                    <a:pt x="277912" y="925608"/>
                  </a:lnTo>
                  <a:lnTo>
                    <a:pt x="271295" y="930972"/>
                  </a:lnTo>
                  <a:lnTo>
                    <a:pt x="264678" y="936343"/>
                  </a:lnTo>
                  <a:lnTo>
                    <a:pt x="258061" y="941720"/>
                  </a:lnTo>
                  <a:lnTo>
                    <a:pt x="251444" y="947104"/>
                  </a:lnTo>
                  <a:lnTo>
                    <a:pt x="244827" y="952494"/>
                  </a:lnTo>
                  <a:lnTo>
                    <a:pt x="238210" y="957890"/>
                  </a:lnTo>
                  <a:lnTo>
                    <a:pt x="231593" y="963292"/>
                  </a:lnTo>
                  <a:lnTo>
                    <a:pt x="224976" y="968699"/>
                  </a:lnTo>
                  <a:lnTo>
                    <a:pt x="218359" y="974112"/>
                  </a:lnTo>
                  <a:lnTo>
                    <a:pt x="211743" y="979530"/>
                  </a:lnTo>
                  <a:lnTo>
                    <a:pt x="205126" y="984954"/>
                  </a:lnTo>
                  <a:lnTo>
                    <a:pt x="198509" y="990382"/>
                  </a:lnTo>
                  <a:lnTo>
                    <a:pt x="191892" y="995815"/>
                  </a:lnTo>
                  <a:lnTo>
                    <a:pt x="185275" y="1001252"/>
                  </a:lnTo>
                  <a:lnTo>
                    <a:pt x="178658" y="1006694"/>
                  </a:lnTo>
                  <a:lnTo>
                    <a:pt x="172041" y="1012140"/>
                  </a:lnTo>
                  <a:lnTo>
                    <a:pt x="165424" y="1017590"/>
                  </a:lnTo>
                  <a:lnTo>
                    <a:pt x="158807" y="1023045"/>
                  </a:lnTo>
                  <a:lnTo>
                    <a:pt x="152190" y="1028503"/>
                  </a:lnTo>
                  <a:lnTo>
                    <a:pt x="145573" y="1033965"/>
                  </a:lnTo>
                  <a:lnTo>
                    <a:pt x="138956" y="1039431"/>
                  </a:lnTo>
                  <a:lnTo>
                    <a:pt x="132339" y="1044900"/>
                  </a:lnTo>
                  <a:lnTo>
                    <a:pt x="125722" y="1050373"/>
                  </a:lnTo>
                  <a:lnTo>
                    <a:pt x="119105" y="1055849"/>
                  </a:lnTo>
                  <a:lnTo>
                    <a:pt x="112488" y="1061329"/>
                  </a:lnTo>
                  <a:lnTo>
                    <a:pt x="105871" y="1066811"/>
                  </a:lnTo>
                  <a:lnTo>
                    <a:pt x="99254" y="1072297"/>
                  </a:lnTo>
                  <a:lnTo>
                    <a:pt x="92637" y="1077786"/>
                  </a:lnTo>
                  <a:lnTo>
                    <a:pt x="86020" y="1083277"/>
                  </a:lnTo>
                  <a:lnTo>
                    <a:pt x="79403" y="1088772"/>
                  </a:lnTo>
                  <a:lnTo>
                    <a:pt x="72786" y="1094269"/>
                  </a:lnTo>
                  <a:lnTo>
                    <a:pt x="66169" y="1099769"/>
                  </a:lnTo>
                  <a:lnTo>
                    <a:pt x="59552" y="1105271"/>
                  </a:lnTo>
                  <a:lnTo>
                    <a:pt x="52935" y="1110776"/>
                  </a:lnTo>
                  <a:lnTo>
                    <a:pt x="46318" y="1116283"/>
                  </a:lnTo>
                  <a:lnTo>
                    <a:pt x="39701" y="1121793"/>
                  </a:lnTo>
                  <a:lnTo>
                    <a:pt x="33084" y="1127305"/>
                  </a:lnTo>
                  <a:lnTo>
                    <a:pt x="26467" y="1132819"/>
                  </a:lnTo>
                  <a:lnTo>
                    <a:pt x="19850" y="1138336"/>
                  </a:lnTo>
                  <a:lnTo>
                    <a:pt x="13233" y="1143855"/>
                  </a:lnTo>
                  <a:lnTo>
                    <a:pt x="6616" y="1149375"/>
                  </a:lnTo>
                  <a:lnTo>
                    <a:pt x="0" y="1154898"/>
                  </a:lnTo>
                  <a:lnTo>
                    <a:pt x="0" y="11548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4286" y="1352506"/>
              <a:ext cx="1609312" cy="1082365"/>
            </a:xfrm>
            <a:custGeom>
              <a:avLst/>
              <a:pathLst>
                <a:path w="1609312" h="1082365">
                  <a:moveTo>
                    <a:pt x="0" y="1082365"/>
                  </a:moveTo>
                  <a:lnTo>
                    <a:pt x="6616" y="1077632"/>
                  </a:lnTo>
                  <a:lnTo>
                    <a:pt x="13233" y="1072899"/>
                  </a:lnTo>
                  <a:lnTo>
                    <a:pt x="19850" y="1068166"/>
                  </a:lnTo>
                  <a:lnTo>
                    <a:pt x="26467" y="1063434"/>
                  </a:lnTo>
                  <a:lnTo>
                    <a:pt x="33084" y="1058702"/>
                  </a:lnTo>
                  <a:lnTo>
                    <a:pt x="39701" y="1053970"/>
                  </a:lnTo>
                  <a:lnTo>
                    <a:pt x="46318" y="1049239"/>
                  </a:lnTo>
                  <a:lnTo>
                    <a:pt x="52935" y="1044508"/>
                  </a:lnTo>
                  <a:lnTo>
                    <a:pt x="59552" y="1039777"/>
                  </a:lnTo>
                  <a:lnTo>
                    <a:pt x="66169" y="1035047"/>
                  </a:lnTo>
                  <a:lnTo>
                    <a:pt x="72786" y="1030317"/>
                  </a:lnTo>
                  <a:lnTo>
                    <a:pt x="79403" y="1025588"/>
                  </a:lnTo>
                  <a:lnTo>
                    <a:pt x="86020" y="1020859"/>
                  </a:lnTo>
                  <a:lnTo>
                    <a:pt x="92637" y="1016131"/>
                  </a:lnTo>
                  <a:lnTo>
                    <a:pt x="99254" y="1011404"/>
                  </a:lnTo>
                  <a:lnTo>
                    <a:pt x="105871" y="1006677"/>
                  </a:lnTo>
                  <a:lnTo>
                    <a:pt x="112488" y="1001950"/>
                  </a:lnTo>
                  <a:lnTo>
                    <a:pt x="119105" y="997224"/>
                  </a:lnTo>
                  <a:lnTo>
                    <a:pt x="125722" y="992499"/>
                  </a:lnTo>
                  <a:lnTo>
                    <a:pt x="132339" y="987775"/>
                  </a:lnTo>
                  <a:lnTo>
                    <a:pt x="138956" y="983052"/>
                  </a:lnTo>
                  <a:lnTo>
                    <a:pt x="145573" y="978329"/>
                  </a:lnTo>
                  <a:lnTo>
                    <a:pt x="152190" y="973607"/>
                  </a:lnTo>
                  <a:lnTo>
                    <a:pt x="158807" y="968886"/>
                  </a:lnTo>
                  <a:lnTo>
                    <a:pt x="165424" y="964166"/>
                  </a:lnTo>
                  <a:lnTo>
                    <a:pt x="172041" y="959448"/>
                  </a:lnTo>
                  <a:lnTo>
                    <a:pt x="178658" y="954730"/>
                  </a:lnTo>
                  <a:lnTo>
                    <a:pt x="185275" y="950013"/>
                  </a:lnTo>
                  <a:lnTo>
                    <a:pt x="191892" y="945298"/>
                  </a:lnTo>
                  <a:lnTo>
                    <a:pt x="198509" y="940584"/>
                  </a:lnTo>
                  <a:lnTo>
                    <a:pt x="205126" y="935872"/>
                  </a:lnTo>
                  <a:lnTo>
                    <a:pt x="211743" y="931161"/>
                  </a:lnTo>
                  <a:lnTo>
                    <a:pt x="218359" y="926451"/>
                  </a:lnTo>
                  <a:lnTo>
                    <a:pt x="224976" y="921743"/>
                  </a:lnTo>
                  <a:lnTo>
                    <a:pt x="231593" y="917037"/>
                  </a:lnTo>
                  <a:lnTo>
                    <a:pt x="238210" y="912333"/>
                  </a:lnTo>
                  <a:lnTo>
                    <a:pt x="244827" y="907631"/>
                  </a:lnTo>
                  <a:lnTo>
                    <a:pt x="251444" y="902930"/>
                  </a:lnTo>
                  <a:lnTo>
                    <a:pt x="258061" y="898232"/>
                  </a:lnTo>
                  <a:lnTo>
                    <a:pt x="264678" y="893536"/>
                  </a:lnTo>
                  <a:lnTo>
                    <a:pt x="271295" y="888843"/>
                  </a:lnTo>
                  <a:lnTo>
                    <a:pt x="277912" y="884152"/>
                  </a:lnTo>
                  <a:lnTo>
                    <a:pt x="284529" y="879465"/>
                  </a:lnTo>
                  <a:lnTo>
                    <a:pt x="291146" y="874780"/>
                  </a:lnTo>
                  <a:lnTo>
                    <a:pt x="297763" y="870098"/>
                  </a:lnTo>
                  <a:lnTo>
                    <a:pt x="304380" y="865419"/>
                  </a:lnTo>
                  <a:lnTo>
                    <a:pt x="310997" y="860744"/>
                  </a:lnTo>
                  <a:lnTo>
                    <a:pt x="317614" y="856072"/>
                  </a:lnTo>
                  <a:lnTo>
                    <a:pt x="324231" y="851405"/>
                  </a:lnTo>
                  <a:lnTo>
                    <a:pt x="330848" y="846741"/>
                  </a:lnTo>
                  <a:lnTo>
                    <a:pt x="337465" y="842082"/>
                  </a:lnTo>
                  <a:lnTo>
                    <a:pt x="344082" y="837427"/>
                  </a:lnTo>
                  <a:lnTo>
                    <a:pt x="350699" y="832778"/>
                  </a:lnTo>
                  <a:lnTo>
                    <a:pt x="357316" y="828133"/>
                  </a:lnTo>
                  <a:lnTo>
                    <a:pt x="363933" y="823494"/>
                  </a:lnTo>
                  <a:lnTo>
                    <a:pt x="370550" y="818861"/>
                  </a:lnTo>
                  <a:lnTo>
                    <a:pt x="377167" y="814234"/>
                  </a:lnTo>
                  <a:lnTo>
                    <a:pt x="383784" y="809614"/>
                  </a:lnTo>
                  <a:lnTo>
                    <a:pt x="390401" y="805000"/>
                  </a:lnTo>
                  <a:lnTo>
                    <a:pt x="397018" y="800394"/>
                  </a:lnTo>
                  <a:lnTo>
                    <a:pt x="403635" y="795795"/>
                  </a:lnTo>
                  <a:lnTo>
                    <a:pt x="410252" y="791204"/>
                  </a:lnTo>
                  <a:lnTo>
                    <a:pt x="416869" y="786623"/>
                  </a:lnTo>
                  <a:lnTo>
                    <a:pt x="423486" y="782050"/>
                  </a:lnTo>
                  <a:lnTo>
                    <a:pt x="430103" y="777487"/>
                  </a:lnTo>
                  <a:lnTo>
                    <a:pt x="436719" y="772935"/>
                  </a:lnTo>
                  <a:lnTo>
                    <a:pt x="443336" y="768393"/>
                  </a:lnTo>
                  <a:lnTo>
                    <a:pt x="449953" y="763862"/>
                  </a:lnTo>
                  <a:lnTo>
                    <a:pt x="456570" y="759344"/>
                  </a:lnTo>
                  <a:lnTo>
                    <a:pt x="463187" y="754839"/>
                  </a:lnTo>
                  <a:lnTo>
                    <a:pt x="469804" y="750347"/>
                  </a:lnTo>
                  <a:lnTo>
                    <a:pt x="476421" y="745869"/>
                  </a:lnTo>
                  <a:lnTo>
                    <a:pt x="483038" y="741406"/>
                  </a:lnTo>
                  <a:lnTo>
                    <a:pt x="489655" y="736960"/>
                  </a:lnTo>
                  <a:lnTo>
                    <a:pt x="496272" y="732530"/>
                  </a:lnTo>
                  <a:lnTo>
                    <a:pt x="502889" y="728117"/>
                  </a:lnTo>
                  <a:lnTo>
                    <a:pt x="509506" y="723723"/>
                  </a:lnTo>
                  <a:lnTo>
                    <a:pt x="516123" y="719348"/>
                  </a:lnTo>
                  <a:lnTo>
                    <a:pt x="522740" y="714994"/>
                  </a:lnTo>
                  <a:lnTo>
                    <a:pt x="529357" y="710661"/>
                  </a:lnTo>
                  <a:lnTo>
                    <a:pt x="535974" y="706350"/>
                  </a:lnTo>
                  <a:lnTo>
                    <a:pt x="542591" y="702063"/>
                  </a:lnTo>
                  <a:lnTo>
                    <a:pt x="549208" y="697800"/>
                  </a:lnTo>
                  <a:lnTo>
                    <a:pt x="555825" y="693562"/>
                  </a:lnTo>
                  <a:lnTo>
                    <a:pt x="562442" y="689350"/>
                  </a:lnTo>
                  <a:lnTo>
                    <a:pt x="569059" y="685166"/>
                  </a:lnTo>
                  <a:lnTo>
                    <a:pt x="575676" y="681009"/>
                  </a:lnTo>
                  <a:lnTo>
                    <a:pt x="582293" y="676882"/>
                  </a:lnTo>
                  <a:lnTo>
                    <a:pt x="588910" y="672785"/>
                  </a:lnTo>
                  <a:lnTo>
                    <a:pt x="595527" y="668718"/>
                  </a:lnTo>
                  <a:lnTo>
                    <a:pt x="602144" y="664683"/>
                  </a:lnTo>
                  <a:lnTo>
                    <a:pt x="608761" y="660679"/>
                  </a:lnTo>
                  <a:lnTo>
                    <a:pt x="615378" y="656708"/>
                  </a:lnTo>
                  <a:lnTo>
                    <a:pt x="621995" y="652769"/>
                  </a:lnTo>
                  <a:lnTo>
                    <a:pt x="628612" y="648863"/>
                  </a:lnTo>
                  <a:lnTo>
                    <a:pt x="635229" y="644990"/>
                  </a:lnTo>
                  <a:lnTo>
                    <a:pt x="641846" y="641149"/>
                  </a:lnTo>
                  <a:lnTo>
                    <a:pt x="648462" y="637341"/>
                  </a:lnTo>
                  <a:lnTo>
                    <a:pt x="655079" y="633564"/>
                  </a:lnTo>
                  <a:lnTo>
                    <a:pt x="661696" y="629818"/>
                  </a:lnTo>
                  <a:lnTo>
                    <a:pt x="668313" y="626101"/>
                  </a:lnTo>
                  <a:lnTo>
                    <a:pt x="674930" y="622412"/>
                  </a:lnTo>
                  <a:lnTo>
                    <a:pt x="681547" y="618751"/>
                  </a:lnTo>
                  <a:lnTo>
                    <a:pt x="688164" y="615114"/>
                  </a:lnTo>
                  <a:lnTo>
                    <a:pt x="694781" y="611499"/>
                  </a:lnTo>
                  <a:lnTo>
                    <a:pt x="701398" y="607906"/>
                  </a:lnTo>
                  <a:lnTo>
                    <a:pt x="708015" y="604330"/>
                  </a:lnTo>
                  <a:lnTo>
                    <a:pt x="714632" y="600770"/>
                  </a:lnTo>
                  <a:lnTo>
                    <a:pt x="721249" y="597222"/>
                  </a:lnTo>
                  <a:lnTo>
                    <a:pt x="727866" y="593684"/>
                  </a:lnTo>
                  <a:lnTo>
                    <a:pt x="734483" y="590152"/>
                  </a:lnTo>
                  <a:lnTo>
                    <a:pt x="741100" y="586624"/>
                  </a:lnTo>
                  <a:lnTo>
                    <a:pt x="747717" y="583095"/>
                  </a:lnTo>
                  <a:lnTo>
                    <a:pt x="754334" y="579564"/>
                  </a:lnTo>
                  <a:lnTo>
                    <a:pt x="760951" y="576026"/>
                  </a:lnTo>
                  <a:lnTo>
                    <a:pt x="767568" y="572479"/>
                  </a:lnTo>
                  <a:lnTo>
                    <a:pt x="774185" y="568920"/>
                  </a:lnTo>
                  <a:lnTo>
                    <a:pt x="780802" y="565345"/>
                  </a:lnTo>
                  <a:lnTo>
                    <a:pt x="787419" y="561753"/>
                  </a:lnTo>
                  <a:lnTo>
                    <a:pt x="794036" y="558140"/>
                  </a:lnTo>
                  <a:lnTo>
                    <a:pt x="800653" y="554505"/>
                  </a:lnTo>
                  <a:lnTo>
                    <a:pt x="807270" y="550845"/>
                  </a:lnTo>
                  <a:lnTo>
                    <a:pt x="813887" y="547158"/>
                  </a:lnTo>
                  <a:lnTo>
                    <a:pt x="820504" y="543443"/>
                  </a:lnTo>
                  <a:lnTo>
                    <a:pt x="827121" y="539699"/>
                  </a:lnTo>
                  <a:lnTo>
                    <a:pt x="833738" y="535924"/>
                  </a:lnTo>
                  <a:lnTo>
                    <a:pt x="840355" y="532117"/>
                  </a:lnTo>
                  <a:lnTo>
                    <a:pt x="846972" y="528279"/>
                  </a:lnTo>
                  <a:lnTo>
                    <a:pt x="853589" y="524408"/>
                  </a:lnTo>
                  <a:lnTo>
                    <a:pt x="860206" y="520504"/>
                  </a:lnTo>
                  <a:lnTo>
                    <a:pt x="866822" y="516568"/>
                  </a:lnTo>
                  <a:lnTo>
                    <a:pt x="873439" y="512599"/>
                  </a:lnTo>
                  <a:lnTo>
                    <a:pt x="880056" y="508597"/>
                  </a:lnTo>
                  <a:lnTo>
                    <a:pt x="886673" y="504564"/>
                  </a:lnTo>
                  <a:lnTo>
                    <a:pt x="893290" y="500499"/>
                  </a:lnTo>
                  <a:lnTo>
                    <a:pt x="899907" y="496404"/>
                  </a:lnTo>
                  <a:lnTo>
                    <a:pt x="906524" y="492278"/>
                  </a:lnTo>
                  <a:lnTo>
                    <a:pt x="913141" y="488124"/>
                  </a:lnTo>
                  <a:lnTo>
                    <a:pt x="919758" y="483942"/>
                  </a:lnTo>
                  <a:lnTo>
                    <a:pt x="926375" y="479732"/>
                  </a:lnTo>
                  <a:lnTo>
                    <a:pt x="932992" y="475496"/>
                  </a:lnTo>
                  <a:lnTo>
                    <a:pt x="939609" y="471234"/>
                  </a:lnTo>
                  <a:lnTo>
                    <a:pt x="946226" y="466948"/>
                  </a:lnTo>
                  <a:lnTo>
                    <a:pt x="952843" y="462639"/>
                  </a:lnTo>
                  <a:lnTo>
                    <a:pt x="959460" y="458307"/>
                  </a:lnTo>
                  <a:lnTo>
                    <a:pt x="966077" y="453954"/>
                  </a:lnTo>
                  <a:lnTo>
                    <a:pt x="972694" y="449581"/>
                  </a:lnTo>
                  <a:lnTo>
                    <a:pt x="979311" y="445188"/>
                  </a:lnTo>
                  <a:lnTo>
                    <a:pt x="985928" y="440777"/>
                  </a:lnTo>
                  <a:lnTo>
                    <a:pt x="992545" y="436348"/>
                  </a:lnTo>
                  <a:lnTo>
                    <a:pt x="999162" y="431902"/>
                  </a:lnTo>
                  <a:lnTo>
                    <a:pt x="1005779" y="427441"/>
                  </a:lnTo>
                  <a:lnTo>
                    <a:pt x="1012396" y="422964"/>
                  </a:lnTo>
                  <a:lnTo>
                    <a:pt x="1019013" y="418473"/>
                  </a:lnTo>
                  <a:lnTo>
                    <a:pt x="1025630" y="413968"/>
                  </a:lnTo>
                  <a:lnTo>
                    <a:pt x="1032247" y="409451"/>
                  </a:lnTo>
                  <a:lnTo>
                    <a:pt x="1038864" y="404921"/>
                  </a:lnTo>
                  <a:lnTo>
                    <a:pt x="1045481" y="400380"/>
                  </a:lnTo>
                  <a:lnTo>
                    <a:pt x="1052098" y="395828"/>
                  </a:lnTo>
                  <a:lnTo>
                    <a:pt x="1058715" y="391266"/>
                  </a:lnTo>
                  <a:lnTo>
                    <a:pt x="1065332" y="386694"/>
                  </a:lnTo>
                  <a:lnTo>
                    <a:pt x="1071949" y="382113"/>
                  </a:lnTo>
                  <a:lnTo>
                    <a:pt x="1078566" y="377523"/>
                  </a:lnTo>
                  <a:lnTo>
                    <a:pt x="1085182" y="372925"/>
                  </a:lnTo>
                  <a:lnTo>
                    <a:pt x="1091799" y="368319"/>
                  </a:lnTo>
                  <a:lnTo>
                    <a:pt x="1098416" y="363706"/>
                  </a:lnTo>
                  <a:lnTo>
                    <a:pt x="1105033" y="359086"/>
                  </a:lnTo>
                  <a:lnTo>
                    <a:pt x="1111650" y="354459"/>
                  </a:lnTo>
                  <a:lnTo>
                    <a:pt x="1118267" y="349826"/>
                  </a:lnTo>
                  <a:lnTo>
                    <a:pt x="1124884" y="345188"/>
                  </a:lnTo>
                  <a:lnTo>
                    <a:pt x="1131501" y="340544"/>
                  </a:lnTo>
                  <a:lnTo>
                    <a:pt x="1138118" y="335894"/>
                  </a:lnTo>
                  <a:lnTo>
                    <a:pt x="1144735" y="331240"/>
                  </a:lnTo>
                  <a:lnTo>
                    <a:pt x="1151352" y="326581"/>
                  </a:lnTo>
                  <a:lnTo>
                    <a:pt x="1157969" y="321918"/>
                  </a:lnTo>
                  <a:lnTo>
                    <a:pt x="1164586" y="317251"/>
                  </a:lnTo>
                  <a:lnTo>
                    <a:pt x="1171203" y="312579"/>
                  </a:lnTo>
                  <a:lnTo>
                    <a:pt x="1177820" y="307904"/>
                  </a:lnTo>
                  <a:lnTo>
                    <a:pt x="1184437" y="303226"/>
                  </a:lnTo>
                  <a:lnTo>
                    <a:pt x="1191054" y="298544"/>
                  </a:lnTo>
                  <a:lnTo>
                    <a:pt x="1197671" y="293859"/>
                  </a:lnTo>
                  <a:lnTo>
                    <a:pt x="1204288" y="289172"/>
                  </a:lnTo>
                  <a:lnTo>
                    <a:pt x="1210905" y="284481"/>
                  </a:lnTo>
                  <a:lnTo>
                    <a:pt x="1217522" y="279788"/>
                  </a:lnTo>
                  <a:lnTo>
                    <a:pt x="1224139" y="275093"/>
                  </a:lnTo>
                  <a:lnTo>
                    <a:pt x="1230756" y="270395"/>
                  </a:lnTo>
                  <a:lnTo>
                    <a:pt x="1237373" y="265695"/>
                  </a:lnTo>
                  <a:lnTo>
                    <a:pt x="1243990" y="260992"/>
                  </a:lnTo>
                  <a:lnTo>
                    <a:pt x="1250607" y="256288"/>
                  </a:lnTo>
                  <a:lnTo>
                    <a:pt x="1257224" y="251582"/>
                  </a:lnTo>
                  <a:lnTo>
                    <a:pt x="1263841" y="246874"/>
                  </a:lnTo>
                  <a:lnTo>
                    <a:pt x="1270458" y="242165"/>
                  </a:lnTo>
                  <a:lnTo>
                    <a:pt x="1277075" y="237454"/>
                  </a:lnTo>
                  <a:lnTo>
                    <a:pt x="1283692" y="232742"/>
                  </a:lnTo>
                  <a:lnTo>
                    <a:pt x="1290309" y="228028"/>
                  </a:lnTo>
                  <a:lnTo>
                    <a:pt x="1296925" y="223312"/>
                  </a:lnTo>
                  <a:lnTo>
                    <a:pt x="1303542" y="218596"/>
                  </a:lnTo>
                  <a:lnTo>
                    <a:pt x="1310159" y="213878"/>
                  </a:lnTo>
                  <a:lnTo>
                    <a:pt x="1316776" y="209160"/>
                  </a:lnTo>
                  <a:lnTo>
                    <a:pt x="1323393" y="204440"/>
                  </a:lnTo>
                  <a:lnTo>
                    <a:pt x="1330010" y="199719"/>
                  </a:lnTo>
                  <a:lnTo>
                    <a:pt x="1336627" y="194997"/>
                  </a:lnTo>
                  <a:lnTo>
                    <a:pt x="1343244" y="190275"/>
                  </a:lnTo>
                  <a:lnTo>
                    <a:pt x="1349861" y="185551"/>
                  </a:lnTo>
                  <a:lnTo>
                    <a:pt x="1356478" y="180827"/>
                  </a:lnTo>
                  <a:lnTo>
                    <a:pt x="1363095" y="176102"/>
                  </a:lnTo>
                  <a:lnTo>
                    <a:pt x="1369712" y="171377"/>
                  </a:lnTo>
                  <a:lnTo>
                    <a:pt x="1376329" y="166650"/>
                  </a:lnTo>
                  <a:lnTo>
                    <a:pt x="1382946" y="161923"/>
                  </a:lnTo>
                  <a:lnTo>
                    <a:pt x="1389563" y="157196"/>
                  </a:lnTo>
                  <a:lnTo>
                    <a:pt x="1396180" y="152467"/>
                  </a:lnTo>
                  <a:lnTo>
                    <a:pt x="1402797" y="147739"/>
                  </a:lnTo>
                  <a:lnTo>
                    <a:pt x="1409414" y="143010"/>
                  </a:lnTo>
                  <a:lnTo>
                    <a:pt x="1416031" y="138280"/>
                  </a:lnTo>
                  <a:lnTo>
                    <a:pt x="1422648" y="133550"/>
                  </a:lnTo>
                  <a:lnTo>
                    <a:pt x="1429265" y="128819"/>
                  </a:lnTo>
                  <a:lnTo>
                    <a:pt x="1435882" y="124088"/>
                  </a:lnTo>
                  <a:lnTo>
                    <a:pt x="1442499" y="119357"/>
                  </a:lnTo>
                  <a:lnTo>
                    <a:pt x="1449116" y="114625"/>
                  </a:lnTo>
                  <a:lnTo>
                    <a:pt x="1455733" y="109893"/>
                  </a:lnTo>
                  <a:lnTo>
                    <a:pt x="1462350" y="105161"/>
                  </a:lnTo>
                  <a:lnTo>
                    <a:pt x="1468967" y="100428"/>
                  </a:lnTo>
                  <a:lnTo>
                    <a:pt x="1475584" y="95695"/>
                  </a:lnTo>
                  <a:lnTo>
                    <a:pt x="1482201" y="90962"/>
                  </a:lnTo>
                  <a:lnTo>
                    <a:pt x="1488818" y="86228"/>
                  </a:lnTo>
                  <a:lnTo>
                    <a:pt x="1495435" y="81495"/>
                  </a:lnTo>
                  <a:lnTo>
                    <a:pt x="1502052" y="76761"/>
                  </a:lnTo>
                  <a:lnTo>
                    <a:pt x="1508669" y="72026"/>
                  </a:lnTo>
                  <a:lnTo>
                    <a:pt x="1515285" y="67292"/>
                  </a:lnTo>
                  <a:lnTo>
                    <a:pt x="1521902" y="62557"/>
                  </a:lnTo>
                  <a:lnTo>
                    <a:pt x="1528519" y="57823"/>
                  </a:lnTo>
                  <a:lnTo>
                    <a:pt x="1535136" y="53088"/>
                  </a:lnTo>
                  <a:lnTo>
                    <a:pt x="1541753" y="48352"/>
                  </a:lnTo>
                  <a:lnTo>
                    <a:pt x="1548370" y="43617"/>
                  </a:lnTo>
                  <a:lnTo>
                    <a:pt x="1554987" y="38882"/>
                  </a:lnTo>
                  <a:lnTo>
                    <a:pt x="1561604" y="34146"/>
                  </a:lnTo>
                  <a:lnTo>
                    <a:pt x="1568221" y="29410"/>
                  </a:lnTo>
                  <a:lnTo>
                    <a:pt x="1574838" y="24675"/>
                  </a:lnTo>
                  <a:lnTo>
                    <a:pt x="1581455" y="19939"/>
                  </a:lnTo>
                  <a:lnTo>
                    <a:pt x="1588072" y="15203"/>
                  </a:lnTo>
                  <a:lnTo>
                    <a:pt x="1594689" y="10466"/>
                  </a:lnTo>
                  <a:lnTo>
                    <a:pt x="1601306" y="5730"/>
                  </a:lnTo>
                  <a:lnTo>
                    <a:pt x="1607923" y="994"/>
                  </a:lnTo>
                  <a:lnTo>
                    <a:pt x="1609312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25045" y="2698540"/>
              <a:ext cx="44949" cy="4494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64787" y="2691963"/>
              <a:ext cx="58103" cy="5810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15760" y="2696618"/>
              <a:ext cx="48793" cy="4879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68739" y="2703278"/>
              <a:ext cx="35473" cy="3547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406311" y="2694531"/>
              <a:ext cx="52967" cy="5296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63000" y="2704901"/>
              <a:ext cx="32227" cy="3222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96516" y="2692098"/>
              <a:ext cx="57832" cy="578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550683" y="2699947"/>
              <a:ext cx="42135" cy="4213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98311" y="2701255"/>
              <a:ext cx="39518" cy="3951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645996" y="2702622"/>
              <a:ext cx="36785" cy="3678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688076" y="2090243"/>
              <a:ext cx="45262" cy="4526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724320" y="2016624"/>
              <a:ext cx="65411" cy="654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65494" y="2060089"/>
              <a:ext cx="75702" cy="7570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15332" y="2018342"/>
              <a:ext cx="68664" cy="6866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862286" y="1988799"/>
              <a:ext cx="67392" cy="6739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911325" y="1948358"/>
              <a:ext cx="61952" cy="6195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953873" y="1924615"/>
              <a:ext cx="69495" cy="6949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001661" y="1891631"/>
              <a:ext cx="66555" cy="6655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4286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34286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34286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34286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34286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34286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4286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4286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234286" y="3035296"/>
              <a:ext cx="1799815" cy="1145737"/>
            </a:xfrm>
            <a:custGeom>
              <a:avLst/>
              <a:pathLst>
                <a:path w="1799815" h="1145737">
                  <a:moveTo>
                    <a:pt x="0" y="895244"/>
                  </a:moveTo>
                  <a:lnTo>
                    <a:pt x="6616" y="892210"/>
                  </a:lnTo>
                  <a:lnTo>
                    <a:pt x="13233" y="889175"/>
                  </a:lnTo>
                  <a:lnTo>
                    <a:pt x="19850" y="886139"/>
                  </a:lnTo>
                  <a:lnTo>
                    <a:pt x="26467" y="883102"/>
                  </a:lnTo>
                  <a:lnTo>
                    <a:pt x="33084" y="880064"/>
                  </a:lnTo>
                  <a:lnTo>
                    <a:pt x="39701" y="877026"/>
                  </a:lnTo>
                  <a:lnTo>
                    <a:pt x="46318" y="873986"/>
                  </a:lnTo>
                  <a:lnTo>
                    <a:pt x="52935" y="870945"/>
                  </a:lnTo>
                  <a:lnTo>
                    <a:pt x="59552" y="867904"/>
                  </a:lnTo>
                  <a:lnTo>
                    <a:pt x="66169" y="864861"/>
                  </a:lnTo>
                  <a:lnTo>
                    <a:pt x="72786" y="861818"/>
                  </a:lnTo>
                  <a:lnTo>
                    <a:pt x="79403" y="858773"/>
                  </a:lnTo>
                  <a:lnTo>
                    <a:pt x="86020" y="855728"/>
                  </a:lnTo>
                  <a:lnTo>
                    <a:pt x="92637" y="852681"/>
                  </a:lnTo>
                  <a:lnTo>
                    <a:pt x="99254" y="849634"/>
                  </a:lnTo>
                  <a:lnTo>
                    <a:pt x="105871" y="846586"/>
                  </a:lnTo>
                  <a:lnTo>
                    <a:pt x="112488" y="843536"/>
                  </a:lnTo>
                  <a:lnTo>
                    <a:pt x="119105" y="840486"/>
                  </a:lnTo>
                  <a:lnTo>
                    <a:pt x="125722" y="837435"/>
                  </a:lnTo>
                  <a:lnTo>
                    <a:pt x="132339" y="834382"/>
                  </a:lnTo>
                  <a:lnTo>
                    <a:pt x="138956" y="831329"/>
                  </a:lnTo>
                  <a:lnTo>
                    <a:pt x="145573" y="828275"/>
                  </a:lnTo>
                  <a:lnTo>
                    <a:pt x="152190" y="825219"/>
                  </a:lnTo>
                  <a:lnTo>
                    <a:pt x="158807" y="822163"/>
                  </a:lnTo>
                  <a:lnTo>
                    <a:pt x="165424" y="819105"/>
                  </a:lnTo>
                  <a:lnTo>
                    <a:pt x="172041" y="816047"/>
                  </a:lnTo>
                  <a:lnTo>
                    <a:pt x="178658" y="812988"/>
                  </a:lnTo>
                  <a:lnTo>
                    <a:pt x="185275" y="809927"/>
                  </a:lnTo>
                  <a:lnTo>
                    <a:pt x="191892" y="806866"/>
                  </a:lnTo>
                  <a:lnTo>
                    <a:pt x="198509" y="803804"/>
                  </a:lnTo>
                  <a:lnTo>
                    <a:pt x="205126" y="800741"/>
                  </a:lnTo>
                  <a:lnTo>
                    <a:pt x="211743" y="797677"/>
                  </a:lnTo>
                  <a:lnTo>
                    <a:pt x="218359" y="794612"/>
                  </a:lnTo>
                  <a:lnTo>
                    <a:pt x="224976" y="791546"/>
                  </a:lnTo>
                  <a:lnTo>
                    <a:pt x="231593" y="788479"/>
                  </a:lnTo>
                  <a:lnTo>
                    <a:pt x="238210" y="785411"/>
                  </a:lnTo>
                  <a:lnTo>
                    <a:pt x="244827" y="782342"/>
                  </a:lnTo>
                  <a:lnTo>
                    <a:pt x="251444" y="779273"/>
                  </a:lnTo>
                  <a:lnTo>
                    <a:pt x="258061" y="776203"/>
                  </a:lnTo>
                  <a:lnTo>
                    <a:pt x="264678" y="773132"/>
                  </a:lnTo>
                  <a:lnTo>
                    <a:pt x="271295" y="770060"/>
                  </a:lnTo>
                  <a:lnTo>
                    <a:pt x="277912" y="766988"/>
                  </a:lnTo>
                  <a:lnTo>
                    <a:pt x="284529" y="763915"/>
                  </a:lnTo>
                  <a:lnTo>
                    <a:pt x="291146" y="760841"/>
                  </a:lnTo>
                  <a:lnTo>
                    <a:pt x="297763" y="757767"/>
                  </a:lnTo>
                  <a:lnTo>
                    <a:pt x="304380" y="754692"/>
                  </a:lnTo>
                  <a:lnTo>
                    <a:pt x="310997" y="751617"/>
                  </a:lnTo>
                  <a:lnTo>
                    <a:pt x="317614" y="748541"/>
                  </a:lnTo>
                  <a:lnTo>
                    <a:pt x="324231" y="745466"/>
                  </a:lnTo>
                  <a:lnTo>
                    <a:pt x="330848" y="742390"/>
                  </a:lnTo>
                  <a:lnTo>
                    <a:pt x="337465" y="739313"/>
                  </a:lnTo>
                  <a:lnTo>
                    <a:pt x="344082" y="736237"/>
                  </a:lnTo>
                  <a:lnTo>
                    <a:pt x="350699" y="733161"/>
                  </a:lnTo>
                  <a:lnTo>
                    <a:pt x="357316" y="730084"/>
                  </a:lnTo>
                  <a:lnTo>
                    <a:pt x="363933" y="727008"/>
                  </a:lnTo>
                  <a:lnTo>
                    <a:pt x="370550" y="723932"/>
                  </a:lnTo>
                  <a:lnTo>
                    <a:pt x="377167" y="720857"/>
                  </a:lnTo>
                  <a:lnTo>
                    <a:pt x="383784" y="717782"/>
                  </a:lnTo>
                  <a:lnTo>
                    <a:pt x="390401" y="714708"/>
                  </a:lnTo>
                  <a:lnTo>
                    <a:pt x="397018" y="711635"/>
                  </a:lnTo>
                  <a:lnTo>
                    <a:pt x="403635" y="708562"/>
                  </a:lnTo>
                  <a:lnTo>
                    <a:pt x="410252" y="705491"/>
                  </a:lnTo>
                  <a:lnTo>
                    <a:pt x="416869" y="702421"/>
                  </a:lnTo>
                  <a:lnTo>
                    <a:pt x="423486" y="699352"/>
                  </a:lnTo>
                  <a:lnTo>
                    <a:pt x="430103" y="696285"/>
                  </a:lnTo>
                  <a:lnTo>
                    <a:pt x="436719" y="693220"/>
                  </a:lnTo>
                  <a:lnTo>
                    <a:pt x="443336" y="690156"/>
                  </a:lnTo>
                  <a:lnTo>
                    <a:pt x="449953" y="687095"/>
                  </a:lnTo>
                  <a:lnTo>
                    <a:pt x="456570" y="684035"/>
                  </a:lnTo>
                  <a:lnTo>
                    <a:pt x="463187" y="680978"/>
                  </a:lnTo>
                  <a:lnTo>
                    <a:pt x="469804" y="677924"/>
                  </a:lnTo>
                  <a:lnTo>
                    <a:pt x="476421" y="674873"/>
                  </a:lnTo>
                  <a:lnTo>
                    <a:pt x="483038" y="671824"/>
                  </a:lnTo>
                  <a:lnTo>
                    <a:pt x="489655" y="668778"/>
                  </a:lnTo>
                  <a:lnTo>
                    <a:pt x="496272" y="665736"/>
                  </a:lnTo>
                  <a:lnTo>
                    <a:pt x="502889" y="662697"/>
                  </a:lnTo>
                  <a:lnTo>
                    <a:pt x="509506" y="659661"/>
                  </a:lnTo>
                  <a:lnTo>
                    <a:pt x="516123" y="656629"/>
                  </a:lnTo>
                  <a:lnTo>
                    <a:pt x="522740" y="653600"/>
                  </a:lnTo>
                  <a:lnTo>
                    <a:pt x="529357" y="650575"/>
                  </a:lnTo>
                  <a:lnTo>
                    <a:pt x="535974" y="647554"/>
                  </a:lnTo>
                  <a:lnTo>
                    <a:pt x="542591" y="644536"/>
                  </a:lnTo>
                  <a:lnTo>
                    <a:pt x="549208" y="641521"/>
                  </a:lnTo>
                  <a:lnTo>
                    <a:pt x="555825" y="638509"/>
                  </a:lnTo>
                  <a:lnTo>
                    <a:pt x="562442" y="635500"/>
                  </a:lnTo>
                  <a:lnTo>
                    <a:pt x="569059" y="632493"/>
                  </a:lnTo>
                  <a:lnTo>
                    <a:pt x="575676" y="629489"/>
                  </a:lnTo>
                  <a:lnTo>
                    <a:pt x="582293" y="626486"/>
                  </a:lnTo>
                  <a:lnTo>
                    <a:pt x="588910" y="623483"/>
                  </a:lnTo>
                  <a:lnTo>
                    <a:pt x="595527" y="620481"/>
                  </a:lnTo>
                  <a:lnTo>
                    <a:pt x="602144" y="617479"/>
                  </a:lnTo>
                  <a:lnTo>
                    <a:pt x="608761" y="614474"/>
                  </a:lnTo>
                  <a:lnTo>
                    <a:pt x="615378" y="611467"/>
                  </a:lnTo>
                  <a:lnTo>
                    <a:pt x="621995" y="608455"/>
                  </a:lnTo>
                  <a:lnTo>
                    <a:pt x="628612" y="605439"/>
                  </a:lnTo>
                  <a:lnTo>
                    <a:pt x="635229" y="602416"/>
                  </a:lnTo>
                  <a:lnTo>
                    <a:pt x="641846" y="599384"/>
                  </a:lnTo>
                  <a:lnTo>
                    <a:pt x="648462" y="596342"/>
                  </a:lnTo>
                  <a:lnTo>
                    <a:pt x="655079" y="593288"/>
                  </a:lnTo>
                  <a:lnTo>
                    <a:pt x="661696" y="590221"/>
                  </a:lnTo>
                  <a:lnTo>
                    <a:pt x="668313" y="587137"/>
                  </a:lnTo>
                  <a:lnTo>
                    <a:pt x="674930" y="584036"/>
                  </a:lnTo>
                  <a:lnTo>
                    <a:pt x="681547" y="580915"/>
                  </a:lnTo>
                  <a:lnTo>
                    <a:pt x="688164" y="577772"/>
                  </a:lnTo>
                  <a:lnTo>
                    <a:pt x="694781" y="574605"/>
                  </a:lnTo>
                  <a:lnTo>
                    <a:pt x="701398" y="571411"/>
                  </a:lnTo>
                  <a:lnTo>
                    <a:pt x="708015" y="568188"/>
                  </a:lnTo>
                  <a:lnTo>
                    <a:pt x="714632" y="564935"/>
                  </a:lnTo>
                  <a:lnTo>
                    <a:pt x="721249" y="561649"/>
                  </a:lnTo>
                  <a:lnTo>
                    <a:pt x="727866" y="558328"/>
                  </a:lnTo>
                  <a:lnTo>
                    <a:pt x="734483" y="554971"/>
                  </a:lnTo>
                  <a:lnTo>
                    <a:pt x="741100" y="551576"/>
                  </a:lnTo>
                  <a:lnTo>
                    <a:pt x="747717" y="548141"/>
                  </a:lnTo>
                  <a:lnTo>
                    <a:pt x="754334" y="544665"/>
                  </a:lnTo>
                  <a:lnTo>
                    <a:pt x="760951" y="541147"/>
                  </a:lnTo>
                  <a:lnTo>
                    <a:pt x="767568" y="537585"/>
                  </a:lnTo>
                  <a:lnTo>
                    <a:pt x="774185" y="533979"/>
                  </a:lnTo>
                  <a:lnTo>
                    <a:pt x="780802" y="530328"/>
                  </a:lnTo>
                  <a:lnTo>
                    <a:pt x="787419" y="526631"/>
                  </a:lnTo>
                  <a:lnTo>
                    <a:pt x="794036" y="522889"/>
                  </a:lnTo>
                  <a:lnTo>
                    <a:pt x="800653" y="519101"/>
                  </a:lnTo>
                  <a:lnTo>
                    <a:pt x="807270" y="515267"/>
                  </a:lnTo>
                  <a:lnTo>
                    <a:pt x="813887" y="511388"/>
                  </a:lnTo>
                  <a:lnTo>
                    <a:pt x="820504" y="507463"/>
                  </a:lnTo>
                  <a:lnTo>
                    <a:pt x="827121" y="503493"/>
                  </a:lnTo>
                  <a:lnTo>
                    <a:pt x="833738" y="499480"/>
                  </a:lnTo>
                  <a:lnTo>
                    <a:pt x="840355" y="495422"/>
                  </a:lnTo>
                  <a:lnTo>
                    <a:pt x="846972" y="491323"/>
                  </a:lnTo>
                  <a:lnTo>
                    <a:pt x="853589" y="487181"/>
                  </a:lnTo>
                  <a:lnTo>
                    <a:pt x="860206" y="482999"/>
                  </a:lnTo>
                  <a:lnTo>
                    <a:pt x="866822" y="478777"/>
                  </a:lnTo>
                  <a:lnTo>
                    <a:pt x="873439" y="474517"/>
                  </a:lnTo>
                  <a:lnTo>
                    <a:pt x="880056" y="470219"/>
                  </a:lnTo>
                  <a:lnTo>
                    <a:pt x="886673" y="465885"/>
                  </a:lnTo>
                  <a:lnTo>
                    <a:pt x="893290" y="461516"/>
                  </a:lnTo>
                  <a:lnTo>
                    <a:pt x="899907" y="457113"/>
                  </a:lnTo>
                  <a:lnTo>
                    <a:pt x="906524" y="452678"/>
                  </a:lnTo>
                  <a:lnTo>
                    <a:pt x="913141" y="448211"/>
                  </a:lnTo>
                  <a:lnTo>
                    <a:pt x="919758" y="443714"/>
                  </a:lnTo>
                  <a:lnTo>
                    <a:pt x="926375" y="439188"/>
                  </a:lnTo>
                  <a:lnTo>
                    <a:pt x="932992" y="434634"/>
                  </a:lnTo>
                  <a:lnTo>
                    <a:pt x="939609" y="430053"/>
                  </a:lnTo>
                  <a:lnTo>
                    <a:pt x="946226" y="425446"/>
                  </a:lnTo>
                  <a:lnTo>
                    <a:pt x="952843" y="420815"/>
                  </a:lnTo>
                  <a:lnTo>
                    <a:pt x="959460" y="416160"/>
                  </a:lnTo>
                  <a:lnTo>
                    <a:pt x="966077" y="411483"/>
                  </a:lnTo>
                  <a:lnTo>
                    <a:pt x="972694" y="406784"/>
                  </a:lnTo>
                  <a:lnTo>
                    <a:pt x="979311" y="402065"/>
                  </a:lnTo>
                  <a:lnTo>
                    <a:pt x="985928" y="397325"/>
                  </a:lnTo>
                  <a:lnTo>
                    <a:pt x="992545" y="392567"/>
                  </a:lnTo>
                  <a:lnTo>
                    <a:pt x="999162" y="387791"/>
                  </a:lnTo>
                  <a:lnTo>
                    <a:pt x="1005779" y="382997"/>
                  </a:lnTo>
                  <a:lnTo>
                    <a:pt x="1012396" y="378187"/>
                  </a:lnTo>
                  <a:lnTo>
                    <a:pt x="1019013" y="373361"/>
                  </a:lnTo>
                  <a:lnTo>
                    <a:pt x="1025630" y="368520"/>
                  </a:lnTo>
                  <a:lnTo>
                    <a:pt x="1032247" y="363665"/>
                  </a:lnTo>
                  <a:lnTo>
                    <a:pt x="1038864" y="358796"/>
                  </a:lnTo>
                  <a:lnTo>
                    <a:pt x="1045481" y="353914"/>
                  </a:lnTo>
                  <a:lnTo>
                    <a:pt x="1052098" y="349019"/>
                  </a:lnTo>
                  <a:lnTo>
                    <a:pt x="1058715" y="344113"/>
                  </a:lnTo>
                  <a:lnTo>
                    <a:pt x="1065332" y="339195"/>
                  </a:lnTo>
                  <a:lnTo>
                    <a:pt x="1071949" y="334266"/>
                  </a:lnTo>
                  <a:lnTo>
                    <a:pt x="1078566" y="329326"/>
                  </a:lnTo>
                  <a:lnTo>
                    <a:pt x="1085182" y="324376"/>
                  </a:lnTo>
                  <a:lnTo>
                    <a:pt x="1091799" y="319417"/>
                  </a:lnTo>
                  <a:lnTo>
                    <a:pt x="1098416" y="314449"/>
                  </a:lnTo>
                  <a:lnTo>
                    <a:pt x="1105033" y="309472"/>
                  </a:lnTo>
                  <a:lnTo>
                    <a:pt x="1111650" y="304486"/>
                  </a:lnTo>
                  <a:lnTo>
                    <a:pt x="1118267" y="299492"/>
                  </a:lnTo>
                  <a:lnTo>
                    <a:pt x="1124884" y="294491"/>
                  </a:lnTo>
                  <a:lnTo>
                    <a:pt x="1131501" y="289482"/>
                  </a:lnTo>
                  <a:lnTo>
                    <a:pt x="1138118" y="284466"/>
                  </a:lnTo>
                  <a:lnTo>
                    <a:pt x="1144735" y="279444"/>
                  </a:lnTo>
                  <a:lnTo>
                    <a:pt x="1151352" y="274415"/>
                  </a:lnTo>
                  <a:lnTo>
                    <a:pt x="1157969" y="269379"/>
                  </a:lnTo>
                  <a:lnTo>
                    <a:pt x="1164586" y="264338"/>
                  </a:lnTo>
                  <a:lnTo>
                    <a:pt x="1171203" y="259291"/>
                  </a:lnTo>
                  <a:lnTo>
                    <a:pt x="1177820" y="254239"/>
                  </a:lnTo>
                  <a:lnTo>
                    <a:pt x="1184437" y="249181"/>
                  </a:lnTo>
                  <a:lnTo>
                    <a:pt x="1191054" y="244118"/>
                  </a:lnTo>
                  <a:lnTo>
                    <a:pt x="1197671" y="239050"/>
                  </a:lnTo>
                  <a:lnTo>
                    <a:pt x="1204288" y="233977"/>
                  </a:lnTo>
                  <a:lnTo>
                    <a:pt x="1210905" y="228900"/>
                  </a:lnTo>
                  <a:lnTo>
                    <a:pt x="1217522" y="223819"/>
                  </a:lnTo>
                  <a:lnTo>
                    <a:pt x="1224139" y="218733"/>
                  </a:lnTo>
                  <a:lnTo>
                    <a:pt x="1230756" y="213644"/>
                  </a:lnTo>
                  <a:lnTo>
                    <a:pt x="1237373" y="208550"/>
                  </a:lnTo>
                  <a:lnTo>
                    <a:pt x="1243990" y="203453"/>
                  </a:lnTo>
                  <a:lnTo>
                    <a:pt x="1250607" y="198352"/>
                  </a:lnTo>
                  <a:lnTo>
                    <a:pt x="1257224" y="193248"/>
                  </a:lnTo>
                  <a:lnTo>
                    <a:pt x="1263841" y="188140"/>
                  </a:lnTo>
                  <a:lnTo>
                    <a:pt x="1270458" y="183029"/>
                  </a:lnTo>
                  <a:lnTo>
                    <a:pt x="1277075" y="177916"/>
                  </a:lnTo>
                  <a:lnTo>
                    <a:pt x="1283692" y="172799"/>
                  </a:lnTo>
                  <a:lnTo>
                    <a:pt x="1290309" y="167679"/>
                  </a:lnTo>
                  <a:lnTo>
                    <a:pt x="1296925" y="162556"/>
                  </a:lnTo>
                  <a:lnTo>
                    <a:pt x="1303542" y="157431"/>
                  </a:lnTo>
                  <a:lnTo>
                    <a:pt x="1310159" y="152303"/>
                  </a:lnTo>
                  <a:lnTo>
                    <a:pt x="1316776" y="147172"/>
                  </a:lnTo>
                  <a:lnTo>
                    <a:pt x="1323393" y="142039"/>
                  </a:lnTo>
                  <a:lnTo>
                    <a:pt x="1330010" y="136904"/>
                  </a:lnTo>
                  <a:lnTo>
                    <a:pt x="1336627" y="131767"/>
                  </a:lnTo>
                  <a:lnTo>
                    <a:pt x="1343244" y="126627"/>
                  </a:lnTo>
                  <a:lnTo>
                    <a:pt x="1349861" y="121485"/>
                  </a:lnTo>
                  <a:lnTo>
                    <a:pt x="1356478" y="116341"/>
                  </a:lnTo>
                  <a:lnTo>
                    <a:pt x="1363095" y="111195"/>
                  </a:lnTo>
                  <a:lnTo>
                    <a:pt x="1369712" y="106047"/>
                  </a:lnTo>
                  <a:lnTo>
                    <a:pt x="1376329" y="100897"/>
                  </a:lnTo>
                  <a:lnTo>
                    <a:pt x="1382946" y="95745"/>
                  </a:lnTo>
                  <a:lnTo>
                    <a:pt x="1389563" y="90592"/>
                  </a:lnTo>
                  <a:lnTo>
                    <a:pt x="1396180" y="85436"/>
                  </a:lnTo>
                  <a:lnTo>
                    <a:pt x="1402797" y="80279"/>
                  </a:lnTo>
                  <a:lnTo>
                    <a:pt x="1409414" y="75121"/>
                  </a:lnTo>
                  <a:lnTo>
                    <a:pt x="1416031" y="69961"/>
                  </a:lnTo>
                  <a:lnTo>
                    <a:pt x="1422648" y="64799"/>
                  </a:lnTo>
                  <a:lnTo>
                    <a:pt x="1429265" y="59636"/>
                  </a:lnTo>
                  <a:lnTo>
                    <a:pt x="1435882" y="54471"/>
                  </a:lnTo>
                  <a:lnTo>
                    <a:pt x="1442499" y="49305"/>
                  </a:lnTo>
                  <a:lnTo>
                    <a:pt x="1449116" y="44138"/>
                  </a:lnTo>
                  <a:lnTo>
                    <a:pt x="1455733" y="38969"/>
                  </a:lnTo>
                  <a:lnTo>
                    <a:pt x="1462350" y="33799"/>
                  </a:lnTo>
                  <a:lnTo>
                    <a:pt x="1468967" y="28627"/>
                  </a:lnTo>
                  <a:lnTo>
                    <a:pt x="1475584" y="23455"/>
                  </a:lnTo>
                  <a:lnTo>
                    <a:pt x="1482201" y="18281"/>
                  </a:lnTo>
                  <a:lnTo>
                    <a:pt x="1488818" y="13106"/>
                  </a:lnTo>
                  <a:lnTo>
                    <a:pt x="1495435" y="7930"/>
                  </a:lnTo>
                  <a:lnTo>
                    <a:pt x="1502052" y="2752"/>
                  </a:lnTo>
                  <a:lnTo>
                    <a:pt x="1505569" y="0"/>
                  </a:lnTo>
                  <a:lnTo>
                    <a:pt x="1799815" y="0"/>
                  </a:lnTo>
                  <a:lnTo>
                    <a:pt x="1799815" y="180667"/>
                  </a:lnTo>
                  <a:lnTo>
                    <a:pt x="1793198" y="183649"/>
                  </a:lnTo>
                  <a:lnTo>
                    <a:pt x="1786581" y="186632"/>
                  </a:lnTo>
                  <a:lnTo>
                    <a:pt x="1779964" y="189615"/>
                  </a:lnTo>
                  <a:lnTo>
                    <a:pt x="1773347" y="192598"/>
                  </a:lnTo>
                  <a:lnTo>
                    <a:pt x="1766730" y="195581"/>
                  </a:lnTo>
                  <a:lnTo>
                    <a:pt x="1760113" y="198564"/>
                  </a:lnTo>
                  <a:lnTo>
                    <a:pt x="1753496" y="201547"/>
                  </a:lnTo>
                  <a:lnTo>
                    <a:pt x="1746879" y="204530"/>
                  </a:lnTo>
                  <a:lnTo>
                    <a:pt x="1740262" y="207514"/>
                  </a:lnTo>
                  <a:lnTo>
                    <a:pt x="1733645" y="210497"/>
                  </a:lnTo>
                  <a:lnTo>
                    <a:pt x="1727029" y="213481"/>
                  </a:lnTo>
                  <a:lnTo>
                    <a:pt x="1720412" y="216465"/>
                  </a:lnTo>
                  <a:lnTo>
                    <a:pt x="1713795" y="219448"/>
                  </a:lnTo>
                  <a:lnTo>
                    <a:pt x="1707178" y="222432"/>
                  </a:lnTo>
                  <a:lnTo>
                    <a:pt x="1700561" y="225416"/>
                  </a:lnTo>
                  <a:lnTo>
                    <a:pt x="1693944" y="228400"/>
                  </a:lnTo>
                  <a:lnTo>
                    <a:pt x="1687327" y="231384"/>
                  </a:lnTo>
                  <a:lnTo>
                    <a:pt x="1680710" y="234368"/>
                  </a:lnTo>
                  <a:lnTo>
                    <a:pt x="1674093" y="237352"/>
                  </a:lnTo>
                  <a:lnTo>
                    <a:pt x="1667476" y="240336"/>
                  </a:lnTo>
                  <a:lnTo>
                    <a:pt x="1660859" y="243320"/>
                  </a:lnTo>
                  <a:lnTo>
                    <a:pt x="1654242" y="246304"/>
                  </a:lnTo>
                  <a:lnTo>
                    <a:pt x="1647625" y="249288"/>
                  </a:lnTo>
                  <a:lnTo>
                    <a:pt x="1641008" y="252272"/>
                  </a:lnTo>
                  <a:lnTo>
                    <a:pt x="1634391" y="255256"/>
                  </a:lnTo>
                  <a:lnTo>
                    <a:pt x="1627774" y="258239"/>
                  </a:lnTo>
                  <a:lnTo>
                    <a:pt x="1621157" y="261223"/>
                  </a:lnTo>
                  <a:lnTo>
                    <a:pt x="1614540" y="264207"/>
                  </a:lnTo>
                  <a:lnTo>
                    <a:pt x="1607923" y="267190"/>
                  </a:lnTo>
                  <a:lnTo>
                    <a:pt x="1601306" y="270174"/>
                  </a:lnTo>
                  <a:lnTo>
                    <a:pt x="1594689" y="273157"/>
                  </a:lnTo>
                  <a:lnTo>
                    <a:pt x="1588072" y="276140"/>
                  </a:lnTo>
                  <a:lnTo>
                    <a:pt x="1581455" y="279122"/>
                  </a:lnTo>
                  <a:lnTo>
                    <a:pt x="1574838" y="282105"/>
                  </a:lnTo>
                  <a:lnTo>
                    <a:pt x="1568221" y="285087"/>
                  </a:lnTo>
                  <a:lnTo>
                    <a:pt x="1561604" y="288069"/>
                  </a:lnTo>
                  <a:lnTo>
                    <a:pt x="1554987" y="291051"/>
                  </a:lnTo>
                  <a:lnTo>
                    <a:pt x="1548370" y="294033"/>
                  </a:lnTo>
                  <a:lnTo>
                    <a:pt x="1541753" y="297014"/>
                  </a:lnTo>
                  <a:lnTo>
                    <a:pt x="1535136" y="299994"/>
                  </a:lnTo>
                  <a:lnTo>
                    <a:pt x="1528519" y="302975"/>
                  </a:lnTo>
                  <a:lnTo>
                    <a:pt x="1521902" y="305955"/>
                  </a:lnTo>
                  <a:lnTo>
                    <a:pt x="1515285" y="308934"/>
                  </a:lnTo>
                  <a:lnTo>
                    <a:pt x="1508669" y="311913"/>
                  </a:lnTo>
                  <a:lnTo>
                    <a:pt x="1502052" y="314892"/>
                  </a:lnTo>
                  <a:lnTo>
                    <a:pt x="1495435" y="317869"/>
                  </a:lnTo>
                  <a:lnTo>
                    <a:pt x="1488818" y="320847"/>
                  </a:lnTo>
                  <a:lnTo>
                    <a:pt x="1482201" y="323823"/>
                  </a:lnTo>
                  <a:lnTo>
                    <a:pt x="1475584" y="326799"/>
                  </a:lnTo>
                  <a:lnTo>
                    <a:pt x="1468967" y="329775"/>
                  </a:lnTo>
                  <a:lnTo>
                    <a:pt x="1462350" y="332749"/>
                  </a:lnTo>
                  <a:lnTo>
                    <a:pt x="1455733" y="335723"/>
                  </a:lnTo>
                  <a:lnTo>
                    <a:pt x="1449116" y="338695"/>
                  </a:lnTo>
                  <a:lnTo>
                    <a:pt x="1442499" y="341667"/>
                  </a:lnTo>
                  <a:lnTo>
                    <a:pt x="1435882" y="344638"/>
                  </a:lnTo>
                  <a:lnTo>
                    <a:pt x="1429265" y="347608"/>
                  </a:lnTo>
                  <a:lnTo>
                    <a:pt x="1422648" y="350576"/>
                  </a:lnTo>
                  <a:lnTo>
                    <a:pt x="1416031" y="353544"/>
                  </a:lnTo>
                  <a:lnTo>
                    <a:pt x="1409414" y="356510"/>
                  </a:lnTo>
                  <a:lnTo>
                    <a:pt x="1402797" y="359475"/>
                  </a:lnTo>
                  <a:lnTo>
                    <a:pt x="1396180" y="362439"/>
                  </a:lnTo>
                  <a:lnTo>
                    <a:pt x="1389563" y="365401"/>
                  </a:lnTo>
                  <a:lnTo>
                    <a:pt x="1382946" y="368361"/>
                  </a:lnTo>
                  <a:lnTo>
                    <a:pt x="1376329" y="371321"/>
                  </a:lnTo>
                  <a:lnTo>
                    <a:pt x="1369712" y="374278"/>
                  </a:lnTo>
                  <a:lnTo>
                    <a:pt x="1363095" y="377233"/>
                  </a:lnTo>
                  <a:lnTo>
                    <a:pt x="1356478" y="380187"/>
                  </a:lnTo>
                  <a:lnTo>
                    <a:pt x="1349861" y="383139"/>
                  </a:lnTo>
                  <a:lnTo>
                    <a:pt x="1343244" y="386089"/>
                  </a:lnTo>
                  <a:lnTo>
                    <a:pt x="1336627" y="389036"/>
                  </a:lnTo>
                  <a:lnTo>
                    <a:pt x="1330010" y="391982"/>
                  </a:lnTo>
                  <a:lnTo>
                    <a:pt x="1323393" y="394924"/>
                  </a:lnTo>
                  <a:lnTo>
                    <a:pt x="1316776" y="397865"/>
                  </a:lnTo>
                  <a:lnTo>
                    <a:pt x="1310159" y="400803"/>
                  </a:lnTo>
                  <a:lnTo>
                    <a:pt x="1303542" y="403738"/>
                  </a:lnTo>
                  <a:lnTo>
                    <a:pt x="1296925" y="406670"/>
                  </a:lnTo>
                  <a:lnTo>
                    <a:pt x="1290309" y="409599"/>
                  </a:lnTo>
                  <a:lnTo>
                    <a:pt x="1283692" y="412525"/>
                  </a:lnTo>
                  <a:lnTo>
                    <a:pt x="1277075" y="415448"/>
                  </a:lnTo>
                  <a:lnTo>
                    <a:pt x="1270458" y="418367"/>
                  </a:lnTo>
                  <a:lnTo>
                    <a:pt x="1263841" y="421283"/>
                  </a:lnTo>
                  <a:lnTo>
                    <a:pt x="1257224" y="424195"/>
                  </a:lnTo>
                  <a:lnTo>
                    <a:pt x="1250607" y="427103"/>
                  </a:lnTo>
                  <a:lnTo>
                    <a:pt x="1243990" y="430007"/>
                  </a:lnTo>
                  <a:lnTo>
                    <a:pt x="1237373" y="432906"/>
                  </a:lnTo>
                  <a:lnTo>
                    <a:pt x="1230756" y="435802"/>
                  </a:lnTo>
                  <a:lnTo>
                    <a:pt x="1224139" y="438692"/>
                  </a:lnTo>
                  <a:lnTo>
                    <a:pt x="1217522" y="441578"/>
                  </a:lnTo>
                  <a:lnTo>
                    <a:pt x="1210905" y="444459"/>
                  </a:lnTo>
                  <a:lnTo>
                    <a:pt x="1204288" y="447334"/>
                  </a:lnTo>
                  <a:lnTo>
                    <a:pt x="1197671" y="450204"/>
                  </a:lnTo>
                  <a:lnTo>
                    <a:pt x="1191054" y="453069"/>
                  </a:lnTo>
                  <a:lnTo>
                    <a:pt x="1184437" y="455927"/>
                  </a:lnTo>
                  <a:lnTo>
                    <a:pt x="1177820" y="458780"/>
                  </a:lnTo>
                  <a:lnTo>
                    <a:pt x="1171203" y="461626"/>
                  </a:lnTo>
                  <a:lnTo>
                    <a:pt x="1164586" y="464466"/>
                  </a:lnTo>
                  <a:lnTo>
                    <a:pt x="1157969" y="467298"/>
                  </a:lnTo>
                  <a:lnTo>
                    <a:pt x="1151352" y="470124"/>
                  </a:lnTo>
                  <a:lnTo>
                    <a:pt x="1144735" y="472943"/>
                  </a:lnTo>
                  <a:lnTo>
                    <a:pt x="1138118" y="475754"/>
                  </a:lnTo>
                  <a:lnTo>
                    <a:pt x="1131501" y="478558"/>
                  </a:lnTo>
                  <a:lnTo>
                    <a:pt x="1124884" y="481354"/>
                  </a:lnTo>
                  <a:lnTo>
                    <a:pt x="1118267" y="484141"/>
                  </a:lnTo>
                  <a:lnTo>
                    <a:pt x="1111650" y="486921"/>
                  </a:lnTo>
                  <a:lnTo>
                    <a:pt x="1105033" y="489691"/>
                  </a:lnTo>
                  <a:lnTo>
                    <a:pt x="1098416" y="492453"/>
                  </a:lnTo>
                  <a:lnTo>
                    <a:pt x="1091799" y="495206"/>
                  </a:lnTo>
                  <a:lnTo>
                    <a:pt x="1085182" y="497950"/>
                  </a:lnTo>
                  <a:lnTo>
                    <a:pt x="1078566" y="500685"/>
                  </a:lnTo>
                  <a:lnTo>
                    <a:pt x="1071949" y="503410"/>
                  </a:lnTo>
                  <a:lnTo>
                    <a:pt x="1065332" y="506126"/>
                  </a:lnTo>
                  <a:lnTo>
                    <a:pt x="1058715" y="508832"/>
                  </a:lnTo>
                  <a:lnTo>
                    <a:pt x="1052098" y="511528"/>
                  </a:lnTo>
                  <a:lnTo>
                    <a:pt x="1045481" y="514214"/>
                  </a:lnTo>
                  <a:lnTo>
                    <a:pt x="1038864" y="516891"/>
                  </a:lnTo>
                  <a:lnTo>
                    <a:pt x="1032247" y="519557"/>
                  </a:lnTo>
                  <a:lnTo>
                    <a:pt x="1025630" y="522214"/>
                  </a:lnTo>
                  <a:lnTo>
                    <a:pt x="1019013" y="524861"/>
                  </a:lnTo>
                  <a:lnTo>
                    <a:pt x="1012396" y="527498"/>
                  </a:lnTo>
                  <a:lnTo>
                    <a:pt x="1005779" y="530126"/>
                  </a:lnTo>
                  <a:lnTo>
                    <a:pt x="999162" y="532744"/>
                  </a:lnTo>
                  <a:lnTo>
                    <a:pt x="992545" y="535353"/>
                  </a:lnTo>
                  <a:lnTo>
                    <a:pt x="985928" y="537953"/>
                  </a:lnTo>
                  <a:lnTo>
                    <a:pt x="979311" y="540545"/>
                  </a:lnTo>
                  <a:lnTo>
                    <a:pt x="972694" y="543129"/>
                  </a:lnTo>
                  <a:lnTo>
                    <a:pt x="966077" y="545705"/>
                  </a:lnTo>
                  <a:lnTo>
                    <a:pt x="959460" y="548274"/>
                  </a:lnTo>
                  <a:lnTo>
                    <a:pt x="952843" y="550837"/>
                  </a:lnTo>
                  <a:lnTo>
                    <a:pt x="946226" y="553393"/>
                  </a:lnTo>
                  <a:lnTo>
                    <a:pt x="939609" y="555945"/>
                  </a:lnTo>
                  <a:lnTo>
                    <a:pt x="932992" y="558492"/>
                  </a:lnTo>
                  <a:lnTo>
                    <a:pt x="926375" y="561036"/>
                  </a:lnTo>
                  <a:lnTo>
                    <a:pt x="919758" y="563578"/>
                  </a:lnTo>
                  <a:lnTo>
                    <a:pt x="913141" y="566118"/>
                  </a:lnTo>
                  <a:lnTo>
                    <a:pt x="906524" y="568658"/>
                  </a:lnTo>
                  <a:lnTo>
                    <a:pt x="899907" y="571199"/>
                  </a:lnTo>
                  <a:lnTo>
                    <a:pt x="893290" y="573741"/>
                  </a:lnTo>
                  <a:lnTo>
                    <a:pt x="886673" y="576287"/>
                  </a:lnTo>
                  <a:lnTo>
                    <a:pt x="880056" y="578838"/>
                  </a:lnTo>
                  <a:lnTo>
                    <a:pt x="873439" y="581395"/>
                  </a:lnTo>
                  <a:lnTo>
                    <a:pt x="866822" y="583959"/>
                  </a:lnTo>
                  <a:lnTo>
                    <a:pt x="860206" y="586532"/>
                  </a:lnTo>
                  <a:lnTo>
                    <a:pt x="853589" y="589116"/>
                  </a:lnTo>
                  <a:lnTo>
                    <a:pt x="846972" y="591712"/>
                  </a:lnTo>
                  <a:lnTo>
                    <a:pt x="840355" y="594322"/>
                  </a:lnTo>
                  <a:lnTo>
                    <a:pt x="833738" y="596947"/>
                  </a:lnTo>
                  <a:lnTo>
                    <a:pt x="827121" y="599589"/>
                  </a:lnTo>
                  <a:lnTo>
                    <a:pt x="820504" y="602250"/>
                  </a:lnTo>
                  <a:lnTo>
                    <a:pt x="813887" y="604931"/>
                  </a:lnTo>
                  <a:lnTo>
                    <a:pt x="807270" y="607634"/>
                  </a:lnTo>
                  <a:lnTo>
                    <a:pt x="800653" y="610361"/>
                  </a:lnTo>
                  <a:lnTo>
                    <a:pt x="794036" y="613113"/>
                  </a:lnTo>
                  <a:lnTo>
                    <a:pt x="787419" y="615892"/>
                  </a:lnTo>
                  <a:lnTo>
                    <a:pt x="780802" y="618699"/>
                  </a:lnTo>
                  <a:lnTo>
                    <a:pt x="774185" y="621537"/>
                  </a:lnTo>
                  <a:lnTo>
                    <a:pt x="767568" y="624405"/>
                  </a:lnTo>
                  <a:lnTo>
                    <a:pt x="760951" y="627307"/>
                  </a:lnTo>
                  <a:lnTo>
                    <a:pt x="754334" y="630242"/>
                  </a:lnTo>
                  <a:lnTo>
                    <a:pt x="747717" y="633212"/>
                  </a:lnTo>
                  <a:lnTo>
                    <a:pt x="741100" y="636219"/>
                  </a:lnTo>
                  <a:lnTo>
                    <a:pt x="734483" y="639264"/>
                  </a:lnTo>
                  <a:lnTo>
                    <a:pt x="727866" y="642347"/>
                  </a:lnTo>
                  <a:lnTo>
                    <a:pt x="721249" y="645470"/>
                  </a:lnTo>
                  <a:lnTo>
                    <a:pt x="714632" y="648633"/>
                  </a:lnTo>
                  <a:lnTo>
                    <a:pt x="708015" y="651837"/>
                  </a:lnTo>
                  <a:lnTo>
                    <a:pt x="701398" y="655083"/>
                  </a:lnTo>
                  <a:lnTo>
                    <a:pt x="694781" y="658370"/>
                  </a:lnTo>
                  <a:lnTo>
                    <a:pt x="688164" y="661701"/>
                  </a:lnTo>
                  <a:lnTo>
                    <a:pt x="681547" y="665075"/>
                  </a:lnTo>
                  <a:lnTo>
                    <a:pt x="674930" y="668492"/>
                  </a:lnTo>
                  <a:lnTo>
                    <a:pt x="668313" y="671952"/>
                  </a:lnTo>
                  <a:lnTo>
                    <a:pt x="661696" y="675456"/>
                  </a:lnTo>
                  <a:lnTo>
                    <a:pt x="655079" y="679004"/>
                  </a:lnTo>
                  <a:lnTo>
                    <a:pt x="648462" y="682595"/>
                  </a:lnTo>
                  <a:lnTo>
                    <a:pt x="641846" y="686230"/>
                  </a:lnTo>
                  <a:lnTo>
                    <a:pt x="635229" y="689907"/>
                  </a:lnTo>
                  <a:lnTo>
                    <a:pt x="628612" y="693627"/>
                  </a:lnTo>
                  <a:lnTo>
                    <a:pt x="621995" y="697390"/>
                  </a:lnTo>
                  <a:lnTo>
                    <a:pt x="615378" y="701194"/>
                  </a:lnTo>
                  <a:lnTo>
                    <a:pt x="608761" y="705039"/>
                  </a:lnTo>
                  <a:lnTo>
                    <a:pt x="602144" y="708926"/>
                  </a:lnTo>
                  <a:lnTo>
                    <a:pt x="595527" y="712852"/>
                  </a:lnTo>
                  <a:lnTo>
                    <a:pt x="588910" y="716818"/>
                  </a:lnTo>
                  <a:lnTo>
                    <a:pt x="582293" y="720823"/>
                  </a:lnTo>
                  <a:lnTo>
                    <a:pt x="575676" y="724865"/>
                  </a:lnTo>
                  <a:lnTo>
                    <a:pt x="569059" y="728945"/>
                  </a:lnTo>
                  <a:lnTo>
                    <a:pt x="562442" y="733061"/>
                  </a:lnTo>
                  <a:lnTo>
                    <a:pt x="555825" y="737212"/>
                  </a:lnTo>
                  <a:lnTo>
                    <a:pt x="549208" y="741398"/>
                  </a:lnTo>
                  <a:lnTo>
                    <a:pt x="542591" y="745618"/>
                  </a:lnTo>
                  <a:lnTo>
                    <a:pt x="535974" y="749871"/>
                  </a:lnTo>
                  <a:lnTo>
                    <a:pt x="529357" y="754155"/>
                  </a:lnTo>
                  <a:lnTo>
                    <a:pt x="522740" y="758471"/>
                  </a:lnTo>
                  <a:lnTo>
                    <a:pt x="516123" y="762817"/>
                  </a:lnTo>
                  <a:lnTo>
                    <a:pt x="509506" y="767192"/>
                  </a:lnTo>
                  <a:lnTo>
                    <a:pt x="502889" y="771596"/>
                  </a:lnTo>
                  <a:lnTo>
                    <a:pt x="496272" y="776027"/>
                  </a:lnTo>
                  <a:lnTo>
                    <a:pt x="489655" y="780484"/>
                  </a:lnTo>
                  <a:lnTo>
                    <a:pt x="483038" y="784968"/>
                  </a:lnTo>
                  <a:lnTo>
                    <a:pt x="476421" y="789476"/>
                  </a:lnTo>
                  <a:lnTo>
                    <a:pt x="469804" y="794009"/>
                  </a:lnTo>
                  <a:lnTo>
                    <a:pt x="463187" y="798565"/>
                  </a:lnTo>
                  <a:lnTo>
                    <a:pt x="456570" y="803143"/>
                  </a:lnTo>
                  <a:lnTo>
                    <a:pt x="449953" y="807743"/>
                  </a:lnTo>
                  <a:lnTo>
                    <a:pt x="443336" y="812364"/>
                  </a:lnTo>
                  <a:lnTo>
                    <a:pt x="436719" y="817005"/>
                  </a:lnTo>
                  <a:lnTo>
                    <a:pt x="430103" y="821666"/>
                  </a:lnTo>
                  <a:lnTo>
                    <a:pt x="423486" y="826345"/>
                  </a:lnTo>
                  <a:lnTo>
                    <a:pt x="416869" y="831043"/>
                  </a:lnTo>
                  <a:lnTo>
                    <a:pt x="410252" y="835758"/>
                  </a:lnTo>
                  <a:lnTo>
                    <a:pt x="403635" y="840490"/>
                  </a:lnTo>
                  <a:lnTo>
                    <a:pt x="397018" y="845238"/>
                  </a:lnTo>
                  <a:lnTo>
                    <a:pt x="390401" y="850001"/>
                  </a:lnTo>
                  <a:lnTo>
                    <a:pt x="383784" y="854780"/>
                  </a:lnTo>
                  <a:lnTo>
                    <a:pt x="377167" y="859573"/>
                  </a:lnTo>
                  <a:lnTo>
                    <a:pt x="370550" y="864380"/>
                  </a:lnTo>
                  <a:lnTo>
                    <a:pt x="363933" y="869201"/>
                  </a:lnTo>
                  <a:lnTo>
                    <a:pt x="357316" y="874034"/>
                  </a:lnTo>
                  <a:lnTo>
                    <a:pt x="350699" y="878880"/>
                  </a:lnTo>
                  <a:lnTo>
                    <a:pt x="344082" y="883738"/>
                  </a:lnTo>
                  <a:lnTo>
                    <a:pt x="337465" y="888607"/>
                  </a:lnTo>
                  <a:lnTo>
                    <a:pt x="330848" y="893487"/>
                  </a:lnTo>
                  <a:lnTo>
                    <a:pt x="324231" y="898379"/>
                  </a:lnTo>
                  <a:lnTo>
                    <a:pt x="317614" y="903280"/>
                  </a:lnTo>
                  <a:lnTo>
                    <a:pt x="310997" y="908191"/>
                  </a:lnTo>
                  <a:lnTo>
                    <a:pt x="304380" y="913112"/>
                  </a:lnTo>
                  <a:lnTo>
                    <a:pt x="297763" y="918043"/>
                  </a:lnTo>
                  <a:lnTo>
                    <a:pt x="291146" y="922982"/>
                  </a:lnTo>
                  <a:lnTo>
                    <a:pt x="284529" y="927929"/>
                  </a:lnTo>
                  <a:lnTo>
                    <a:pt x="277912" y="932885"/>
                  </a:lnTo>
                  <a:lnTo>
                    <a:pt x="271295" y="937849"/>
                  </a:lnTo>
                  <a:lnTo>
                    <a:pt x="264678" y="942820"/>
                  </a:lnTo>
                  <a:lnTo>
                    <a:pt x="258061" y="947799"/>
                  </a:lnTo>
                  <a:lnTo>
                    <a:pt x="251444" y="952785"/>
                  </a:lnTo>
                  <a:lnTo>
                    <a:pt x="244827" y="957778"/>
                  </a:lnTo>
                  <a:lnTo>
                    <a:pt x="238210" y="962777"/>
                  </a:lnTo>
                  <a:lnTo>
                    <a:pt x="231593" y="967783"/>
                  </a:lnTo>
                  <a:lnTo>
                    <a:pt x="224976" y="972795"/>
                  </a:lnTo>
                  <a:lnTo>
                    <a:pt x="218359" y="977812"/>
                  </a:lnTo>
                  <a:lnTo>
                    <a:pt x="211743" y="982836"/>
                  </a:lnTo>
                  <a:lnTo>
                    <a:pt x="205126" y="987865"/>
                  </a:lnTo>
                  <a:lnTo>
                    <a:pt x="198509" y="992900"/>
                  </a:lnTo>
                  <a:lnTo>
                    <a:pt x="191892" y="997940"/>
                  </a:lnTo>
                  <a:lnTo>
                    <a:pt x="185275" y="1002984"/>
                  </a:lnTo>
                  <a:lnTo>
                    <a:pt x="178658" y="1008034"/>
                  </a:lnTo>
                  <a:lnTo>
                    <a:pt x="172041" y="1013088"/>
                  </a:lnTo>
                  <a:lnTo>
                    <a:pt x="165424" y="1018147"/>
                  </a:lnTo>
                  <a:lnTo>
                    <a:pt x="158807" y="1023210"/>
                  </a:lnTo>
                  <a:lnTo>
                    <a:pt x="152190" y="1028277"/>
                  </a:lnTo>
                  <a:lnTo>
                    <a:pt x="145573" y="1033349"/>
                  </a:lnTo>
                  <a:lnTo>
                    <a:pt x="138956" y="1038424"/>
                  </a:lnTo>
                  <a:lnTo>
                    <a:pt x="132339" y="1043503"/>
                  </a:lnTo>
                  <a:lnTo>
                    <a:pt x="125722" y="1048586"/>
                  </a:lnTo>
                  <a:lnTo>
                    <a:pt x="119105" y="1053673"/>
                  </a:lnTo>
                  <a:lnTo>
                    <a:pt x="112488" y="1058763"/>
                  </a:lnTo>
                  <a:lnTo>
                    <a:pt x="105871" y="1063856"/>
                  </a:lnTo>
                  <a:lnTo>
                    <a:pt x="99254" y="1068953"/>
                  </a:lnTo>
                  <a:lnTo>
                    <a:pt x="92637" y="1074053"/>
                  </a:lnTo>
                  <a:lnTo>
                    <a:pt x="86020" y="1079156"/>
                  </a:lnTo>
                  <a:lnTo>
                    <a:pt x="79403" y="1084262"/>
                  </a:lnTo>
                  <a:lnTo>
                    <a:pt x="72786" y="1089371"/>
                  </a:lnTo>
                  <a:lnTo>
                    <a:pt x="66169" y="1094482"/>
                  </a:lnTo>
                  <a:lnTo>
                    <a:pt x="59552" y="1099597"/>
                  </a:lnTo>
                  <a:lnTo>
                    <a:pt x="52935" y="1104714"/>
                  </a:lnTo>
                  <a:lnTo>
                    <a:pt x="46318" y="1109833"/>
                  </a:lnTo>
                  <a:lnTo>
                    <a:pt x="39701" y="1114955"/>
                  </a:lnTo>
                  <a:lnTo>
                    <a:pt x="33084" y="1120080"/>
                  </a:lnTo>
                  <a:lnTo>
                    <a:pt x="26467" y="1125207"/>
                  </a:lnTo>
                  <a:lnTo>
                    <a:pt x="19850" y="1130336"/>
                  </a:lnTo>
                  <a:lnTo>
                    <a:pt x="13233" y="1135468"/>
                  </a:lnTo>
                  <a:lnTo>
                    <a:pt x="6616" y="1140601"/>
                  </a:lnTo>
                  <a:lnTo>
                    <a:pt x="0" y="1145737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34286" y="3035296"/>
              <a:ext cx="1505569" cy="895244"/>
            </a:xfrm>
            <a:custGeom>
              <a:avLst/>
              <a:pathLst>
                <a:path w="1505569" h="895244">
                  <a:moveTo>
                    <a:pt x="0" y="895244"/>
                  </a:moveTo>
                  <a:lnTo>
                    <a:pt x="6616" y="892210"/>
                  </a:lnTo>
                  <a:lnTo>
                    <a:pt x="13233" y="889175"/>
                  </a:lnTo>
                  <a:lnTo>
                    <a:pt x="19850" y="886139"/>
                  </a:lnTo>
                  <a:lnTo>
                    <a:pt x="26467" y="883102"/>
                  </a:lnTo>
                  <a:lnTo>
                    <a:pt x="33084" y="880064"/>
                  </a:lnTo>
                  <a:lnTo>
                    <a:pt x="39701" y="877026"/>
                  </a:lnTo>
                  <a:lnTo>
                    <a:pt x="46318" y="873986"/>
                  </a:lnTo>
                  <a:lnTo>
                    <a:pt x="52935" y="870945"/>
                  </a:lnTo>
                  <a:lnTo>
                    <a:pt x="59552" y="867904"/>
                  </a:lnTo>
                  <a:lnTo>
                    <a:pt x="66169" y="864861"/>
                  </a:lnTo>
                  <a:lnTo>
                    <a:pt x="72786" y="861818"/>
                  </a:lnTo>
                  <a:lnTo>
                    <a:pt x="79403" y="858773"/>
                  </a:lnTo>
                  <a:lnTo>
                    <a:pt x="86020" y="855728"/>
                  </a:lnTo>
                  <a:lnTo>
                    <a:pt x="92637" y="852681"/>
                  </a:lnTo>
                  <a:lnTo>
                    <a:pt x="99254" y="849634"/>
                  </a:lnTo>
                  <a:lnTo>
                    <a:pt x="105871" y="846586"/>
                  </a:lnTo>
                  <a:lnTo>
                    <a:pt x="112488" y="843536"/>
                  </a:lnTo>
                  <a:lnTo>
                    <a:pt x="119105" y="840486"/>
                  </a:lnTo>
                  <a:lnTo>
                    <a:pt x="125722" y="837435"/>
                  </a:lnTo>
                  <a:lnTo>
                    <a:pt x="132339" y="834382"/>
                  </a:lnTo>
                  <a:lnTo>
                    <a:pt x="138956" y="831329"/>
                  </a:lnTo>
                  <a:lnTo>
                    <a:pt x="145573" y="828275"/>
                  </a:lnTo>
                  <a:lnTo>
                    <a:pt x="152190" y="825219"/>
                  </a:lnTo>
                  <a:lnTo>
                    <a:pt x="158807" y="822163"/>
                  </a:lnTo>
                  <a:lnTo>
                    <a:pt x="165424" y="819105"/>
                  </a:lnTo>
                  <a:lnTo>
                    <a:pt x="172041" y="816047"/>
                  </a:lnTo>
                  <a:lnTo>
                    <a:pt x="178658" y="812988"/>
                  </a:lnTo>
                  <a:lnTo>
                    <a:pt x="185275" y="809927"/>
                  </a:lnTo>
                  <a:lnTo>
                    <a:pt x="191892" y="806866"/>
                  </a:lnTo>
                  <a:lnTo>
                    <a:pt x="198509" y="803804"/>
                  </a:lnTo>
                  <a:lnTo>
                    <a:pt x="205126" y="800741"/>
                  </a:lnTo>
                  <a:lnTo>
                    <a:pt x="211743" y="797677"/>
                  </a:lnTo>
                  <a:lnTo>
                    <a:pt x="218359" y="794612"/>
                  </a:lnTo>
                  <a:lnTo>
                    <a:pt x="224976" y="791546"/>
                  </a:lnTo>
                  <a:lnTo>
                    <a:pt x="231593" y="788479"/>
                  </a:lnTo>
                  <a:lnTo>
                    <a:pt x="238210" y="785411"/>
                  </a:lnTo>
                  <a:lnTo>
                    <a:pt x="244827" y="782342"/>
                  </a:lnTo>
                  <a:lnTo>
                    <a:pt x="251444" y="779273"/>
                  </a:lnTo>
                  <a:lnTo>
                    <a:pt x="258061" y="776203"/>
                  </a:lnTo>
                  <a:lnTo>
                    <a:pt x="264678" y="773132"/>
                  </a:lnTo>
                  <a:lnTo>
                    <a:pt x="271295" y="770060"/>
                  </a:lnTo>
                  <a:lnTo>
                    <a:pt x="277912" y="766988"/>
                  </a:lnTo>
                  <a:lnTo>
                    <a:pt x="284529" y="763915"/>
                  </a:lnTo>
                  <a:lnTo>
                    <a:pt x="291146" y="760841"/>
                  </a:lnTo>
                  <a:lnTo>
                    <a:pt x="297763" y="757767"/>
                  </a:lnTo>
                  <a:lnTo>
                    <a:pt x="304380" y="754692"/>
                  </a:lnTo>
                  <a:lnTo>
                    <a:pt x="310997" y="751617"/>
                  </a:lnTo>
                  <a:lnTo>
                    <a:pt x="317614" y="748541"/>
                  </a:lnTo>
                  <a:lnTo>
                    <a:pt x="324231" y="745466"/>
                  </a:lnTo>
                  <a:lnTo>
                    <a:pt x="330848" y="742390"/>
                  </a:lnTo>
                  <a:lnTo>
                    <a:pt x="337465" y="739313"/>
                  </a:lnTo>
                  <a:lnTo>
                    <a:pt x="344082" y="736237"/>
                  </a:lnTo>
                  <a:lnTo>
                    <a:pt x="350699" y="733161"/>
                  </a:lnTo>
                  <a:lnTo>
                    <a:pt x="357316" y="730084"/>
                  </a:lnTo>
                  <a:lnTo>
                    <a:pt x="363933" y="727008"/>
                  </a:lnTo>
                  <a:lnTo>
                    <a:pt x="370550" y="723932"/>
                  </a:lnTo>
                  <a:lnTo>
                    <a:pt x="377167" y="720857"/>
                  </a:lnTo>
                  <a:lnTo>
                    <a:pt x="383784" y="717782"/>
                  </a:lnTo>
                  <a:lnTo>
                    <a:pt x="390401" y="714708"/>
                  </a:lnTo>
                  <a:lnTo>
                    <a:pt x="397018" y="711635"/>
                  </a:lnTo>
                  <a:lnTo>
                    <a:pt x="403635" y="708562"/>
                  </a:lnTo>
                  <a:lnTo>
                    <a:pt x="410252" y="705491"/>
                  </a:lnTo>
                  <a:lnTo>
                    <a:pt x="416869" y="702421"/>
                  </a:lnTo>
                  <a:lnTo>
                    <a:pt x="423486" y="699352"/>
                  </a:lnTo>
                  <a:lnTo>
                    <a:pt x="430103" y="696285"/>
                  </a:lnTo>
                  <a:lnTo>
                    <a:pt x="436719" y="693220"/>
                  </a:lnTo>
                  <a:lnTo>
                    <a:pt x="443336" y="690156"/>
                  </a:lnTo>
                  <a:lnTo>
                    <a:pt x="449953" y="687095"/>
                  </a:lnTo>
                  <a:lnTo>
                    <a:pt x="456570" y="684035"/>
                  </a:lnTo>
                  <a:lnTo>
                    <a:pt x="463187" y="680978"/>
                  </a:lnTo>
                  <a:lnTo>
                    <a:pt x="469804" y="677924"/>
                  </a:lnTo>
                  <a:lnTo>
                    <a:pt x="476421" y="674873"/>
                  </a:lnTo>
                  <a:lnTo>
                    <a:pt x="483038" y="671824"/>
                  </a:lnTo>
                  <a:lnTo>
                    <a:pt x="489655" y="668778"/>
                  </a:lnTo>
                  <a:lnTo>
                    <a:pt x="496272" y="665736"/>
                  </a:lnTo>
                  <a:lnTo>
                    <a:pt x="502889" y="662697"/>
                  </a:lnTo>
                  <a:lnTo>
                    <a:pt x="509506" y="659661"/>
                  </a:lnTo>
                  <a:lnTo>
                    <a:pt x="516123" y="656629"/>
                  </a:lnTo>
                  <a:lnTo>
                    <a:pt x="522740" y="653600"/>
                  </a:lnTo>
                  <a:lnTo>
                    <a:pt x="529357" y="650575"/>
                  </a:lnTo>
                  <a:lnTo>
                    <a:pt x="535974" y="647554"/>
                  </a:lnTo>
                  <a:lnTo>
                    <a:pt x="542591" y="644536"/>
                  </a:lnTo>
                  <a:lnTo>
                    <a:pt x="549208" y="641521"/>
                  </a:lnTo>
                  <a:lnTo>
                    <a:pt x="555825" y="638509"/>
                  </a:lnTo>
                  <a:lnTo>
                    <a:pt x="562442" y="635500"/>
                  </a:lnTo>
                  <a:lnTo>
                    <a:pt x="569059" y="632493"/>
                  </a:lnTo>
                  <a:lnTo>
                    <a:pt x="575676" y="629489"/>
                  </a:lnTo>
                  <a:lnTo>
                    <a:pt x="582293" y="626486"/>
                  </a:lnTo>
                  <a:lnTo>
                    <a:pt x="588910" y="623483"/>
                  </a:lnTo>
                  <a:lnTo>
                    <a:pt x="595527" y="620481"/>
                  </a:lnTo>
                  <a:lnTo>
                    <a:pt x="602144" y="617479"/>
                  </a:lnTo>
                  <a:lnTo>
                    <a:pt x="608761" y="614474"/>
                  </a:lnTo>
                  <a:lnTo>
                    <a:pt x="615378" y="611467"/>
                  </a:lnTo>
                  <a:lnTo>
                    <a:pt x="621995" y="608455"/>
                  </a:lnTo>
                  <a:lnTo>
                    <a:pt x="628612" y="605439"/>
                  </a:lnTo>
                  <a:lnTo>
                    <a:pt x="635229" y="602416"/>
                  </a:lnTo>
                  <a:lnTo>
                    <a:pt x="641846" y="599384"/>
                  </a:lnTo>
                  <a:lnTo>
                    <a:pt x="648462" y="596342"/>
                  </a:lnTo>
                  <a:lnTo>
                    <a:pt x="655079" y="593288"/>
                  </a:lnTo>
                  <a:lnTo>
                    <a:pt x="661696" y="590221"/>
                  </a:lnTo>
                  <a:lnTo>
                    <a:pt x="668313" y="587137"/>
                  </a:lnTo>
                  <a:lnTo>
                    <a:pt x="674930" y="584036"/>
                  </a:lnTo>
                  <a:lnTo>
                    <a:pt x="681547" y="580915"/>
                  </a:lnTo>
                  <a:lnTo>
                    <a:pt x="688164" y="577772"/>
                  </a:lnTo>
                  <a:lnTo>
                    <a:pt x="694781" y="574605"/>
                  </a:lnTo>
                  <a:lnTo>
                    <a:pt x="701398" y="571411"/>
                  </a:lnTo>
                  <a:lnTo>
                    <a:pt x="708015" y="568188"/>
                  </a:lnTo>
                  <a:lnTo>
                    <a:pt x="714632" y="564935"/>
                  </a:lnTo>
                  <a:lnTo>
                    <a:pt x="721249" y="561649"/>
                  </a:lnTo>
                  <a:lnTo>
                    <a:pt x="727866" y="558328"/>
                  </a:lnTo>
                  <a:lnTo>
                    <a:pt x="734483" y="554971"/>
                  </a:lnTo>
                  <a:lnTo>
                    <a:pt x="741100" y="551576"/>
                  </a:lnTo>
                  <a:lnTo>
                    <a:pt x="747717" y="548141"/>
                  </a:lnTo>
                  <a:lnTo>
                    <a:pt x="754334" y="544665"/>
                  </a:lnTo>
                  <a:lnTo>
                    <a:pt x="760951" y="541147"/>
                  </a:lnTo>
                  <a:lnTo>
                    <a:pt x="767568" y="537585"/>
                  </a:lnTo>
                  <a:lnTo>
                    <a:pt x="774185" y="533979"/>
                  </a:lnTo>
                  <a:lnTo>
                    <a:pt x="780802" y="530328"/>
                  </a:lnTo>
                  <a:lnTo>
                    <a:pt x="787419" y="526631"/>
                  </a:lnTo>
                  <a:lnTo>
                    <a:pt x="794036" y="522889"/>
                  </a:lnTo>
                  <a:lnTo>
                    <a:pt x="800653" y="519101"/>
                  </a:lnTo>
                  <a:lnTo>
                    <a:pt x="807270" y="515267"/>
                  </a:lnTo>
                  <a:lnTo>
                    <a:pt x="813887" y="511388"/>
                  </a:lnTo>
                  <a:lnTo>
                    <a:pt x="820504" y="507463"/>
                  </a:lnTo>
                  <a:lnTo>
                    <a:pt x="827121" y="503493"/>
                  </a:lnTo>
                  <a:lnTo>
                    <a:pt x="833738" y="499480"/>
                  </a:lnTo>
                  <a:lnTo>
                    <a:pt x="840355" y="495422"/>
                  </a:lnTo>
                  <a:lnTo>
                    <a:pt x="846972" y="491323"/>
                  </a:lnTo>
                  <a:lnTo>
                    <a:pt x="853589" y="487181"/>
                  </a:lnTo>
                  <a:lnTo>
                    <a:pt x="860206" y="482999"/>
                  </a:lnTo>
                  <a:lnTo>
                    <a:pt x="866822" y="478777"/>
                  </a:lnTo>
                  <a:lnTo>
                    <a:pt x="873439" y="474517"/>
                  </a:lnTo>
                  <a:lnTo>
                    <a:pt x="880056" y="470219"/>
                  </a:lnTo>
                  <a:lnTo>
                    <a:pt x="886673" y="465885"/>
                  </a:lnTo>
                  <a:lnTo>
                    <a:pt x="893290" y="461516"/>
                  </a:lnTo>
                  <a:lnTo>
                    <a:pt x="899907" y="457113"/>
                  </a:lnTo>
                  <a:lnTo>
                    <a:pt x="906524" y="452678"/>
                  </a:lnTo>
                  <a:lnTo>
                    <a:pt x="913141" y="448211"/>
                  </a:lnTo>
                  <a:lnTo>
                    <a:pt x="919758" y="443714"/>
                  </a:lnTo>
                  <a:lnTo>
                    <a:pt x="926375" y="439188"/>
                  </a:lnTo>
                  <a:lnTo>
                    <a:pt x="932992" y="434634"/>
                  </a:lnTo>
                  <a:lnTo>
                    <a:pt x="939609" y="430053"/>
                  </a:lnTo>
                  <a:lnTo>
                    <a:pt x="946226" y="425446"/>
                  </a:lnTo>
                  <a:lnTo>
                    <a:pt x="952843" y="420815"/>
                  </a:lnTo>
                  <a:lnTo>
                    <a:pt x="959460" y="416160"/>
                  </a:lnTo>
                  <a:lnTo>
                    <a:pt x="966077" y="411483"/>
                  </a:lnTo>
                  <a:lnTo>
                    <a:pt x="972694" y="406784"/>
                  </a:lnTo>
                  <a:lnTo>
                    <a:pt x="979311" y="402065"/>
                  </a:lnTo>
                  <a:lnTo>
                    <a:pt x="985928" y="397325"/>
                  </a:lnTo>
                  <a:lnTo>
                    <a:pt x="992545" y="392567"/>
                  </a:lnTo>
                  <a:lnTo>
                    <a:pt x="999162" y="387791"/>
                  </a:lnTo>
                  <a:lnTo>
                    <a:pt x="1005779" y="382997"/>
                  </a:lnTo>
                  <a:lnTo>
                    <a:pt x="1012396" y="378187"/>
                  </a:lnTo>
                  <a:lnTo>
                    <a:pt x="1019013" y="373361"/>
                  </a:lnTo>
                  <a:lnTo>
                    <a:pt x="1025630" y="368520"/>
                  </a:lnTo>
                  <a:lnTo>
                    <a:pt x="1032247" y="363665"/>
                  </a:lnTo>
                  <a:lnTo>
                    <a:pt x="1038864" y="358796"/>
                  </a:lnTo>
                  <a:lnTo>
                    <a:pt x="1045481" y="353914"/>
                  </a:lnTo>
                  <a:lnTo>
                    <a:pt x="1052098" y="349019"/>
                  </a:lnTo>
                  <a:lnTo>
                    <a:pt x="1058715" y="344113"/>
                  </a:lnTo>
                  <a:lnTo>
                    <a:pt x="1065332" y="339195"/>
                  </a:lnTo>
                  <a:lnTo>
                    <a:pt x="1071949" y="334266"/>
                  </a:lnTo>
                  <a:lnTo>
                    <a:pt x="1078566" y="329326"/>
                  </a:lnTo>
                  <a:lnTo>
                    <a:pt x="1085182" y="324376"/>
                  </a:lnTo>
                  <a:lnTo>
                    <a:pt x="1091799" y="319417"/>
                  </a:lnTo>
                  <a:lnTo>
                    <a:pt x="1098416" y="314449"/>
                  </a:lnTo>
                  <a:lnTo>
                    <a:pt x="1105033" y="309472"/>
                  </a:lnTo>
                  <a:lnTo>
                    <a:pt x="1111650" y="304486"/>
                  </a:lnTo>
                  <a:lnTo>
                    <a:pt x="1118267" y="299492"/>
                  </a:lnTo>
                  <a:lnTo>
                    <a:pt x="1124884" y="294491"/>
                  </a:lnTo>
                  <a:lnTo>
                    <a:pt x="1131501" y="289482"/>
                  </a:lnTo>
                  <a:lnTo>
                    <a:pt x="1138118" y="284466"/>
                  </a:lnTo>
                  <a:lnTo>
                    <a:pt x="1144735" y="279444"/>
                  </a:lnTo>
                  <a:lnTo>
                    <a:pt x="1151352" y="274415"/>
                  </a:lnTo>
                  <a:lnTo>
                    <a:pt x="1157969" y="269379"/>
                  </a:lnTo>
                  <a:lnTo>
                    <a:pt x="1164586" y="264338"/>
                  </a:lnTo>
                  <a:lnTo>
                    <a:pt x="1171203" y="259291"/>
                  </a:lnTo>
                  <a:lnTo>
                    <a:pt x="1177820" y="254239"/>
                  </a:lnTo>
                  <a:lnTo>
                    <a:pt x="1184437" y="249181"/>
                  </a:lnTo>
                  <a:lnTo>
                    <a:pt x="1191054" y="244118"/>
                  </a:lnTo>
                  <a:lnTo>
                    <a:pt x="1197671" y="239050"/>
                  </a:lnTo>
                  <a:lnTo>
                    <a:pt x="1204288" y="233977"/>
                  </a:lnTo>
                  <a:lnTo>
                    <a:pt x="1210905" y="228900"/>
                  </a:lnTo>
                  <a:lnTo>
                    <a:pt x="1217522" y="223819"/>
                  </a:lnTo>
                  <a:lnTo>
                    <a:pt x="1224139" y="218733"/>
                  </a:lnTo>
                  <a:lnTo>
                    <a:pt x="1230756" y="213644"/>
                  </a:lnTo>
                  <a:lnTo>
                    <a:pt x="1237373" y="208550"/>
                  </a:lnTo>
                  <a:lnTo>
                    <a:pt x="1243990" y="203453"/>
                  </a:lnTo>
                  <a:lnTo>
                    <a:pt x="1250607" y="198352"/>
                  </a:lnTo>
                  <a:lnTo>
                    <a:pt x="1257224" y="193248"/>
                  </a:lnTo>
                  <a:lnTo>
                    <a:pt x="1263841" y="188140"/>
                  </a:lnTo>
                  <a:lnTo>
                    <a:pt x="1270458" y="183029"/>
                  </a:lnTo>
                  <a:lnTo>
                    <a:pt x="1277075" y="177916"/>
                  </a:lnTo>
                  <a:lnTo>
                    <a:pt x="1283692" y="172799"/>
                  </a:lnTo>
                  <a:lnTo>
                    <a:pt x="1290309" y="167679"/>
                  </a:lnTo>
                  <a:lnTo>
                    <a:pt x="1296925" y="162556"/>
                  </a:lnTo>
                  <a:lnTo>
                    <a:pt x="1303542" y="157431"/>
                  </a:lnTo>
                  <a:lnTo>
                    <a:pt x="1310159" y="152303"/>
                  </a:lnTo>
                  <a:lnTo>
                    <a:pt x="1316776" y="147172"/>
                  </a:lnTo>
                  <a:lnTo>
                    <a:pt x="1323393" y="142039"/>
                  </a:lnTo>
                  <a:lnTo>
                    <a:pt x="1330010" y="136904"/>
                  </a:lnTo>
                  <a:lnTo>
                    <a:pt x="1336627" y="131767"/>
                  </a:lnTo>
                  <a:lnTo>
                    <a:pt x="1343244" y="126627"/>
                  </a:lnTo>
                  <a:lnTo>
                    <a:pt x="1349861" y="121485"/>
                  </a:lnTo>
                  <a:lnTo>
                    <a:pt x="1356478" y="116341"/>
                  </a:lnTo>
                  <a:lnTo>
                    <a:pt x="1363095" y="111195"/>
                  </a:lnTo>
                  <a:lnTo>
                    <a:pt x="1369712" y="106047"/>
                  </a:lnTo>
                  <a:lnTo>
                    <a:pt x="1376329" y="100897"/>
                  </a:lnTo>
                  <a:lnTo>
                    <a:pt x="1382946" y="95745"/>
                  </a:lnTo>
                  <a:lnTo>
                    <a:pt x="1389563" y="90592"/>
                  </a:lnTo>
                  <a:lnTo>
                    <a:pt x="1396180" y="85436"/>
                  </a:lnTo>
                  <a:lnTo>
                    <a:pt x="1402797" y="80279"/>
                  </a:lnTo>
                  <a:lnTo>
                    <a:pt x="1409414" y="75121"/>
                  </a:lnTo>
                  <a:lnTo>
                    <a:pt x="1416031" y="69961"/>
                  </a:lnTo>
                  <a:lnTo>
                    <a:pt x="1422648" y="64799"/>
                  </a:lnTo>
                  <a:lnTo>
                    <a:pt x="1429265" y="59636"/>
                  </a:lnTo>
                  <a:lnTo>
                    <a:pt x="1435882" y="54471"/>
                  </a:lnTo>
                  <a:lnTo>
                    <a:pt x="1442499" y="49305"/>
                  </a:lnTo>
                  <a:lnTo>
                    <a:pt x="1449116" y="44138"/>
                  </a:lnTo>
                  <a:lnTo>
                    <a:pt x="1455733" y="38969"/>
                  </a:lnTo>
                  <a:lnTo>
                    <a:pt x="1462350" y="33799"/>
                  </a:lnTo>
                  <a:lnTo>
                    <a:pt x="1468967" y="28627"/>
                  </a:lnTo>
                  <a:lnTo>
                    <a:pt x="1475584" y="23455"/>
                  </a:lnTo>
                  <a:lnTo>
                    <a:pt x="1482201" y="18281"/>
                  </a:lnTo>
                  <a:lnTo>
                    <a:pt x="1488818" y="13106"/>
                  </a:lnTo>
                  <a:lnTo>
                    <a:pt x="1495435" y="7930"/>
                  </a:lnTo>
                  <a:lnTo>
                    <a:pt x="1502052" y="2752"/>
                  </a:lnTo>
                  <a:lnTo>
                    <a:pt x="15055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34286" y="3215963"/>
              <a:ext cx="1799815" cy="965070"/>
            </a:xfrm>
            <a:custGeom>
              <a:avLst/>
              <a:pathLst>
                <a:path w="1799815" h="965070">
                  <a:moveTo>
                    <a:pt x="1799815" y="0"/>
                  </a:moveTo>
                  <a:lnTo>
                    <a:pt x="1799815" y="0"/>
                  </a:lnTo>
                  <a:lnTo>
                    <a:pt x="1793198" y="2982"/>
                  </a:lnTo>
                  <a:lnTo>
                    <a:pt x="1786581" y="5965"/>
                  </a:lnTo>
                  <a:lnTo>
                    <a:pt x="1779964" y="8948"/>
                  </a:lnTo>
                  <a:lnTo>
                    <a:pt x="1773347" y="11930"/>
                  </a:lnTo>
                  <a:lnTo>
                    <a:pt x="1766730" y="14914"/>
                  </a:lnTo>
                  <a:lnTo>
                    <a:pt x="1760113" y="17897"/>
                  </a:lnTo>
                  <a:lnTo>
                    <a:pt x="1753496" y="20880"/>
                  </a:lnTo>
                  <a:lnTo>
                    <a:pt x="1746879" y="23863"/>
                  </a:lnTo>
                  <a:lnTo>
                    <a:pt x="1740262" y="26847"/>
                  </a:lnTo>
                  <a:lnTo>
                    <a:pt x="1733645" y="29830"/>
                  </a:lnTo>
                  <a:lnTo>
                    <a:pt x="1727029" y="32814"/>
                  </a:lnTo>
                  <a:lnTo>
                    <a:pt x="1720412" y="35798"/>
                  </a:lnTo>
                  <a:lnTo>
                    <a:pt x="1713795" y="38781"/>
                  </a:lnTo>
                  <a:lnTo>
                    <a:pt x="1707178" y="41765"/>
                  </a:lnTo>
                  <a:lnTo>
                    <a:pt x="1700561" y="44749"/>
                  </a:lnTo>
                  <a:lnTo>
                    <a:pt x="1693944" y="47733"/>
                  </a:lnTo>
                  <a:lnTo>
                    <a:pt x="1687327" y="50717"/>
                  </a:lnTo>
                  <a:lnTo>
                    <a:pt x="1680710" y="53701"/>
                  </a:lnTo>
                  <a:lnTo>
                    <a:pt x="1674093" y="56685"/>
                  </a:lnTo>
                  <a:lnTo>
                    <a:pt x="1667476" y="59669"/>
                  </a:lnTo>
                  <a:lnTo>
                    <a:pt x="1660859" y="62653"/>
                  </a:lnTo>
                  <a:lnTo>
                    <a:pt x="1654242" y="65637"/>
                  </a:lnTo>
                  <a:lnTo>
                    <a:pt x="1647625" y="68621"/>
                  </a:lnTo>
                  <a:lnTo>
                    <a:pt x="1641008" y="71605"/>
                  </a:lnTo>
                  <a:lnTo>
                    <a:pt x="1634391" y="74589"/>
                  </a:lnTo>
                  <a:lnTo>
                    <a:pt x="1627774" y="77572"/>
                  </a:lnTo>
                  <a:lnTo>
                    <a:pt x="1621157" y="80556"/>
                  </a:lnTo>
                  <a:lnTo>
                    <a:pt x="1614540" y="83540"/>
                  </a:lnTo>
                  <a:lnTo>
                    <a:pt x="1607923" y="86523"/>
                  </a:lnTo>
                  <a:lnTo>
                    <a:pt x="1601306" y="89506"/>
                  </a:lnTo>
                  <a:lnTo>
                    <a:pt x="1594689" y="92490"/>
                  </a:lnTo>
                  <a:lnTo>
                    <a:pt x="1588072" y="95473"/>
                  </a:lnTo>
                  <a:lnTo>
                    <a:pt x="1581455" y="98455"/>
                  </a:lnTo>
                  <a:lnTo>
                    <a:pt x="1574838" y="101438"/>
                  </a:lnTo>
                  <a:lnTo>
                    <a:pt x="1568221" y="104420"/>
                  </a:lnTo>
                  <a:lnTo>
                    <a:pt x="1561604" y="107402"/>
                  </a:lnTo>
                  <a:lnTo>
                    <a:pt x="1554987" y="110384"/>
                  </a:lnTo>
                  <a:lnTo>
                    <a:pt x="1548370" y="113366"/>
                  </a:lnTo>
                  <a:lnTo>
                    <a:pt x="1541753" y="116347"/>
                  </a:lnTo>
                  <a:lnTo>
                    <a:pt x="1535136" y="119327"/>
                  </a:lnTo>
                  <a:lnTo>
                    <a:pt x="1528519" y="122308"/>
                  </a:lnTo>
                  <a:lnTo>
                    <a:pt x="1521902" y="125288"/>
                  </a:lnTo>
                  <a:lnTo>
                    <a:pt x="1515285" y="128267"/>
                  </a:lnTo>
                  <a:lnTo>
                    <a:pt x="1508669" y="131246"/>
                  </a:lnTo>
                  <a:lnTo>
                    <a:pt x="1502052" y="134225"/>
                  </a:lnTo>
                  <a:lnTo>
                    <a:pt x="1495435" y="137202"/>
                  </a:lnTo>
                  <a:lnTo>
                    <a:pt x="1488818" y="140180"/>
                  </a:lnTo>
                  <a:lnTo>
                    <a:pt x="1482201" y="143156"/>
                  </a:lnTo>
                  <a:lnTo>
                    <a:pt x="1475584" y="146132"/>
                  </a:lnTo>
                  <a:lnTo>
                    <a:pt x="1468967" y="149107"/>
                  </a:lnTo>
                  <a:lnTo>
                    <a:pt x="1462350" y="152082"/>
                  </a:lnTo>
                  <a:lnTo>
                    <a:pt x="1455733" y="155055"/>
                  </a:lnTo>
                  <a:lnTo>
                    <a:pt x="1449116" y="158028"/>
                  </a:lnTo>
                  <a:lnTo>
                    <a:pt x="1442499" y="161000"/>
                  </a:lnTo>
                  <a:lnTo>
                    <a:pt x="1435882" y="163971"/>
                  </a:lnTo>
                  <a:lnTo>
                    <a:pt x="1429265" y="166941"/>
                  </a:lnTo>
                  <a:lnTo>
                    <a:pt x="1422648" y="169909"/>
                  </a:lnTo>
                  <a:lnTo>
                    <a:pt x="1416031" y="172877"/>
                  </a:lnTo>
                  <a:lnTo>
                    <a:pt x="1409414" y="175843"/>
                  </a:lnTo>
                  <a:lnTo>
                    <a:pt x="1402797" y="178808"/>
                  </a:lnTo>
                  <a:lnTo>
                    <a:pt x="1396180" y="181772"/>
                  </a:lnTo>
                  <a:lnTo>
                    <a:pt x="1389563" y="184734"/>
                  </a:lnTo>
                  <a:lnTo>
                    <a:pt x="1382946" y="187694"/>
                  </a:lnTo>
                  <a:lnTo>
                    <a:pt x="1376329" y="190653"/>
                  </a:lnTo>
                  <a:lnTo>
                    <a:pt x="1369712" y="193611"/>
                  </a:lnTo>
                  <a:lnTo>
                    <a:pt x="1363095" y="196566"/>
                  </a:lnTo>
                  <a:lnTo>
                    <a:pt x="1356478" y="199520"/>
                  </a:lnTo>
                  <a:lnTo>
                    <a:pt x="1349861" y="202472"/>
                  </a:lnTo>
                  <a:lnTo>
                    <a:pt x="1343244" y="205422"/>
                  </a:lnTo>
                  <a:lnTo>
                    <a:pt x="1336627" y="208369"/>
                  </a:lnTo>
                  <a:lnTo>
                    <a:pt x="1330010" y="211315"/>
                  </a:lnTo>
                  <a:lnTo>
                    <a:pt x="1323393" y="214257"/>
                  </a:lnTo>
                  <a:lnTo>
                    <a:pt x="1316776" y="217198"/>
                  </a:lnTo>
                  <a:lnTo>
                    <a:pt x="1310159" y="220136"/>
                  </a:lnTo>
                  <a:lnTo>
                    <a:pt x="1303542" y="223071"/>
                  </a:lnTo>
                  <a:lnTo>
                    <a:pt x="1296925" y="226003"/>
                  </a:lnTo>
                  <a:lnTo>
                    <a:pt x="1290309" y="228932"/>
                  </a:lnTo>
                  <a:lnTo>
                    <a:pt x="1283692" y="231858"/>
                  </a:lnTo>
                  <a:lnTo>
                    <a:pt x="1277075" y="234781"/>
                  </a:lnTo>
                  <a:lnTo>
                    <a:pt x="1270458" y="237700"/>
                  </a:lnTo>
                  <a:lnTo>
                    <a:pt x="1263841" y="240616"/>
                  </a:lnTo>
                  <a:lnTo>
                    <a:pt x="1257224" y="243528"/>
                  </a:lnTo>
                  <a:lnTo>
                    <a:pt x="1250607" y="246436"/>
                  </a:lnTo>
                  <a:lnTo>
                    <a:pt x="1243990" y="249340"/>
                  </a:lnTo>
                  <a:lnTo>
                    <a:pt x="1237373" y="252239"/>
                  </a:lnTo>
                  <a:lnTo>
                    <a:pt x="1230756" y="255135"/>
                  </a:lnTo>
                  <a:lnTo>
                    <a:pt x="1224139" y="258025"/>
                  </a:lnTo>
                  <a:lnTo>
                    <a:pt x="1217522" y="260911"/>
                  </a:lnTo>
                  <a:lnTo>
                    <a:pt x="1210905" y="263792"/>
                  </a:lnTo>
                  <a:lnTo>
                    <a:pt x="1204288" y="266667"/>
                  </a:lnTo>
                  <a:lnTo>
                    <a:pt x="1197671" y="269537"/>
                  </a:lnTo>
                  <a:lnTo>
                    <a:pt x="1191054" y="272402"/>
                  </a:lnTo>
                  <a:lnTo>
                    <a:pt x="1184437" y="275260"/>
                  </a:lnTo>
                  <a:lnTo>
                    <a:pt x="1177820" y="278113"/>
                  </a:lnTo>
                  <a:lnTo>
                    <a:pt x="1171203" y="280959"/>
                  </a:lnTo>
                  <a:lnTo>
                    <a:pt x="1164586" y="283799"/>
                  </a:lnTo>
                  <a:lnTo>
                    <a:pt x="1157969" y="286631"/>
                  </a:lnTo>
                  <a:lnTo>
                    <a:pt x="1151352" y="289457"/>
                  </a:lnTo>
                  <a:lnTo>
                    <a:pt x="1144735" y="292276"/>
                  </a:lnTo>
                  <a:lnTo>
                    <a:pt x="1138118" y="295087"/>
                  </a:lnTo>
                  <a:lnTo>
                    <a:pt x="1131501" y="297891"/>
                  </a:lnTo>
                  <a:lnTo>
                    <a:pt x="1124884" y="300687"/>
                  </a:lnTo>
                  <a:lnTo>
                    <a:pt x="1118267" y="303474"/>
                  </a:lnTo>
                  <a:lnTo>
                    <a:pt x="1111650" y="306254"/>
                  </a:lnTo>
                  <a:lnTo>
                    <a:pt x="1105033" y="309024"/>
                  </a:lnTo>
                  <a:lnTo>
                    <a:pt x="1098416" y="311786"/>
                  </a:lnTo>
                  <a:lnTo>
                    <a:pt x="1091799" y="314539"/>
                  </a:lnTo>
                  <a:lnTo>
                    <a:pt x="1085182" y="317283"/>
                  </a:lnTo>
                  <a:lnTo>
                    <a:pt x="1078566" y="320018"/>
                  </a:lnTo>
                  <a:lnTo>
                    <a:pt x="1071949" y="322743"/>
                  </a:lnTo>
                  <a:lnTo>
                    <a:pt x="1065332" y="325459"/>
                  </a:lnTo>
                  <a:lnTo>
                    <a:pt x="1058715" y="328165"/>
                  </a:lnTo>
                  <a:lnTo>
                    <a:pt x="1052098" y="330861"/>
                  </a:lnTo>
                  <a:lnTo>
                    <a:pt x="1045481" y="333547"/>
                  </a:lnTo>
                  <a:lnTo>
                    <a:pt x="1038864" y="336224"/>
                  </a:lnTo>
                  <a:lnTo>
                    <a:pt x="1032247" y="338890"/>
                  </a:lnTo>
                  <a:lnTo>
                    <a:pt x="1025630" y="341547"/>
                  </a:lnTo>
                  <a:lnTo>
                    <a:pt x="1019013" y="344194"/>
                  </a:lnTo>
                  <a:lnTo>
                    <a:pt x="1012396" y="346831"/>
                  </a:lnTo>
                  <a:lnTo>
                    <a:pt x="1005779" y="349459"/>
                  </a:lnTo>
                  <a:lnTo>
                    <a:pt x="999162" y="352077"/>
                  </a:lnTo>
                  <a:lnTo>
                    <a:pt x="992545" y="354686"/>
                  </a:lnTo>
                  <a:lnTo>
                    <a:pt x="985928" y="357286"/>
                  </a:lnTo>
                  <a:lnTo>
                    <a:pt x="979311" y="359878"/>
                  </a:lnTo>
                  <a:lnTo>
                    <a:pt x="972694" y="362462"/>
                  </a:lnTo>
                  <a:lnTo>
                    <a:pt x="966077" y="365038"/>
                  </a:lnTo>
                  <a:lnTo>
                    <a:pt x="959460" y="367607"/>
                  </a:lnTo>
                  <a:lnTo>
                    <a:pt x="952843" y="370170"/>
                  </a:lnTo>
                  <a:lnTo>
                    <a:pt x="946226" y="372726"/>
                  </a:lnTo>
                  <a:lnTo>
                    <a:pt x="939609" y="375278"/>
                  </a:lnTo>
                  <a:lnTo>
                    <a:pt x="932992" y="377825"/>
                  </a:lnTo>
                  <a:lnTo>
                    <a:pt x="926375" y="380369"/>
                  </a:lnTo>
                  <a:lnTo>
                    <a:pt x="919758" y="382911"/>
                  </a:lnTo>
                  <a:lnTo>
                    <a:pt x="913141" y="385451"/>
                  </a:lnTo>
                  <a:lnTo>
                    <a:pt x="906524" y="387991"/>
                  </a:lnTo>
                  <a:lnTo>
                    <a:pt x="899907" y="390532"/>
                  </a:lnTo>
                  <a:lnTo>
                    <a:pt x="893290" y="393074"/>
                  </a:lnTo>
                  <a:lnTo>
                    <a:pt x="886673" y="395620"/>
                  </a:lnTo>
                  <a:lnTo>
                    <a:pt x="880056" y="398171"/>
                  </a:lnTo>
                  <a:lnTo>
                    <a:pt x="873439" y="400727"/>
                  </a:lnTo>
                  <a:lnTo>
                    <a:pt x="866822" y="403292"/>
                  </a:lnTo>
                  <a:lnTo>
                    <a:pt x="860206" y="405865"/>
                  </a:lnTo>
                  <a:lnTo>
                    <a:pt x="853589" y="408449"/>
                  </a:lnTo>
                  <a:lnTo>
                    <a:pt x="846972" y="411045"/>
                  </a:lnTo>
                  <a:lnTo>
                    <a:pt x="840355" y="413654"/>
                  </a:lnTo>
                  <a:lnTo>
                    <a:pt x="833738" y="416280"/>
                  </a:lnTo>
                  <a:lnTo>
                    <a:pt x="827121" y="418922"/>
                  </a:lnTo>
                  <a:lnTo>
                    <a:pt x="820504" y="421583"/>
                  </a:lnTo>
                  <a:lnTo>
                    <a:pt x="813887" y="424264"/>
                  </a:lnTo>
                  <a:lnTo>
                    <a:pt x="807270" y="426967"/>
                  </a:lnTo>
                  <a:lnTo>
                    <a:pt x="800653" y="429694"/>
                  </a:lnTo>
                  <a:lnTo>
                    <a:pt x="794036" y="432446"/>
                  </a:lnTo>
                  <a:lnTo>
                    <a:pt x="787419" y="435225"/>
                  </a:lnTo>
                  <a:lnTo>
                    <a:pt x="780802" y="438032"/>
                  </a:lnTo>
                  <a:lnTo>
                    <a:pt x="774185" y="440870"/>
                  </a:lnTo>
                  <a:lnTo>
                    <a:pt x="767568" y="443738"/>
                  </a:lnTo>
                  <a:lnTo>
                    <a:pt x="760951" y="446639"/>
                  </a:lnTo>
                  <a:lnTo>
                    <a:pt x="754334" y="449575"/>
                  </a:lnTo>
                  <a:lnTo>
                    <a:pt x="747717" y="452545"/>
                  </a:lnTo>
                  <a:lnTo>
                    <a:pt x="741100" y="455552"/>
                  </a:lnTo>
                  <a:lnTo>
                    <a:pt x="734483" y="458597"/>
                  </a:lnTo>
                  <a:lnTo>
                    <a:pt x="727866" y="461680"/>
                  </a:lnTo>
                  <a:lnTo>
                    <a:pt x="721249" y="464803"/>
                  </a:lnTo>
                  <a:lnTo>
                    <a:pt x="714632" y="467966"/>
                  </a:lnTo>
                  <a:lnTo>
                    <a:pt x="708015" y="471170"/>
                  </a:lnTo>
                  <a:lnTo>
                    <a:pt x="701398" y="474415"/>
                  </a:lnTo>
                  <a:lnTo>
                    <a:pt x="694781" y="477703"/>
                  </a:lnTo>
                  <a:lnTo>
                    <a:pt x="688164" y="481034"/>
                  </a:lnTo>
                  <a:lnTo>
                    <a:pt x="681547" y="484408"/>
                  </a:lnTo>
                  <a:lnTo>
                    <a:pt x="674930" y="487825"/>
                  </a:lnTo>
                  <a:lnTo>
                    <a:pt x="668313" y="491285"/>
                  </a:lnTo>
                  <a:lnTo>
                    <a:pt x="661696" y="494789"/>
                  </a:lnTo>
                  <a:lnTo>
                    <a:pt x="655079" y="498337"/>
                  </a:lnTo>
                  <a:lnTo>
                    <a:pt x="648462" y="501928"/>
                  </a:lnTo>
                  <a:lnTo>
                    <a:pt x="641846" y="505562"/>
                  </a:lnTo>
                  <a:lnTo>
                    <a:pt x="635229" y="509240"/>
                  </a:lnTo>
                  <a:lnTo>
                    <a:pt x="628612" y="512960"/>
                  </a:lnTo>
                  <a:lnTo>
                    <a:pt x="621995" y="516722"/>
                  </a:lnTo>
                  <a:lnTo>
                    <a:pt x="615378" y="520527"/>
                  </a:lnTo>
                  <a:lnTo>
                    <a:pt x="608761" y="524372"/>
                  </a:lnTo>
                  <a:lnTo>
                    <a:pt x="602144" y="528259"/>
                  </a:lnTo>
                  <a:lnTo>
                    <a:pt x="595527" y="532185"/>
                  </a:lnTo>
                  <a:lnTo>
                    <a:pt x="588910" y="536151"/>
                  </a:lnTo>
                  <a:lnTo>
                    <a:pt x="582293" y="540156"/>
                  </a:lnTo>
                  <a:lnTo>
                    <a:pt x="575676" y="544198"/>
                  </a:lnTo>
                  <a:lnTo>
                    <a:pt x="569059" y="548278"/>
                  </a:lnTo>
                  <a:lnTo>
                    <a:pt x="562442" y="552394"/>
                  </a:lnTo>
                  <a:lnTo>
                    <a:pt x="555825" y="556545"/>
                  </a:lnTo>
                  <a:lnTo>
                    <a:pt x="549208" y="560731"/>
                  </a:lnTo>
                  <a:lnTo>
                    <a:pt x="542591" y="564951"/>
                  </a:lnTo>
                  <a:lnTo>
                    <a:pt x="535974" y="569204"/>
                  </a:lnTo>
                  <a:lnTo>
                    <a:pt x="529357" y="573488"/>
                  </a:lnTo>
                  <a:lnTo>
                    <a:pt x="522740" y="577804"/>
                  </a:lnTo>
                  <a:lnTo>
                    <a:pt x="516123" y="582150"/>
                  </a:lnTo>
                  <a:lnTo>
                    <a:pt x="509506" y="586525"/>
                  </a:lnTo>
                  <a:lnTo>
                    <a:pt x="502889" y="590929"/>
                  </a:lnTo>
                  <a:lnTo>
                    <a:pt x="496272" y="595360"/>
                  </a:lnTo>
                  <a:lnTo>
                    <a:pt x="489655" y="599817"/>
                  </a:lnTo>
                  <a:lnTo>
                    <a:pt x="483038" y="604301"/>
                  </a:lnTo>
                  <a:lnTo>
                    <a:pt x="476421" y="608809"/>
                  </a:lnTo>
                  <a:lnTo>
                    <a:pt x="469804" y="613342"/>
                  </a:lnTo>
                  <a:lnTo>
                    <a:pt x="463187" y="617898"/>
                  </a:lnTo>
                  <a:lnTo>
                    <a:pt x="456570" y="622476"/>
                  </a:lnTo>
                  <a:lnTo>
                    <a:pt x="449953" y="627076"/>
                  </a:lnTo>
                  <a:lnTo>
                    <a:pt x="443336" y="631697"/>
                  </a:lnTo>
                  <a:lnTo>
                    <a:pt x="436719" y="636338"/>
                  </a:lnTo>
                  <a:lnTo>
                    <a:pt x="430103" y="640999"/>
                  </a:lnTo>
                  <a:lnTo>
                    <a:pt x="423486" y="645678"/>
                  </a:lnTo>
                  <a:lnTo>
                    <a:pt x="416869" y="650376"/>
                  </a:lnTo>
                  <a:lnTo>
                    <a:pt x="410252" y="655091"/>
                  </a:lnTo>
                  <a:lnTo>
                    <a:pt x="403635" y="659822"/>
                  </a:lnTo>
                  <a:lnTo>
                    <a:pt x="397018" y="664570"/>
                  </a:lnTo>
                  <a:lnTo>
                    <a:pt x="390401" y="669334"/>
                  </a:lnTo>
                  <a:lnTo>
                    <a:pt x="383784" y="674113"/>
                  </a:lnTo>
                  <a:lnTo>
                    <a:pt x="377167" y="678906"/>
                  </a:lnTo>
                  <a:lnTo>
                    <a:pt x="370550" y="683713"/>
                  </a:lnTo>
                  <a:lnTo>
                    <a:pt x="363933" y="688533"/>
                  </a:lnTo>
                  <a:lnTo>
                    <a:pt x="357316" y="693367"/>
                  </a:lnTo>
                  <a:lnTo>
                    <a:pt x="350699" y="698213"/>
                  </a:lnTo>
                  <a:lnTo>
                    <a:pt x="344082" y="703071"/>
                  </a:lnTo>
                  <a:lnTo>
                    <a:pt x="337465" y="707940"/>
                  </a:lnTo>
                  <a:lnTo>
                    <a:pt x="330848" y="712820"/>
                  </a:lnTo>
                  <a:lnTo>
                    <a:pt x="324231" y="717712"/>
                  </a:lnTo>
                  <a:lnTo>
                    <a:pt x="317614" y="722613"/>
                  </a:lnTo>
                  <a:lnTo>
                    <a:pt x="310997" y="727524"/>
                  </a:lnTo>
                  <a:lnTo>
                    <a:pt x="304380" y="732445"/>
                  </a:lnTo>
                  <a:lnTo>
                    <a:pt x="297763" y="737376"/>
                  </a:lnTo>
                  <a:lnTo>
                    <a:pt x="291146" y="742315"/>
                  </a:lnTo>
                  <a:lnTo>
                    <a:pt x="284529" y="747262"/>
                  </a:lnTo>
                  <a:lnTo>
                    <a:pt x="277912" y="752218"/>
                  </a:lnTo>
                  <a:lnTo>
                    <a:pt x="271295" y="757182"/>
                  </a:lnTo>
                  <a:lnTo>
                    <a:pt x="264678" y="762153"/>
                  </a:lnTo>
                  <a:lnTo>
                    <a:pt x="258061" y="767132"/>
                  </a:lnTo>
                  <a:lnTo>
                    <a:pt x="251444" y="772118"/>
                  </a:lnTo>
                  <a:lnTo>
                    <a:pt x="244827" y="777110"/>
                  </a:lnTo>
                  <a:lnTo>
                    <a:pt x="238210" y="782110"/>
                  </a:lnTo>
                  <a:lnTo>
                    <a:pt x="231593" y="787116"/>
                  </a:lnTo>
                  <a:lnTo>
                    <a:pt x="224976" y="792128"/>
                  </a:lnTo>
                  <a:lnTo>
                    <a:pt x="218359" y="797145"/>
                  </a:lnTo>
                  <a:lnTo>
                    <a:pt x="211743" y="802169"/>
                  </a:lnTo>
                  <a:lnTo>
                    <a:pt x="205126" y="807198"/>
                  </a:lnTo>
                  <a:lnTo>
                    <a:pt x="198509" y="812233"/>
                  </a:lnTo>
                  <a:lnTo>
                    <a:pt x="191892" y="817272"/>
                  </a:lnTo>
                  <a:lnTo>
                    <a:pt x="185275" y="822317"/>
                  </a:lnTo>
                  <a:lnTo>
                    <a:pt x="178658" y="827367"/>
                  </a:lnTo>
                  <a:lnTo>
                    <a:pt x="172041" y="832421"/>
                  </a:lnTo>
                  <a:lnTo>
                    <a:pt x="165424" y="837480"/>
                  </a:lnTo>
                  <a:lnTo>
                    <a:pt x="158807" y="842543"/>
                  </a:lnTo>
                  <a:lnTo>
                    <a:pt x="152190" y="847610"/>
                  </a:lnTo>
                  <a:lnTo>
                    <a:pt x="145573" y="852682"/>
                  </a:lnTo>
                  <a:lnTo>
                    <a:pt x="138956" y="857757"/>
                  </a:lnTo>
                  <a:lnTo>
                    <a:pt x="132339" y="862836"/>
                  </a:lnTo>
                  <a:lnTo>
                    <a:pt x="125722" y="867919"/>
                  </a:lnTo>
                  <a:lnTo>
                    <a:pt x="119105" y="873006"/>
                  </a:lnTo>
                  <a:lnTo>
                    <a:pt x="112488" y="878096"/>
                  </a:lnTo>
                  <a:lnTo>
                    <a:pt x="105871" y="883189"/>
                  </a:lnTo>
                  <a:lnTo>
                    <a:pt x="99254" y="888286"/>
                  </a:lnTo>
                  <a:lnTo>
                    <a:pt x="92637" y="893386"/>
                  </a:lnTo>
                  <a:lnTo>
                    <a:pt x="86020" y="898489"/>
                  </a:lnTo>
                  <a:lnTo>
                    <a:pt x="79403" y="903595"/>
                  </a:lnTo>
                  <a:lnTo>
                    <a:pt x="72786" y="908704"/>
                  </a:lnTo>
                  <a:lnTo>
                    <a:pt x="66169" y="913815"/>
                  </a:lnTo>
                  <a:lnTo>
                    <a:pt x="59552" y="918930"/>
                  </a:lnTo>
                  <a:lnTo>
                    <a:pt x="52935" y="924047"/>
                  </a:lnTo>
                  <a:lnTo>
                    <a:pt x="46318" y="929166"/>
                  </a:lnTo>
                  <a:lnTo>
                    <a:pt x="39701" y="934288"/>
                  </a:lnTo>
                  <a:lnTo>
                    <a:pt x="33084" y="939413"/>
                  </a:lnTo>
                  <a:lnTo>
                    <a:pt x="26467" y="944540"/>
                  </a:lnTo>
                  <a:lnTo>
                    <a:pt x="19850" y="949669"/>
                  </a:lnTo>
                  <a:lnTo>
                    <a:pt x="13233" y="954800"/>
                  </a:lnTo>
                  <a:lnTo>
                    <a:pt x="6616" y="959934"/>
                  </a:lnTo>
                  <a:lnTo>
                    <a:pt x="0" y="965070"/>
                  </a:lnTo>
                  <a:lnTo>
                    <a:pt x="0" y="9650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234286" y="3035296"/>
              <a:ext cx="1759297" cy="1020264"/>
            </a:xfrm>
            <a:custGeom>
              <a:avLst/>
              <a:pathLst>
                <a:path w="1759297" h="1020264">
                  <a:moveTo>
                    <a:pt x="0" y="1020264"/>
                  </a:moveTo>
                  <a:lnTo>
                    <a:pt x="6616" y="1016172"/>
                  </a:lnTo>
                  <a:lnTo>
                    <a:pt x="13233" y="1012081"/>
                  </a:lnTo>
                  <a:lnTo>
                    <a:pt x="19850" y="1007990"/>
                  </a:lnTo>
                  <a:lnTo>
                    <a:pt x="26467" y="1003900"/>
                  </a:lnTo>
                  <a:lnTo>
                    <a:pt x="33084" y="999810"/>
                  </a:lnTo>
                  <a:lnTo>
                    <a:pt x="39701" y="995720"/>
                  </a:lnTo>
                  <a:lnTo>
                    <a:pt x="46318" y="991632"/>
                  </a:lnTo>
                  <a:lnTo>
                    <a:pt x="52935" y="987543"/>
                  </a:lnTo>
                  <a:lnTo>
                    <a:pt x="59552" y="983456"/>
                  </a:lnTo>
                  <a:lnTo>
                    <a:pt x="66169" y="979369"/>
                  </a:lnTo>
                  <a:lnTo>
                    <a:pt x="72786" y="975283"/>
                  </a:lnTo>
                  <a:lnTo>
                    <a:pt x="79403" y="971197"/>
                  </a:lnTo>
                  <a:lnTo>
                    <a:pt x="86020" y="967112"/>
                  </a:lnTo>
                  <a:lnTo>
                    <a:pt x="92637" y="963028"/>
                  </a:lnTo>
                  <a:lnTo>
                    <a:pt x="99254" y="958944"/>
                  </a:lnTo>
                  <a:lnTo>
                    <a:pt x="105871" y="954862"/>
                  </a:lnTo>
                  <a:lnTo>
                    <a:pt x="112488" y="950780"/>
                  </a:lnTo>
                  <a:lnTo>
                    <a:pt x="119105" y="946699"/>
                  </a:lnTo>
                  <a:lnTo>
                    <a:pt x="125722" y="942620"/>
                  </a:lnTo>
                  <a:lnTo>
                    <a:pt x="132339" y="938541"/>
                  </a:lnTo>
                  <a:lnTo>
                    <a:pt x="138956" y="934463"/>
                  </a:lnTo>
                  <a:lnTo>
                    <a:pt x="145573" y="930387"/>
                  </a:lnTo>
                  <a:lnTo>
                    <a:pt x="152190" y="926311"/>
                  </a:lnTo>
                  <a:lnTo>
                    <a:pt x="158807" y="922237"/>
                  </a:lnTo>
                  <a:lnTo>
                    <a:pt x="165424" y="918164"/>
                  </a:lnTo>
                  <a:lnTo>
                    <a:pt x="172041" y="914093"/>
                  </a:lnTo>
                  <a:lnTo>
                    <a:pt x="178658" y="910023"/>
                  </a:lnTo>
                  <a:lnTo>
                    <a:pt x="185275" y="905954"/>
                  </a:lnTo>
                  <a:lnTo>
                    <a:pt x="191892" y="901887"/>
                  </a:lnTo>
                  <a:lnTo>
                    <a:pt x="198509" y="897822"/>
                  </a:lnTo>
                  <a:lnTo>
                    <a:pt x="205126" y="893758"/>
                  </a:lnTo>
                  <a:lnTo>
                    <a:pt x="211743" y="889697"/>
                  </a:lnTo>
                  <a:lnTo>
                    <a:pt x="218359" y="885637"/>
                  </a:lnTo>
                  <a:lnTo>
                    <a:pt x="224976" y="881579"/>
                  </a:lnTo>
                  <a:lnTo>
                    <a:pt x="231593" y="877523"/>
                  </a:lnTo>
                  <a:lnTo>
                    <a:pt x="238210" y="873470"/>
                  </a:lnTo>
                  <a:lnTo>
                    <a:pt x="244827" y="869419"/>
                  </a:lnTo>
                  <a:lnTo>
                    <a:pt x="251444" y="865370"/>
                  </a:lnTo>
                  <a:lnTo>
                    <a:pt x="258061" y="861324"/>
                  </a:lnTo>
                  <a:lnTo>
                    <a:pt x="264678" y="857281"/>
                  </a:lnTo>
                  <a:lnTo>
                    <a:pt x="271295" y="853241"/>
                  </a:lnTo>
                  <a:lnTo>
                    <a:pt x="277912" y="849203"/>
                  </a:lnTo>
                  <a:lnTo>
                    <a:pt x="284529" y="845169"/>
                  </a:lnTo>
                  <a:lnTo>
                    <a:pt x="291146" y="841138"/>
                  </a:lnTo>
                  <a:lnTo>
                    <a:pt x="297763" y="837111"/>
                  </a:lnTo>
                  <a:lnTo>
                    <a:pt x="304380" y="833087"/>
                  </a:lnTo>
                  <a:lnTo>
                    <a:pt x="310997" y="829067"/>
                  </a:lnTo>
                  <a:lnTo>
                    <a:pt x="317614" y="825052"/>
                  </a:lnTo>
                  <a:lnTo>
                    <a:pt x="324231" y="821040"/>
                  </a:lnTo>
                  <a:lnTo>
                    <a:pt x="330848" y="817033"/>
                  </a:lnTo>
                  <a:lnTo>
                    <a:pt x="337465" y="813031"/>
                  </a:lnTo>
                  <a:lnTo>
                    <a:pt x="344082" y="809033"/>
                  </a:lnTo>
                  <a:lnTo>
                    <a:pt x="350699" y="805041"/>
                  </a:lnTo>
                  <a:lnTo>
                    <a:pt x="357316" y="801054"/>
                  </a:lnTo>
                  <a:lnTo>
                    <a:pt x="363933" y="797073"/>
                  </a:lnTo>
                  <a:lnTo>
                    <a:pt x="370550" y="793098"/>
                  </a:lnTo>
                  <a:lnTo>
                    <a:pt x="377167" y="789130"/>
                  </a:lnTo>
                  <a:lnTo>
                    <a:pt x="383784" y="785168"/>
                  </a:lnTo>
                  <a:lnTo>
                    <a:pt x="390401" y="781213"/>
                  </a:lnTo>
                  <a:lnTo>
                    <a:pt x="397018" y="777265"/>
                  </a:lnTo>
                  <a:lnTo>
                    <a:pt x="403635" y="773325"/>
                  </a:lnTo>
                  <a:lnTo>
                    <a:pt x="410252" y="769393"/>
                  </a:lnTo>
                  <a:lnTo>
                    <a:pt x="416869" y="765470"/>
                  </a:lnTo>
                  <a:lnTo>
                    <a:pt x="423486" y="761555"/>
                  </a:lnTo>
                  <a:lnTo>
                    <a:pt x="430103" y="757650"/>
                  </a:lnTo>
                  <a:lnTo>
                    <a:pt x="436719" y="753755"/>
                  </a:lnTo>
                  <a:lnTo>
                    <a:pt x="443336" y="749870"/>
                  </a:lnTo>
                  <a:lnTo>
                    <a:pt x="449953" y="745995"/>
                  </a:lnTo>
                  <a:lnTo>
                    <a:pt x="456570" y="742132"/>
                  </a:lnTo>
                  <a:lnTo>
                    <a:pt x="463187" y="738281"/>
                  </a:lnTo>
                  <a:lnTo>
                    <a:pt x="469804" y="734442"/>
                  </a:lnTo>
                  <a:lnTo>
                    <a:pt x="476421" y="730616"/>
                  </a:lnTo>
                  <a:lnTo>
                    <a:pt x="483038" y="726803"/>
                  </a:lnTo>
                  <a:lnTo>
                    <a:pt x="489655" y="723004"/>
                  </a:lnTo>
                  <a:lnTo>
                    <a:pt x="496272" y="719220"/>
                  </a:lnTo>
                  <a:lnTo>
                    <a:pt x="502889" y="715451"/>
                  </a:lnTo>
                  <a:lnTo>
                    <a:pt x="509506" y="711698"/>
                  </a:lnTo>
                  <a:lnTo>
                    <a:pt x="516123" y="707962"/>
                  </a:lnTo>
                  <a:lnTo>
                    <a:pt x="522740" y="704243"/>
                  </a:lnTo>
                  <a:lnTo>
                    <a:pt x="529357" y="700541"/>
                  </a:lnTo>
                  <a:lnTo>
                    <a:pt x="535974" y="696858"/>
                  </a:lnTo>
                  <a:lnTo>
                    <a:pt x="542591" y="693194"/>
                  </a:lnTo>
                  <a:lnTo>
                    <a:pt x="549208" y="689550"/>
                  </a:lnTo>
                  <a:lnTo>
                    <a:pt x="555825" y="685926"/>
                  </a:lnTo>
                  <a:lnTo>
                    <a:pt x="562442" y="682323"/>
                  </a:lnTo>
                  <a:lnTo>
                    <a:pt x="569059" y="678742"/>
                  </a:lnTo>
                  <a:lnTo>
                    <a:pt x="575676" y="675183"/>
                  </a:lnTo>
                  <a:lnTo>
                    <a:pt x="582293" y="671646"/>
                  </a:lnTo>
                  <a:lnTo>
                    <a:pt x="588910" y="668132"/>
                  </a:lnTo>
                  <a:lnTo>
                    <a:pt x="595527" y="664642"/>
                  </a:lnTo>
                  <a:lnTo>
                    <a:pt x="602144" y="661176"/>
                  </a:lnTo>
                  <a:lnTo>
                    <a:pt x="608761" y="657734"/>
                  </a:lnTo>
                  <a:lnTo>
                    <a:pt x="615378" y="654316"/>
                  </a:lnTo>
                  <a:lnTo>
                    <a:pt x="621995" y="650923"/>
                  </a:lnTo>
                  <a:lnTo>
                    <a:pt x="628612" y="647554"/>
                  </a:lnTo>
                  <a:lnTo>
                    <a:pt x="635229" y="644210"/>
                  </a:lnTo>
                  <a:lnTo>
                    <a:pt x="641846" y="640891"/>
                  </a:lnTo>
                  <a:lnTo>
                    <a:pt x="648462" y="637595"/>
                  </a:lnTo>
                  <a:lnTo>
                    <a:pt x="655079" y="634323"/>
                  </a:lnTo>
                  <a:lnTo>
                    <a:pt x="661696" y="631074"/>
                  </a:lnTo>
                  <a:lnTo>
                    <a:pt x="668313" y="627847"/>
                  </a:lnTo>
                  <a:lnTo>
                    <a:pt x="674930" y="624642"/>
                  </a:lnTo>
                  <a:lnTo>
                    <a:pt x="681547" y="621458"/>
                  </a:lnTo>
                  <a:lnTo>
                    <a:pt x="688164" y="618293"/>
                  </a:lnTo>
                  <a:lnTo>
                    <a:pt x="694781" y="615147"/>
                  </a:lnTo>
                  <a:lnTo>
                    <a:pt x="701398" y="612018"/>
                  </a:lnTo>
                  <a:lnTo>
                    <a:pt x="708015" y="608905"/>
                  </a:lnTo>
                  <a:lnTo>
                    <a:pt x="714632" y="605805"/>
                  </a:lnTo>
                  <a:lnTo>
                    <a:pt x="721249" y="602718"/>
                  </a:lnTo>
                  <a:lnTo>
                    <a:pt x="727866" y="599642"/>
                  </a:lnTo>
                  <a:lnTo>
                    <a:pt x="734483" y="596574"/>
                  </a:lnTo>
                  <a:lnTo>
                    <a:pt x="741100" y="593513"/>
                  </a:lnTo>
                  <a:lnTo>
                    <a:pt x="747717" y="590456"/>
                  </a:lnTo>
                  <a:lnTo>
                    <a:pt x="754334" y="587403"/>
                  </a:lnTo>
                  <a:lnTo>
                    <a:pt x="760951" y="584350"/>
                  </a:lnTo>
                  <a:lnTo>
                    <a:pt x="767568" y="581295"/>
                  </a:lnTo>
                  <a:lnTo>
                    <a:pt x="774185" y="578237"/>
                  </a:lnTo>
                  <a:lnTo>
                    <a:pt x="780802" y="575174"/>
                  </a:lnTo>
                  <a:lnTo>
                    <a:pt x="787419" y="572102"/>
                  </a:lnTo>
                  <a:lnTo>
                    <a:pt x="794036" y="569022"/>
                  </a:lnTo>
                  <a:lnTo>
                    <a:pt x="800653" y="565930"/>
                  </a:lnTo>
                  <a:lnTo>
                    <a:pt x="807270" y="562825"/>
                  </a:lnTo>
                  <a:lnTo>
                    <a:pt x="813887" y="559705"/>
                  </a:lnTo>
                  <a:lnTo>
                    <a:pt x="820504" y="556569"/>
                  </a:lnTo>
                  <a:lnTo>
                    <a:pt x="827121" y="553416"/>
                  </a:lnTo>
                  <a:lnTo>
                    <a:pt x="833738" y="550243"/>
                  </a:lnTo>
                  <a:lnTo>
                    <a:pt x="840355" y="547050"/>
                  </a:lnTo>
                  <a:lnTo>
                    <a:pt x="846972" y="543837"/>
                  </a:lnTo>
                  <a:lnTo>
                    <a:pt x="853589" y="540601"/>
                  </a:lnTo>
                  <a:lnTo>
                    <a:pt x="860206" y="537342"/>
                  </a:lnTo>
                  <a:lnTo>
                    <a:pt x="866822" y="534060"/>
                  </a:lnTo>
                  <a:lnTo>
                    <a:pt x="873439" y="530755"/>
                  </a:lnTo>
                  <a:lnTo>
                    <a:pt x="880056" y="527425"/>
                  </a:lnTo>
                  <a:lnTo>
                    <a:pt x="886673" y="524071"/>
                  </a:lnTo>
                  <a:lnTo>
                    <a:pt x="893290" y="520692"/>
                  </a:lnTo>
                  <a:lnTo>
                    <a:pt x="899907" y="517289"/>
                  </a:lnTo>
                  <a:lnTo>
                    <a:pt x="906524" y="513861"/>
                  </a:lnTo>
                  <a:lnTo>
                    <a:pt x="913141" y="510409"/>
                  </a:lnTo>
                  <a:lnTo>
                    <a:pt x="919758" y="506933"/>
                  </a:lnTo>
                  <a:lnTo>
                    <a:pt x="926375" y="503433"/>
                  </a:lnTo>
                  <a:lnTo>
                    <a:pt x="932992" y="499910"/>
                  </a:lnTo>
                  <a:lnTo>
                    <a:pt x="939609" y="496364"/>
                  </a:lnTo>
                  <a:lnTo>
                    <a:pt x="946226" y="492795"/>
                  </a:lnTo>
                  <a:lnTo>
                    <a:pt x="952843" y="489205"/>
                  </a:lnTo>
                  <a:lnTo>
                    <a:pt x="959460" y="485593"/>
                  </a:lnTo>
                  <a:lnTo>
                    <a:pt x="966077" y="481961"/>
                  </a:lnTo>
                  <a:lnTo>
                    <a:pt x="972694" y="478309"/>
                  </a:lnTo>
                  <a:lnTo>
                    <a:pt x="979311" y="474637"/>
                  </a:lnTo>
                  <a:lnTo>
                    <a:pt x="985928" y="470946"/>
                  </a:lnTo>
                  <a:lnTo>
                    <a:pt x="992545" y="467237"/>
                  </a:lnTo>
                  <a:lnTo>
                    <a:pt x="999162" y="463511"/>
                  </a:lnTo>
                  <a:lnTo>
                    <a:pt x="1005779" y="459767"/>
                  </a:lnTo>
                  <a:lnTo>
                    <a:pt x="1012396" y="456008"/>
                  </a:lnTo>
                  <a:lnTo>
                    <a:pt x="1019013" y="452232"/>
                  </a:lnTo>
                  <a:lnTo>
                    <a:pt x="1025630" y="448442"/>
                  </a:lnTo>
                  <a:lnTo>
                    <a:pt x="1032247" y="444638"/>
                  </a:lnTo>
                  <a:lnTo>
                    <a:pt x="1038864" y="440819"/>
                  </a:lnTo>
                  <a:lnTo>
                    <a:pt x="1045481" y="436988"/>
                  </a:lnTo>
                  <a:lnTo>
                    <a:pt x="1052098" y="433143"/>
                  </a:lnTo>
                  <a:lnTo>
                    <a:pt x="1058715" y="429287"/>
                  </a:lnTo>
                  <a:lnTo>
                    <a:pt x="1065332" y="425419"/>
                  </a:lnTo>
                  <a:lnTo>
                    <a:pt x="1071949" y="421540"/>
                  </a:lnTo>
                  <a:lnTo>
                    <a:pt x="1078566" y="417651"/>
                  </a:lnTo>
                  <a:lnTo>
                    <a:pt x="1085182" y="413751"/>
                  </a:lnTo>
                  <a:lnTo>
                    <a:pt x="1091799" y="409842"/>
                  </a:lnTo>
                  <a:lnTo>
                    <a:pt x="1098416" y="405924"/>
                  </a:lnTo>
                  <a:lnTo>
                    <a:pt x="1105033" y="401997"/>
                  </a:lnTo>
                  <a:lnTo>
                    <a:pt x="1111650" y="398062"/>
                  </a:lnTo>
                  <a:lnTo>
                    <a:pt x="1118267" y="394119"/>
                  </a:lnTo>
                  <a:lnTo>
                    <a:pt x="1124884" y="390168"/>
                  </a:lnTo>
                  <a:lnTo>
                    <a:pt x="1131501" y="386210"/>
                  </a:lnTo>
                  <a:lnTo>
                    <a:pt x="1138118" y="382245"/>
                  </a:lnTo>
                  <a:lnTo>
                    <a:pt x="1144735" y="378274"/>
                  </a:lnTo>
                  <a:lnTo>
                    <a:pt x="1151352" y="374297"/>
                  </a:lnTo>
                  <a:lnTo>
                    <a:pt x="1157969" y="370313"/>
                  </a:lnTo>
                  <a:lnTo>
                    <a:pt x="1164586" y="366324"/>
                  </a:lnTo>
                  <a:lnTo>
                    <a:pt x="1171203" y="362330"/>
                  </a:lnTo>
                  <a:lnTo>
                    <a:pt x="1177820" y="358330"/>
                  </a:lnTo>
                  <a:lnTo>
                    <a:pt x="1184437" y="354326"/>
                  </a:lnTo>
                  <a:lnTo>
                    <a:pt x="1191054" y="350317"/>
                  </a:lnTo>
                  <a:lnTo>
                    <a:pt x="1197671" y="346304"/>
                  </a:lnTo>
                  <a:lnTo>
                    <a:pt x="1204288" y="342286"/>
                  </a:lnTo>
                  <a:lnTo>
                    <a:pt x="1210905" y="338265"/>
                  </a:lnTo>
                  <a:lnTo>
                    <a:pt x="1217522" y="334240"/>
                  </a:lnTo>
                  <a:lnTo>
                    <a:pt x="1224139" y="330211"/>
                  </a:lnTo>
                  <a:lnTo>
                    <a:pt x="1230756" y="326178"/>
                  </a:lnTo>
                  <a:lnTo>
                    <a:pt x="1237373" y="322143"/>
                  </a:lnTo>
                  <a:lnTo>
                    <a:pt x="1243990" y="318104"/>
                  </a:lnTo>
                  <a:lnTo>
                    <a:pt x="1250607" y="314063"/>
                  </a:lnTo>
                  <a:lnTo>
                    <a:pt x="1257224" y="310018"/>
                  </a:lnTo>
                  <a:lnTo>
                    <a:pt x="1263841" y="305971"/>
                  </a:lnTo>
                  <a:lnTo>
                    <a:pt x="1270458" y="301922"/>
                  </a:lnTo>
                  <a:lnTo>
                    <a:pt x="1277075" y="297870"/>
                  </a:lnTo>
                  <a:lnTo>
                    <a:pt x="1283692" y="293815"/>
                  </a:lnTo>
                  <a:lnTo>
                    <a:pt x="1290309" y="289759"/>
                  </a:lnTo>
                  <a:lnTo>
                    <a:pt x="1296925" y="285700"/>
                  </a:lnTo>
                  <a:lnTo>
                    <a:pt x="1303542" y="281640"/>
                  </a:lnTo>
                  <a:lnTo>
                    <a:pt x="1310159" y="277577"/>
                  </a:lnTo>
                  <a:lnTo>
                    <a:pt x="1316776" y="273513"/>
                  </a:lnTo>
                  <a:lnTo>
                    <a:pt x="1323393" y="269447"/>
                  </a:lnTo>
                  <a:lnTo>
                    <a:pt x="1330010" y="265379"/>
                  </a:lnTo>
                  <a:lnTo>
                    <a:pt x="1336627" y="261310"/>
                  </a:lnTo>
                  <a:lnTo>
                    <a:pt x="1343244" y="257239"/>
                  </a:lnTo>
                  <a:lnTo>
                    <a:pt x="1349861" y="253167"/>
                  </a:lnTo>
                  <a:lnTo>
                    <a:pt x="1356478" y="249094"/>
                  </a:lnTo>
                  <a:lnTo>
                    <a:pt x="1363095" y="245019"/>
                  </a:lnTo>
                  <a:lnTo>
                    <a:pt x="1369712" y="240943"/>
                  </a:lnTo>
                  <a:lnTo>
                    <a:pt x="1376329" y="236866"/>
                  </a:lnTo>
                  <a:lnTo>
                    <a:pt x="1382946" y="232788"/>
                  </a:lnTo>
                  <a:lnTo>
                    <a:pt x="1389563" y="228709"/>
                  </a:lnTo>
                  <a:lnTo>
                    <a:pt x="1396180" y="224629"/>
                  </a:lnTo>
                  <a:lnTo>
                    <a:pt x="1402797" y="220548"/>
                  </a:lnTo>
                  <a:lnTo>
                    <a:pt x="1409414" y="216466"/>
                  </a:lnTo>
                  <a:lnTo>
                    <a:pt x="1416031" y="212383"/>
                  </a:lnTo>
                  <a:lnTo>
                    <a:pt x="1422648" y="208299"/>
                  </a:lnTo>
                  <a:lnTo>
                    <a:pt x="1429265" y="204215"/>
                  </a:lnTo>
                  <a:lnTo>
                    <a:pt x="1435882" y="200129"/>
                  </a:lnTo>
                  <a:lnTo>
                    <a:pt x="1442499" y="196043"/>
                  </a:lnTo>
                  <a:lnTo>
                    <a:pt x="1449116" y="191957"/>
                  </a:lnTo>
                  <a:lnTo>
                    <a:pt x="1455733" y="187869"/>
                  </a:lnTo>
                  <a:lnTo>
                    <a:pt x="1462350" y="183782"/>
                  </a:lnTo>
                  <a:lnTo>
                    <a:pt x="1468967" y="179693"/>
                  </a:lnTo>
                  <a:lnTo>
                    <a:pt x="1475584" y="175604"/>
                  </a:lnTo>
                  <a:lnTo>
                    <a:pt x="1482201" y="171515"/>
                  </a:lnTo>
                  <a:lnTo>
                    <a:pt x="1488818" y="167425"/>
                  </a:lnTo>
                  <a:lnTo>
                    <a:pt x="1495435" y="163334"/>
                  </a:lnTo>
                  <a:lnTo>
                    <a:pt x="1502052" y="159243"/>
                  </a:lnTo>
                  <a:lnTo>
                    <a:pt x="1508669" y="155152"/>
                  </a:lnTo>
                  <a:lnTo>
                    <a:pt x="1515285" y="151060"/>
                  </a:lnTo>
                  <a:lnTo>
                    <a:pt x="1521902" y="146968"/>
                  </a:lnTo>
                  <a:lnTo>
                    <a:pt x="1528519" y="142875"/>
                  </a:lnTo>
                  <a:lnTo>
                    <a:pt x="1535136" y="138782"/>
                  </a:lnTo>
                  <a:lnTo>
                    <a:pt x="1541753" y="134689"/>
                  </a:lnTo>
                  <a:lnTo>
                    <a:pt x="1548370" y="130595"/>
                  </a:lnTo>
                  <a:lnTo>
                    <a:pt x="1554987" y="126501"/>
                  </a:lnTo>
                  <a:lnTo>
                    <a:pt x="1561604" y="122407"/>
                  </a:lnTo>
                  <a:lnTo>
                    <a:pt x="1568221" y="118312"/>
                  </a:lnTo>
                  <a:lnTo>
                    <a:pt x="1574838" y="114218"/>
                  </a:lnTo>
                  <a:lnTo>
                    <a:pt x="1581455" y="110123"/>
                  </a:lnTo>
                  <a:lnTo>
                    <a:pt x="1588072" y="106027"/>
                  </a:lnTo>
                  <a:lnTo>
                    <a:pt x="1594689" y="101932"/>
                  </a:lnTo>
                  <a:lnTo>
                    <a:pt x="1601306" y="97836"/>
                  </a:lnTo>
                  <a:lnTo>
                    <a:pt x="1607923" y="93740"/>
                  </a:lnTo>
                  <a:lnTo>
                    <a:pt x="1614540" y="89644"/>
                  </a:lnTo>
                  <a:lnTo>
                    <a:pt x="1621157" y="85548"/>
                  </a:lnTo>
                  <a:lnTo>
                    <a:pt x="1627774" y="81451"/>
                  </a:lnTo>
                  <a:lnTo>
                    <a:pt x="1634391" y="77355"/>
                  </a:lnTo>
                  <a:lnTo>
                    <a:pt x="1641008" y="73258"/>
                  </a:lnTo>
                  <a:lnTo>
                    <a:pt x="1647625" y="69161"/>
                  </a:lnTo>
                  <a:lnTo>
                    <a:pt x="1654242" y="65064"/>
                  </a:lnTo>
                  <a:lnTo>
                    <a:pt x="1660859" y="60966"/>
                  </a:lnTo>
                  <a:lnTo>
                    <a:pt x="1667476" y="56869"/>
                  </a:lnTo>
                  <a:lnTo>
                    <a:pt x="1674093" y="52771"/>
                  </a:lnTo>
                  <a:lnTo>
                    <a:pt x="1680710" y="48674"/>
                  </a:lnTo>
                  <a:lnTo>
                    <a:pt x="1687327" y="44576"/>
                  </a:lnTo>
                  <a:lnTo>
                    <a:pt x="1693944" y="40478"/>
                  </a:lnTo>
                  <a:lnTo>
                    <a:pt x="1700561" y="36380"/>
                  </a:lnTo>
                  <a:lnTo>
                    <a:pt x="1707178" y="32282"/>
                  </a:lnTo>
                  <a:lnTo>
                    <a:pt x="1713795" y="28184"/>
                  </a:lnTo>
                  <a:lnTo>
                    <a:pt x="1720412" y="24085"/>
                  </a:lnTo>
                  <a:lnTo>
                    <a:pt x="1727029" y="19987"/>
                  </a:lnTo>
                  <a:lnTo>
                    <a:pt x="1733645" y="15889"/>
                  </a:lnTo>
                  <a:lnTo>
                    <a:pt x="1740262" y="11790"/>
                  </a:lnTo>
                  <a:lnTo>
                    <a:pt x="1746879" y="7691"/>
                  </a:lnTo>
                  <a:lnTo>
                    <a:pt x="1753496" y="3593"/>
                  </a:lnTo>
                  <a:lnTo>
                    <a:pt x="1759297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227071" y="4383356"/>
              <a:ext cx="40896" cy="4089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70337" y="4380303"/>
              <a:ext cx="47002" cy="4700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322083" y="4385730"/>
              <a:ext cx="36148" cy="3614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372069" y="4389398"/>
              <a:ext cx="28814" cy="2881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13816" y="4384826"/>
              <a:ext cx="37957" cy="3795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69254" y="4393946"/>
              <a:ext cx="19718" cy="1971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05205" y="4383577"/>
              <a:ext cx="40454" cy="4045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0490" y="4382543"/>
              <a:ext cx="42522" cy="4252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94706" y="4380441"/>
              <a:ext cx="46727" cy="4672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45138" y="4384554"/>
              <a:ext cx="38501" cy="385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91457" y="3779109"/>
              <a:ext cx="38501" cy="385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725889" y="3694249"/>
              <a:ext cx="62274" cy="6227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72315" y="3724418"/>
              <a:ext cx="62060" cy="6206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818963" y="3687956"/>
              <a:ext cx="61401" cy="614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866602" y="3624851"/>
              <a:ext cx="58762" cy="5876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913522" y="3630379"/>
              <a:ext cx="57558" cy="5755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56914" y="3626454"/>
              <a:ext cx="63411" cy="6341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001877" y="3575206"/>
              <a:ext cx="66123" cy="6612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34286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34286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234286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34286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234286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234286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34286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234286" y="4718086"/>
              <a:ext cx="1569463" cy="1073522"/>
            </a:xfrm>
            <a:custGeom>
              <a:avLst/>
              <a:pathLst>
                <a:path w="1569463" h="1073522">
                  <a:moveTo>
                    <a:pt x="0" y="920644"/>
                  </a:moveTo>
                  <a:lnTo>
                    <a:pt x="6616" y="916406"/>
                  </a:lnTo>
                  <a:lnTo>
                    <a:pt x="13233" y="912168"/>
                  </a:lnTo>
                  <a:lnTo>
                    <a:pt x="19850" y="907930"/>
                  </a:lnTo>
                  <a:lnTo>
                    <a:pt x="26467" y="903693"/>
                  </a:lnTo>
                  <a:lnTo>
                    <a:pt x="33084" y="899457"/>
                  </a:lnTo>
                  <a:lnTo>
                    <a:pt x="39701" y="895222"/>
                  </a:lnTo>
                  <a:lnTo>
                    <a:pt x="46318" y="890987"/>
                  </a:lnTo>
                  <a:lnTo>
                    <a:pt x="52935" y="886754"/>
                  </a:lnTo>
                  <a:lnTo>
                    <a:pt x="59552" y="882521"/>
                  </a:lnTo>
                  <a:lnTo>
                    <a:pt x="66169" y="878290"/>
                  </a:lnTo>
                  <a:lnTo>
                    <a:pt x="72786" y="874060"/>
                  </a:lnTo>
                  <a:lnTo>
                    <a:pt x="79403" y="869831"/>
                  </a:lnTo>
                  <a:lnTo>
                    <a:pt x="86020" y="865603"/>
                  </a:lnTo>
                  <a:lnTo>
                    <a:pt x="92637" y="861377"/>
                  </a:lnTo>
                  <a:lnTo>
                    <a:pt x="99254" y="857152"/>
                  </a:lnTo>
                  <a:lnTo>
                    <a:pt x="105871" y="852929"/>
                  </a:lnTo>
                  <a:lnTo>
                    <a:pt x="112488" y="848708"/>
                  </a:lnTo>
                  <a:lnTo>
                    <a:pt x="119105" y="844489"/>
                  </a:lnTo>
                  <a:lnTo>
                    <a:pt x="125722" y="840272"/>
                  </a:lnTo>
                  <a:lnTo>
                    <a:pt x="132339" y="836058"/>
                  </a:lnTo>
                  <a:lnTo>
                    <a:pt x="138956" y="831845"/>
                  </a:lnTo>
                  <a:lnTo>
                    <a:pt x="145573" y="827636"/>
                  </a:lnTo>
                  <a:lnTo>
                    <a:pt x="152190" y="823429"/>
                  </a:lnTo>
                  <a:lnTo>
                    <a:pt x="158807" y="819225"/>
                  </a:lnTo>
                  <a:lnTo>
                    <a:pt x="165424" y="815024"/>
                  </a:lnTo>
                  <a:lnTo>
                    <a:pt x="172041" y="810827"/>
                  </a:lnTo>
                  <a:lnTo>
                    <a:pt x="178658" y="806633"/>
                  </a:lnTo>
                  <a:lnTo>
                    <a:pt x="185275" y="802443"/>
                  </a:lnTo>
                  <a:lnTo>
                    <a:pt x="191892" y="798258"/>
                  </a:lnTo>
                  <a:lnTo>
                    <a:pt x="198509" y="794076"/>
                  </a:lnTo>
                  <a:lnTo>
                    <a:pt x="205126" y="789900"/>
                  </a:lnTo>
                  <a:lnTo>
                    <a:pt x="211743" y="785728"/>
                  </a:lnTo>
                  <a:lnTo>
                    <a:pt x="218359" y="781562"/>
                  </a:lnTo>
                  <a:lnTo>
                    <a:pt x="224976" y="777401"/>
                  </a:lnTo>
                  <a:lnTo>
                    <a:pt x="231593" y="773246"/>
                  </a:lnTo>
                  <a:lnTo>
                    <a:pt x="238210" y="769098"/>
                  </a:lnTo>
                  <a:lnTo>
                    <a:pt x="244827" y="764957"/>
                  </a:lnTo>
                  <a:lnTo>
                    <a:pt x="251444" y="760822"/>
                  </a:lnTo>
                  <a:lnTo>
                    <a:pt x="258061" y="756696"/>
                  </a:lnTo>
                  <a:lnTo>
                    <a:pt x="264678" y="752577"/>
                  </a:lnTo>
                  <a:lnTo>
                    <a:pt x="271295" y="748467"/>
                  </a:lnTo>
                  <a:lnTo>
                    <a:pt x="277912" y="744366"/>
                  </a:lnTo>
                  <a:lnTo>
                    <a:pt x="284529" y="740275"/>
                  </a:lnTo>
                  <a:lnTo>
                    <a:pt x="291146" y="736193"/>
                  </a:lnTo>
                  <a:lnTo>
                    <a:pt x="297763" y="732123"/>
                  </a:lnTo>
                  <a:lnTo>
                    <a:pt x="304380" y="728064"/>
                  </a:lnTo>
                  <a:lnTo>
                    <a:pt x="310997" y="724016"/>
                  </a:lnTo>
                  <a:lnTo>
                    <a:pt x="317614" y="719981"/>
                  </a:lnTo>
                  <a:lnTo>
                    <a:pt x="324231" y="715960"/>
                  </a:lnTo>
                  <a:lnTo>
                    <a:pt x="330848" y="711952"/>
                  </a:lnTo>
                  <a:lnTo>
                    <a:pt x="337465" y="707959"/>
                  </a:lnTo>
                  <a:lnTo>
                    <a:pt x="344082" y="703981"/>
                  </a:lnTo>
                  <a:lnTo>
                    <a:pt x="350699" y="700019"/>
                  </a:lnTo>
                  <a:lnTo>
                    <a:pt x="357316" y="696073"/>
                  </a:lnTo>
                  <a:lnTo>
                    <a:pt x="363933" y="692145"/>
                  </a:lnTo>
                  <a:lnTo>
                    <a:pt x="370550" y="688235"/>
                  </a:lnTo>
                  <a:lnTo>
                    <a:pt x="377167" y="684343"/>
                  </a:lnTo>
                  <a:lnTo>
                    <a:pt x="383784" y="680470"/>
                  </a:lnTo>
                  <a:lnTo>
                    <a:pt x="390401" y="676618"/>
                  </a:lnTo>
                  <a:lnTo>
                    <a:pt x="397018" y="672786"/>
                  </a:lnTo>
                  <a:lnTo>
                    <a:pt x="403635" y="668975"/>
                  </a:lnTo>
                  <a:lnTo>
                    <a:pt x="410252" y="665185"/>
                  </a:lnTo>
                  <a:lnTo>
                    <a:pt x="416869" y="661417"/>
                  </a:lnTo>
                  <a:lnTo>
                    <a:pt x="423486" y="657672"/>
                  </a:lnTo>
                  <a:lnTo>
                    <a:pt x="430103" y="653948"/>
                  </a:lnTo>
                  <a:lnTo>
                    <a:pt x="436719" y="650247"/>
                  </a:lnTo>
                  <a:lnTo>
                    <a:pt x="443336" y="646568"/>
                  </a:lnTo>
                  <a:lnTo>
                    <a:pt x="449953" y="642911"/>
                  </a:lnTo>
                  <a:lnTo>
                    <a:pt x="456570" y="639276"/>
                  </a:lnTo>
                  <a:lnTo>
                    <a:pt x="463187" y="635662"/>
                  </a:lnTo>
                  <a:lnTo>
                    <a:pt x="469804" y="632069"/>
                  </a:lnTo>
                  <a:lnTo>
                    <a:pt x="476421" y="628495"/>
                  </a:lnTo>
                  <a:lnTo>
                    <a:pt x="483038" y="624940"/>
                  </a:lnTo>
                  <a:lnTo>
                    <a:pt x="489655" y="621401"/>
                  </a:lnTo>
                  <a:lnTo>
                    <a:pt x="496272" y="617878"/>
                  </a:lnTo>
                  <a:lnTo>
                    <a:pt x="502889" y="614369"/>
                  </a:lnTo>
                  <a:lnTo>
                    <a:pt x="509506" y="610872"/>
                  </a:lnTo>
                  <a:lnTo>
                    <a:pt x="516123" y="607383"/>
                  </a:lnTo>
                  <a:lnTo>
                    <a:pt x="522740" y="603902"/>
                  </a:lnTo>
                  <a:lnTo>
                    <a:pt x="529357" y="600425"/>
                  </a:lnTo>
                  <a:lnTo>
                    <a:pt x="535974" y="596949"/>
                  </a:lnTo>
                  <a:lnTo>
                    <a:pt x="542591" y="593472"/>
                  </a:lnTo>
                  <a:lnTo>
                    <a:pt x="549208" y="589990"/>
                  </a:lnTo>
                  <a:lnTo>
                    <a:pt x="555825" y="586500"/>
                  </a:lnTo>
                  <a:lnTo>
                    <a:pt x="562442" y="582999"/>
                  </a:lnTo>
                  <a:lnTo>
                    <a:pt x="569059" y="579483"/>
                  </a:lnTo>
                  <a:lnTo>
                    <a:pt x="575676" y="575949"/>
                  </a:lnTo>
                  <a:lnTo>
                    <a:pt x="582293" y="572393"/>
                  </a:lnTo>
                  <a:lnTo>
                    <a:pt x="588910" y="568812"/>
                  </a:lnTo>
                  <a:lnTo>
                    <a:pt x="595527" y="565203"/>
                  </a:lnTo>
                  <a:lnTo>
                    <a:pt x="602144" y="561562"/>
                  </a:lnTo>
                  <a:lnTo>
                    <a:pt x="608761" y="557887"/>
                  </a:lnTo>
                  <a:lnTo>
                    <a:pt x="615378" y="554175"/>
                  </a:lnTo>
                  <a:lnTo>
                    <a:pt x="621995" y="550423"/>
                  </a:lnTo>
                  <a:lnTo>
                    <a:pt x="628612" y="546629"/>
                  </a:lnTo>
                  <a:lnTo>
                    <a:pt x="635229" y="542791"/>
                  </a:lnTo>
                  <a:lnTo>
                    <a:pt x="641846" y="538907"/>
                  </a:lnTo>
                  <a:lnTo>
                    <a:pt x="648462" y="534974"/>
                  </a:lnTo>
                  <a:lnTo>
                    <a:pt x="655079" y="530993"/>
                  </a:lnTo>
                  <a:lnTo>
                    <a:pt x="661696" y="526962"/>
                  </a:lnTo>
                  <a:lnTo>
                    <a:pt x="668313" y="522880"/>
                  </a:lnTo>
                  <a:lnTo>
                    <a:pt x="674930" y="518747"/>
                  </a:lnTo>
                  <a:lnTo>
                    <a:pt x="681547" y="514562"/>
                  </a:lnTo>
                  <a:lnTo>
                    <a:pt x="688164" y="510326"/>
                  </a:lnTo>
                  <a:lnTo>
                    <a:pt x="694781" y="506038"/>
                  </a:lnTo>
                  <a:lnTo>
                    <a:pt x="701398" y="501699"/>
                  </a:lnTo>
                  <a:lnTo>
                    <a:pt x="708015" y="497310"/>
                  </a:lnTo>
                  <a:lnTo>
                    <a:pt x="714632" y="492872"/>
                  </a:lnTo>
                  <a:lnTo>
                    <a:pt x="721249" y="488385"/>
                  </a:lnTo>
                  <a:lnTo>
                    <a:pt x="727866" y="483850"/>
                  </a:lnTo>
                  <a:lnTo>
                    <a:pt x="734483" y="479269"/>
                  </a:lnTo>
                  <a:lnTo>
                    <a:pt x="741100" y="474642"/>
                  </a:lnTo>
                  <a:lnTo>
                    <a:pt x="747717" y="469972"/>
                  </a:lnTo>
                  <a:lnTo>
                    <a:pt x="754334" y="465259"/>
                  </a:lnTo>
                  <a:lnTo>
                    <a:pt x="760951" y="460505"/>
                  </a:lnTo>
                  <a:lnTo>
                    <a:pt x="767568" y="455712"/>
                  </a:lnTo>
                  <a:lnTo>
                    <a:pt x="774185" y="450880"/>
                  </a:lnTo>
                  <a:lnTo>
                    <a:pt x="780802" y="446012"/>
                  </a:lnTo>
                  <a:lnTo>
                    <a:pt x="787419" y="441108"/>
                  </a:lnTo>
                  <a:lnTo>
                    <a:pt x="794036" y="436171"/>
                  </a:lnTo>
                  <a:lnTo>
                    <a:pt x="800653" y="431201"/>
                  </a:lnTo>
                  <a:lnTo>
                    <a:pt x="807270" y="426200"/>
                  </a:lnTo>
                  <a:lnTo>
                    <a:pt x="813887" y="421170"/>
                  </a:lnTo>
                  <a:lnTo>
                    <a:pt x="820504" y="416112"/>
                  </a:lnTo>
                  <a:lnTo>
                    <a:pt x="827121" y="411026"/>
                  </a:lnTo>
                  <a:lnTo>
                    <a:pt x="833738" y="405915"/>
                  </a:lnTo>
                  <a:lnTo>
                    <a:pt x="840355" y="400780"/>
                  </a:lnTo>
                  <a:lnTo>
                    <a:pt x="846972" y="395621"/>
                  </a:lnTo>
                  <a:lnTo>
                    <a:pt x="853589" y="390440"/>
                  </a:lnTo>
                  <a:lnTo>
                    <a:pt x="860206" y="385238"/>
                  </a:lnTo>
                  <a:lnTo>
                    <a:pt x="866822" y="380016"/>
                  </a:lnTo>
                  <a:lnTo>
                    <a:pt x="873439" y="374774"/>
                  </a:lnTo>
                  <a:lnTo>
                    <a:pt x="880056" y="369515"/>
                  </a:lnTo>
                  <a:lnTo>
                    <a:pt x="886673" y="364238"/>
                  </a:lnTo>
                  <a:lnTo>
                    <a:pt x="893290" y="358945"/>
                  </a:lnTo>
                  <a:lnTo>
                    <a:pt x="899907" y="353636"/>
                  </a:lnTo>
                  <a:lnTo>
                    <a:pt x="906524" y="348313"/>
                  </a:lnTo>
                  <a:lnTo>
                    <a:pt x="913141" y="342975"/>
                  </a:lnTo>
                  <a:lnTo>
                    <a:pt x="919758" y="337624"/>
                  </a:lnTo>
                  <a:lnTo>
                    <a:pt x="926375" y="332260"/>
                  </a:lnTo>
                  <a:lnTo>
                    <a:pt x="932992" y="326884"/>
                  </a:lnTo>
                  <a:lnTo>
                    <a:pt x="939609" y="321497"/>
                  </a:lnTo>
                  <a:lnTo>
                    <a:pt x="946226" y="316099"/>
                  </a:lnTo>
                  <a:lnTo>
                    <a:pt x="952843" y="310690"/>
                  </a:lnTo>
                  <a:lnTo>
                    <a:pt x="959460" y="305272"/>
                  </a:lnTo>
                  <a:lnTo>
                    <a:pt x="966077" y="299844"/>
                  </a:lnTo>
                  <a:lnTo>
                    <a:pt x="972694" y="294407"/>
                  </a:lnTo>
                  <a:lnTo>
                    <a:pt x="979311" y="288962"/>
                  </a:lnTo>
                  <a:lnTo>
                    <a:pt x="985928" y="283508"/>
                  </a:lnTo>
                  <a:lnTo>
                    <a:pt x="992545" y="278047"/>
                  </a:lnTo>
                  <a:lnTo>
                    <a:pt x="999162" y="272579"/>
                  </a:lnTo>
                  <a:lnTo>
                    <a:pt x="1005779" y="267104"/>
                  </a:lnTo>
                  <a:lnTo>
                    <a:pt x="1012396" y="261621"/>
                  </a:lnTo>
                  <a:lnTo>
                    <a:pt x="1019013" y="256133"/>
                  </a:lnTo>
                  <a:lnTo>
                    <a:pt x="1025630" y="250639"/>
                  </a:lnTo>
                  <a:lnTo>
                    <a:pt x="1032247" y="245139"/>
                  </a:lnTo>
                  <a:lnTo>
                    <a:pt x="1038864" y="239633"/>
                  </a:lnTo>
                  <a:lnTo>
                    <a:pt x="1045481" y="234122"/>
                  </a:lnTo>
                  <a:lnTo>
                    <a:pt x="1052098" y="228606"/>
                  </a:lnTo>
                  <a:lnTo>
                    <a:pt x="1058715" y="223085"/>
                  </a:lnTo>
                  <a:lnTo>
                    <a:pt x="1065332" y="217560"/>
                  </a:lnTo>
                  <a:lnTo>
                    <a:pt x="1071949" y="212031"/>
                  </a:lnTo>
                  <a:lnTo>
                    <a:pt x="1078566" y="206497"/>
                  </a:lnTo>
                  <a:lnTo>
                    <a:pt x="1085182" y="200959"/>
                  </a:lnTo>
                  <a:lnTo>
                    <a:pt x="1091799" y="195417"/>
                  </a:lnTo>
                  <a:lnTo>
                    <a:pt x="1098416" y="189872"/>
                  </a:lnTo>
                  <a:lnTo>
                    <a:pt x="1105033" y="184324"/>
                  </a:lnTo>
                  <a:lnTo>
                    <a:pt x="1111650" y="178772"/>
                  </a:lnTo>
                  <a:lnTo>
                    <a:pt x="1118267" y="173216"/>
                  </a:lnTo>
                  <a:lnTo>
                    <a:pt x="1124884" y="167658"/>
                  </a:lnTo>
                  <a:lnTo>
                    <a:pt x="1131501" y="162097"/>
                  </a:lnTo>
                  <a:lnTo>
                    <a:pt x="1138118" y="156533"/>
                  </a:lnTo>
                  <a:lnTo>
                    <a:pt x="1144735" y="150966"/>
                  </a:lnTo>
                  <a:lnTo>
                    <a:pt x="1151352" y="145397"/>
                  </a:lnTo>
                  <a:lnTo>
                    <a:pt x="1157969" y="139825"/>
                  </a:lnTo>
                  <a:lnTo>
                    <a:pt x="1164586" y="134251"/>
                  </a:lnTo>
                  <a:lnTo>
                    <a:pt x="1171203" y="128674"/>
                  </a:lnTo>
                  <a:lnTo>
                    <a:pt x="1177820" y="123095"/>
                  </a:lnTo>
                  <a:lnTo>
                    <a:pt x="1184437" y="117514"/>
                  </a:lnTo>
                  <a:lnTo>
                    <a:pt x="1191054" y="111931"/>
                  </a:lnTo>
                  <a:lnTo>
                    <a:pt x="1197671" y="106346"/>
                  </a:lnTo>
                  <a:lnTo>
                    <a:pt x="1204288" y="100760"/>
                  </a:lnTo>
                  <a:lnTo>
                    <a:pt x="1210905" y="95171"/>
                  </a:lnTo>
                  <a:lnTo>
                    <a:pt x="1217522" y="89581"/>
                  </a:lnTo>
                  <a:lnTo>
                    <a:pt x="1224139" y="83989"/>
                  </a:lnTo>
                  <a:lnTo>
                    <a:pt x="1230756" y="78395"/>
                  </a:lnTo>
                  <a:lnTo>
                    <a:pt x="1237373" y="72800"/>
                  </a:lnTo>
                  <a:lnTo>
                    <a:pt x="1243990" y="67203"/>
                  </a:lnTo>
                  <a:lnTo>
                    <a:pt x="1250607" y="61604"/>
                  </a:lnTo>
                  <a:lnTo>
                    <a:pt x="1257224" y="56005"/>
                  </a:lnTo>
                  <a:lnTo>
                    <a:pt x="1263841" y="50404"/>
                  </a:lnTo>
                  <a:lnTo>
                    <a:pt x="1270458" y="44801"/>
                  </a:lnTo>
                  <a:lnTo>
                    <a:pt x="1277075" y="39198"/>
                  </a:lnTo>
                  <a:lnTo>
                    <a:pt x="1283692" y="33593"/>
                  </a:lnTo>
                  <a:lnTo>
                    <a:pt x="1290309" y="27986"/>
                  </a:lnTo>
                  <a:lnTo>
                    <a:pt x="1296925" y="22379"/>
                  </a:lnTo>
                  <a:lnTo>
                    <a:pt x="1303542" y="16771"/>
                  </a:lnTo>
                  <a:lnTo>
                    <a:pt x="1310159" y="11161"/>
                  </a:lnTo>
                  <a:lnTo>
                    <a:pt x="1316776" y="5551"/>
                  </a:lnTo>
                  <a:lnTo>
                    <a:pt x="1323322" y="0"/>
                  </a:lnTo>
                  <a:lnTo>
                    <a:pt x="1569463" y="0"/>
                  </a:lnTo>
                  <a:lnTo>
                    <a:pt x="1568221" y="795"/>
                  </a:lnTo>
                  <a:lnTo>
                    <a:pt x="1561604" y="5036"/>
                  </a:lnTo>
                  <a:lnTo>
                    <a:pt x="1554987" y="9278"/>
                  </a:lnTo>
                  <a:lnTo>
                    <a:pt x="1548370" y="13519"/>
                  </a:lnTo>
                  <a:lnTo>
                    <a:pt x="1541753" y="17762"/>
                  </a:lnTo>
                  <a:lnTo>
                    <a:pt x="1535136" y="22004"/>
                  </a:lnTo>
                  <a:lnTo>
                    <a:pt x="1528519" y="26247"/>
                  </a:lnTo>
                  <a:lnTo>
                    <a:pt x="1521902" y="30490"/>
                  </a:lnTo>
                  <a:lnTo>
                    <a:pt x="1515285" y="34733"/>
                  </a:lnTo>
                  <a:lnTo>
                    <a:pt x="1508669" y="38977"/>
                  </a:lnTo>
                  <a:lnTo>
                    <a:pt x="1502052" y="43221"/>
                  </a:lnTo>
                  <a:lnTo>
                    <a:pt x="1495435" y="47465"/>
                  </a:lnTo>
                  <a:lnTo>
                    <a:pt x="1488818" y="51710"/>
                  </a:lnTo>
                  <a:lnTo>
                    <a:pt x="1482201" y="55955"/>
                  </a:lnTo>
                  <a:lnTo>
                    <a:pt x="1475584" y="60201"/>
                  </a:lnTo>
                  <a:lnTo>
                    <a:pt x="1468967" y="64446"/>
                  </a:lnTo>
                  <a:lnTo>
                    <a:pt x="1462350" y="68693"/>
                  </a:lnTo>
                  <a:lnTo>
                    <a:pt x="1455733" y="72939"/>
                  </a:lnTo>
                  <a:lnTo>
                    <a:pt x="1449116" y="77186"/>
                  </a:lnTo>
                  <a:lnTo>
                    <a:pt x="1442499" y="81433"/>
                  </a:lnTo>
                  <a:lnTo>
                    <a:pt x="1435882" y="85681"/>
                  </a:lnTo>
                  <a:lnTo>
                    <a:pt x="1429265" y="89929"/>
                  </a:lnTo>
                  <a:lnTo>
                    <a:pt x="1422648" y="94177"/>
                  </a:lnTo>
                  <a:lnTo>
                    <a:pt x="1416031" y="98426"/>
                  </a:lnTo>
                  <a:lnTo>
                    <a:pt x="1409414" y="102675"/>
                  </a:lnTo>
                  <a:lnTo>
                    <a:pt x="1402797" y="106925"/>
                  </a:lnTo>
                  <a:lnTo>
                    <a:pt x="1396180" y="111175"/>
                  </a:lnTo>
                  <a:lnTo>
                    <a:pt x="1389563" y="115425"/>
                  </a:lnTo>
                  <a:lnTo>
                    <a:pt x="1382946" y="119676"/>
                  </a:lnTo>
                  <a:lnTo>
                    <a:pt x="1376329" y="123927"/>
                  </a:lnTo>
                  <a:lnTo>
                    <a:pt x="1369712" y="128179"/>
                  </a:lnTo>
                  <a:lnTo>
                    <a:pt x="1363095" y="132431"/>
                  </a:lnTo>
                  <a:lnTo>
                    <a:pt x="1356478" y="136683"/>
                  </a:lnTo>
                  <a:lnTo>
                    <a:pt x="1349861" y="140936"/>
                  </a:lnTo>
                  <a:lnTo>
                    <a:pt x="1343244" y="145190"/>
                  </a:lnTo>
                  <a:lnTo>
                    <a:pt x="1336627" y="149443"/>
                  </a:lnTo>
                  <a:lnTo>
                    <a:pt x="1330010" y="153697"/>
                  </a:lnTo>
                  <a:lnTo>
                    <a:pt x="1323393" y="157952"/>
                  </a:lnTo>
                  <a:lnTo>
                    <a:pt x="1316776" y="162206"/>
                  </a:lnTo>
                  <a:lnTo>
                    <a:pt x="1310159" y="166462"/>
                  </a:lnTo>
                  <a:lnTo>
                    <a:pt x="1303542" y="170717"/>
                  </a:lnTo>
                  <a:lnTo>
                    <a:pt x="1296925" y="174973"/>
                  </a:lnTo>
                  <a:lnTo>
                    <a:pt x="1290309" y="179230"/>
                  </a:lnTo>
                  <a:lnTo>
                    <a:pt x="1283692" y="183487"/>
                  </a:lnTo>
                  <a:lnTo>
                    <a:pt x="1277075" y="187744"/>
                  </a:lnTo>
                  <a:lnTo>
                    <a:pt x="1270458" y="192002"/>
                  </a:lnTo>
                  <a:lnTo>
                    <a:pt x="1263841" y="196260"/>
                  </a:lnTo>
                  <a:lnTo>
                    <a:pt x="1257224" y="200518"/>
                  </a:lnTo>
                  <a:lnTo>
                    <a:pt x="1250607" y="204777"/>
                  </a:lnTo>
                  <a:lnTo>
                    <a:pt x="1243990" y="209036"/>
                  </a:lnTo>
                  <a:lnTo>
                    <a:pt x="1237373" y="213295"/>
                  </a:lnTo>
                  <a:lnTo>
                    <a:pt x="1230756" y="217555"/>
                  </a:lnTo>
                  <a:lnTo>
                    <a:pt x="1224139" y="221815"/>
                  </a:lnTo>
                  <a:lnTo>
                    <a:pt x="1217522" y="226075"/>
                  </a:lnTo>
                  <a:lnTo>
                    <a:pt x="1210905" y="230336"/>
                  </a:lnTo>
                  <a:lnTo>
                    <a:pt x="1204288" y="234597"/>
                  </a:lnTo>
                  <a:lnTo>
                    <a:pt x="1197671" y="238858"/>
                  </a:lnTo>
                  <a:lnTo>
                    <a:pt x="1191054" y="243119"/>
                  </a:lnTo>
                  <a:lnTo>
                    <a:pt x="1184437" y="247381"/>
                  </a:lnTo>
                  <a:lnTo>
                    <a:pt x="1177820" y="251642"/>
                  </a:lnTo>
                  <a:lnTo>
                    <a:pt x="1171203" y="255904"/>
                  </a:lnTo>
                  <a:lnTo>
                    <a:pt x="1164586" y="260166"/>
                  </a:lnTo>
                  <a:lnTo>
                    <a:pt x="1157969" y="264428"/>
                  </a:lnTo>
                  <a:lnTo>
                    <a:pt x="1151352" y="268691"/>
                  </a:lnTo>
                  <a:lnTo>
                    <a:pt x="1144735" y="272953"/>
                  </a:lnTo>
                  <a:lnTo>
                    <a:pt x="1138118" y="277215"/>
                  </a:lnTo>
                  <a:lnTo>
                    <a:pt x="1131501" y="281477"/>
                  </a:lnTo>
                  <a:lnTo>
                    <a:pt x="1124884" y="285739"/>
                  </a:lnTo>
                  <a:lnTo>
                    <a:pt x="1118267" y="290001"/>
                  </a:lnTo>
                  <a:lnTo>
                    <a:pt x="1111650" y="294263"/>
                  </a:lnTo>
                  <a:lnTo>
                    <a:pt x="1105033" y="298524"/>
                  </a:lnTo>
                  <a:lnTo>
                    <a:pt x="1098416" y="302785"/>
                  </a:lnTo>
                  <a:lnTo>
                    <a:pt x="1091799" y="307046"/>
                  </a:lnTo>
                  <a:lnTo>
                    <a:pt x="1085182" y="311306"/>
                  </a:lnTo>
                  <a:lnTo>
                    <a:pt x="1078566" y="315566"/>
                  </a:lnTo>
                  <a:lnTo>
                    <a:pt x="1071949" y="319825"/>
                  </a:lnTo>
                  <a:lnTo>
                    <a:pt x="1065332" y="324083"/>
                  </a:lnTo>
                  <a:lnTo>
                    <a:pt x="1058715" y="328341"/>
                  </a:lnTo>
                  <a:lnTo>
                    <a:pt x="1052098" y="332597"/>
                  </a:lnTo>
                  <a:lnTo>
                    <a:pt x="1045481" y="336853"/>
                  </a:lnTo>
                  <a:lnTo>
                    <a:pt x="1038864" y="341107"/>
                  </a:lnTo>
                  <a:lnTo>
                    <a:pt x="1032247" y="345361"/>
                  </a:lnTo>
                  <a:lnTo>
                    <a:pt x="1025630" y="349612"/>
                  </a:lnTo>
                  <a:lnTo>
                    <a:pt x="1019013" y="353863"/>
                  </a:lnTo>
                  <a:lnTo>
                    <a:pt x="1012396" y="358111"/>
                  </a:lnTo>
                  <a:lnTo>
                    <a:pt x="1005779" y="362358"/>
                  </a:lnTo>
                  <a:lnTo>
                    <a:pt x="999162" y="366603"/>
                  </a:lnTo>
                  <a:lnTo>
                    <a:pt x="992545" y="370845"/>
                  </a:lnTo>
                  <a:lnTo>
                    <a:pt x="985928" y="375085"/>
                  </a:lnTo>
                  <a:lnTo>
                    <a:pt x="979311" y="379322"/>
                  </a:lnTo>
                  <a:lnTo>
                    <a:pt x="972694" y="383557"/>
                  </a:lnTo>
                  <a:lnTo>
                    <a:pt x="966077" y="387788"/>
                  </a:lnTo>
                  <a:lnTo>
                    <a:pt x="959460" y="392016"/>
                  </a:lnTo>
                  <a:lnTo>
                    <a:pt x="952843" y="396240"/>
                  </a:lnTo>
                  <a:lnTo>
                    <a:pt x="946226" y="400461"/>
                  </a:lnTo>
                  <a:lnTo>
                    <a:pt x="939609" y="404677"/>
                  </a:lnTo>
                  <a:lnTo>
                    <a:pt x="932992" y="408888"/>
                  </a:lnTo>
                  <a:lnTo>
                    <a:pt x="926375" y="413095"/>
                  </a:lnTo>
                  <a:lnTo>
                    <a:pt x="919758" y="417296"/>
                  </a:lnTo>
                  <a:lnTo>
                    <a:pt x="913141" y="421491"/>
                  </a:lnTo>
                  <a:lnTo>
                    <a:pt x="906524" y="425680"/>
                  </a:lnTo>
                  <a:lnTo>
                    <a:pt x="899907" y="429863"/>
                  </a:lnTo>
                  <a:lnTo>
                    <a:pt x="893290" y="434038"/>
                  </a:lnTo>
                  <a:lnTo>
                    <a:pt x="886673" y="438206"/>
                  </a:lnTo>
                  <a:lnTo>
                    <a:pt x="880056" y="442365"/>
                  </a:lnTo>
                  <a:lnTo>
                    <a:pt x="873439" y="446516"/>
                  </a:lnTo>
                  <a:lnTo>
                    <a:pt x="866822" y="450658"/>
                  </a:lnTo>
                  <a:lnTo>
                    <a:pt x="860206" y="454790"/>
                  </a:lnTo>
                  <a:lnTo>
                    <a:pt x="853589" y="458911"/>
                  </a:lnTo>
                  <a:lnTo>
                    <a:pt x="846972" y="463022"/>
                  </a:lnTo>
                  <a:lnTo>
                    <a:pt x="840355" y="467120"/>
                  </a:lnTo>
                  <a:lnTo>
                    <a:pt x="833738" y="471206"/>
                  </a:lnTo>
                  <a:lnTo>
                    <a:pt x="827121" y="475279"/>
                  </a:lnTo>
                  <a:lnTo>
                    <a:pt x="820504" y="479338"/>
                  </a:lnTo>
                  <a:lnTo>
                    <a:pt x="813887" y="483383"/>
                  </a:lnTo>
                  <a:lnTo>
                    <a:pt x="807270" y="487412"/>
                  </a:lnTo>
                  <a:lnTo>
                    <a:pt x="800653" y="491425"/>
                  </a:lnTo>
                  <a:lnTo>
                    <a:pt x="794036" y="495422"/>
                  </a:lnTo>
                  <a:lnTo>
                    <a:pt x="787419" y="499402"/>
                  </a:lnTo>
                  <a:lnTo>
                    <a:pt x="780802" y="503364"/>
                  </a:lnTo>
                  <a:lnTo>
                    <a:pt x="774185" y="507307"/>
                  </a:lnTo>
                  <a:lnTo>
                    <a:pt x="767568" y="511232"/>
                  </a:lnTo>
                  <a:lnTo>
                    <a:pt x="760951" y="515138"/>
                  </a:lnTo>
                  <a:lnTo>
                    <a:pt x="754334" y="519024"/>
                  </a:lnTo>
                  <a:lnTo>
                    <a:pt x="747717" y="522890"/>
                  </a:lnTo>
                  <a:lnTo>
                    <a:pt x="741100" y="526737"/>
                  </a:lnTo>
                  <a:lnTo>
                    <a:pt x="734483" y="530564"/>
                  </a:lnTo>
                  <a:lnTo>
                    <a:pt x="727866" y="534373"/>
                  </a:lnTo>
                  <a:lnTo>
                    <a:pt x="721249" y="538162"/>
                  </a:lnTo>
                  <a:lnTo>
                    <a:pt x="714632" y="541933"/>
                  </a:lnTo>
                  <a:lnTo>
                    <a:pt x="708015" y="545687"/>
                  </a:lnTo>
                  <a:lnTo>
                    <a:pt x="701398" y="549426"/>
                  </a:lnTo>
                  <a:lnTo>
                    <a:pt x="694781" y="553150"/>
                  </a:lnTo>
                  <a:lnTo>
                    <a:pt x="688164" y="556861"/>
                  </a:lnTo>
                  <a:lnTo>
                    <a:pt x="681547" y="560561"/>
                  </a:lnTo>
                  <a:lnTo>
                    <a:pt x="674930" y="564253"/>
                  </a:lnTo>
                  <a:lnTo>
                    <a:pt x="668313" y="567939"/>
                  </a:lnTo>
                  <a:lnTo>
                    <a:pt x="661696" y="571622"/>
                  </a:lnTo>
                  <a:lnTo>
                    <a:pt x="655079" y="575304"/>
                  </a:lnTo>
                  <a:lnTo>
                    <a:pt x="648462" y="578989"/>
                  </a:lnTo>
                  <a:lnTo>
                    <a:pt x="641846" y="582681"/>
                  </a:lnTo>
                  <a:lnTo>
                    <a:pt x="635229" y="586382"/>
                  </a:lnTo>
                  <a:lnTo>
                    <a:pt x="628612" y="590097"/>
                  </a:lnTo>
                  <a:lnTo>
                    <a:pt x="621995" y="593829"/>
                  </a:lnTo>
                  <a:lnTo>
                    <a:pt x="615378" y="597582"/>
                  </a:lnTo>
                  <a:lnTo>
                    <a:pt x="608761" y="601359"/>
                  </a:lnTo>
                  <a:lnTo>
                    <a:pt x="602144" y="605165"/>
                  </a:lnTo>
                  <a:lnTo>
                    <a:pt x="595527" y="609001"/>
                  </a:lnTo>
                  <a:lnTo>
                    <a:pt x="588910" y="612873"/>
                  </a:lnTo>
                  <a:lnTo>
                    <a:pt x="582293" y="616782"/>
                  </a:lnTo>
                  <a:lnTo>
                    <a:pt x="575676" y="620732"/>
                  </a:lnTo>
                  <a:lnTo>
                    <a:pt x="569059" y="624725"/>
                  </a:lnTo>
                  <a:lnTo>
                    <a:pt x="562442" y="628763"/>
                  </a:lnTo>
                  <a:lnTo>
                    <a:pt x="555825" y="632848"/>
                  </a:lnTo>
                  <a:lnTo>
                    <a:pt x="549208" y="636981"/>
                  </a:lnTo>
                  <a:lnTo>
                    <a:pt x="542591" y="641165"/>
                  </a:lnTo>
                  <a:lnTo>
                    <a:pt x="535974" y="645399"/>
                  </a:lnTo>
                  <a:lnTo>
                    <a:pt x="529357" y="649684"/>
                  </a:lnTo>
                  <a:lnTo>
                    <a:pt x="522740" y="654020"/>
                  </a:lnTo>
                  <a:lnTo>
                    <a:pt x="516123" y="658408"/>
                  </a:lnTo>
                  <a:lnTo>
                    <a:pt x="509506" y="662847"/>
                  </a:lnTo>
                  <a:lnTo>
                    <a:pt x="502889" y="667336"/>
                  </a:lnTo>
                  <a:lnTo>
                    <a:pt x="496272" y="671875"/>
                  </a:lnTo>
                  <a:lnTo>
                    <a:pt x="489655" y="676463"/>
                  </a:lnTo>
                  <a:lnTo>
                    <a:pt x="483038" y="681098"/>
                  </a:lnTo>
                  <a:lnTo>
                    <a:pt x="476421" y="685779"/>
                  </a:lnTo>
                  <a:lnTo>
                    <a:pt x="469804" y="690506"/>
                  </a:lnTo>
                  <a:lnTo>
                    <a:pt x="463187" y="695275"/>
                  </a:lnTo>
                  <a:lnTo>
                    <a:pt x="456570" y="700087"/>
                  </a:lnTo>
                  <a:lnTo>
                    <a:pt x="449953" y="704939"/>
                  </a:lnTo>
                  <a:lnTo>
                    <a:pt x="443336" y="709830"/>
                  </a:lnTo>
                  <a:lnTo>
                    <a:pt x="436719" y="714758"/>
                  </a:lnTo>
                  <a:lnTo>
                    <a:pt x="430103" y="719722"/>
                  </a:lnTo>
                  <a:lnTo>
                    <a:pt x="423486" y="724719"/>
                  </a:lnTo>
                  <a:lnTo>
                    <a:pt x="416869" y="729749"/>
                  </a:lnTo>
                  <a:lnTo>
                    <a:pt x="410252" y="734810"/>
                  </a:lnTo>
                  <a:lnTo>
                    <a:pt x="403635" y="739900"/>
                  </a:lnTo>
                  <a:lnTo>
                    <a:pt x="397018" y="745018"/>
                  </a:lnTo>
                  <a:lnTo>
                    <a:pt x="390401" y="750162"/>
                  </a:lnTo>
                  <a:lnTo>
                    <a:pt x="383784" y="755332"/>
                  </a:lnTo>
                  <a:lnTo>
                    <a:pt x="377167" y="760525"/>
                  </a:lnTo>
                  <a:lnTo>
                    <a:pt x="370550" y="765741"/>
                  </a:lnTo>
                  <a:lnTo>
                    <a:pt x="363933" y="770978"/>
                  </a:lnTo>
                  <a:lnTo>
                    <a:pt x="357316" y="776235"/>
                  </a:lnTo>
                  <a:lnTo>
                    <a:pt x="350699" y="781512"/>
                  </a:lnTo>
                  <a:lnTo>
                    <a:pt x="344082" y="786807"/>
                  </a:lnTo>
                  <a:lnTo>
                    <a:pt x="337465" y="792118"/>
                  </a:lnTo>
                  <a:lnTo>
                    <a:pt x="330848" y="797446"/>
                  </a:lnTo>
                  <a:lnTo>
                    <a:pt x="324231" y="802790"/>
                  </a:lnTo>
                  <a:lnTo>
                    <a:pt x="317614" y="808148"/>
                  </a:lnTo>
                  <a:lnTo>
                    <a:pt x="310997" y="813519"/>
                  </a:lnTo>
                  <a:lnTo>
                    <a:pt x="304380" y="818904"/>
                  </a:lnTo>
                  <a:lnTo>
                    <a:pt x="297763" y="824300"/>
                  </a:lnTo>
                  <a:lnTo>
                    <a:pt x="291146" y="829709"/>
                  </a:lnTo>
                  <a:lnTo>
                    <a:pt x="284529" y="835128"/>
                  </a:lnTo>
                  <a:lnTo>
                    <a:pt x="277912" y="840558"/>
                  </a:lnTo>
                  <a:lnTo>
                    <a:pt x="271295" y="845998"/>
                  </a:lnTo>
                  <a:lnTo>
                    <a:pt x="264678" y="851446"/>
                  </a:lnTo>
                  <a:lnTo>
                    <a:pt x="258061" y="856904"/>
                  </a:lnTo>
                  <a:lnTo>
                    <a:pt x="251444" y="862370"/>
                  </a:lnTo>
                  <a:lnTo>
                    <a:pt x="244827" y="867844"/>
                  </a:lnTo>
                  <a:lnTo>
                    <a:pt x="238210" y="873326"/>
                  </a:lnTo>
                  <a:lnTo>
                    <a:pt x="231593" y="878814"/>
                  </a:lnTo>
                  <a:lnTo>
                    <a:pt x="224976" y="884310"/>
                  </a:lnTo>
                  <a:lnTo>
                    <a:pt x="218359" y="889812"/>
                  </a:lnTo>
                  <a:lnTo>
                    <a:pt x="211743" y="895319"/>
                  </a:lnTo>
                  <a:lnTo>
                    <a:pt x="205126" y="900833"/>
                  </a:lnTo>
                  <a:lnTo>
                    <a:pt x="198509" y="906352"/>
                  </a:lnTo>
                  <a:lnTo>
                    <a:pt x="191892" y="911876"/>
                  </a:lnTo>
                  <a:lnTo>
                    <a:pt x="185275" y="917405"/>
                  </a:lnTo>
                  <a:lnTo>
                    <a:pt x="178658" y="922939"/>
                  </a:lnTo>
                  <a:lnTo>
                    <a:pt x="172041" y="928478"/>
                  </a:lnTo>
                  <a:lnTo>
                    <a:pt x="165424" y="934020"/>
                  </a:lnTo>
                  <a:lnTo>
                    <a:pt x="158807" y="939567"/>
                  </a:lnTo>
                  <a:lnTo>
                    <a:pt x="152190" y="945117"/>
                  </a:lnTo>
                  <a:lnTo>
                    <a:pt x="145573" y="950671"/>
                  </a:lnTo>
                  <a:lnTo>
                    <a:pt x="138956" y="956229"/>
                  </a:lnTo>
                  <a:lnTo>
                    <a:pt x="132339" y="961790"/>
                  </a:lnTo>
                  <a:lnTo>
                    <a:pt x="125722" y="967354"/>
                  </a:lnTo>
                  <a:lnTo>
                    <a:pt x="119105" y="972921"/>
                  </a:lnTo>
                  <a:lnTo>
                    <a:pt x="112488" y="978491"/>
                  </a:lnTo>
                  <a:lnTo>
                    <a:pt x="105871" y="984064"/>
                  </a:lnTo>
                  <a:lnTo>
                    <a:pt x="99254" y="989640"/>
                  </a:lnTo>
                  <a:lnTo>
                    <a:pt x="92637" y="995218"/>
                  </a:lnTo>
                  <a:lnTo>
                    <a:pt x="86020" y="1000798"/>
                  </a:lnTo>
                  <a:lnTo>
                    <a:pt x="79403" y="1006381"/>
                  </a:lnTo>
                  <a:lnTo>
                    <a:pt x="72786" y="1011966"/>
                  </a:lnTo>
                  <a:lnTo>
                    <a:pt x="66169" y="1017553"/>
                  </a:lnTo>
                  <a:lnTo>
                    <a:pt x="59552" y="1023142"/>
                  </a:lnTo>
                  <a:lnTo>
                    <a:pt x="52935" y="1028733"/>
                  </a:lnTo>
                  <a:lnTo>
                    <a:pt x="46318" y="1034325"/>
                  </a:lnTo>
                  <a:lnTo>
                    <a:pt x="39701" y="1039920"/>
                  </a:lnTo>
                  <a:lnTo>
                    <a:pt x="33084" y="1045516"/>
                  </a:lnTo>
                  <a:lnTo>
                    <a:pt x="26467" y="1051114"/>
                  </a:lnTo>
                  <a:lnTo>
                    <a:pt x="19850" y="1056714"/>
                  </a:lnTo>
                  <a:lnTo>
                    <a:pt x="13233" y="1062315"/>
                  </a:lnTo>
                  <a:lnTo>
                    <a:pt x="6616" y="1067918"/>
                  </a:lnTo>
                  <a:lnTo>
                    <a:pt x="0" y="1073522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234286" y="4718086"/>
              <a:ext cx="1323322" cy="920644"/>
            </a:xfrm>
            <a:custGeom>
              <a:avLst/>
              <a:pathLst>
                <a:path w="1323322" h="920644">
                  <a:moveTo>
                    <a:pt x="0" y="920644"/>
                  </a:moveTo>
                  <a:lnTo>
                    <a:pt x="6616" y="916406"/>
                  </a:lnTo>
                  <a:lnTo>
                    <a:pt x="13233" y="912168"/>
                  </a:lnTo>
                  <a:lnTo>
                    <a:pt x="19850" y="907930"/>
                  </a:lnTo>
                  <a:lnTo>
                    <a:pt x="26467" y="903693"/>
                  </a:lnTo>
                  <a:lnTo>
                    <a:pt x="33084" y="899457"/>
                  </a:lnTo>
                  <a:lnTo>
                    <a:pt x="39701" y="895222"/>
                  </a:lnTo>
                  <a:lnTo>
                    <a:pt x="46318" y="890987"/>
                  </a:lnTo>
                  <a:lnTo>
                    <a:pt x="52935" y="886754"/>
                  </a:lnTo>
                  <a:lnTo>
                    <a:pt x="59552" y="882521"/>
                  </a:lnTo>
                  <a:lnTo>
                    <a:pt x="66169" y="878290"/>
                  </a:lnTo>
                  <a:lnTo>
                    <a:pt x="72786" y="874060"/>
                  </a:lnTo>
                  <a:lnTo>
                    <a:pt x="79403" y="869831"/>
                  </a:lnTo>
                  <a:lnTo>
                    <a:pt x="86020" y="865603"/>
                  </a:lnTo>
                  <a:lnTo>
                    <a:pt x="92637" y="861377"/>
                  </a:lnTo>
                  <a:lnTo>
                    <a:pt x="99254" y="857152"/>
                  </a:lnTo>
                  <a:lnTo>
                    <a:pt x="105871" y="852929"/>
                  </a:lnTo>
                  <a:lnTo>
                    <a:pt x="112488" y="848708"/>
                  </a:lnTo>
                  <a:lnTo>
                    <a:pt x="119105" y="844489"/>
                  </a:lnTo>
                  <a:lnTo>
                    <a:pt x="125722" y="840272"/>
                  </a:lnTo>
                  <a:lnTo>
                    <a:pt x="132339" y="836058"/>
                  </a:lnTo>
                  <a:lnTo>
                    <a:pt x="138956" y="831845"/>
                  </a:lnTo>
                  <a:lnTo>
                    <a:pt x="145573" y="827636"/>
                  </a:lnTo>
                  <a:lnTo>
                    <a:pt x="152190" y="823429"/>
                  </a:lnTo>
                  <a:lnTo>
                    <a:pt x="158807" y="819225"/>
                  </a:lnTo>
                  <a:lnTo>
                    <a:pt x="165424" y="815024"/>
                  </a:lnTo>
                  <a:lnTo>
                    <a:pt x="172041" y="810827"/>
                  </a:lnTo>
                  <a:lnTo>
                    <a:pt x="178658" y="806633"/>
                  </a:lnTo>
                  <a:lnTo>
                    <a:pt x="185275" y="802443"/>
                  </a:lnTo>
                  <a:lnTo>
                    <a:pt x="191892" y="798258"/>
                  </a:lnTo>
                  <a:lnTo>
                    <a:pt x="198509" y="794076"/>
                  </a:lnTo>
                  <a:lnTo>
                    <a:pt x="205126" y="789900"/>
                  </a:lnTo>
                  <a:lnTo>
                    <a:pt x="211743" y="785728"/>
                  </a:lnTo>
                  <a:lnTo>
                    <a:pt x="218359" y="781562"/>
                  </a:lnTo>
                  <a:lnTo>
                    <a:pt x="224976" y="777401"/>
                  </a:lnTo>
                  <a:lnTo>
                    <a:pt x="231593" y="773246"/>
                  </a:lnTo>
                  <a:lnTo>
                    <a:pt x="238210" y="769098"/>
                  </a:lnTo>
                  <a:lnTo>
                    <a:pt x="244827" y="764957"/>
                  </a:lnTo>
                  <a:lnTo>
                    <a:pt x="251444" y="760822"/>
                  </a:lnTo>
                  <a:lnTo>
                    <a:pt x="258061" y="756696"/>
                  </a:lnTo>
                  <a:lnTo>
                    <a:pt x="264678" y="752577"/>
                  </a:lnTo>
                  <a:lnTo>
                    <a:pt x="271295" y="748467"/>
                  </a:lnTo>
                  <a:lnTo>
                    <a:pt x="277912" y="744366"/>
                  </a:lnTo>
                  <a:lnTo>
                    <a:pt x="284529" y="740275"/>
                  </a:lnTo>
                  <a:lnTo>
                    <a:pt x="291146" y="736193"/>
                  </a:lnTo>
                  <a:lnTo>
                    <a:pt x="297763" y="732123"/>
                  </a:lnTo>
                  <a:lnTo>
                    <a:pt x="304380" y="728064"/>
                  </a:lnTo>
                  <a:lnTo>
                    <a:pt x="310997" y="724016"/>
                  </a:lnTo>
                  <a:lnTo>
                    <a:pt x="317614" y="719981"/>
                  </a:lnTo>
                  <a:lnTo>
                    <a:pt x="324231" y="715960"/>
                  </a:lnTo>
                  <a:lnTo>
                    <a:pt x="330848" y="711952"/>
                  </a:lnTo>
                  <a:lnTo>
                    <a:pt x="337465" y="707959"/>
                  </a:lnTo>
                  <a:lnTo>
                    <a:pt x="344082" y="703981"/>
                  </a:lnTo>
                  <a:lnTo>
                    <a:pt x="350699" y="700019"/>
                  </a:lnTo>
                  <a:lnTo>
                    <a:pt x="357316" y="696073"/>
                  </a:lnTo>
                  <a:lnTo>
                    <a:pt x="363933" y="692145"/>
                  </a:lnTo>
                  <a:lnTo>
                    <a:pt x="370550" y="688235"/>
                  </a:lnTo>
                  <a:lnTo>
                    <a:pt x="377167" y="684343"/>
                  </a:lnTo>
                  <a:lnTo>
                    <a:pt x="383784" y="680470"/>
                  </a:lnTo>
                  <a:lnTo>
                    <a:pt x="390401" y="676618"/>
                  </a:lnTo>
                  <a:lnTo>
                    <a:pt x="397018" y="672786"/>
                  </a:lnTo>
                  <a:lnTo>
                    <a:pt x="403635" y="668975"/>
                  </a:lnTo>
                  <a:lnTo>
                    <a:pt x="410252" y="665185"/>
                  </a:lnTo>
                  <a:lnTo>
                    <a:pt x="416869" y="661417"/>
                  </a:lnTo>
                  <a:lnTo>
                    <a:pt x="423486" y="657672"/>
                  </a:lnTo>
                  <a:lnTo>
                    <a:pt x="430103" y="653948"/>
                  </a:lnTo>
                  <a:lnTo>
                    <a:pt x="436719" y="650247"/>
                  </a:lnTo>
                  <a:lnTo>
                    <a:pt x="443336" y="646568"/>
                  </a:lnTo>
                  <a:lnTo>
                    <a:pt x="449953" y="642911"/>
                  </a:lnTo>
                  <a:lnTo>
                    <a:pt x="456570" y="639276"/>
                  </a:lnTo>
                  <a:lnTo>
                    <a:pt x="463187" y="635662"/>
                  </a:lnTo>
                  <a:lnTo>
                    <a:pt x="469804" y="632069"/>
                  </a:lnTo>
                  <a:lnTo>
                    <a:pt x="476421" y="628495"/>
                  </a:lnTo>
                  <a:lnTo>
                    <a:pt x="483038" y="624940"/>
                  </a:lnTo>
                  <a:lnTo>
                    <a:pt x="489655" y="621401"/>
                  </a:lnTo>
                  <a:lnTo>
                    <a:pt x="496272" y="617878"/>
                  </a:lnTo>
                  <a:lnTo>
                    <a:pt x="502889" y="614369"/>
                  </a:lnTo>
                  <a:lnTo>
                    <a:pt x="509506" y="610872"/>
                  </a:lnTo>
                  <a:lnTo>
                    <a:pt x="516123" y="607383"/>
                  </a:lnTo>
                  <a:lnTo>
                    <a:pt x="522740" y="603902"/>
                  </a:lnTo>
                  <a:lnTo>
                    <a:pt x="529357" y="600425"/>
                  </a:lnTo>
                  <a:lnTo>
                    <a:pt x="535974" y="596949"/>
                  </a:lnTo>
                  <a:lnTo>
                    <a:pt x="542591" y="593472"/>
                  </a:lnTo>
                  <a:lnTo>
                    <a:pt x="549208" y="589990"/>
                  </a:lnTo>
                  <a:lnTo>
                    <a:pt x="555825" y="586500"/>
                  </a:lnTo>
                  <a:lnTo>
                    <a:pt x="562442" y="582999"/>
                  </a:lnTo>
                  <a:lnTo>
                    <a:pt x="569059" y="579483"/>
                  </a:lnTo>
                  <a:lnTo>
                    <a:pt x="575676" y="575949"/>
                  </a:lnTo>
                  <a:lnTo>
                    <a:pt x="582293" y="572393"/>
                  </a:lnTo>
                  <a:lnTo>
                    <a:pt x="588910" y="568812"/>
                  </a:lnTo>
                  <a:lnTo>
                    <a:pt x="595527" y="565203"/>
                  </a:lnTo>
                  <a:lnTo>
                    <a:pt x="602144" y="561562"/>
                  </a:lnTo>
                  <a:lnTo>
                    <a:pt x="608761" y="557887"/>
                  </a:lnTo>
                  <a:lnTo>
                    <a:pt x="615378" y="554175"/>
                  </a:lnTo>
                  <a:lnTo>
                    <a:pt x="621995" y="550423"/>
                  </a:lnTo>
                  <a:lnTo>
                    <a:pt x="628612" y="546629"/>
                  </a:lnTo>
                  <a:lnTo>
                    <a:pt x="635229" y="542791"/>
                  </a:lnTo>
                  <a:lnTo>
                    <a:pt x="641846" y="538907"/>
                  </a:lnTo>
                  <a:lnTo>
                    <a:pt x="648462" y="534974"/>
                  </a:lnTo>
                  <a:lnTo>
                    <a:pt x="655079" y="530993"/>
                  </a:lnTo>
                  <a:lnTo>
                    <a:pt x="661696" y="526962"/>
                  </a:lnTo>
                  <a:lnTo>
                    <a:pt x="668313" y="522880"/>
                  </a:lnTo>
                  <a:lnTo>
                    <a:pt x="674930" y="518747"/>
                  </a:lnTo>
                  <a:lnTo>
                    <a:pt x="681547" y="514562"/>
                  </a:lnTo>
                  <a:lnTo>
                    <a:pt x="688164" y="510326"/>
                  </a:lnTo>
                  <a:lnTo>
                    <a:pt x="694781" y="506038"/>
                  </a:lnTo>
                  <a:lnTo>
                    <a:pt x="701398" y="501699"/>
                  </a:lnTo>
                  <a:lnTo>
                    <a:pt x="708015" y="497310"/>
                  </a:lnTo>
                  <a:lnTo>
                    <a:pt x="714632" y="492872"/>
                  </a:lnTo>
                  <a:lnTo>
                    <a:pt x="721249" y="488385"/>
                  </a:lnTo>
                  <a:lnTo>
                    <a:pt x="727866" y="483850"/>
                  </a:lnTo>
                  <a:lnTo>
                    <a:pt x="734483" y="479269"/>
                  </a:lnTo>
                  <a:lnTo>
                    <a:pt x="741100" y="474642"/>
                  </a:lnTo>
                  <a:lnTo>
                    <a:pt x="747717" y="469972"/>
                  </a:lnTo>
                  <a:lnTo>
                    <a:pt x="754334" y="465259"/>
                  </a:lnTo>
                  <a:lnTo>
                    <a:pt x="760951" y="460505"/>
                  </a:lnTo>
                  <a:lnTo>
                    <a:pt x="767568" y="455712"/>
                  </a:lnTo>
                  <a:lnTo>
                    <a:pt x="774185" y="450880"/>
                  </a:lnTo>
                  <a:lnTo>
                    <a:pt x="780802" y="446012"/>
                  </a:lnTo>
                  <a:lnTo>
                    <a:pt x="787419" y="441108"/>
                  </a:lnTo>
                  <a:lnTo>
                    <a:pt x="794036" y="436171"/>
                  </a:lnTo>
                  <a:lnTo>
                    <a:pt x="800653" y="431201"/>
                  </a:lnTo>
                  <a:lnTo>
                    <a:pt x="807270" y="426200"/>
                  </a:lnTo>
                  <a:lnTo>
                    <a:pt x="813887" y="421170"/>
                  </a:lnTo>
                  <a:lnTo>
                    <a:pt x="820504" y="416112"/>
                  </a:lnTo>
                  <a:lnTo>
                    <a:pt x="827121" y="411026"/>
                  </a:lnTo>
                  <a:lnTo>
                    <a:pt x="833738" y="405915"/>
                  </a:lnTo>
                  <a:lnTo>
                    <a:pt x="840355" y="400780"/>
                  </a:lnTo>
                  <a:lnTo>
                    <a:pt x="846972" y="395621"/>
                  </a:lnTo>
                  <a:lnTo>
                    <a:pt x="853589" y="390440"/>
                  </a:lnTo>
                  <a:lnTo>
                    <a:pt x="860206" y="385238"/>
                  </a:lnTo>
                  <a:lnTo>
                    <a:pt x="866822" y="380016"/>
                  </a:lnTo>
                  <a:lnTo>
                    <a:pt x="873439" y="374774"/>
                  </a:lnTo>
                  <a:lnTo>
                    <a:pt x="880056" y="369515"/>
                  </a:lnTo>
                  <a:lnTo>
                    <a:pt x="886673" y="364238"/>
                  </a:lnTo>
                  <a:lnTo>
                    <a:pt x="893290" y="358945"/>
                  </a:lnTo>
                  <a:lnTo>
                    <a:pt x="899907" y="353636"/>
                  </a:lnTo>
                  <a:lnTo>
                    <a:pt x="906524" y="348313"/>
                  </a:lnTo>
                  <a:lnTo>
                    <a:pt x="913141" y="342975"/>
                  </a:lnTo>
                  <a:lnTo>
                    <a:pt x="919758" y="337624"/>
                  </a:lnTo>
                  <a:lnTo>
                    <a:pt x="926375" y="332260"/>
                  </a:lnTo>
                  <a:lnTo>
                    <a:pt x="932992" y="326884"/>
                  </a:lnTo>
                  <a:lnTo>
                    <a:pt x="939609" y="321497"/>
                  </a:lnTo>
                  <a:lnTo>
                    <a:pt x="946226" y="316099"/>
                  </a:lnTo>
                  <a:lnTo>
                    <a:pt x="952843" y="310690"/>
                  </a:lnTo>
                  <a:lnTo>
                    <a:pt x="959460" y="305272"/>
                  </a:lnTo>
                  <a:lnTo>
                    <a:pt x="966077" y="299844"/>
                  </a:lnTo>
                  <a:lnTo>
                    <a:pt x="972694" y="294407"/>
                  </a:lnTo>
                  <a:lnTo>
                    <a:pt x="979311" y="288962"/>
                  </a:lnTo>
                  <a:lnTo>
                    <a:pt x="985928" y="283508"/>
                  </a:lnTo>
                  <a:lnTo>
                    <a:pt x="992545" y="278047"/>
                  </a:lnTo>
                  <a:lnTo>
                    <a:pt x="999162" y="272579"/>
                  </a:lnTo>
                  <a:lnTo>
                    <a:pt x="1005779" y="267104"/>
                  </a:lnTo>
                  <a:lnTo>
                    <a:pt x="1012396" y="261621"/>
                  </a:lnTo>
                  <a:lnTo>
                    <a:pt x="1019013" y="256133"/>
                  </a:lnTo>
                  <a:lnTo>
                    <a:pt x="1025630" y="250639"/>
                  </a:lnTo>
                  <a:lnTo>
                    <a:pt x="1032247" y="245139"/>
                  </a:lnTo>
                  <a:lnTo>
                    <a:pt x="1038864" y="239633"/>
                  </a:lnTo>
                  <a:lnTo>
                    <a:pt x="1045481" y="234122"/>
                  </a:lnTo>
                  <a:lnTo>
                    <a:pt x="1052098" y="228606"/>
                  </a:lnTo>
                  <a:lnTo>
                    <a:pt x="1058715" y="223085"/>
                  </a:lnTo>
                  <a:lnTo>
                    <a:pt x="1065332" y="217560"/>
                  </a:lnTo>
                  <a:lnTo>
                    <a:pt x="1071949" y="212031"/>
                  </a:lnTo>
                  <a:lnTo>
                    <a:pt x="1078566" y="206497"/>
                  </a:lnTo>
                  <a:lnTo>
                    <a:pt x="1085182" y="200959"/>
                  </a:lnTo>
                  <a:lnTo>
                    <a:pt x="1091799" y="195417"/>
                  </a:lnTo>
                  <a:lnTo>
                    <a:pt x="1098416" y="189872"/>
                  </a:lnTo>
                  <a:lnTo>
                    <a:pt x="1105033" y="184324"/>
                  </a:lnTo>
                  <a:lnTo>
                    <a:pt x="1111650" y="178772"/>
                  </a:lnTo>
                  <a:lnTo>
                    <a:pt x="1118267" y="173216"/>
                  </a:lnTo>
                  <a:lnTo>
                    <a:pt x="1124884" y="167658"/>
                  </a:lnTo>
                  <a:lnTo>
                    <a:pt x="1131501" y="162097"/>
                  </a:lnTo>
                  <a:lnTo>
                    <a:pt x="1138118" y="156533"/>
                  </a:lnTo>
                  <a:lnTo>
                    <a:pt x="1144735" y="150966"/>
                  </a:lnTo>
                  <a:lnTo>
                    <a:pt x="1151352" y="145397"/>
                  </a:lnTo>
                  <a:lnTo>
                    <a:pt x="1157969" y="139825"/>
                  </a:lnTo>
                  <a:lnTo>
                    <a:pt x="1164586" y="134251"/>
                  </a:lnTo>
                  <a:lnTo>
                    <a:pt x="1171203" y="128674"/>
                  </a:lnTo>
                  <a:lnTo>
                    <a:pt x="1177820" y="123095"/>
                  </a:lnTo>
                  <a:lnTo>
                    <a:pt x="1184437" y="117514"/>
                  </a:lnTo>
                  <a:lnTo>
                    <a:pt x="1191054" y="111931"/>
                  </a:lnTo>
                  <a:lnTo>
                    <a:pt x="1197671" y="106346"/>
                  </a:lnTo>
                  <a:lnTo>
                    <a:pt x="1204288" y="100760"/>
                  </a:lnTo>
                  <a:lnTo>
                    <a:pt x="1210905" y="95171"/>
                  </a:lnTo>
                  <a:lnTo>
                    <a:pt x="1217522" y="89581"/>
                  </a:lnTo>
                  <a:lnTo>
                    <a:pt x="1224139" y="83989"/>
                  </a:lnTo>
                  <a:lnTo>
                    <a:pt x="1230756" y="78395"/>
                  </a:lnTo>
                  <a:lnTo>
                    <a:pt x="1237373" y="72800"/>
                  </a:lnTo>
                  <a:lnTo>
                    <a:pt x="1243990" y="67203"/>
                  </a:lnTo>
                  <a:lnTo>
                    <a:pt x="1250607" y="61604"/>
                  </a:lnTo>
                  <a:lnTo>
                    <a:pt x="1257224" y="56005"/>
                  </a:lnTo>
                  <a:lnTo>
                    <a:pt x="1263841" y="50404"/>
                  </a:lnTo>
                  <a:lnTo>
                    <a:pt x="1270458" y="44801"/>
                  </a:lnTo>
                  <a:lnTo>
                    <a:pt x="1277075" y="39198"/>
                  </a:lnTo>
                  <a:lnTo>
                    <a:pt x="1283692" y="33593"/>
                  </a:lnTo>
                  <a:lnTo>
                    <a:pt x="1290309" y="27986"/>
                  </a:lnTo>
                  <a:lnTo>
                    <a:pt x="1296925" y="22379"/>
                  </a:lnTo>
                  <a:lnTo>
                    <a:pt x="1303542" y="16771"/>
                  </a:lnTo>
                  <a:lnTo>
                    <a:pt x="1310159" y="11161"/>
                  </a:lnTo>
                  <a:lnTo>
                    <a:pt x="1316776" y="5551"/>
                  </a:lnTo>
                  <a:lnTo>
                    <a:pt x="13233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234286" y="4718086"/>
              <a:ext cx="1569463" cy="1073522"/>
            </a:xfrm>
            <a:custGeom>
              <a:avLst/>
              <a:pathLst>
                <a:path w="1569463" h="1073522">
                  <a:moveTo>
                    <a:pt x="1569463" y="0"/>
                  </a:moveTo>
                  <a:lnTo>
                    <a:pt x="1568221" y="795"/>
                  </a:lnTo>
                  <a:lnTo>
                    <a:pt x="1561604" y="5036"/>
                  </a:lnTo>
                  <a:lnTo>
                    <a:pt x="1554987" y="9278"/>
                  </a:lnTo>
                  <a:lnTo>
                    <a:pt x="1548370" y="13519"/>
                  </a:lnTo>
                  <a:lnTo>
                    <a:pt x="1541753" y="17762"/>
                  </a:lnTo>
                  <a:lnTo>
                    <a:pt x="1535136" y="22004"/>
                  </a:lnTo>
                  <a:lnTo>
                    <a:pt x="1528519" y="26247"/>
                  </a:lnTo>
                  <a:lnTo>
                    <a:pt x="1521902" y="30490"/>
                  </a:lnTo>
                  <a:lnTo>
                    <a:pt x="1515285" y="34733"/>
                  </a:lnTo>
                  <a:lnTo>
                    <a:pt x="1508669" y="38977"/>
                  </a:lnTo>
                  <a:lnTo>
                    <a:pt x="1502052" y="43221"/>
                  </a:lnTo>
                  <a:lnTo>
                    <a:pt x="1495435" y="47465"/>
                  </a:lnTo>
                  <a:lnTo>
                    <a:pt x="1488818" y="51710"/>
                  </a:lnTo>
                  <a:lnTo>
                    <a:pt x="1482201" y="55955"/>
                  </a:lnTo>
                  <a:lnTo>
                    <a:pt x="1475584" y="60201"/>
                  </a:lnTo>
                  <a:lnTo>
                    <a:pt x="1468967" y="64446"/>
                  </a:lnTo>
                  <a:lnTo>
                    <a:pt x="1462350" y="68693"/>
                  </a:lnTo>
                  <a:lnTo>
                    <a:pt x="1455733" y="72939"/>
                  </a:lnTo>
                  <a:lnTo>
                    <a:pt x="1449116" y="77186"/>
                  </a:lnTo>
                  <a:lnTo>
                    <a:pt x="1442499" y="81433"/>
                  </a:lnTo>
                  <a:lnTo>
                    <a:pt x="1435882" y="85681"/>
                  </a:lnTo>
                  <a:lnTo>
                    <a:pt x="1429265" y="89929"/>
                  </a:lnTo>
                  <a:lnTo>
                    <a:pt x="1422648" y="94177"/>
                  </a:lnTo>
                  <a:lnTo>
                    <a:pt x="1416031" y="98426"/>
                  </a:lnTo>
                  <a:lnTo>
                    <a:pt x="1409414" y="102675"/>
                  </a:lnTo>
                  <a:lnTo>
                    <a:pt x="1402797" y="106925"/>
                  </a:lnTo>
                  <a:lnTo>
                    <a:pt x="1396180" y="111175"/>
                  </a:lnTo>
                  <a:lnTo>
                    <a:pt x="1389563" y="115425"/>
                  </a:lnTo>
                  <a:lnTo>
                    <a:pt x="1382946" y="119676"/>
                  </a:lnTo>
                  <a:lnTo>
                    <a:pt x="1376329" y="123927"/>
                  </a:lnTo>
                  <a:lnTo>
                    <a:pt x="1369712" y="128179"/>
                  </a:lnTo>
                  <a:lnTo>
                    <a:pt x="1363095" y="132431"/>
                  </a:lnTo>
                  <a:lnTo>
                    <a:pt x="1356478" y="136683"/>
                  </a:lnTo>
                  <a:lnTo>
                    <a:pt x="1349861" y="140936"/>
                  </a:lnTo>
                  <a:lnTo>
                    <a:pt x="1343244" y="145190"/>
                  </a:lnTo>
                  <a:lnTo>
                    <a:pt x="1336627" y="149443"/>
                  </a:lnTo>
                  <a:lnTo>
                    <a:pt x="1330010" y="153697"/>
                  </a:lnTo>
                  <a:lnTo>
                    <a:pt x="1323393" y="157952"/>
                  </a:lnTo>
                  <a:lnTo>
                    <a:pt x="1316776" y="162206"/>
                  </a:lnTo>
                  <a:lnTo>
                    <a:pt x="1310159" y="166462"/>
                  </a:lnTo>
                  <a:lnTo>
                    <a:pt x="1303542" y="170717"/>
                  </a:lnTo>
                  <a:lnTo>
                    <a:pt x="1296925" y="174973"/>
                  </a:lnTo>
                  <a:lnTo>
                    <a:pt x="1290309" y="179230"/>
                  </a:lnTo>
                  <a:lnTo>
                    <a:pt x="1283692" y="183487"/>
                  </a:lnTo>
                  <a:lnTo>
                    <a:pt x="1277075" y="187744"/>
                  </a:lnTo>
                  <a:lnTo>
                    <a:pt x="1270458" y="192002"/>
                  </a:lnTo>
                  <a:lnTo>
                    <a:pt x="1263841" y="196260"/>
                  </a:lnTo>
                  <a:lnTo>
                    <a:pt x="1257224" y="200518"/>
                  </a:lnTo>
                  <a:lnTo>
                    <a:pt x="1250607" y="204777"/>
                  </a:lnTo>
                  <a:lnTo>
                    <a:pt x="1243990" y="209036"/>
                  </a:lnTo>
                  <a:lnTo>
                    <a:pt x="1237373" y="213295"/>
                  </a:lnTo>
                  <a:lnTo>
                    <a:pt x="1230756" y="217555"/>
                  </a:lnTo>
                  <a:lnTo>
                    <a:pt x="1224139" y="221815"/>
                  </a:lnTo>
                  <a:lnTo>
                    <a:pt x="1217522" y="226075"/>
                  </a:lnTo>
                  <a:lnTo>
                    <a:pt x="1210905" y="230336"/>
                  </a:lnTo>
                  <a:lnTo>
                    <a:pt x="1204288" y="234597"/>
                  </a:lnTo>
                  <a:lnTo>
                    <a:pt x="1197671" y="238858"/>
                  </a:lnTo>
                  <a:lnTo>
                    <a:pt x="1191054" y="243119"/>
                  </a:lnTo>
                  <a:lnTo>
                    <a:pt x="1184437" y="247381"/>
                  </a:lnTo>
                  <a:lnTo>
                    <a:pt x="1177820" y="251642"/>
                  </a:lnTo>
                  <a:lnTo>
                    <a:pt x="1171203" y="255904"/>
                  </a:lnTo>
                  <a:lnTo>
                    <a:pt x="1164586" y="260166"/>
                  </a:lnTo>
                  <a:lnTo>
                    <a:pt x="1157969" y="264428"/>
                  </a:lnTo>
                  <a:lnTo>
                    <a:pt x="1151352" y="268691"/>
                  </a:lnTo>
                  <a:lnTo>
                    <a:pt x="1144735" y="272953"/>
                  </a:lnTo>
                  <a:lnTo>
                    <a:pt x="1138118" y="277215"/>
                  </a:lnTo>
                  <a:lnTo>
                    <a:pt x="1131501" y="281477"/>
                  </a:lnTo>
                  <a:lnTo>
                    <a:pt x="1124884" y="285739"/>
                  </a:lnTo>
                  <a:lnTo>
                    <a:pt x="1118267" y="290001"/>
                  </a:lnTo>
                  <a:lnTo>
                    <a:pt x="1111650" y="294263"/>
                  </a:lnTo>
                  <a:lnTo>
                    <a:pt x="1105033" y="298524"/>
                  </a:lnTo>
                  <a:lnTo>
                    <a:pt x="1098416" y="302785"/>
                  </a:lnTo>
                  <a:lnTo>
                    <a:pt x="1091799" y="307046"/>
                  </a:lnTo>
                  <a:lnTo>
                    <a:pt x="1085182" y="311306"/>
                  </a:lnTo>
                  <a:lnTo>
                    <a:pt x="1078566" y="315566"/>
                  </a:lnTo>
                  <a:lnTo>
                    <a:pt x="1071949" y="319825"/>
                  </a:lnTo>
                  <a:lnTo>
                    <a:pt x="1065332" y="324083"/>
                  </a:lnTo>
                  <a:lnTo>
                    <a:pt x="1058715" y="328341"/>
                  </a:lnTo>
                  <a:lnTo>
                    <a:pt x="1052098" y="332597"/>
                  </a:lnTo>
                  <a:lnTo>
                    <a:pt x="1045481" y="336853"/>
                  </a:lnTo>
                  <a:lnTo>
                    <a:pt x="1038864" y="341107"/>
                  </a:lnTo>
                  <a:lnTo>
                    <a:pt x="1032247" y="345361"/>
                  </a:lnTo>
                  <a:lnTo>
                    <a:pt x="1025630" y="349612"/>
                  </a:lnTo>
                  <a:lnTo>
                    <a:pt x="1019013" y="353863"/>
                  </a:lnTo>
                  <a:lnTo>
                    <a:pt x="1012396" y="358111"/>
                  </a:lnTo>
                  <a:lnTo>
                    <a:pt x="1005779" y="362358"/>
                  </a:lnTo>
                  <a:lnTo>
                    <a:pt x="999162" y="366603"/>
                  </a:lnTo>
                  <a:lnTo>
                    <a:pt x="992545" y="370845"/>
                  </a:lnTo>
                  <a:lnTo>
                    <a:pt x="985928" y="375085"/>
                  </a:lnTo>
                  <a:lnTo>
                    <a:pt x="979311" y="379322"/>
                  </a:lnTo>
                  <a:lnTo>
                    <a:pt x="972694" y="383557"/>
                  </a:lnTo>
                  <a:lnTo>
                    <a:pt x="966077" y="387788"/>
                  </a:lnTo>
                  <a:lnTo>
                    <a:pt x="959460" y="392016"/>
                  </a:lnTo>
                  <a:lnTo>
                    <a:pt x="952843" y="396240"/>
                  </a:lnTo>
                  <a:lnTo>
                    <a:pt x="946226" y="400461"/>
                  </a:lnTo>
                  <a:lnTo>
                    <a:pt x="939609" y="404677"/>
                  </a:lnTo>
                  <a:lnTo>
                    <a:pt x="932992" y="408888"/>
                  </a:lnTo>
                  <a:lnTo>
                    <a:pt x="926375" y="413095"/>
                  </a:lnTo>
                  <a:lnTo>
                    <a:pt x="919758" y="417296"/>
                  </a:lnTo>
                  <a:lnTo>
                    <a:pt x="913141" y="421491"/>
                  </a:lnTo>
                  <a:lnTo>
                    <a:pt x="906524" y="425680"/>
                  </a:lnTo>
                  <a:lnTo>
                    <a:pt x="899907" y="429863"/>
                  </a:lnTo>
                  <a:lnTo>
                    <a:pt x="893290" y="434038"/>
                  </a:lnTo>
                  <a:lnTo>
                    <a:pt x="886673" y="438206"/>
                  </a:lnTo>
                  <a:lnTo>
                    <a:pt x="880056" y="442365"/>
                  </a:lnTo>
                  <a:lnTo>
                    <a:pt x="873439" y="446516"/>
                  </a:lnTo>
                  <a:lnTo>
                    <a:pt x="866822" y="450658"/>
                  </a:lnTo>
                  <a:lnTo>
                    <a:pt x="860206" y="454790"/>
                  </a:lnTo>
                  <a:lnTo>
                    <a:pt x="853589" y="458911"/>
                  </a:lnTo>
                  <a:lnTo>
                    <a:pt x="846972" y="463022"/>
                  </a:lnTo>
                  <a:lnTo>
                    <a:pt x="840355" y="467120"/>
                  </a:lnTo>
                  <a:lnTo>
                    <a:pt x="833738" y="471206"/>
                  </a:lnTo>
                  <a:lnTo>
                    <a:pt x="827121" y="475279"/>
                  </a:lnTo>
                  <a:lnTo>
                    <a:pt x="820504" y="479338"/>
                  </a:lnTo>
                  <a:lnTo>
                    <a:pt x="813887" y="483383"/>
                  </a:lnTo>
                  <a:lnTo>
                    <a:pt x="807270" y="487412"/>
                  </a:lnTo>
                  <a:lnTo>
                    <a:pt x="800653" y="491425"/>
                  </a:lnTo>
                  <a:lnTo>
                    <a:pt x="794036" y="495422"/>
                  </a:lnTo>
                  <a:lnTo>
                    <a:pt x="787419" y="499402"/>
                  </a:lnTo>
                  <a:lnTo>
                    <a:pt x="780802" y="503364"/>
                  </a:lnTo>
                  <a:lnTo>
                    <a:pt x="774185" y="507307"/>
                  </a:lnTo>
                  <a:lnTo>
                    <a:pt x="767568" y="511232"/>
                  </a:lnTo>
                  <a:lnTo>
                    <a:pt x="760951" y="515138"/>
                  </a:lnTo>
                  <a:lnTo>
                    <a:pt x="754334" y="519024"/>
                  </a:lnTo>
                  <a:lnTo>
                    <a:pt x="747717" y="522890"/>
                  </a:lnTo>
                  <a:lnTo>
                    <a:pt x="741100" y="526737"/>
                  </a:lnTo>
                  <a:lnTo>
                    <a:pt x="734483" y="530564"/>
                  </a:lnTo>
                  <a:lnTo>
                    <a:pt x="727866" y="534373"/>
                  </a:lnTo>
                  <a:lnTo>
                    <a:pt x="721249" y="538162"/>
                  </a:lnTo>
                  <a:lnTo>
                    <a:pt x="714632" y="541933"/>
                  </a:lnTo>
                  <a:lnTo>
                    <a:pt x="708015" y="545687"/>
                  </a:lnTo>
                  <a:lnTo>
                    <a:pt x="701398" y="549426"/>
                  </a:lnTo>
                  <a:lnTo>
                    <a:pt x="694781" y="553150"/>
                  </a:lnTo>
                  <a:lnTo>
                    <a:pt x="688164" y="556861"/>
                  </a:lnTo>
                  <a:lnTo>
                    <a:pt x="681547" y="560561"/>
                  </a:lnTo>
                  <a:lnTo>
                    <a:pt x="674930" y="564253"/>
                  </a:lnTo>
                  <a:lnTo>
                    <a:pt x="668313" y="567939"/>
                  </a:lnTo>
                  <a:lnTo>
                    <a:pt x="661696" y="571622"/>
                  </a:lnTo>
                  <a:lnTo>
                    <a:pt x="655079" y="575304"/>
                  </a:lnTo>
                  <a:lnTo>
                    <a:pt x="648462" y="578989"/>
                  </a:lnTo>
                  <a:lnTo>
                    <a:pt x="641846" y="582681"/>
                  </a:lnTo>
                  <a:lnTo>
                    <a:pt x="635229" y="586382"/>
                  </a:lnTo>
                  <a:lnTo>
                    <a:pt x="628612" y="590097"/>
                  </a:lnTo>
                  <a:lnTo>
                    <a:pt x="621995" y="593829"/>
                  </a:lnTo>
                  <a:lnTo>
                    <a:pt x="615378" y="597582"/>
                  </a:lnTo>
                  <a:lnTo>
                    <a:pt x="608761" y="601359"/>
                  </a:lnTo>
                  <a:lnTo>
                    <a:pt x="602144" y="605165"/>
                  </a:lnTo>
                  <a:lnTo>
                    <a:pt x="595527" y="609001"/>
                  </a:lnTo>
                  <a:lnTo>
                    <a:pt x="588910" y="612873"/>
                  </a:lnTo>
                  <a:lnTo>
                    <a:pt x="582293" y="616782"/>
                  </a:lnTo>
                  <a:lnTo>
                    <a:pt x="575676" y="620732"/>
                  </a:lnTo>
                  <a:lnTo>
                    <a:pt x="569059" y="624725"/>
                  </a:lnTo>
                  <a:lnTo>
                    <a:pt x="562442" y="628763"/>
                  </a:lnTo>
                  <a:lnTo>
                    <a:pt x="555825" y="632848"/>
                  </a:lnTo>
                  <a:lnTo>
                    <a:pt x="549208" y="636981"/>
                  </a:lnTo>
                  <a:lnTo>
                    <a:pt x="542591" y="641165"/>
                  </a:lnTo>
                  <a:lnTo>
                    <a:pt x="535974" y="645399"/>
                  </a:lnTo>
                  <a:lnTo>
                    <a:pt x="529357" y="649684"/>
                  </a:lnTo>
                  <a:lnTo>
                    <a:pt x="522740" y="654020"/>
                  </a:lnTo>
                  <a:lnTo>
                    <a:pt x="516123" y="658408"/>
                  </a:lnTo>
                  <a:lnTo>
                    <a:pt x="509506" y="662847"/>
                  </a:lnTo>
                  <a:lnTo>
                    <a:pt x="502889" y="667336"/>
                  </a:lnTo>
                  <a:lnTo>
                    <a:pt x="496272" y="671875"/>
                  </a:lnTo>
                  <a:lnTo>
                    <a:pt x="489655" y="676463"/>
                  </a:lnTo>
                  <a:lnTo>
                    <a:pt x="483038" y="681098"/>
                  </a:lnTo>
                  <a:lnTo>
                    <a:pt x="476421" y="685779"/>
                  </a:lnTo>
                  <a:lnTo>
                    <a:pt x="469804" y="690506"/>
                  </a:lnTo>
                  <a:lnTo>
                    <a:pt x="463187" y="695275"/>
                  </a:lnTo>
                  <a:lnTo>
                    <a:pt x="456570" y="700087"/>
                  </a:lnTo>
                  <a:lnTo>
                    <a:pt x="449953" y="704939"/>
                  </a:lnTo>
                  <a:lnTo>
                    <a:pt x="443336" y="709830"/>
                  </a:lnTo>
                  <a:lnTo>
                    <a:pt x="436719" y="714758"/>
                  </a:lnTo>
                  <a:lnTo>
                    <a:pt x="430103" y="719722"/>
                  </a:lnTo>
                  <a:lnTo>
                    <a:pt x="423486" y="724719"/>
                  </a:lnTo>
                  <a:lnTo>
                    <a:pt x="416869" y="729749"/>
                  </a:lnTo>
                  <a:lnTo>
                    <a:pt x="410252" y="734810"/>
                  </a:lnTo>
                  <a:lnTo>
                    <a:pt x="403635" y="739900"/>
                  </a:lnTo>
                  <a:lnTo>
                    <a:pt x="397018" y="745018"/>
                  </a:lnTo>
                  <a:lnTo>
                    <a:pt x="390401" y="750162"/>
                  </a:lnTo>
                  <a:lnTo>
                    <a:pt x="383784" y="755332"/>
                  </a:lnTo>
                  <a:lnTo>
                    <a:pt x="377167" y="760525"/>
                  </a:lnTo>
                  <a:lnTo>
                    <a:pt x="370550" y="765741"/>
                  </a:lnTo>
                  <a:lnTo>
                    <a:pt x="363933" y="770978"/>
                  </a:lnTo>
                  <a:lnTo>
                    <a:pt x="357316" y="776235"/>
                  </a:lnTo>
                  <a:lnTo>
                    <a:pt x="350699" y="781512"/>
                  </a:lnTo>
                  <a:lnTo>
                    <a:pt x="344082" y="786807"/>
                  </a:lnTo>
                  <a:lnTo>
                    <a:pt x="337465" y="792118"/>
                  </a:lnTo>
                  <a:lnTo>
                    <a:pt x="330848" y="797446"/>
                  </a:lnTo>
                  <a:lnTo>
                    <a:pt x="324231" y="802790"/>
                  </a:lnTo>
                  <a:lnTo>
                    <a:pt x="317614" y="808148"/>
                  </a:lnTo>
                  <a:lnTo>
                    <a:pt x="310997" y="813519"/>
                  </a:lnTo>
                  <a:lnTo>
                    <a:pt x="304380" y="818904"/>
                  </a:lnTo>
                  <a:lnTo>
                    <a:pt x="297763" y="824300"/>
                  </a:lnTo>
                  <a:lnTo>
                    <a:pt x="291146" y="829709"/>
                  </a:lnTo>
                  <a:lnTo>
                    <a:pt x="284529" y="835128"/>
                  </a:lnTo>
                  <a:lnTo>
                    <a:pt x="277912" y="840558"/>
                  </a:lnTo>
                  <a:lnTo>
                    <a:pt x="271295" y="845998"/>
                  </a:lnTo>
                  <a:lnTo>
                    <a:pt x="264678" y="851446"/>
                  </a:lnTo>
                  <a:lnTo>
                    <a:pt x="258061" y="856904"/>
                  </a:lnTo>
                  <a:lnTo>
                    <a:pt x="251444" y="862370"/>
                  </a:lnTo>
                  <a:lnTo>
                    <a:pt x="244827" y="867844"/>
                  </a:lnTo>
                  <a:lnTo>
                    <a:pt x="238210" y="873326"/>
                  </a:lnTo>
                  <a:lnTo>
                    <a:pt x="231593" y="878814"/>
                  </a:lnTo>
                  <a:lnTo>
                    <a:pt x="224976" y="884310"/>
                  </a:lnTo>
                  <a:lnTo>
                    <a:pt x="218359" y="889812"/>
                  </a:lnTo>
                  <a:lnTo>
                    <a:pt x="211743" y="895319"/>
                  </a:lnTo>
                  <a:lnTo>
                    <a:pt x="205126" y="900833"/>
                  </a:lnTo>
                  <a:lnTo>
                    <a:pt x="198509" y="906352"/>
                  </a:lnTo>
                  <a:lnTo>
                    <a:pt x="191892" y="911876"/>
                  </a:lnTo>
                  <a:lnTo>
                    <a:pt x="185275" y="917405"/>
                  </a:lnTo>
                  <a:lnTo>
                    <a:pt x="178658" y="922939"/>
                  </a:lnTo>
                  <a:lnTo>
                    <a:pt x="172041" y="928478"/>
                  </a:lnTo>
                  <a:lnTo>
                    <a:pt x="165424" y="934020"/>
                  </a:lnTo>
                  <a:lnTo>
                    <a:pt x="158807" y="939567"/>
                  </a:lnTo>
                  <a:lnTo>
                    <a:pt x="152190" y="945117"/>
                  </a:lnTo>
                  <a:lnTo>
                    <a:pt x="145573" y="950671"/>
                  </a:lnTo>
                  <a:lnTo>
                    <a:pt x="138956" y="956229"/>
                  </a:lnTo>
                  <a:lnTo>
                    <a:pt x="132339" y="961790"/>
                  </a:lnTo>
                  <a:lnTo>
                    <a:pt x="125722" y="967354"/>
                  </a:lnTo>
                  <a:lnTo>
                    <a:pt x="119105" y="972921"/>
                  </a:lnTo>
                  <a:lnTo>
                    <a:pt x="112488" y="978491"/>
                  </a:lnTo>
                  <a:lnTo>
                    <a:pt x="105871" y="984064"/>
                  </a:lnTo>
                  <a:lnTo>
                    <a:pt x="99254" y="989640"/>
                  </a:lnTo>
                  <a:lnTo>
                    <a:pt x="92637" y="995218"/>
                  </a:lnTo>
                  <a:lnTo>
                    <a:pt x="86020" y="1000798"/>
                  </a:lnTo>
                  <a:lnTo>
                    <a:pt x="79403" y="1006381"/>
                  </a:lnTo>
                  <a:lnTo>
                    <a:pt x="72786" y="1011966"/>
                  </a:lnTo>
                  <a:lnTo>
                    <a:pt x="66169" y="1017553"/>
                  </a:lnTo>
                  <a:lnTo>
                    <a:pt x="59552" y="1023142"/>
                  </a:lnTo>
                  <a:lnTo>
                    <a:pt x="52935" y="1028733"/>
                  </a:lnTo>
                  <a:lnTo>
                    <a:pt x="46318" y="1034325"/>
                  </a:lnTo>
                  <a:lnTo>
                    <a:pt x="39701" y="1039920"/>
                  </a:lnTo>
                  <a:lnTo>
                    <a:pt x="33084" y="1045516"/>
                  </a:lnTo>
                  <a:lnTo>
                    <a:pt x="26467" y="1051114"/>
                  </a:lnTo>
                  <a:lnTo>
                    <a:pt x="19850" y="1056714"/>
                  </a:lnTo>
                  <a:lnTo>
                    <a:pt x="13233" y="1062315"/>
                  </a:lnTo>
                  <a:lnTo>
                    <a:pt x="6616" y="1067918"/>
                  </a:lnTo>
                  <a:lnTo>
                    <a:pt x="0" y="1073522"/>
                  </a:lnTo>
                  <a:lnTo>
                    <a:pt x="0" y="107352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234286" y="4718086"/>
              <a:ext cx="1429266" cy="996983"/>
            </a:xfrm>
            <a:custGeom>
              <a:avLst/>
              <a:pathLst>
                <a:path w="1429266" h="996983">
                  <a:moveTo>
                    <a:pt x="0" y="996983"/>
                  </a:moveTo>
                  <a:lnTo>
                    <a:pt x="6616" y="992058"/>
                  </a:lnTo>
                  <a:lnTo>
                    <a:pt x="13233" y="987134"/>
                  </a:lnTo>
                  <a:lnTo>
                    <a:pt x="19850" y="982210"/>
                  </a:lnTo>
                  <a:lnTo>
                    <a:pt x="26467" y="977287"/>
                  </a:lnTo>
                  <a:lnTo>
                    <a:pt x="33084" y="972365"/>
                  </a:lnTo>
                  <a:lnTo>
                    <a:pt x="39701" y="967445"/>
                  </a:lnTo>
                  <a:lnTo>
                    <a:pt x="46318" y="962525"/>
                  </a:lnTo>
                  <a:lnTo>
                    <a:pt x="52935" y="957607"/>
                  </a:lnTo>
                  <a:lnTo>
                    <a:pt x="59552" y="952689"/>
                  </a:lnTo>
                  <a:lnTo>
                    <a:pt x="66169" y="947773"/>
                  </a:lnTo>
                  <a:lnTo>
                    <a:pt x="72786" y="942859"/>
                  </a:lnTo>
                  <a:lnTo>
                    <a:pt x="79403" y="937946"/>
                  </a:lnTo>
                  <a:lnTo>
                    <a:pt x="86020" y="933034"/>
                  </a:lnTo>
                  <a:lnTo>
                    <a:pt x="92637" y="928125"/>
                  </a:lnTo>
                  <a:lnTo>
                    <a:pt x="99254" y="923216"/>
                  </a:lnTo>
                  <a:lnTo>
                    <a:pt x="105871" y="918310"/>
                  </a:lnTo>
                  <a:lnTo>
                    <a:pt x="112488" y="913406"/>
                  </a:lnTo>
                  <a:lnTo>
                    <a:pt x="119105" y="908504"/>
                  </a:lnTo>
                  <a:lnTo>
                    <a:pt x="125722" y="903604"/>
                  </a:lnTo>
                  <a:lnTo>
                    <a:pt x="132339" y="898706"/>
                  </a:lnTo>
                  <a:lnTo>
                    <a:pt x="138956" y="893811"/>
                  </a:lnTo>
                  <a:lnTo>
                    <a:pt x="145573" y="888919"/>
                  </a:lnTo>
                  <a:lnTo>
                    <a:pt x="152190" y="884029"/>
                  </a:lnTo>
                  <a:lnTo>
                    <a:pt x="158807" y="879143"/>
                  </a:lnTo>
                  <a:lnTo>
                    <a:pt x="165424" y="874259"/>
                  </a:lnTo>
                  <a:lnTo>
                    <a:pt x="172041" y="869379"/>
                  </a:lnTo>
                  <a:lnTo>
                    <a:pt x="178658" y="864503"/>
                  </a:lnTo>
                  <a:lnTo>
                    <a:pt x="185275" y="859630"/>
                  </a:lnTo>
                  <a:lnTo>
                    <a:pt x="191892" y="854762"/>
                  </a:lnTo>
                  <a:lnTo>
                    <a:pt x="198509" y="849898"/>
                  </a:lnTo>
                  <a:lnTo>
                    <a:pt x="205126" y="845038"/>
                  </a:lnTo>
                  <a:lnTo>
                    <a:pt x="211743" y="840183"/>
                  </a:lnTo>
                  <a:lnTo>
                    <a:pt x="218359" y="835333"/>
                  </a:lnTo>
                  <a:lnTo>
                    <a:pt x="224976" y="830489"/>
                  </a:lnTo>
                  <a:lnTo>
                    <a:pt x="231593" y="825650"/>
                  </a:lnTo>
                  <a:lnTo>
                    <a:pt x="238210" y="820818"/>
                  </a:lnTo>
                  <a:lnTo>
                    <a:pt x="244827" y="815992"/>
                  </a:lnTo>
                  <a:lnTo>
                    <a:pt x="251444" y="811173"/>
                  </a:lnTo>
                  <a:lnTo>
                    <a:pt x="258061" y="806362"/>
                  </a:lnTo>
                  <a:lnTo>
                    <a:pt x="264678" y="801558"/>
                  </a:lnTo>
                  <a:lnTo>
                    <a:pt x="271295" y="796762"/>
                  </a:lnTo>
                  <a:lnTo>
                    <a:pt x="277912" y="791976"/>
                  </a:lnTo>
                  <a:lnTo>
                    <a:pt x="284529" y="787198"/>
                  </a:lnTo>
                  <a:lnTo>
                    <a:pt x="291146" y="782431"/>
                  </a:lnTo>
                  <a:lnTo>
                    <a:pt x="297763" y="777674"/>
                  </a:lnTo>
                  <a:lnTo>
                    <a:pt x="304380" y="772928"/>
                  </a:lnTo>
                  <a:lnTo>
                    <a:pt x="310997" y="768194"/>
                  </a:lnTo>
                  <a:lnTo>
                    <a:pt x="317614" y="763472"/>
                  </a:lnTo>
                  <a:lnTo>
                    <a:pt x="324231" y="758764"/>
                  </a:lnTo>
                  <a:lnTo>
                    <a:pt x="330848" y="754069"/>
                  </a:lnTo>
                  <a:lnTo>
                    <a:pt x="337465" y="749390"/>
                  </a:lnTo>
                  <a:lnTo>
                    <a:pt x="344082" y="744726"/>
                  </a:lnTo>
                  <a:lnTo>
                    <a:pt x="350699" y="740078"/>
                  </a:lnTo>
                  <a:lnTo>
                    <a:pt x="357316" y="735448"/>
                  </a:lnTo>
                  <a:lnTo>
                    <a:pt x="363933" y="730837"/>
                  </a:lnTo>
                  <a:lnTo>
                    <a:pt x="370550" y="726245"/>
                  </a:lnTo>
                  <a:lnTo>
                    <a:pt x="377167" y="721674"/>
                  </a:lnTo>
                  <a:lnTo>
                    <a:pt x="383784" y="717124"/>
                  </a:lnTo>
                  <a:lnTo>
                    <a:pt x="390401" y="712596"/>
                  </a:lnTo>
                  <a:lnTo>
                    <a:pt x="397018" y="708093"/>
                  </a:lnTo>
                  <a:lnTo>
                    <a:pt x="403635" y="703614"/>
                  </a:lnTo>
                  <a:lnTo>
                    <a:pt x="410252" y="699161"/>
                  </a:lnTo>
                  <a:lnTo>
                    <a:pt x="416869" y="694736"/>
                  </a:lnTo>
                  <a:lnTo>
                    <a:pt x="423486" y="690339"/>
                  </a:lnTo>
                  <a:lnTo>
                    <a:pt x="430103" y="685971"/>
                  </a:lnTo>
                  <a:lnTo>
                    <a:pt x="436719" y="681633"/>
                  </a:lnTo>
                  <a:lnTo>
                    <a:pt x="443336" y="677327"/>
                  </a:lnTo>
                  <a:lnTo>
                    <a:pt x="449953" y="673053"/>
                  </a:lnTo>
                  <a:lnTo>
                    <a:pt x="456570" y="668812"/>
                  </a:lnTo>
                  <a:lnTo>
                    <a:pt x="463187" y="664606"/>
                  </a:lnTo>
                  <a:lnTo>
                    <a:pt x="469804" y="660434"/>
                  </a:lnTo>
                  <a:lnTo>
                    <a:pt x="476421" y="656297"/>
                  </a:lnTo>
                  <a:lnTo>
                    <a:pt x="483038" y="652196"/>
                  </a:lnTo>
                  <a:lnTo>
                    <a:pt x="489655" y="648130"/>
                  </a:lnTo>
                  <a:lnTo>
                    <a:pt x="496272" y="644099"/>
                  </a:lnTo>
                  <a:lnTo>
                    <a:pt x="502889" y="640104"/>
                  </a:lnTo>
                  <a:lnTo>
                    <a:pt x="509506" y="636144"/>
                  </a:lnTo>
                  <a:lnTo>
                    <a:pt x="516123" y="632218"/>
                  </a:lnTo>
                  <a:lnTo>
                    <a:pt x="522740" y="628325"/>
                  </a:lnTo>
                  <a:lnTo>
                    <a:pt x="529357" y="624463"/>
                  </a:lnTo>
                  <a:lnTo>
                    <a:pt x="535974" y="620631"/>
                  </a:lnTo>
                  <a:lnTo>
                    <a:pt x="542591" y="616827"/>
                  </a:lnTo>
                  <a:lnTo>
                    <a:pt x="549208" y="613050"/>
                  </a:lnTo>
                  <a:lnTo>
                    <a:pt x="555825" y="609295"/>
                  </a:lnTo>
                  <a:lnTo>
                    <a:pt x="562442" y="605561"/>
                  </a:lnTo>
                  <a:lnTo>
                    <a:pt x="569059" y="601845"/>
                  </a:lnTo>
                  <a:lnTo>
                    <a:pt x="575676" y="598144"/>
                  </a:lnTo>
                  <a:lnTo>
                    <a:pt x="582293" y="594453"/>
                  </a:lnTo>
                  <a:lnTo>
                    <a:pt x="588910" y="590771"/>
                  </a:lnTo>
                  <a:lnTo>
                    <a:pt x="595527" y="587092"/>
                  </a:lnTo>
                  <a:lnTo>
                    <a:pt x="602144" y="583414"/>
                  </a:lnTo>
                  <a:lnTo>
                    <a:pt x="608761" y="579734"/>
                  </a:lnTo>
                  <a:lnTo>
                    <a:pt x="615378" y="576046"/>
                  </a:lnTo>
                  <a:lnTo>
                    <a:pt x="621995" y="572349"/>
                  </a:lnTo>
                  <a:lnTo>
                    <a:pt x="628612" y="568637"/>
                  </a:lnTo>
                  <a:lnTo>
                    <a:pt x="635229" y="564910"/>
                  </a:lnTo>
                  <a:lnTo>
                    <a:pt x="641846" y="561162"/>
                  </a:lnTo>
                  <a:lnTo>
                    <a:pt x="648462" y="557392"/>
                  </a:lnTo>
                  <a:lnTo>
                    <a:pt x="655079" y="553597"/>
                  </a:lnTo>
                  <a:lnTo>
                    <a:pt x="661696" y="549774"/>
                  </a:lnTo>
                  <a:lnTo>
                    <a:pt x="668313" y="545922"/>
                  </a:lnTo>
                  <a:lnTo>
                    <a:pt x="674930" y="542039"/>
                  </a:lnTo>
                  <a:lnTo>
                    <a:pt x="681547" y="538123"/>
                  </a:lnTo>
                  <a:lnTo>
                    <a:pt x="688164" y="534174"/>
                  </a:lnTo>
                  <a:lnTo>
                    <a:pt x="694781" y="530190"/>
                  </a:lnTo>
                  <a:lnTo>
                    <a:pt x="701398" y="526171"/>
                  </a:lnTo>
                  <a:lnTo>
                    <a:pt x="708015" y="522116"/>
                  </a:lnTo>
                  <a:lnTo>
                    <a:pt x="714632" y="518026"/>
                  </a:lnTo>
                  <a:lnTo>
                    <a:pt x="721249" y="513901"/>
                  </a:lnTo>
                  <a:lnTo>
                    <a:pt x="727866" y="509740"/>
                  </a:lnTo>
                  <a:lnTo>
                    <a:pt x="734483" y="505544"/>
                  </a:lnTo>
                  <a:lnTo>
                    <a:pt x="741100" y="501314"/>
                  </a:lnTo>
                  <a:lnTo>
                    <a:pt x="747717" y="497051"/>
                  </a:lnTo>
                  <a:lnTo>
                    <a:pt x="754334" y="492755"/>
                  </a:lnTo>
                  <a:lnTo>
                    <a:pt x="760951" y="488427"/>
                  </a:lnTo>
                  <a:lnTo>
                    <a:pt x="767568" y="484069"/>
                  </a:lnTo>
                  <a:lnTo>
                    <a:pt x="774185" y="479681"/>
                  </a:lnTo>
                  <a:lnTo>
                    <a:pt x="780802" y="475264"/>
                  </a:lnTo>
                  <a:lnTo>
                    <a:pt x="787419" y="470820"/>
                  </a:lnTo>
                  <a:lnTo>
                    <a:pt x="794036" y="466350"/>
                  </a:lnTo>
                  <a:lnTo>
                    <a:pt x="800653" y="461854"/>
                  </a:lnTo>
                  <a:lnTo>
                    <a:pt x="807270" y="457334"/>
                  </a:lnTo>
                  <a:lnTo>
                    <a:pt x="813887" y="452791"/>
                  </a:lnTo>
                  <a:lnTo>
                    <a:pt x="820504" y="448226"/>
                  </a:lnTo>
                  <a:lnTo>
                    <a:pt x="827121" y="443641"/>
                  </a:lnTo>
                  <a:lnTo>
                    <a:pt x="833738" y="439035"/>
                  </a:lnTo>
                  <a:lnTo>
                    <a:pt x="840355" y="434411"/>
                  </a:lnTo>
                  <a:lnTo>
                    <a:pt x="846972" y="429769"/>
                  </a:lnTo>
                  <a:lnTo>
                    <a:pt x="853589" y="425111"/>
                  </a:lnTo>
                  <a:lnTo>
                    <a:pt x="860206" y="420436"/>
                  </a:lnTo>
                  <a:lnTo>
                    <a:pt x="866822" y="415746"/>
                  </a:lnTo>
                  <a:lnTo>
                    <a:pt x="873439" y="411042"/>
                  </a:lnTo>
                  <a:lnTo>
                    <a:pt x="880056" y="406325"/>
                  </a:lnTo>
                  <a:lnTo>
                    <a:pt x="886673" y="401594"/>
                  </a:lnTo>
                  <a:lnTo>
                    <a:pt x="893290" y="396852"/>
                  </a:lnTo>
                  <a:lnTo>
                    <a:pt x="899907" y="392099"/>
                  </a:lnTo>
                  <a:lnTo>
                    <a:pt x="906524" y="387334"/>
                  </a:lnTo>
                  <a:lnTo>
                    <a:pt x="913141" y="382560"/>
                  </a:lnTo>
                  <a:lnTo>
                    <a:pt x="919758" y="377776"/>
                  </a:lnTo>
                  <a:lnTo>
                    <a:pt x="926375" y="372983"/>
                  </a:lnTo>
                  <a:lnTo>
                    <a:pt x="932992" y="368182"/>
                  </a:lnTo>
                  <a:lnTo>
                    <a:pt x="939609" y="363373"/>
                  </a:lnTo>
                  <a:lnTo>
                    <a:pt x="946226" y="358556"/>
                  </a:lnTo>
                  <a:lnTo>
                    <a:pt x="952843" y="353733"/>
                  </a:lnTo>
                  <a:lnTo>
                    <a:pt x="959460" y="348902"/>
                  </a:lnTo>
                  <a:lnTo>
                    <a:pt x="966077" y="344066"/>
                  </a:lnTo>
                  <a:lnTo>
                    <a:pt x="972694" y="339223"/>
                  </a:lnTo>
                  <a:lnTo>
                    <a:pt x="979311" y="334375"/>
                  </a:lnTo>
                  <a:lnTo>
                    <a:pt x="985928" y="329522"/>
                  </a:lnTo>
                  <a:lnTo>
                    <a:pt x="992545" y="324664"/>
                  </a:lnTo>
                  <a:lnTo>
                    <a:pt x="999162" y="319801"/>
                  </a:lnTo>
                  <a:lnTo>
                    <a:pt x="1005779" y="314934"/>
                  </a:lnTo>
                  <a:lnTo>
                    <a:pt x="1012396" y="310062"/>
                  </a:lnTo>
                  <a:lnTo>
                    <a:pt x="1019013" y="305187"/>
                  </a:lnTo>
                  <a:lnTo>
                    <a:pt x="1025630" y="300308"/>
                  </a:lnTo>
                  <a:lnTo>
                    <a:pt x="1032247" y="295426"/>
                  </a:lnTo>
                  <a:lnTo>
                    <a:pt x="1038864" y="290540"/>
                  </a:lnTo>
                  <a:lnTo>
                    <a:pt x="1045481" y="285652"/>
                  </a:lnTo>
                  <a:lnTo>
                    <a:pt x="1052098" y="280760"/>
                  </a:lnTo>
                  <a:lnTo>
                    <a:pt x="1058715" y="275866"/>
                  </a:lnTo>
                  <a:lnTo>
                    <a:pt x="1065332" y="270969"/>
                  </a:lnTo>
                  <a:lnTo>
                    <a:pt x="1071949" y="266070"/>
                  </a:lnTo>
                  <a:lnTo>
                    <a:pt x="1078566" y="261169"/>
                  </a:lnTo>
                  <a:lnTo>
                    <a:pt x="1085182" y="256265"/>
                  </a:lnTo>
                  <a:lnTo>
                    <a:pt x="1091799" y="251359"/>
                  </a:lnTo>
                  <a:lnTo>
                    <a:pt x="1098416" y="246452"/>
                  </a:lnTo>
                  <a:lnTo>
                    <a:pt x="1105033" y="241543"/>
                  </a:lnTo>
                  <a:lnTo>
                    <a:pt x="1111650" y="236632"/>
                  </a:lnTo>
                  <a:lnTo>
                    <a:pt x="1118267" y="231719"/>
                  </a:lnTo>
                  <a:lnTo>
                    <a:pt x="1124884" y="226805"/>
                  </a:lnTo>
                  <a:lnTo>
                    <a:pt x="1131501" y="221890"/>
                  </a:lnTo>
                  <a:lnTo>
                    <a:pt x="1138118" y="216973"/>
                  </a:lnTo>
                  <a:lnTo>
                    <a:pt x="1144735" y="212055"/>
                  </a:lnTo>
                  <a:lnTo>
                    <a:pt x="1151352" y="207135"/>
                  </a:lnTo>
                  <a:lnTo>
                    <a:pt x="1157969" y="202215"/>
                  </a:lnTo>
                  <a:lnTo>
                    <a:pt x="1164586" y="197294"/>
                  </a:lnTo>
                  <a:lnTo>
                    <a:pt x="1171203" y="192371"/>
                  </a:lnTo>
                  <a:lnTo>
                    <a:pt x="1177820" y="187448"/>
                  </a:lnTo>
                  <a:lnTo>
                    <a:pt x="1184437" y="182524"/>
                  </a:lnTo>
                  <a:lnTo>
                    <a:pt x="1191054" y="177598"/>
                  </a:lnTo>
                  <a:lnTo>
                    <a:pt x="1197671" y="172673"/>
                  </a:lnTo>
                  <a:lnTo>
                    <a:pt x="1204288" y="167746"/>
                  </a:lnTo>
                  <a:lnTo>
                    <a:pt x="1210905" y="162819"/>
                  </a:lnTo>
                  <a:lnTo>
                    <a:pt x="1217522" y="157891"/>
                  </a:lnTo>
                  <a:lnTo>
                    <a:pt x="1224139" y="152962"/>
                  </a:lnTo>
                  <a:lnTo>
                    <a:pt x="1230756" y="148033"/>
                  </a:lnTo>
                  <a:lnTo>
                    <a:pt x="1237373" y="143103"/>
                  </a:lnTo>
                  <a:lnTo>
                    <a:pt x="1243990" y="138173"/>
                  </a:lnTo>
                  <a:lnTo>
                    <a:pt x="1250607" y="133242"/>
                  </a:lnTo>
                  <a:lnTo>
                    <a:pt x="1257224" y="128311"/>
                  </a:lnTo>
                  <a:lnTo>
                    <a:pt x="1263841" y="123380"/>
                  </a:lnTo>
                  <a:lnTo>
                    <a:pt x="1270458" y="118448"/>
                  </a:lnTo>
                  <a:lnTo>
                    <a:pt x="1277075" y="113515"/>
                  </a:lnTo>
                  <a:lnTo>
                    <a:pt x="1283692" y="108582"/>
                  </a:lnTo>
                  <a:lnTo>
                    <a:pt x="1290309" y="103649"/>
                  </a:lnTo>
                  <a:lnTo>
                    <a:pt x="1296925" y="98716"/>
                  </a:lnTo>
                  <a:lnTo>
                    <a:pt x="1303542" y="93782"/>
                  </a:lnTo>
                  <a:lnTo>
                    <a:pt x="1310159" y="88848"/>
                  </a:lnTo>
                  <a:lnTo>
                    <a:pt x="1316776" y="83914"/>
                  </a:lnTo>
                  <a:lnTo>
                    <a:pt x="1323393" y="78979"/>
                  </a:lnTo>
                  <a:lnTo>
                    <a:pt x="1330010" y="74044"/>
                  </a:lnTo>
                  <a:lnTo>
                    <a:pt x="1336627" y="69109"/>
                  </a:lnTo>
                  <a:lnTo>
                    <a:pt x="1343244" y="64174"/>
                  </a:lnTo>
                  <a:lnTo>
                    <a:pt x="1349861" y="59238"/>
                  </a:lnTo>
                  <a:lnTo>
                    <a:pt x="1356478" y="54303"/>
                  </a:lnTo>
                  <a:lnTo>
                    <a:pt x="1363095" y="49367"/>
                  </a:lnTo>
                  <a:lnTo>
                    <a:pt x="1369712" y="44431"/>
                  </a:lnTo>
                  <a:lnTo>
                    <a:pt x="1376329" y="39494"/>
                  </a:lnTo>
                  <a:lnTo>
                    <a:pt x="1382946" y="34558"/>
                  </a:lnTo>
                  <a:lnTo>
                    <a:pt x="1389563" y="29622"/>
                  </a:lnTo>
                  <a:lnTo>
                    <a:pt x="1396180" y="24685"/>
                  </a:lnTo>
                  <a:lnTo>
                    <a:pt x="1402797" y="19748"/>
                  </a:lnTo>
                  <a:lnTo>
                    <a:pt x="1409414" y="14811"/>
                  </a:lnTo>
                  <a:lnTo>
                    <a:pt x="1416031" y="9874"/>
                  </a:lnTo>
                  <a:lnTo>
                    <a:pt x="1422648" y="4937"/>
                  </a:lnTo>
                  <a:lnTo>
                    <a:pt x="1429265" y="0"/>
                  </a:lnTo>
                  <a:lnTo>
                    <a:pt x="1429266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222545" y="6061620"/>
              <a:ext cx="49950" cy="4995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273390" y="6066146"/>
              <a:ext cx="40896" cy="408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319289" y="6065727"/>
              <a:ext cx="41736" cy="4173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66028" y="6066146"/>
              <a:ext cx="40896" cy="408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417185" y="6070984"/>
              <a:ext cx="31220" cy="3122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469254" y="6076736"/>
              <a:ext cx="19718" cy="1971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505205" y="6066368"/>
              <a:ext cx="40454" cy="4045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550683" y="6065527"/>
              <a:ext cx="42135" cy="4213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595136" y="5585921"/>
              <a:ext cx="45867" cy="4586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630530" y="5538329"/>
              <a:ext cx="67717" cy="6771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675560" y="5389016"/>
              <a:ext cx="70294" cy="7029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18926" y="5383871"/>
              <a:ext cx="76199" cy="761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765777" y="5288858"/>
              <a:ext cx="75136" cy="7513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13660" y="5214704"/>
              <a:ext cx="72008" cy="7200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56938" y="5219144"/>
              <a:ext cx="78089" cy="7808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00253" y="5182695"/>
              <a:ext cx="84096" cy="840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39423" y="5207228"/>
              <a:ext cx="98394" cy="9839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987909" y="5188135"/>
              <a:ext cx="94060" cy="940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103690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103690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103690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03690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03690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103690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103690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103690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103690" y="1420096"/>
              <a:ext cx="1799815" cy="962821"/>
            </a:xfrm>
            <a:custGeom>
              <a:avLst/>
              <a:pathLst>
                <a:path w="1799815" h="962821">
                  <a:moveTo>
                    <a:pt x="0" y="697906"/>
                  </a:moveTo>
                  <a:lnTo>
                    <a:pt x="6616" y="695746"/>
                  </a:lnTo>
                  <a:lnTo>
                    <a:pt x="13233" y="693587"/>
                  </a:lnTo>
                  <a:lnTo>
                    <a:pt x="19850" y="691428"/>
                  </a:lnTo>
                  <a:lnTo>
                    <a:pt x="26467" y="689268"/>
                  </a:lnTo>
                  <a:lnTo>
                    <a:pt x="33084" y="687109"/>
                  </a:lnTo>
                  <a:lnTo>
                    <a:pt x="39701" y="684950"/>
                  </a:lnTo>
                  <a:lnTo>
                    <a:pt x="46318" y="682791"/>
                  </a:lnTo>
                  <a:lnTo>
                    <a:pt x="52935" y="680632"/>
                  </a:lnTo>
                  <a:lnTo>
                    <a:pt x="59552" y="678473"/>
                  </a:lnTo>
                  <a:lnTo>
                    <a:pt x="66169" y="676315"/>
                  </a:lnTo>
                  <a:lnTo>
                    <a:pt x="72786" y="674158"/>
                  </a:lnTo>
                  <a:lnTo>
                    <a:pt x="79403" y="672000"/>
                  </a:lnTo>
                  <a:lnTo>
                    <a:pt x="86020" y="669844"/>
                  </a:lnTo>
                  <a:lnTo>
                    <a:pt x="92637" y="667688"/>
                  </a:lnTo>
                  <a:lnTo>
                    <a:pt x="99254" y="665533"/>
                  </a:lnTo>
                  <a:lnTo>
                    <a:pt x="105871" y="663379"/>
                  </a:lnTo>
                  <a:lnTo>
                    <a:pt x="112488" y="661226"/>
                  </a:lnTo>
                  <a:lnTo>
                    <a:pt x="119105" y="659074"/>
                  </a:lnTo>
                  <a:lnTo>
                    <a:pt x="125722" y="656923"/>
                  </a:lnTo>
                  <a:lnTo>
                    <a:pt x="132339" y="654774"/>
                  </a:lnTo>
                  <a:lnTo>
                    <a:pt x="138956" y="652626"/>
                  </a:lnTo>
                  <a:lnTo>
                    <a:pt x="145573" y="650479"/>
                  </a:lnTo>
                  <a:lnTo>
                    <a:pt x="152190" y="648334"/>
                  </a:lnTo>
                  <a:lnTo>
                    <a:pt x="158807" y="646191"/>
                  </a:lnTo>
                  <a:lnTo>
                    <a:pt x="165424" y="644050"/>
                  </a:lnTo>
                  <a:lnTo>
                    <a:pt x="172041" y="641910"/>
                  </a:lnTo>
                  <a:lnTo>
                    <a:pt x="178658" y="639773"/>
                  </a:lnTo>
                  <a:lnTo>
                    <a:pt x="185275" y="637638"/>
                  </a:lnTo>
                  <a:lnTo>
                    <a:pt x="191892" y="635505"/>
                  </a:lnTo>
                  <a:lnTo>
                    <a:pt x="198509" y="633375"/>
                  </a:lnTo>
                  <a:lnTo>
                    <a:pt x="205126" y="631248"/>
                  </a:lnTo>
                  <a:lnTo>
                    <a:pt x="211743" y="629123"/>
                  </a:lnTo>
                  <a:lnTo>
                    <a:pt x="218359" y="627001"/>
                  </a:lnTo>
                  <a:lnTo>
                    <a:pt x="224976" y="624882"/>
                  </a:lnTo>
                  <a:lnTo>
                    <a:pt x="231593" y="622766"/>
                  </a:lnTo>
                  <a:lnTo>
                    <a:pt x="238210" y="620653"/>
                  </a:lnTo>
                  <a:lnTo>
                    <a:pt x="244827" y="618544"/>
                  </a:lnTo>
                  <a:lnTo>
                    <a:pt x="251444" y="616439"/>
                  </a:lnTo>
                  <a:lnTo>
                    <a:pt x="258061" y="614336"/>
                  </a:lnTo>
                  <a:lnTo>
                    <a:pt x="264678" y="612238"/>
                  </a:lnTo>
                  <a:lnTo>
                    <a:pt x="271295" y="610144"/>
                  </a:lnTo>
                  <a:lnTo>
                    <a:pt x="277912" y="608054"/>
                  </a:lnTo>
                  <a:lnTo>
                    <a:pt x="284529" y="605967"/>
                  </a:lnTo>
                  <a:lnTo>
                    <a:pt x="291146" y="603885"/>
                  </a:lnTo>
                  <a:lnTo>
                    <a:pt x="297763" y="601808"/>
                  </a:lnTo>
                  <a:lnTo>
                    <a:pt x="304380" y="599735"/>
                  </a:lnTo>
                  <a:lnTo>
                    <a:pt x="310997" y="597667"/>
                  </a:lnTo>
                  <a:lnTo>
                    <a:pt x="317614" y="595603"/>
                  </a:lnTo>
                  <a:lnTo>
                    <a:pt x="324231" y="593544"/>
                  </a:lnTo>
                  <a:lnTo>
                    <a:pt x="330848" y="591490"/>
                  </a:lnTo>
                  <a:lnTo>
                    <a:pt x="337465" y="589441"/>
                  </a:lnTo>
                  <a:lnTo>
                    <a:pt x="344082" y="587397"/>
                  </a:lnTo>
                  <a:lnTo>
                    <a:pt x="350699" y="585358"/>
                  </a:lnTo>
                  <a:lnTo>
                    <a:pt x="357316" y="583324"/>
                  </a:lnTo>
                  <a:lnTo>
                    <a:pt x="363933" y="581295"/>
                  </a:lnTo>
                  <a:lnTo>
                    <a:pt x="370550" y="579272"/>
                  </a:lnTo>
                  <a:lnTo>
                    <a:pt x="377167" y="577253"/>
                  </a:lnTo>
                  <a:lnTo>
                    <a:pt x="383784" y="575240"/>
                  </a:lnTo>
                  <a:lnTo>
                    <a:pt x="390401" y="573232"/>
                  </a:lnTo>
                  <a:lnTo>
                    <a:pt x="397018" y="571229"/>
                  </a:lnTo>
                  <a:lnTo>
                    <a:pt x="403635" y="569232"/>
                  </a:lnTo>
                  <a:lnTo>
                    <a:pt x="410252" y="567239"/>
                  </a:lnTo>
                  <a:lnTo>
                    <a:pt x="416869" y="565251"/>
                  </a:lnTo>
                  <a:lnTo>
                    <a:pt x="423486" y="563268"/>
                  </a:lnTo>
                  <a:lnTo>
                    <a:pt x="430103" y="561290"/>
                  </a:lnTo>
                  <a:lnTo>
                    <a:pt x="436719" y="559316"/>
                  </a:lnTo>
                  <a:lnTo>
                    <a:pt x="443336" y="557346"/>
                  </a:lnTo>
                  <a:lnTo>
                    <a:pt x="449953" y="555381"/>
                  </a:lnTo>
                  <a:lnTo>
                    <a:pt x="456570" y="553420"/>
                  </a:lnTo>
                  <a:lnTo>
                    <a:pt x="463187" y="551462"/>
                  </a:lnTo>
                  <a:lnTo>
                    <a:pt x="469804" y="549508"/>
                  </a:lnTo>
                  <a:lnTo>
                    <a:pt x="476421" y="547558"/>
                  </a:lnTo>
                  <a:lnTo>
                    <a:pt x="483038" y="545610"/>
                  </a:lnTo>
                  <a:lnTo>
                    <a:pt x="489655" y="543664"/>
                  </a:lnTo>
                  <a:lnTo>
                    <a:pt x="496272" y="541721"/>
                  </a:lnTo>
                  <a:lnTo>
                    <a:pt x="502889" y="539780"/>
                  </a:lnTo>
                  <a:lnTo>
                    <a:pt x="509506" y="537840"/>
                  </a:lnTo>
                  <a:lnTo>
                    <a:pt x="516123" y="535902"/>
                  </a:lnTo>
                  <a:lnTo>
                    <a:pt x="522740" y="533964"/>
                  </a:lnTo>
                  <a:lnTo>
                    <a:pt x="529357" y="532026"/>
                  </a:lnTo>
                  <a:lnTo>
                    <a:pt x="535974" y="530088"/>
                  </a:lnTo>
                  <a:lnTo>
                    <a:pt x="542591" y="528149"/>
                  </a:lnTo>
                  <a:lnTo>
                    <a:pt x="549208" y="526210"/>
                  </a:lnTo>
                  <a:lnTo>
                    <a:pt x="555825" y="524268"/>
                  </a:lnTo>
                  <a:lnTo>
                    <a:pt x="562442" y="522324"/>
                  </a:lnTo>
                  <a:lnTo>
                    <a:pt x="569059" y="520378"/>
                  </a:lnTo>
                  <a:lnTo>
                    <a:pt x="575676" y="518428"/>
                  </a:lnTo>
                  <a:lnTo>
                    <a:pt x="582293" y="516474"/>
                  </a:lnTo>
                  <a:lnTo>
                    <a:pt x="588910" y="514516"/>
                  </a:lnTo>
                  <a:lnTo>
                    <a:pt x="595527" y="512553"/>
                  </a:lnTo>
                  <a:lnTo>
                    <a:pt x="602144" y="510585"/>
                  </a:lnTo>
                  <a:lnTo>
                    <a:pt x="608761" y="508611"/>
                  </a:lnTo>
                  <a:lnTo>
                    <a:pt x="615378" y="506630"/>
                  </a:lnTo>
                  <a:lnTo>
                    <a:pt x="621995" y="504641"/>
                  </a:lnTo>
                  <a:lnTo>
                    <a:pt x="628612" y="502646"/>
                  </a:lnTo>
                  <a:lnTo>
                    <a:pt x="635229" y="500641"/>
                  </a:lnTo>
                  <a:lnTo>
                    <a:pt x="641846" y="498629"/>
                  </a:lnTo>
                  <a:lnTo>
                    <a:pt x="648462" y="496607"/>
                  </a:lnTo>
                  <a:lnTo>
                    <a:pt x="655079" y="494575"/>
                  </a:lnTo>
                  <a:lnTo>
                    <a:pt x="661696" y="492533"/>
                  </a:lnTo>
                  <a:lnTo>
                    <a:pt x="668313" y="490480"/>
                  </a:lnTo>
                  <a:lnTo>
                    <a:pt x="674930" y="488417"/>
                  </a:lnTo>
                  <a:lnTo>
                    <a:pt x="681547" y="486341"/>
                  </a:lnTo>
                  <a:lnTo>
                    <a:pt x="688164" y="484254"/>
                  </a:lnTo>
                  <a:lnTo>
                    <a:pt x="694781" y="482155"/>
                  </a:lnTo>
                  <a:lnTo>
                    <a:pt x="701398" y="480042"/>
                  </a:lnTo>
                  <a:lnTo>
                    <a:pt x="708015" y="477917"/>
                  </a:lnTo>
                  <a:lnTo>
                    <a:pt x="714632" y="475778"/>
                  </a:lnTo>
                  <a:lnTo>
                    <a:pt x="721249" y="473626"/>
                  </a:lnTo>
                  <a:lnTo>
                    <a:pt x="727866" y="471460"/>
                  </a:lnTo>
                  <a:lnTo>
                    <a:pt x="734483" y="469279"/>
                  </a:lnTo>
                  <a:lnTo>
                    <a:pt x="741100" y="467085"/>
                  </a:lnTo>
                  <a:lnTo>
                    <a:pt x="747717" y="464876"/>
                  </a:lnTo>
                  <a:lnTo>
                    <a:pt x="754334" y="462652"/>
                  </a:lnTo>
                  <a:lnTo>
                    <a:pt x="760951" y="460413"/>
                  </a:lnTo>
                  <a:lnTo>
                    <a:pt x="767568" y="458159"/>
                  </a:lnTo>
                  <a:lnTo>
                    <a:pt x="774185" y="455890"/>
                  </a:lnTo>
                  <a:lnTo>
                    <a:pt x="780802" y="453606"/>
                  </a:lnTo>
                  <a:lnTo>
                    <a:pt x="787419" y="451307"/>
                  </a:lnTo>
                  <a:lnTo>
                    <a:pt x="794036" y="448992"/>
                  </a:lnTo>
                  <a:lnTo>
                    <a:pt x="800653" y="446663"/>
                  </a:lnTo>
                  <a:lnTo>
                    <a:pt x="807270" y="444318"/>
                  </a:lnTo>
                  <a:lnTo>
                    <a:pt x="813887" y="441958"/>
                  </a:lnTo>
                  <a:lnTo>
                    <a:pt x="820504" y="439582"/>
                  </a:lnTo>
                  <a:lnTo>
                    <a:pt x="827121" y="437192"/>
                  </a:lnTo>
                  <a:lnTo>
                    <a:pt x="833738" y="434787"/>
                  </a:lnTo>
                  <a:lnTo>
                    <a:pt x="840355" y="432366"/>
                  </a:lnTo>
                  <a:lnTo>
                    <a:pt x="846972" y="429931"/>
                  </a:lnTo>
                  <a:lnTo>
                    <a:pt x="853589" y="427481"/>
                  </a:lnTo>
                  <a:lnTo>
                    <a:pt x="860206" y="425017"/>
                  </a:lnTo>
                  <a:lnTo>
                    <a:pt x="866822" y="422538"/>
                  </a:lnTo>
                  <a:lnTo>
                    <a:pt x="873439" y="420045"/>
                  </a:lnTo>
                  <a:lnTo>
                    <a:pt x="880056" y="417538"/>
                  </a:lnTo>
                  <a:lnTo>
                    <a:pt x="886673" y="415017"/>
                  </a:lnTo>
                  <a:lnTo>
                    <a:pt x="893290" y="412482"/>
                  </a:lnTo>
                  <a:lnTo>
                    <a:pt x="899907" y="409934"/>
                  </a:lnTo>
                  <a:lnTo>
                    <a:pt x="906524" y="407372"/>
                  </a:lnTo>
                  <a:lnTo>
                    <a:pt x="913141" y="404798"/>
                  </a:lnTo>
                  <a:lnTo>
                    <a:pt x="919758" y="402210"/>
                  </a:lnTo>
                  <a:lnTo>
                    <a:pt x="926375" y="399609"/>
                  </a:lnTo>
                  <a:lnTo>
                    <a:pt x="932992" y="396996"/>
                  </a:lnTo>
                  <a:lnTo>
                    <a:pt x="939609" y="394370"/>
                  </a:lnTo>
                  <a:lnTo>
                    <a:pt x="946226" y="391732"/>
                  </a:lnTo>
                  <a:lnTo>
                    <a:pt x="952843" y="389083"/>
                  </a:lnTo>
                  <a:lnTo>
                    <a:pt x="959460" y="386421"/>
                  </a:lnTo>
                  <a:lnTo>
                    <a:pt x="966077" y="383748"/>
                  </a:lnTo>
                  <a:lnTo>
                    <a:pt x="972694" y="381064"/>
                  </a:lnTo>
                  <a:lnTo>
                    <a:pt x="979311" y="378369"/>
                  </a:lnTo>
                  <a:lnTo>
                    <a:pt x="985928" y="375662"/>
                  </a:lnTo>
                  <a:lnTo>
                    <a:pt x="992545" y="372945"/>
                  </a:lnTo>
                  <a:lnTo>
                    <a:pt x="999162" y="370218"/>
                  </a:lnTo>
                  <a:lnTo>
                    <a:pt x="1005779" y="367480"/>
                  </a:lnTo>
                  <a:lnTo>
                    <a:pt x="1012396" y="364732"/>
                  </a:lnTo>
                  <a:lnTo>
                    <a:pt x="1019013" y="361974"/>
                  </a:lnTo>
                  <a:lnTo>
                    <a:pt x="1025630" y="359207"/>
                  </a:lnTo>
                  <a:lnTo>
                    <a:pt x="1032247" y="356430"/>
                  </a:lnTo>
                  <a:lnTo>
                    <a:pt x="1038864" y="353644"/>
                  </a:lnTo>
                  <a:lnTo>
                    <a:pt x="1045481" y="350848"/>
                  </a:lnTo>
                  <a:lnTo>
                    <a:pt x="1052098" y="348044"/>
                  </a:lnTo>
                  <a:lnTo>
                    <a:pt x="1058715" y="345231"/>
                  </a:lnTo>
                  <a:lnTo>
                    <a:pt x="1065332" y="342409"/>
                  </a:lnTo>
                  <a:lnTo>
                    <a:pt x="1071949" y="339579"/>
                  </a:lnTo>
                  <a:lnTo>
                    <a:pt x="1078566" y="336740"/>
                  </a:lnTo>
                  <a:lnTo>
                    <a:pt x="1085182" y="333894"/>
                  </a:lnTo>
                  <a:lnTo>
                    <a:pt x="1091799" y="331039"/>
                  </a:lnTo>
                  <a:lnTo>
                    <a:pt x="1098416" y="328177"/>
                  </a:lnTo>
                  <a:lnTo>
                    <a:pt x="1105033" y="325308"/>
                  </a:lnTo>
                  <a:lnTo>
                    <a:pt x="1111650" y="322430"/>
                  </a:lnTo>
                  <a:lnTo>
                    <a:pt x="1118267" y="319546"/>
                  </a:lnTo>
                  <a:lnTo>
                    <a:pt x="1124884" y="316654"/>
                  </a:lnTo>
                  <a:lnTo>
                    <a:pt x="1131501" y="313756"/>
                  </a:lnTo>
                  <a:lnTo>
                    <a:pt x="1138118" y="310850"/>
                  </a:lnTo>
                  <a:lnTo>
                    <a:pt x="1144735" y="307938"/>
                  </a:lnTo>
                  <a:lnTo>
                    <a:pt x="1151352" y="305019"/>
                  </a:lnTo>
                  <a:lnTo>
                    <a:pt x="1157969" y="302094"/>
                  </a:lnTo>
                  <a:lnTo>
                    <a:pt x="1164586" y="299162"/>
                  </a:lnTo>
                  <a:lnTo>
                    <a:pt x="1171203" y="296225"/>
                  </a:lnTo>
                  <a:lnTo>
                    <a:pt x="1177820" y="293281"/>
                  </a:lnTo>
                  <a:lnTo>
                    <a:pt x="1184437" y="290331"/>
                  </a:lnTo>
                  <a:lnTo>
                    <a:pt x="1191054" y="287375"/>
                  </a:lnTo>
                  <a:lnTo>
                    <a:pt x="1197671" y="284414"/>
                  </a:lnTo>
                  <a:lnTo>
                    <a:pt x="1204288" y="281447"/>
                  </a:lnTo>
                  <a:lnTo>
                    <a:pt x="1210905" y="278474"/>
                  </a:lnTo>
                  <a:lnTo>
                    <a:pt x="1217522" y="275496"/>
                  </a:lnTo>
                  <a:lnTo>
                    <a:pt x="1224139" y="272513"/>
                  </a:lnTo>
                  <a:lnTo>
                    <a:pt x="1230756" y="269525"/>
                  </a:lnTo>
                  <a:lnTo>
                    <a:pt x="1237373" y="266531"/>
                  </a:lnTo>
                  <a:lnTo>
                    <a:pt x="1243990" y="263532"/>
                  </a:lnTo>
                  <a:lnTo>
                    <a:pt x="1250607" y="260529"/>
                  </a:lnTo>
                  <a:lnTo>
                    <a:pt x="1257224" y="257520"/>
                  </a:lnTo>
                  <a:lnTo>
                    <a:pt x="1263841" y="254507"/>
                  </a:lnTo>
                  <a:lnTo>
                    <a:pt x="1270458" y="251490"/>
                  </a:lnTo>
                  <a:lnTo>
                    <a:pt x="1277075" y="248467"/>
                  </a:lnTo>
                  <a:lnTo>
                    <a:pt x="1283692" y="245440"/>
                  </a:lnTo>
                  <a:lnTo>
                    <a:pt x="1290309" y="242409"/>
                  </a:lnTo>
                  <a:lnTo>
                    <a:pt x="1296925" y="239374"/>
                  </a:lnTo>
                  <a:lnTo>
                    <a:pt x="1303542" y="236334"/>
                  </a:lnTo>
                  <a:lnTo>
                    <a:pt x="1310159" y="233290"/>
                  </a:lnTo>
                  <a:lnTo>
                    <a:pt x="1316776" y="230242"/>
                  </a:lnTo>
                  <a:lnTo>
                    <a:pt x="1323393" y="227190"/>
                  </a:lnTo>
                  <a:lnTo>
                    <a:pt x="1330010" y="224133"/>
                  </a:lnTo>
                  <a:lnTo>
                    <a:pt x="1336627" y="221073"/>
                  </a:lnTo>
                  <a:lnTo>
                    <a:pt x="1343244" y="218010"/>
                  </a:lnTo>
                  <a:lnTo>
                    <a:pt x="1349861" y="214942"/>
                  </a:lnTo>
                  <a:lnTo>
                    <a:pt x="1356478" y="211871"/>
                  </a:lnTo>
                  <a:lnTo>
                    <a:pt x="1363095" y="208796"/>
                  </a:lnTo>
                  <a:lnTo>
                    <a:pt x="1369712" y="205717"/>
                  </a:lnTo>
                  <a:lnTo>
                    <a:pt x="1376329" y="202635"/>
                  </a:lnTo>
                  <a:lnTo>
                    <a:pt x="1382946" y="199550"/>
                  </a:lnTo>
                  <a:lnTo>
                    <a:pt x="1389563" y="196461"/>
                  </a:lnTo>
                  <a:lnTo>
                    <a:pt x="1396180" y="193368"/>
                  </a:lnTo>
                  <a:lnTo>
                    <a:pt x="1402797" y="190273"/>
                  </a:lnTo>
                  <a:lnTo>
                    <a:pt x="1409414" y="187174"/>
                  </a:lnTo>
                  <a:lnTo>
                    <a:pt x="1416031" y="184072"/>
                  </a:lnTo>
                  <a:lnTo>
                    <a:pt x="1422648" y="180967"/>
                  </a:lnTo>
                  <a:lnTo>
                    <a:pt x="1429265" y="177859"/>
                  </a:lnTo>
                  <a:lnTo>
                    <a:pt x="1435882" y="174747"/>
                  </a:lnTo>
                  <a:lnTo>
                    <a:pt x="1442499" y="171633"/>
                  </a:lnTo>
                  <a:lnTo>
                    <a:pt x="1449116" y="168516"/>
                  </a:lnTo>
                  <a:lnTo>
                    <a:pt x="1455733" y="165396"/>
                  </a:lnTo>
                  <a:lnTo>
                    <a:pt x="1462350" y="162273"/>
                  </a:lnTo>
                  <a:lnTo>
                    <a:pt x="1468967" y="159147"/>
                  </a:lnTo>
                  <a:lnTo>
                    <a:pt x="1475584" y="156018"/>
                  </a:lnTo>
                  <a:lnTo>
                    <a:pt x="1482201" y="152887"/>
                  </a:lnTo>
                  <a:lnTo>
                    <a:pt x="1488818" y="149753"/>
                  </a:lnTo>
                  <a:lnTo>
                    <a:pt x="1495435" y="146616"/>
                  </a:lnTo>
                  <a:lnTo>
                    <a:pt x="1502052" y="143477"/>
                  </a:lnTo>
                  <a:lnTo>
                    <a:pt x="1508669" y="140335"/>
                  </a:lnTo>
                  <a:lnTo>
                    <a:pt x="1515285" y="137190"/>
                  </a:lnTo>
                  <a:lnTo>
                    <a:pt x="1521902" y="134043"/>
                  </a:lnTo>
                  <a:lnTo>
                    <a:pt x="1528519" y="130894"/>
                  </a:lnTo>
                  <a:lnTo>
                    <a:pt x="1535136" y="127742"/>
                  </a:lnTo>
                  <a:lnTo>
                    <a:pt x="1541753" y="124588"/>
                  </a:lnTo>
                  <a:lnTo>
                    <a:pt x="1548370" y="121431"/>
                  </a:lnTo>
                  <a:lnTo>
                    <a:pt x="1554987" y="118272"/>
                  </a:lnTo>
                  <a:lnTo>
                    <a:pt x="1561604" y="115111"/>
                  </a:lnTo>
                  <a:lnTo>
                    <a:pt x="1568221" y="111947"/>
                  </a:lnTo>
                  <a:lnTo>
                    <a:pt x="1574838" y="108781"/>
                  </a:lnTo>
                  <a:lnTo>
                    <a:pt x="1581455" y="105613"/>
                  </a:lnTo>
                  <a:lnTo>
                    <a:pt x="1588072" y="102443"/>
                  </a:lnTo>
                  <a:lnTo>
                    <a:pt x="1594689" y="99271"/>
                  </a:lnTo>
                  <a:lnTo>
                    <a:pt x="1601306" y="96096"/>
                  </a:lnTo>
                  <a:lnTo>
                    <a:pt x="1607923" y="92920"/>
                  </a:lnTo>
                  <a:lnTo>
                    <a:pt x="1614540" y="89741"/>
                  </a:lnTo>
                  <a:lnTo>
                    <a:pt x="1621157" y="86561"/>
                  </a:lnTo>
                  <a:lnTo>
                    <a:pt x="1627774" y="83378"/>
                  </a:lnTo>
                  <a:lnTo>
                    <a:pt x="1634391" y="80193"/>
                  </a:lnTo>
                  <a:lnTo>
                    <a:pt x="1641008" y="77007"/>
                  </a:lnTo>
                  <a:lnTo>
                    <a:pt x="1647625" y="73818"/>
                  </a:lnTo>
                  <a:lnTo>
                    <a:pt x="1654242" y="70628"/>
                  </a:lnTo>
                  <a:lnTo>
                    <a:pt x="1660859" y="67435"/>
                  </a:lnTo>
                  <a:lnTo>
                    <a:pt x="1667476" y="64241"/>
                  </a:lnTo>
                  <a:lnTo>
                    <a:pt x="1674093" y="61045"/>
                  </a:lnTo>
                  <a:lnTo>
                    <a:pt x="1680710" y="57847"/>
                  </a:lnTo>
                  <a:lnTo>
                    <a:pt x="1687327" y="54648"/>
                  </a:lnTo>
                  <a:lnTo>
                    <a:pt x="1693944" y="51446"/>
                  </a:lnTo>
                  <a:lnTo>
                    <a:pt x="1700561" y="48243"/>
                  </a:lnTo>
                  <a:lnTo>
                    <a:pt x="1707178" y="45038"/>
                  </a:lnTo>
                  <a:lnTo>
                    <a:pt x="1713795" y="41831"/>
                  </a:lnTo>
                  <a:lnTo>
                    <a:pt x="1720412" y="38623"/>
                  </a:lnTo>
                  <a:lnTo>
                    <a:pt x="1727029" y="35413"/>
                  </a:lnTo>
                  <a:lnTo>
                    <a:pt x="1733645" y="32202"/>
                  </a:lnTo>
                  <a:lnTo>
                    <a:pt x="1740262" y="28988"/>
                  </a:lnTo>
                  <a:lnTo>
                    <a:pt x="1746879" y="25774"/>
                  </a:lnTo>
                  <a:lnTo>
                    <a:pt x="1753496" y="22557"/>
                  </a:lnTo>
                  <a:lnTo>
                    <a:pt x="1760113" y="19339"/>
                  </a:lnTo>
                  <a:lnTo>
                    <a:pt x="1766730" y="16120"/>
                  </a:lnTo>
                  <a:lnTo>
                    <a:pt x="1773347" y="12899"/>
                  </a:lnTo>
                  <a:lnTo>
                    <a:pt x="1779964" y="9676"/>
                  </a:lnTo>
                  <a:lnTo>
                    <a:pt x="1786581" y="6452"/>
                  </a:lnTo>
                  <a:lnTo>
                    <a:pt x="1793198" y="3227"/>
                  </a:lnTo>
                  <a:lnTo>
                    <a:pt x="1799815" y="0"/>
                  </a:lnTo>
                  <a:lnTo>
                    <a:pt x="1799815" y="347736"/>
                  </a:lnTo>
                  <a:lnTo>
                    <a:pt x="1793198" y="349717"/>
                  </a:lnTo>
                  <a:lnTo>
                    <a:pt x="1786581" y="351697"/>
                  </a:lnTo>
                  <a:lnTo>
                    <a:pt x="1779964" y="353675"/>
                  </a:lnTo>
                  <a:lnTo>
                    <a:pt x="1773347" y="355652"/>
                  </a:lnTo>
                  <a:lnTo>
                    <a:pt x="1766730" y="357627"/>
                  </a:lnTo>
                  <a:lnTo>
                    <a:pt x="1760113" y="359601"/>
                  </a:lnTo>
                  <a:lnTo>
                    <a:pt x="1753496" y="361573"/>
                  </a:lnTo>
                  <a:lnTo>
                    <a:pt x="1746879" y="363544"/>
                  </a:lnTo>
                  <a:lnTo>
                    <a:pt x="1740262" y="365513"/>
                  </a:lnTo>
                  <a:lnTo>
                    <a:pt x="1733645" y="367480"/>
                  </a:lnTo>
                  <a:lnTo>
                    <a:pt x="1727029" y="369446"/>
                  </a:lnTo>
                  <a:lnTo>
                    <a:pt x="1720412" y="371409"/>
                  </a:lnTo>
                  <a:lnTo>
                    <a:pt x="1713795" y="373371"/>
                  </a:lnTo>
                  <a:lnTo>
                    <a:pt x="1707178" y="375330"/>
                  </a:lnTo>
                  <a:lnTo>
                    <a:pt x="1700561" y="377288"/>
                  </a:lnTo>
                  <a:lnTo>
                    <a:pt x="1693944" y="379243"/>
                  </a:lnTo>
                  <a:lnTo>
                    <a:pt x="1687327" y="381196"/>
                  </a:lnTo>
                  <a:lnTo>
                    <a:pt x="1680710" y="383146"/>
                  </a:lnTo>
                  <a:lnTo>
                    <a:pt x="1674093" y="385095"/>
                  </a:lnTo>
                  <a:lnTo>
                    <a:pt x="1667476" y="387040"/>
                  </a:lnTo>
                  <a:lnTo>
                    <a:pt x="1660859" y="388983"/>
                  </a:lnTo>
                  <a:lnTo>
                    <a:pt x="1654242" y="390924"/>
                  </a:lnTo>
                  <a:lnTo>
                    <a:pt x="1647625" y="392862"/>
                  </a:lnTo>
                  <a:lnTo>
                    <a:pt x="1641008" y="394797"/>
                  </a:lnTo>
                  <a:lnTo>
                    <a:pt x="1634391" y="396729"/>
                  </a:lnTo>
                  <a:lnTo>
                    <a:pt x="1627774" y="398658"/>
                  </a:lnTo>
                  <a:lnTo>
                    <a:pt x="1621157" y="400584"/>
                  </a:lnTo>
                  <a:lnTo>
                    <a:pt x="1614540" y="402507"/>
                  </a:lnTo>
                  <a:lnTo>
                    <a:pt x="1607923" y="404426"/>
                  </a:lnTo>
                  <a:lnTo>
                    <a:pt x="1601306" y="406342"/>
                  </a:lnTo>
                  <a:lnTo>
                    <a:pt x="1594689" y="408255"/>
                  </a:lnTo>
                  <a:lnTo>
                    <a:pt x="1588072" y="410165"/>
                  </a:lnTo>
                  <a:lnTo>
                    <a:pt x="1581455" y="412070"/>
                  </a:lnTo>
                  <a:lnTo>
                    <a:pt x="1574838" y="413972"/>
                  </a:lnTo>
                  <a:lnTo>
                    <a:pt x="1568221" y="415871"/>
                  </a:lnTo>
                  <a:lnTo>
                    <a:pt x="1561604" y="417765"/>
                  </a:lnTo>
                  <a:lnTo>
                    <a:pt x="1554987" y="419656"/>
                  </a:lnTo>
                  <a:lnTo>
                    <a:pt x="1548370" y="421542"/>
                  </a:lnTo>
                  <a:lnTo>
                    <a:pt x="1541753" y="423425"/>
                  </a:lnTo>
                  <a:lnTo>
                    <a:pt x="1535136" y="425303"/>
                  </a:lnTo>
                  <a:lnTo>
                    <a:pt x="1528519" y="427177"/>
                  </a:lnTo>
                  <a:lnTo>
                    <a:pt x="1521902" y="429047"/>
                  </a:lnTo>
                  <a:lnTo>
                    <a:pt x="1515285" y="430912"/>
                  </a:lnTo>
                  <a:lnTo>
                    <a:pt x="1508669" y="432773"/>
                  </a:lnTo>
                  <a:lnTo>
                    <a:pt x="1502052" y="434629"/>
                  </a:lnTo>
                  <a:lnTo>
                    <a:pt x="1495435" y="436481"/>
                  </a:lnTo>
                  <a:lnTo>
                    <a:pt x="1488818" y="438328"/>
                  </a:lnTo>
                  <a:lnTo>
                    <a:pt x="1482201" y="440170"/>
                  </a:lnTo>
                  <a:lnTo>
                    <a:pt x="1475584" y="442007"/>
                  </a:lnTo>
                  <a:lnTo>
                    <a:pt x="1468967" y="443840"/>
                  </a:lnTo>
                  <a:lnTo>
                    <a:pt x="1462350" y="445667"/>
                  </a:lnTo>
                  <a:lnTo>
                    <a:pt x="1455733" y="447490"/>
                  </a:lnTo>
                  <a:lnTo>
                    <a:pt x="1449116" y="449308"/>
                  </a:lnTo>
                  <a:lnTo>
                    <a:pt x="1442499" y="451120"/>
                  </a:lnTo>
                  <a:lnTo>
                    <a:pt x="1435882" y="452928"/>
                  </a:lnTo>
                  <a:lnTo>
                    <a:pt x="1429265" y="454731"/>
                  </a:lnTo>
                  <a:lnTo>
                    <a:pt x="1422648" y="456528"/>
                  </a:lnTo>
                  <a:lnTo>
                    <a:pt x="1416031" y="458321"/>
                  </a:lnTo>
                  <a:lnTo>
                    <a:pt x="1409414" y="460109"/>
                  </a:lnTo>
                  <a:lnTo>
                    <a:pt x="1402797" y="461891"/>
                  </a:lnTo>
                  <a:lnTo>
                    <a:pt x="1396180" y="463669"/>
                  </a:lnTo>
                  <a:lnTo>
                    <a:pt x="1389563" y="465442"/>
                  </a:lnTo>
                  <a:lnTo>
                    <a:pt x="1382946" y="467210"/>
                  </a:lnTo>
                  <a:lnTo>
                    <a:pt x="1376329" y="468973"/>
                  </a:lnTo>
                  <a:lnTo>
                    <a:pt x="1369712" y="470731"/>
                  </a:lnTo>
                  <a:lnTo>
                    <a:pt x="1363095" y="472485"/>
                  </a:lnTo>
                  <a:lnTo>
                    <a:pt x="1356478" y="474234"/>
                  </a:lnTo>
                  <a:lnTo>
                    <a:pt x="1349861" y="475978"/>
                  </a:lnTo>
                  <a:lnTo>
                    <a:pt x="1343244" y="477718"/>
                  </a:lnTo>
                  <a:lnTo>
                    <a:pt x="1336627" y="479454"/>
                  </a:lnTo>
                  <a:lnTo>
                    <a:pt x="1330010" y="481186"/>
                  </a:lnTo>
                  <a:lnTo>
                    <a:pt x="1323393" y="482914"/>
                  </a:lnTo>
                  <a:lnTo>
                    <a:pt x="1316776" y="484638"/>
                  </a:lnTo>
                  <a:lnTo>
                    <a:pt x="1310159" y="486359"/>
                  </a:lnTo>
                  <a:lnTo>
                    <a:pt x="1303542" y="488076"/>
                  </a:lnTo>
                  <a:lnTo>
                    <a:pt x="1296925" y="489790"/>
                  </a:lnTo>
                  <a:lnTo>
                    <a:pt x="1290309" y="491501"/>
                  </a:lnTo>
                  <a:lnTo>
                    <a:pt x="1283692" y="493209"/>
                  </a:lnTo>
                  <a:lnTo>
                    <a:pt x="1277075" y="494915"/>
                  </a:lnTo>
                  <a:lnTo>
                    <a:pt x="1270458" y="496619"/>
                  </a:lnTo>
                  <a:lnTo>
                    <a:pt x="1263841" y="498320"/>
                  </a:lnTo>
                  <a:lnTo>
                    <a:pt x="1257224" y="500020"/>
                  </a:lnTo>
                  <a:lnTo>
                    <a:pt x="1250607" y="501718"/>
                  </a:lnTo>
                  <a:lnTo>
                    <a:pt x="1243990" y="503416"/>
                  </a:lnTo>
                  <a:lnTo>
                    <a:pt x="1237373" y="505112"/>
                  </a:lnTo>
                  <a:lnTo>
                    <a:pt x="1230756" y="506808"/>
                  </a:lnTo>
                  <a:lnTo>
                    <a:pt x="1224139" y="508504"/>
                  </a:lnTo>
                  <a:lnTo>
                    <a:pt x="1217522" y="510201"/>
                  </a:lnTo>
                  <a:lnTo>
                    <a:pt x="1210905" y="511897"/>
                  </a:lnTo>
                  <a:lnTo>
                    <a:pt x="1204288" y="513595"/>
                  </a:lnTo>
                  <a:lnTo>
                    <a:pt x="1197671" y="515294"/>
                  </a:lnTo>
                  <a:lnTo>
                    <a:pt x="1191054" y="516995"/>
                  </a:lnTo>
                  <a:lnTo>
                    <a:pt x="1184437" y="518697"/>
                  </a:lnTo>
                  <a:lnTo>
                    <a:pt x="1177820" y="520402"/>
                  </a:lnTo>
                  <a:lnTo>
                    <a:pt x="1171203" y="522110"/>
                  </a:lnTo>
                  <a:lnTo>
                    <a:pt x="1164586" y="523821"/>
                  </a:lnTo>
                  <a:lnTo>
                    <a:pt x="1157969" y="525536"/>
                  </a:lnTo>
                  <a:lnTo>
                    <a:pt x="1151352" y="527255"/>
                  </a:lnTo>
                  <a:lnTo>
                    <a:pt x="1144735" y="528977"/>
                  </a:lnTo>
                  <a:lnTo>
                    <a:pt x="1138118" y="530705"/>
                  </a:lnTo>
                  <a:lnTo>
                    <a:pt x="1131501" y="532438"/>
                  </a:lnTo>
                  <a:lnTo>
                    <a:pt x="1124884" y="534176"/>
                  </a:lnTo>
                  <a:lnTo>
                    <a:pt x="1118267" y="535920"/>
                  </a:lnTo>
                  <a:lnTo>
                    <a:pt x="1111650" y="537671"/>
                  </a:lnTo>
                  <a:lnTo>
                    <a:pt x="1105033" y="539427"/>
                  </a:lnTo>
                  <a:lnTo>
                    <a:pt x="1098416" y="541191"/>
                  </a:lnTo>
                  <a:lnTo>
                    <a:pt x="1091799" y="542963"/>
                  </a:lnTo>
                  <a:lnTo>
                    <a:pt x="1085182" y="544741"/>
                  </a:lnTo>
                  <a:lnTo>
                    <a:pt x="1078566" y="546528"/>
                  </a:lnTo>
                  <a:lnTo>
                    <a:pt x="1071949" y="548323"/>
                  </a:lnTo>
                  <a:lnTo>
                    <a:pt x="1065332" y="550127"/>
                  </a:lnTo>
                  <a:lnTo>
                    <a:pt x="1058715" y="551940"/>
                  </a:lnTo>
                  <a:lnTo>
                    <a:pt x="1052098" y="553762"/>
                  </a:lnTo>
                  <a:lnTo>
                    <a:pt x="1045481" y="555593"/>
                  </a:lnTo>
                  <a:lnTo>
                    <a:pt x="1038864" y="557434"/>
                  </a:lnTo>
                  <a:lnTo>
                    <a:pt x="1032247" y="559285"/>
                  </a:lnTo>
                  <a:lnTo>
                    <a:pt x="1025630" y="561147"/>
                  </a:lnTo>
                  <a:lnTo>
                    <a:pt x="1019013" y="563019"/>
                  </a:lnTo>
                  <a:lnTo>
                    <a:pt x="1012396" y="564901"/>
                  </a:lnTo>
                  <a:lnTo>
                    <a:pt x="1005779" y="566795"/>
                  </a:lnTo>
                  <a:lnTo>
                    <a:pt x="999162" y="568699"/>
                  </a:lnTo>
                  <a:lnTo>
                    <a:pt x="992545" y="570615"/>
                  </a:lnTo>
                  <a:lnTo>
                    <a:pt x="985928" y="572542"/>
                  </a:lnTo>
                  <a:lnTo>
                    <a:pt x="979311" y="574481"/>
                  </a:lnTo>
                  <a:lnTo>
                    <a:pt x="972694" y="576431"/>
                  </a:lnTo>
                  <a:lnTo>
                    <a:pt x="966077" y="578393"/>
                  </a:lnTo>
                  <a:lnTo>
                    <a:pt x="959460" y="580367"/>
                  </a:lnTo>
                  <a:lnTo>
                    <a:pt x="952843" y="582353"/>
                  </a:lnTo>
                  <a:lnTo>
                    <a:pt x="946226" y="584351"/>
                  </a:lnTo>
                  <a:lnTo>
                    <a:pt x="939609" y="586361"/>
                  </a:lnTo>
                  <a:lnTo>
                    <a:pt x="932992" y="588384"/>
                  </a:lnTo>
                  <a:lnTo>
                    <a:pt x="926375" y="590418"/>
                  </a:lnTo>
                  <a:lnTo>
                    <a:pt x="919758" y="592465"/>
                  </a:lnTo>
                  <a:lnTo>
                    <a:pt x="913141" y="594525"/>
                  </a:lnTo>
                  <a:lnTo>
                    <a:pt x="906524" y="596596"/>
                  </a:lnTo>
                  <a:lnTo>
                    <a:pt x="899907" y="598680"/>
                  </a:lnTo>
                  <a:lnTo>
                    <a:pt x="893290" y="600776"/>
                  </a:lnTo>
                  <a:lnTo>
                    <a:pt x="886673" y="602884"/>
                  </a:lnTo>
                  <a:lnTo>
                    <a:pt x="880056" y="605005"/>
                  </a:lnTo>
                  <a:lnTo>
                    <a:pt x="873439" y="607138"/>
                  </a:lnTo>
                  <a:lnTo>
                    <a:pt x="866822" y="609283"/>
                  </a:lnTo>
                  <a:lnTo>
                    <a:pt x="860206" y="611440"/>
                  </a:lnTo>
                  <a:lnTo>
                    <a:pt x="853589" y="613609"/>
                  </a:lnTo>
                  <a:lnTo>
                    <a:pt x="846972" y="615790"/>
                  </a:lnTo>
                  <a:lnTo>
                    <a:pt x="840355" y="617984"/>
                  </a:lnTo>
                  <a:lnTo>
                    <a:pt x="833738" y="620189"/>
                  </a:lnTo>
                  <a:lnTo>
                    <a:pt x="827121" y="622406"/>
                  </a:lnTo>
                  <a:lnTo>
                    <a:pt x="820504" y="624634"/>
                  </a:lnTo>
                  <a:lnTo>
                    <a:pt x="813887" y="626874"/>
                  </a:lnTo>
                  <a:lnTo>
                    <a:pt x="807270" y="629126"/>
                  </a:lnTo>
                  <a:lnTo>
                    <a:pt x="800653" y="631390"/>
                  </a:lnTo>
                  <a:lnTo>
                    <a:pt x="794036" y="633664"/>
                  </a:lnTo>
                  <a:lnTo>
                    <a:pt x="787419" y="635950"/>
                  </a:lnTo>
                  <a:lnTo>
                    <a:pt x="780802" y="638247"/>
                  </a:lnTo>
                  <a:lnTo>
                    <a:pt x="774185" y="640555"/>
                  </a:lnTo>
                  <a:lnTo>
                    <a:pt x="767568" y="642875"/>
                  </a:lnTo>
                  <a:lnTo>
                    <a:pt x="760951" y="645205"/>
                  </a:lnTo>
                  <a:lnTo>
                    <a:pt x="754334" y="647545"/>
                  </a:lnTo>
                  <a:lnTo>
                    <a:pt x="747717" y="649897"/>
                  </a:lnTo>
                  <a:lnTo>
                    <a:pt x="741100" y="652259"/>
                  </a:lnTo>
                  <a:lnTo>
                    <a:pt x="734483" y="654631"/>
                  </a:lnTo>
                  <a:lnTo>
                    <a:pt x="727866" y="657014"/>
                  </a:lnTo>
                  <a:lnTo>
                    <a:pt x="721249" y="659407"/>
                  </a:lnTo>
                  <a:lnTo>
                    <a:pt x="714632" y="661810"/>
                  </a:lnTo>
                  <a:lnTo>
                    <a:pt x="708015" y="664223"/>
                  </a:lnTo>
                  <a:lnTo>
                    <a:pt x="701398" y="666646"/>
                  </a:lnTo>
                  <a:lnTo>
                    <a:pt x="694781" y="669079"/>
                  </a:lnTo>
                  <a:lnTo>
                    <a:pt x="688164" y="671521"/>
                  </a:lnTo>
                  <a:lnTo>
                    <a:pt x="681547" y="673973"/>
                  </a:lnTo>
                  <a:lnTo>
                    <a:pt x="674930" y="676435"/>
                  </a:lnTo>
                  <a:lnTo>
                    <a:pt x="668313" y="678905"/>
                  </a:lnTo>
                  <a:lnTo>
                    <a:pt x="661696" y="681385"/>
                  </a:lnTo>
                  <a:lnTo>
                    <a:pt x="655079" y="683875"/>
                  </a:lnTo>
                  <a:lnTo>
                    <a:pt x="648462" y="686373"/>
                  </a:lnTo>
                  <a:lnTo>
                    <a:pt x="641846" y="688880"/>
                  </a:lnTo>
                  <a:lnTo>
                    <a:pt x="635229" y="691396"/>
                  </a:lnTo>
                  <a:lnTo>
                    <a:pt x="628612" y="693921"/>
                  </a:lnTo>
                  <a:lnTo>
                    <a:pt x="621995" y="696454"/>
                  </a:lnTo>
                  <a:lnTo>
                    <a:pt x="615378" y="698996"/>
                  </a:lnTo>
                  <a:lnTo>
                    <a:pt x="608761" y="701547"/>
                  </a:lnTo>
                  <a:lnTo>
                    <a:pt x="602144" y="704106"/>
                  </a:lnTo>
                  <a:lnTo>
                    <a:pt x="595527" y="706673"/>
                  </a:lnTo>
                  <a:lnTo>
                    <a:pt x="588910" y="709248"/>
                  </a:lnTo>
                  <a:lnTo>
                    <a:pt x="582293" y="711832"/>
                  </a:lnTo>
                  <a:lnTo>
                    <a:pt x="575676" y="714423"/>
                  </a:lnTo>
                  <a:lnTo>
                    <a:pt x="569059" y="717022"/>
                  </a:lnTo>
                  <a:lnTo>
                    <a:pt x="562442" y="719629"/>
                  </a:lnTo>
                  <a:lnTo>
                    <a:pt x="555825" y="722244"/>
                  </a:lnTo>
                  <a:lnTo>
                    <a:pt x="549208" y="724867"/>
                  </a:lnTo>
                  <a:lnTo>
                    <a:pt x="542591" y="727497"/>
                  </a:lnTo>
                  <a:lnTo>
                    <a:pt x="535974" y="730134"/>
                  </a:lnTo>
                  <a:lnTo>
                    <a:pt x="529357" y="732779"/>
                  </a:lnTo>
                  <a:lnTo>
                    <a:pt x="522740" y="735432"/>
                  </a:lnTo>
                  <a:lnTo>
                    <a:pt x="516123" y="738091"/>
                  </a:lnTo>
                  <a:lnTo>
                    <a:pt x="509506" y="740758"/>
                  </a:lnTo>
                  <a:lnTo>
                    <a:pt x="502889" y="743432"/>
                  </a:lnTo>
                  <a:lnTo>
                    <a:pt x="496272" y="746113"/>
                  </a:lnTo>
                  <a:lnTo>
                    <a:pt x="489655" y="748801"/>
                  </a:lnTo>
                  <a:lnTo>
                    <a:pt x="483038" y="751495"/>
                  </a:lnTo>
                  <a:lnTo>
                    <a:pt x="476421" y="754197"/>
                  </a:lnTo>
                  <a:lnTo>
                    <a:pt x="469804" y="756905"/>
                  </a:lnTo>
                  <a:lnTo>
                    <a:pt x="463187" y="759620"/>
                  </a:lnTo>
                  <a:lnTo>
                    <a:pt x="456570" y="762341"/>
                  </a:lnTo>
                  <a:lnTo>
                    <a:pt x="449953" y="765069"/>
                  </a:lnTo>
                  <a:lnTo>
                    <a:pt x="443336" y="767804"/>
                  </a:lnTo>
                  <a:lnTo>
                    <a:pt x="436719" y="770545"/>
                  </a:lnTo>
                  <a:lnTo>
                    <a:pt x="430103" y="773292"/>
                  </a:lnTo>
                  <a:lnTo>
                    <a:pt x="423486" y="776046"/>
                  </a:lnTo>
                  <a:lnTo>
                    <a:pt x="416869" y="778805"/>
                  </a:lnTo>
                  <a:lnTo>
                    <a:pt x="410252" y="781571"/>
                  </a:lnTo>
                  <a:lnTo>
                    <a:pt x="403635" y="784343"/>
                  </a:lnTo>
                  <a:lnTo>
                    <a:pt x="397018" y="787121"/>
                  </a:lnTo>
                  <a:lnTo>
                    <a:pt x="390401" y="789905"/>
                  </a:lnTo>
                  <a:lnTo>
                    <a:pt x="383784" y="792694"/>
                  </a:lnTo>
                  <a:lnTo>
                    <a:pt x="377167" y="795490"/>
                  </a:lnTo>
                  <a:lnTo>
                    <a:pt x="370550" y="798291"/>
                  </a:lnTo>
                  <a:lnTo>
                    <a:pt x="363933" y="801098"/>
                  </a:lnTo>
                  <a:lnTo>
                    <a:pt x="357316" y="803911"/>
                  </a:lnTo>
                  <a:lnTo>
                    <a:pt x="350699" y="806729"/>
                  </a:lnTo>
                  <a:lnTo>
                    <a:pt x="344082" y="809553"/>
                  </a:lnTo>
                  <a:lnTo>
                    <a:pt x="337465" y="812383"/>
                  </a:lnTo>
                  <a:lnTo>
                    <a:pt x="330848" y="815217"/>
                  </a:lnTo>
                  <a:lnTo>
                    <a:pt x="324231" y="818058"/>
                  </a:lnTo>
                  <a:lnTo>
                    <a:pt x="317614" y="820903"/>
                  </a:lnTo>
                  <a:lnTo>
                    <a:pt x="310997" y="823754"/>
                  </a:lnTo>
                  <a:lnTo>
                    <a:pt x="304380" y="826610"/>
                  </a:lnTo>
                  <a:lnTo>
                    <a:pt x="297763" y="829471"/>
                  </a:lnTo>
                  <a:lnTo>
                    <a:pt x="291146" y="832337"/>
                  </a:lnTo>
                  <a:lnTo>
                    <a:pt x="284529" y="835209"/>
                  </a:lnTo>
                  <a:lnTo>
                    <a:pt x="277912" y="838085"/>
                  </a:lnTo>
                  <a:lnTo>
                    <a:pt x="271295" y="840967"/>
                  </a:lnTo>
                  <a:lnTo>
                    <a:pt x="264678" y="843853"/>
                  </a:lnTo>
                  <a:lnTo>
                    <a:pt x="258061" y="846744"/>
                  </a:lnTo>
                  <a:lnTo>
                    <a:pt x="251444" y="849640"/>
                  </a:lnTo>
                  <a:lnTo>
                    <a:pt x="244827" y="852541"/>
                  </a:lnTo>
                  <a:lnTo>
                    <a:pt x="238210" y="855446"/>
                  </a:lnTo>
                  <a:lnTo>
                    <a:pt x="231593" y="858356"/>
                  </a:lnTo>
                  <a:lnTo>
                    <a:pt x="224976" y="861271"/>
                  </a:lnTo>
                  <a:lnTo>
                    <a:pt x="218359" y="864190"/>
                  </a:lnTo>
                  <a:lnTo>
                    <a:pt x="211743" y="867114"/>
                  </a:lnTo>
                  <a:lnTo>
                    <a:pt x="205126" y="870043"/>
                  </a:lnTo>
                  <a:lnTo>
                    <a:pt x="198509" y="872976"/>
                  </a:lnTo>
                  <a:lnTo>
                    <a:pt x="191892" y="875913"/>
                  </a:lnTo>
                  <a:lnTo>
                    <a:pt x="185275" y="878854"/>
                  </a:lnTo>
                  <a:lnTo>
                    <a:pt x="178658" y="881800"/>
                  </a:lnTo>
                  <a:lnTo>
                    <a:pt x="172041" y="884750"/>
                  </a:lnTo>
                  <a:lnTo>
                    <a:pt x="165424" y="887705"/>
                  </a:lnTo>
                  <a:lnTo>
                    <a:pt x="158807" y="890663"/>
                  </a:lnTo>
                  <a:lnTo>
                    <a:pt x="152190" y="893626"/>
                  </a:lnTo>
                  <a:lnTo>
                    <a:pt x="145573" y="896593"/>
                  </a:lnTo>
                  <a:lnTo>
                    <a:pt x="138956" y="899564"/>
                  </a:lnTo>
                  <a:lnTo>
                    <a:pt x="132339" y="902539"/>
                  </a:lnTo>
                  <a:lnTo>
                    <a:pt x="125722" y="905518"/>
                  </a:lnTo>
                  <a:lnTo>
                    <a:pt x="119105" y="908501"/>
                  </a:lnTo>
                  <a:lnTo>
                    <a:pt x="112488" y="911487"/>
                  </a:lnTo>
                  <a:lnTo>
                    <a:pt x="105871" y="914478"/>
                  </a:lnTo>
                  <a:lnTo>
                    <a:pt x="99254" y="917472"/>
                  </a:lnTo>
                  <a:lnTo>
                    <a:pt x="92637" y="920471"/>
                  </a:lnTo>
                  <a:lnTo>
                    <a:pt x="86020" y="923472"/>
                  </a:lnTo>
                  <a:lnTo>
                    <a:pt x="79403" y="926478"/>
                  </a:lnTo>
                  <a:lnTo>
                    <a:pt x="72786" y="929487"/>
                  </a:lnTo>
                  <a:lnTo>
                    <a:pt x="66169" y="932500"/>
                  </a:lnTo>
                  <a:lnTo>
                    <a:pt x="59552" y="935517"/>
                  </a:lnTo>
                  <a:lnTo>
                    <a:pt x="52935" y="938537"/>
                  </a:lnTo>
                  <a:lnTo>
                    <a:pt x="46318" y="941561"/>
                  </a:lnTo>
                  <a:lnTo>
                    <a:pt x="39701" y="944588"/>
                  </a:lnTo>
                  <a:lnTo>
                    <a:pt x="33084" y="947618"/>
                  </a:lnTo>
                  <a:lnTo>
                    <a:pt x="26467" y="950652"/>
                  </a:lnTo>
                  <a:lnTo>
                    <a:pt x="19850" y="953690"/>
                  </a:lnTo>
                  <a:lnTo>
                    <a:pt x="13233" y="956730"/>
                  </a:lnTo>
                  <a:lnTo>
                    <a:pt x="6616" y="959774"/>
                  </a:lnTo>
                  <a:lnTo>
                    <a:pt x="0" y="962821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103690" y="1420096"/>
              <a:ext cx="1799815" cy="697906"/>
            </a:xfrm>
            <a:custGeom>
              <a:avLst/>
              <a:pathLst>
                <a:path w="1799815" h="697906">
                  <a:moveTo>
                    <a:pt x="0" y="697906"/>
                  </a:moveTo>
                  <a:lnTo>
                    <a:pt x="6616" y="695746"/>
                  </a:lnTo>
                  <a:lnTo>
                    <a:pt x="13233" y="693587"/>
                  </a:lnTo>
                  <a:lnTo>
                    <a:pt x="19850" y="691428"/>
                  </a:lnTo>
                  <a:lnTo>
                    <a:pt x="26467" y="689268"/>
                  </a:lnTo>
                  <a:lnTo>
                    <a:pt x="33084" y="687109"/>
                  </a:lnTo>
                  <a:lnTo>
                    <a:pt x="39701" y="684950"/>
                  </a:lnTo>
                  <a:lnTo>
                    <a:pt x="46318" y="682791"/>
                  </a:lnTo>
                  <a:lnTo>
                    <a:pt x="52935" y="680632"/>
                  </a:lnTo>
                  <a:lnTo>
                    <a:pt x="59552" y="678473"/>
                  </a:lnTo>
                  <a:lnTo>
                    <a:pt x="66169" y="676315"/>
                  </a:lnTo>
                  <a:lnTo>
                    <a:pt x="72786" y="674158"/>
                  </a:lnTo>
                  <a:lnTo>
                    <a:pt x="79403" y="672000"/>
                  </a:lnTo>
                  <a:lnTo>
                    <a:pt x="86020" y="669844"/>
                  </a:lnTo>
                  <a:lnTo>
                    <a:pt x="92637" y="667688"/>
                  </a:lnTo>
                  <a:lnTo>
                    <a:pt x="99254" y="665533"/>
                  </a:lnTo>
                  <a:lnTo>
                    <a:pt x="105871" y="663379"/>
                  </a:lnTo>
                  <a:lnTo>
                    <a:pt x="112488" y="661226"/>
                  </a:lnTo>
                  <a:lnTo>
                    <a:pt x="119105" y="659074"/>
                  </a:lnTo>
                  <a:lnTo>
                    <a:pt x="125722" y="656923"/>
                  </a:lnTo>
                  <a:lnTo>
                    <a:pt x="132339" y="654774"/>
                  </a:lnTo>
                  <a:lnTo>
                    <a:pt x="138956" y="652626"/>
                  </a:lnTo>
                  <a:lnTo>
                    <a:pt x="145573" y="650479"/>
                  </a:lnTo>
                  <a:lnTo>
                    <a:pt x="152190" y="648334"/>
                  </a:lnTo>
                  <a:lnTo>
                    <a:pt x="158807" y="646191"/>
                  </a:lnTo>
                  <a:lnTo>
                    <a:pt x="165424" y="644050"/>
                  </a:lnTo>
                  <a:lnTo>
                    <a:pt x="172041" y="641910"/>
                  </a:lnTo>
                  <a:lnTo>
                    <a:pt x="178658" y="639773"/>
                  </a:lnTo>
                  <a:lnTo>
                    <a:pt x="185275" y="637638"/>
                  </a:lnTo>
                  <a:lnTo>
                    <a:pt x="191892" y="635505"/>
                  </a:lnTo>
                  <a:lnTo>
                    <a:pt x="198509" y="633375"/>
                  </a:lnTo>
                  <a:lnTo>
                    <a:pt x="205126" y="631248"/>
                  </a:lnTo>
                  <a:lnTo>
                    <a:pt x="211743" y="629123"/>
                  </a:lnTo>
                  <a:lnTo>
                    <a:pt x="218359" y="627001"/>
                  </a:lnTo>
                  <a:lnTo>
                    <a:pt x="224976" y="624882"/>
                  </a:lnTo>
                  <a:lnTo>
                    <a:pt x="231593" y="622766"/>
                  </a:lnTo>
                  <a:lnTo>
                    <a:pt x="238210" y="620653"/>
                  </a:lnTo>
                  <a:lnTo>
                    <a:pt x="244827" y="618544"/>
                  </a:lnTo>
                  <a:lnTo>
                    <a:pt x="251444" y="616439"/>
                  </a:lnTo>
                  <a:lnTo>
                    <a:pt x="258061" y="614336"/>
                  </a:lnTo>
                  <a:lnTo>
                    <a:pt x="264678" y="612238"/>
                  </a:lnTo>
                  <a:lnTo>
                    <a:pt x="271295" y="610144"/>
                  </a:lnTo>
                  <a:lnTo>
                    <a:pt x="277912" y="608054"/>
                  </a:lnTo>
                  <a:lnTo>
                    <a:pt x="284529" y="605967"/>
                  </a:lnTo>
                  <a:lnTo>
                    <a:pt x="291146" y="603885"/>
                  </a:lnTo>
                  <a:lnTo>
                    <a:pt x="297763" y="601808"/>
                  </a:lnTo>
                  <a:lnTo>
                    <a:pt x="304380" y="599735"/>
                  </a:lnTo>
                  <a:lnTo>
                    <a:pt x="310997" y="597667"/>
                  </a:lnTo>
                  <a:lnTo>
                    <a:pt x="317614" y="595603"/>
                  </a:lnTo>
                  <a:lnTo>
                    <a:pt x="324231" y="593544"/>
                  </a:lnTo>
                  <a:lnTo>
                    <a:pt x="330848" y="591490"/>
                  </a:lnTo>
                  <a:lnTo>
                    <a:pt x="337465" y="589441"/>
                  </a:lnTo>
                  <a:lnTo>
                    <a:pt x="344082" y="587397"/>
                  </a:lnTo>
                  <a:lnTo>
                    <a:pt x="350699" y="585358"/>
                  </a:lnTo>
                  <a:lnTo>
                    <a:pt x="357316" y="583324"/>
                  </a:lnTo>
                  <a:lnTo>
                    <a:pt x="363933" y="581295"/>
                  </a:lnTo>
                  <a:lnTo>
                    <a:pt x="370550" y="579272"/>
                  </a:lnTo>
                  <a:lnTo>
                    <a:pt x="377167" y="577253"/>
                  </a:lnTo>
                  <a:lnTo>
                    <a:pt x="383784" y="575240"/>
                  </a:lnTo>
                  <a:lnTo>
                    <a:pt x="390401" y="573232"/>
                  </a:lnTo>
                  <a:lnTo>
                    <a:pt x="397018" y="571229"/>
                  </a:lnTo>
                  <a:lnTo>
                    <a:pt x="403635" y="569232"/>
                  </a:lnTo>
                  <a:lnTo>
                    <a:pt x="410252" y="567239"/>
                  </a:lnTo>
                  <a:lnTo>
                    <a:pt x="416869" y="565251"/>
                  </a:lnTo>
                  <a:lnTo>
                    <a:pt x="423486" y="563268"/>
                  </a:lnTo>
                  <a:lnTo>
                    <a:pt x="430103" y="561290"/>
                  </a:lnTo>
                  <a:lnTo>
                    <a:pt x="436719" y="559316"/>
                  </a:lnTo>
                  <a:lnTo>
                    <a:pt x="443336" y="557346"/>
                  </a:lnTo>
                  <a:lnTo>
                    <a:pt x="449953" y="555381"/>
                  </a:lnTo>
                  <a:lnTo>
                    <a:pt x="456570" y="553420"/>
                  </a:lnTo>
                  <a:lnTo>
                    <a:pt x="463187" y="551462"/>
                  </a:lnTo>
                  <a:lnTo>
                    <a:pt x="469804" y="549508"/>
                  </a:lnTo>
                  <a:lnTo>
                    <a:pt x="476421" y="547558"/>
                  </a:lnTo>
                  <a:lnTo>
                    <a:pt x="483038" y="545610"/>
                  </a:lnTo>
                  <a:lnTo>
                    <a:pt x="489655" y="543664"/>
                  </a:lnTo>
                  <a:lnTo>
                    <a:pt x="496272" y="541721"/>
                  </a:lnTo>
                  <a:lnTo>
                    <a:pt x="502889" y="539780"/>
                  </a:lnTo>
                  <a:lnTo>
                    <a:pt x="509506" y="537840"/>
                  </a:lnTo>
                  <a:lnTo>
                    <a:pt x="516123" y="535902"/>
                  </a:lnTo>
                  <a:lnTo>
                    <a:pt x="522740" y="533964"/>
                  </a:lnTo>
                  <a:lnTo>
                    <a:pt x="529357" y="532026"/>
                  </a:lnTo>
                  <a:lnTo>
                    <a:pt x="535974" y="530088"/>
                  </a:lnTo>
                  <a:lnTo>
                    <a:pt x="542591" y="528149"/>
                  </a:lnTo>
                  <a:lnTo>
                    <a:pt x="549208" y="526210"/>
                  </a:lnTo>
                  <a:lnTo>
                    <a:pt x="555825" y="524268"/>
                  </a:lnTo>
                  <a:lnTo>
                    <a:pt x="562442" y="522324"/>
                  </a:lnTo>
                  <a:lnTo>
                    <a:pt x="569059" y="520378"/>
                  </a:lnTo>
                  <a:lnTo>
                    <a:pt x="575676" y="518428"/>
                  </a:lnTo>
                  <a:lnTo>
                    <a:pt x="582293" y="516474"/>
                  </a:lnTo>
                  <a:lnTo>
                    <a:pt x="588910" y="514516"/>
                  </a:lnTo>
                  <a:lnTo>
                    <a:pt x="595527" y="512553"/>
                  </a:lnTo>
                  <a:lnTo>
                    <a:pt x="602144" y="510585"/>
                  </a:lnTo>
                  <a:lnTo>
                    <a:pt x="608761" y="508611"/>
                  </a:lnTo>
                  <a:lnTo>
                    <a:pt x="615378" y="506630"/>
                  </a:lnTo>
                  <a:lnTo>
                    <a:pt x="621995" y="504641"/>
                  </a:lnTo>
                  <a:lnTo>
                    <a:pt x="628612" y="502646"/>
                  </a:lnTo>
                  <a:lnTo>
                    <a:pt x="635229" y="500641"/>
                  </a:lnTo>
                  <a:lnTo>
                    <a:pt x="641846" y="498629"/>
                  </a:lnTo>
                  <a:lnTo>
                    <a:pt x="648462" y="496607"/>
                  </a:lnTo>
                  <a:lnTo>
                    <a:pt x="655079" y="494575"/>
                  </a:lnTo>
                  <a:lnTo>
                    <a:pt x="661696" y="492533"/>
                  </a:lnTo>
                  <a:lnTo>
                    <a:pt x="668313" y="490480"/>
                  </a:lnTo>
                  <a:lnTo>
                    <a:pt x="674930" y="488417"/>
                  </a:lnTo>
                  <a:lnTo>
                    <a:pt x="681547" y="486341"/>
                  </a:lnTo>
                  <a:lnTo>
                    <a:pt x="688164" y="484254"/>
                  </a:lnTo>
                  <a:lnTo>
                    <a:pt x="694781" y="482155"/>
                  </a:lnTo>
                  <a:lnTo>
                    <a:pt x="701398" y="480042"/>
                  </a:lnTo>
                  <a:lnTo>
                    <a:pt x="708015" y="477917"/>
                  </a:lnTo>
                  <a:lnTo>
                    <a:pt x="714632" y="475778"/>
                  </a:lnTo>
                  <a:lnTo>
                    <a:pt x="721249" y="473626"/>
                  </a:lnTo>
                  <a:lnTo>
                    <a:pt x="727866" y="471460"/>
                  </a:lnTo>
                  <a:lnTo>
                    <a:pt x="734483" y="469279"/>
                  </a:lnTo>
                  <a:lnTo>
                    <a:pt x="741100" y="467085"/>
                  </a:lnTo>
                  <a:lnTo>
                    <a:pt x="747717" y="464876"/>
                  </a:lnTo>
                  <a:lnTo>
                    <a:pt x="754334" y="462652"/>
                  </a:lnTo>
                  <a:lnTo>
                    <a:pt x="760951" y="460413"/>
                  </a:lnTo>
                  <a:lnTo>
                    <a:pt x="767568" y="458159"/>
                  </a:lnTo>
                  <a:lnTo>
                    <a:pt x="774185" y="455890"/>
                  </a:lnTo>
                  <a:lnTo>
                    <a:pt x="780802" y="453606"/>
                  </a:lnTo>
                  <a:lnTo>
                    <a:pt x="787419" y="451307"/>
                  </a:lnTo>
                  <a:lnTo>
                    <a:pt x="794036" y="448992"/>
                  </a:lnTo>
                  <a:lnTo>
                    <a:pt x="800653" y="446663"/>
                  </a:lnTo>
                  <a:lnTo>
                    <a:pt x="807270" y="444318"/>
                  </a:lnTo>
                  <a:lnTo>
                    <a:pt x="813887" y="441958"/>
                  </a:lnTo>
                  <a:lnTo>
                    <a:pt x="820504" y="439582"/>
                  </a:lnTo>
                  <a:lnTo>
                    <a:pt x="827121" y="437192"/>
                  </a:lnTo>
                  <a:lnTo>
                    <a:pt x="833738" y="434787"/>
                  </a:lnTo>
                  <a:lnTo>
                    <a:pt x="840355" y="432366"/>
                  </a:lnTo>
                  <a:lnTo>
                    <a:pt x="846972" y="429931"/>
                  </a:lnTo>
                  <a:lnTo>
                    <a:pt x="853589" y="427481"/>
                  </a:lnTo>
                  <a:lnTo>
                    <a:pt x="860206" y="425017"/>
                  </a:lnTo>
                  <a:lnTo>
                    <a:pt x="866822" y="422538"/>
                  </a:lnTo>
                  <a:lnTo>
                    <a:pt x="873439" y="420045"/>
                  </a:lnTo>
                  <a:lnTo>
                    <a:pt x="880056" y="417538"/>
                  </a:lnTo>
                  <a:lnTo>
                    <a:pt x="886673" y="415017"/>
                  </a:lnTo>
                  <a:lnTo>
                    <a:pt x="893290" y="412482"/>
                  </a:lnTo>
                  <a:lnTo>
                    <a:pt x="899907" y="409934"/>
                  </a:lnTo>
                  <a:lnTo>
                    <a:pt x="906524" y="407372"/>
                  </a:lnTo>
                  <a:lnTo>
                    <a:pt x="913141" y="404798"/>
                  </a:lnTo>
                  <a:lnTo>
                    <a:pt x="919758" y="402210"/>
                  </a:lnTo>
                  <a:lnTo>
                    <a:pt x="926375" y="399609"/>
                  </a:lnTo>
                  <a:lnTo>
                    <a:pt x="932992" y="396996"/>
                  </a:lnTo>
                  <a:lnTo>
                    <a:pt x="939609" y="394370"/>
                  </a:lnTo>
                  <a:lnTo>
                    <a:pt x="946226" y="391732"/>
                  </a:lnTo>
                  <a:lnTo>
                    <a:pt x="952843" y="389083"/>
                  </a:lnTo>
                  <a:lnTo>
                    <a:pt x="959460" y="386421"/>
                  </a:lnTo>
                  <a:lnTo>
                    <a:pt x="966077" y="383748"/>
                  </a:lnTo>
                  <a:lnTo>
                    <a:pt x="972694" y="381064"/>
                  </a:lnTo>
                  <a:lnTo>
                    <a:pt x="979311" y="378369"/>
                  </a:lnTo>
                  <a:lnTo>
                    <a:pt x="985928" y="375662"/>
                  </a:lnTo>
                  <a:lnTo>
                    <a:pt x="992545" y="372945"/>
                  </a:lnTo>
                  <a:lnTo>
                    <a:pt x="999162" y="370218"/>
                  </a:lnTo>
                  <a:lnTo>
                    <a:pt x="1005779" y="367480"/>
                  </a:lnTo>
                  <a:lnTo>
                    <a:pt x="1012396" y="364732"/>
                  </a:lnTo>
                  <a:lnTo>
                    <a:pt x="1019013" y="361974"/>
                  </a:lnTo>
                  <a:lnTo>
                    <a:pt x="1025630" y="359207"/>
                  </a:lnTo>
                  <a:lnTo>
                    <a:pt x="1032247" y="356430"/>
                  </a:lnTo>
                  <a:lnTo>
                    <a:pt x="1038864" y="353644"/>
                  </a:lnTo>
                  <a:lnTo>
                    <a:pt x="1045481" y="350848"/>
                  </a:lnTo>
                  <a:lnTo>
                    <a:pt x="1052098" y="348044"/>
                  </a:lnTo>
                  <a:lnTo>
                    <a:pt x="1058715" y="345231"/>
                  </a:lnTo>
                  <a:lnTo>
                    <a:pt x="1065332" y="342409"/>
                  </a:lnTo>
                  <a:lnTo>
                    <a:pt x="1071949" y="339579"/>
                  </a:lnTo>
                  <a:lnTo>
                    <a:pt x="1078566" y="336740"/>
                  </a:lnTo>
                  <a:lnTo>
                    <a:pt x="1085182" y="333894"/>
                  </a:lnTo>
                  <a:lnTo>
                    <a:pt x="1091799" y="331039"/>
                  </a:lnTo>
                  <a:lnTo>
                    <a:pt x="1098416" y="328177"/>
                  </a:lnTo>
                  <a:lnTo>
                    <a:pt x="1105033" y="325308"/>
                  </a:lnTo>
                  <a:lnTo>
                    <a:pt x="1111650" y="322430"/>
                  </a:lnTo>
                  <a:lnTo>
                    <a:pt x="1118267" y="319546"/>
                  </a:lnTo>
                  <a:lnTo>
                    <a:pt x="1124884" y="316654"/>
                  </a:lnTo>
                  <a:lnTo>
                    <a:pt x="1131501" y="313756"/>
                  </a:lnTo>
                  <a:lnTo>
                    <a:pt x="1138118" y="310850"/>
                  </a:lnTo>
                  <a:lnTo>
                    <a:pt x="1144735" y="307938"/>
                  </a:lnTo>
                  <a:lnTo>
                    <a:pt x="1151352" y="305019"/>
                  </a:lnTo>
                  <a:lnTo>
                    <a:pt x="1157969" y="302094"/>
                  </a:lnTo>
                  <a:lnTo>
                    <a:pt x="1164586" y="299162"/>
                  </a:lnTo>
                  <a:lnTo>
                    <a:pt x="1171203" y="296225"/>
                  </a:lnTo>
                  <a:lnTo>
                    <a:pt x="1177820" y="293281"/>
                  </a:lnTo>
                  <a:lnTo>
                    <a:pt x="1184437" y="290331"/>
                  </a:lnTo>
                  <a:lnTo>
                    <a:pt x="1191054" y="287375"/>
                  </a:lnTo>
                  <a:lnTo>
                    <a:pt x="1197671" y="284414"/>
                  </a:lnTo>
                  <a:lnTo>
                    <a:pt x="1204288" y="281447"/>
                  </a:lnTo>
                  <a:lnTo>
                    <a:pt x="1210905" y="278474"/>
                  </a:lnTo>
                  <a:lnTo>
                    <a:pt x="1217522" y="275496"/>
                  </a:lnTo>
                  <a:lnTo>
                    <a:pt x="1224139" y="272513"/>
                  </a:lnTo>
                  <a:lnTo>
                    <a:pt x="1230756" y="269525"/>
                  </a:lnTo>
                  <a:lnTo>
                    <a:pt x="1237373" y="266531"/>
                  </a:lnTo>
                  <a:lnTo>
                    <a:pt x="1243990" y="263532"/>
                  </a:lnTo>
                  <a:lnTo>
                    <a:pt x="1250607" y="260529"/>
                  </a:lnTo>
                  <a:lnTo>
                    <a:pt x="1257224" y="257520"/>
                  </a:lnTo>
                  <a:lnTo>
                    <a:pt x="1263841" y="254507"/>
                  </a:lnTo>
                  <a:lnTo>
                    <a:pt x="1270458" y="251490"/>
                  </a:lnTo>
                  <a:lnTo>
                    <a:pt x="1277075" y="248467"/>
                  </a:lnTo>
                  <a:lnTo>
                    <a:pt x="1283692" y="245440"/>
                  </a:lnTo>
                  <a:lnTo>
                    <a:pt x="1290309" y="242409"/>
                  </a:lnTo>
                  <a:lnTo>
                    <a:pt x="1296925" y="239374"/>
                  </a:lnTo>
                  <a:lnTo>
                    <a:pt x="1303542" y="236334"/>
                  </a:lnTo>
                  <a:lnTo>
                    <a:pt x="1310159" y="233290"/>
                  </a:lnTo>
                  <a:lnTo>
                    <a:pt x="1316776" y="230242"/>
                  </a:lnTo>
                  <a:lnTo>
                    <a:pt x="1323393" y="227190"/>
                  </a:lnTo>
                  <a:lnTo>
                    <a:pt x="1330010" y="224133"/>
                  </a:lnTo>
                  <a:lnTo>
                    <a:pt x="1336627" y="221073"/>
                  </a:lnTo>
                  <a:lnTo>
                    <a:pt x="1343244" y="218010"/>
                  </a:lnTo>
                  <a:lnTo>
                    <a:pt x="1349861" y="214942"/>
                  </a:lnTo>
                  <a:lnTo>
                    <a:pt x="1356478" y="211871"/>
                  </a:lnTo>
                  <a:lnTo>
                    <a:pt x="1363095" y="208796"/>
                  </a:lnTo>
                  <a:lnTo>
                    <a:pt x="1369712" y="205717"/>
                  </a:lnTo>
                  <a:lnTo>
                    <a:pt x="1376329" y="202635"/>
                  </a:lnTo>
                  <a:lnTo>
                    <a:pt x="1382946" y="199550"/>
                  </a:lnTo>
                  <a:lnTo>
                    <a:pt x="1389563" y="196461"/>
                  </a:lnTo>
                  <a:lnTo>
                    <a:pt x="1396180" y="193368"/>
                  </a:lnTo>
                  <a:lnTo>
                    <a:pt x="1402797" y="190273"/>
                  </a:lnTo>
                  <a:lnTo>
                    <a:pt x="1409414" y="187174"/>
                  </a:lnTo>
                  <a:lnTo>
                    <a:pt x="1416031" y="184072"/>
                  </a:lnTo>
                  <a:lnTo>
                    <a:pt x="1422648" y="180967"/>
                  </a:lnTo>
                  <a:lnTo>
                    <a:pt x="1429265" y="177859"/>
                  </a:lnTo>
                  <a:lnTo>
                    <a:pt x="1435882" y="174747"/>
                  </a:lnTo>
                  <a:lnTo>
                    <a:pt x="1442499" y="171633"/>
                  </a:lnTo>
                  <a:lnTo>
                    <a:pt x="1449116" y="168516"/>
                  </a:lnTo>
                  <a:lnTo>
                    <a:pt x="1455733" y="165396"/>
                  </a:lnTo>
                  <a:lnTo>
                    <a:pt x="1462350" y="162273"/>
                  </a:lnTo>
                  <a:lnTo>
                    <a:pt x="1468967" y="159147"/>
                  </a:lnTo>
                  <a:lnTo>
                    <a:pt x="1475584" y="156018"/>
                  </a:lnTo>
                  <a:lnTo>
                    <a:pt x="1482201" y="152887"/>
                  </a:lnTo>
                  <a:lnTo>
                    <a:pt x="1488818" y="149753"/>
                  </a:lnTo>
                  <a:lnTo>
                    <a:pt x="1495435" y="146616"/>
                  </a:lnTo>
                  <a:lnTo>
                    <a:pt x="1502052" y="143477"/>
                  </a:lnTo>
                  <a:lnTo>
                    <a:pt x="1508669" y="140335"/>
                  </a:lnTo>
                  <a:lnTo>
                    <a:pt x="1515285" y="137190"/>
                  </a:lnTo>
                  <a:lnTo>
                    <a:pt x="1521902" y="134043"/>
                  </a:lnTo>
                  <a:lnTo>
                    <a:pt x="1528519" y="130894"/>
                  </a:lnTo>
                  <a:lnTo>
                    <a:pt x="1535136" y="127742"/>
                  </a:lnTo>
                  <a:lnTo>
                    <a:pt x="1541753" y="124588"/>
                  </a:lnTo>
                  <a:lnTo>
                    <a:pt x="1548370" y="121431"/>
                  </a:lnTo>
                  <a:lnTo>
                    <a:pt x="1554987" y="118272"/>
                  </a:lnTo>
                  <a:lnTo>
                    <a:pt x="1561604" y="115111"/>
                  </a:lnTo>
                  <a:lnTo>
                    <a:pt x="1568221" y="111947"/>
                  </a:lnTo>
                  <a:lnTo>
                    <a:pt x="1574838" y="108781"/>
                  </a:lnTo>
                  <a:lnTo>
                    <a:pt x="1581455" y="105613"/>
                  </a:lnTo>
                  <a:lnTo>
                    <a:pt x="1588072" y="102443"/>
                  </a:lnTo>
                  <a:lnTo>
                    <a:pt x="1594689" y="99271"/>
                  </a:lnTo>
                  <a:lnTo>
                    <a:pt x="1601306" y="96096"/>
                  </a:lnTo>
                  <a:lnTo>
                    <a:pt x="1607923" y="92920"/>
                  </a:lnTo>
                  <a:lnTo>
                    <a:pt x="1614540" y="89741"/>
                  </a:lnTo>
                  <a:lnTo>
                    <a:pt x="1621157" y="86561"/>
                  </a:lnTo>
                  <a:lnTo>
                    <a:pt x="1627774" y="83378"/>
                  </a:lnTo>
                  <a:lnTo>
                    <a:pt x="1634391" y="80193"/>
                  </a:lnTo>
                  <a:lnTo>
                    <a:pt x="1641008" y="77007"/>
                  </a:lnTo>
                  <a:lnTo>
                    <a:pt x="1647625" y="73818"/>
                  </a:lnTo>
                  <a:lnTo>
                    <a:pt x="1654242" y="70628"/>
                  </a:lnTo>
                  <a:lnTo>
                    <a:pt x="1660859" y="67435"/>
                  </a:lnTo>
                  <a:lnTo>
                    <a:pt x="1667476" y="64241"/>
                  </a:lnTo>
                  <a:lnTo>
                    <a:pt x="1674093" y="61045"/>
                  </a:lnTo>
                  <a:lnTo>
                    <a:pt x="1680710" y="57847"/>
                  </a:lnTo>
                  <a:lnTo>
                    <a:pt x="1687327" y="54648"/>
                  </a:lnTo>
                  <a:lnTo>
                    <a:pt x="1693944" y="51446"/>
                  </a:lnTo>
                  <a:lnTo>
                    <a:pt x="1700561" y="48243"/>
                  </a:lnTo>
                  <a:lnTo>
                    <a:pt x="1707178" y="45038"/>
                  </a:lnTo>
                  <a:lnTo>
                    <a:pt x="1713795" y="41831"/>
                  </a:lnTo>
                  <a:lnTo>
                    <a:pt x="1720412" y="38623"/>
                  </a:lnTo>
                  <a:lnTo>
                    <a:pt x="1727029" y="35413"/>
                  </a:lnTo>
                  <a:lnTo>
                    <a:pt x="1733645" y="32202"/>
                  </a:lnTo>
                  <a:lnTo>
                    <a:pt x="1740262" y="28988"/>
                  </a:lnTo>
                  <a:lnTo>
                    <a:pt x="1746879" y="25774"/>
                  </a:lnTo>
                  <a:lnTo>
                    <a:pt x="1753496" y="22557"/>
                  </a:lnTo>
                  <a:lnTo>
                    <a:pt x="1760113" y="19339"/>
                  </a:lnTo>
                  <a:lnTo>
                    <a:pt x="1766730" y="16120"/>
                  </a:lnTo>
                  <a:lnTo>
                    <a:pt x="1773347" y="12899"/>
                  </a:lnTo>
                  <a:lnTo>
                    <a:pt x="1779964" y="9676"/>
                  </a:lnTo>
                  <a:lnTo>
                    <a:pt x="1786581" y="6452"/>
                  </a:lnTo>
                  <a:lnTo>
                    <a:pt x="1793198" y="3227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103690" y="1767832"/>
              <a:ext cx="1799815" cy="615085"/>
            </a:xfrm>
            <a:custGeom>
              <a:avLst/>
              <a:pathLst>
                <a:path w="1799815" h="615085">
                  <a:moveTo>
                    <a:pt x="1799815" y="0"/>
                  </a:moveTo>
                  <a:lnTo>
                    <a:pt x="1799815" y="0"/>
                  </a:lnTo>
                  <a:lnTo>
                    <a:pt x="1793198" y="1980"/>
                  </a:lnTo>
                  <a:lnTo>
                    <a:pt x="1786581" y="3960"/>
                  </a:lnTo>
                  <a:lnTo>
                    <a:pt x="1779964" y="5938"/>
                  </a:lnTo>
                  <a:lnTo>
                    <a:pt x="1773347" y="7915"/>
                  </a:lnTo>
                  <a:lnTo>
                    <a:pt x="1766730" y="9891"/>
                  </a:lnTo>
                  <a:lnTo>
                    <a:pt x="1760113" y="11865"/>
                  </a:lnTo>
                  <a:lnTo>
                    <a:pt x="1753496" y="13837"/>
                  </a:lnTo>
                  <a:lnTo>
                    <a:pt x="1746879" y="15808"/>
                  </a:lnTo>
                  <a:lnTo>
                    <a:pt x="1740262" y="17777"/>
                  </a:lnTo>
                  <a:lnTo>
                    <a:pt x="1733645" y="19744"/>
                  </a:lnTo>
                  <a:lnTo>
                    <a:pt x="1727029" y="21709"/>
                  </a:lnTo>
                  <a:lnTo>
                    <a:pt x="1720412" y="23673"/>
                  </a:lnTo>
                  <a:lnTo>
                    <a:pt x="1713795" y="25634"/>
                  </a:lnTo>
                  <a:lnTo>
                    <a:pt x="1707178" y="27594"/>
                  </a:lnTo>
                  <a:lnTo>
                    <a:pt x="1700561" y="29551"/>
                  </a:lnTo>
                  <a:lnTo>
                    <a:pt x="1693944" y="31506"/>
                  </a:lnTo>
                  <a:lnTo>
                    <a:pt x="1687327" y="33459"/>
                  </a:lnTo>
                  <a:lnTo>
                    <a:pt x="1680710" y="35410"/>
                  </a:lnTo>
                  <a:lnTo>
                    <a:pt x="1674093" y="37358"/>
                  </a:lnTo>
                  <a:lnTo>
                    <a:pt x="1667476" y="39304"/>
                  </a:lnTo>
                  <a:lnTo>
                    <a:pt x="1660859" y="41247"/>
                  </a:lnTo>
                  <a:lnTo>
                    <a:pt x="1654242" y="43187"/>
                  </a:lnTo>
                  <a:lnTo>
                    <a:pt x="1647625" y="45125"/>
                  </a:lnTo>
                  <a:lnTo>
                    <a:pt x="1641008" y="47060"/>
                  </a:lnTo>
                  <a:lnTo>
                    <a:pt x="1634391" y="48992"/>
                  </a:lnTo>
                  <a:lnTo>
                    <a:pt x="1627774" y="50921"/>
                  </a:lnTo>
                  <a:lnTo>
                    <a:pt x="1621157" y="52847"/>
                  </a:lnTo>
                  <a:lnTo>
                    <a:pt x="1614540" y="54770"/>
                  </a:lnTo>
                  <a:lnTo>
                    <a:pt x="1607923" y="56690"/>
                  </a:lnTo>
                  <a:lnTo>
                    <a:pt x="1601306" y="58606"/>
                  </a:lnTo>
                  <a:lnTo>
                    <a:pt x="1594689" y="60519"/>
                  </a:lnTo>
                  <a:lnTo>
                    <a:pt x="1588072" y="62428"/>
                  </a:lnTo>
                  <a:lnTo>
                    <a:pt x="1581455" y="64334"/>
                  </a:lnTo>
                  <a:lnTo>
                    <a:pt x="1574838" y="66236"/>
                  </a:lnTo>
                  <a:lnTo>
                    <a:pt x="1568221" y="68134"/>
                  </a:lnTo>
                  <a:lnTo>
                    <a:pt x="1561604" y="70029"/>
                  </a:lnTo>
                  <a:lnTo>
                    <a:pt x="1554987" y="71919"/>
                  </a:lnTo>
                  <a:lnTo>
                    <a:pt x="1548370" y="73806"/>
                  </a:lnTo>
                  <a:lnTo>
                    <a:pt x="1541753" y="75688"/>
                  </a:lnTo>
                  <a:lnTo>
                    <a:pt x="1535136" y="77567"/>
                  </a:lnTo>
                  <a:lnTo>
                    <a:pt x="1528519" y="79441"/>
                  </a:lnTo>
                  <a:lnTo>
                    <a:pt x="1521902" y="81310"/>
                  </a:lnTo>
                  <a:lnTo>
                    <a:pt x="1515285" y="83175"/>
                  </a:lnTo>
                  <a:lnTo>
                    <a:pt x="1508669" y="85036"/>
                  </a:lnTo>
                  <a:lnTo>
                    <a:pt x="1502052" y="86892"/>
                  </a:lnTo>
                  <a:lnTo>
                    <a:pt x="1495435" y="88744"/>
                  </a:lnTo>
                  <a:lnTo>
                    <a:pt x="1488818" y="90591"/>
                  </a:lnTo>
                  <a:lnTo>
                    <a:pt x="1482201" y="92433"/>
                  </a:lnTo>
                  <a:lnTo>
                    <a:pt x="1475584" y="94271"/>
                  </a:lnTo>
                  <a:lnTo>
                    <a:pt x="1468967" y="96103"/>
                  </a:lnTo>
                  <a:lnTo>
                    <a:pt x="1462350" y="97931"/>
                  </a:lnTo>
                  <a:lnTo>
                    <a:pt x="1455733" y="99753"/>
                  </a:lnTo>
                  <a:lnTo>
                    <a:pt x="1449116" y="101571"/>
                  </a:lnTo>
                  <a:lnTo>
                    <a:pt x="1442499" y="103384"/>
                  </a:lnTo>
                  <a:lnTo>
                    <a:pt x="1435882" y="105192"/>
                  </a:lnTo>
                  <a:lnTo>
                    <a:pt x="1429265" y="106994"/>
                  </a:lnTo>
                  <a:lnTo>
                    <a:pt x="1422648" y="108792"/>
                  </a:lnTo>
                  <a:lnTo>
                    <a:pt x="1416031" y="110585"/>
                  </a:lnTo>
                  <a:lnTo>
                    <a:pt x="1409414" y="112372"/>
                  </a:lnTo>
                  <a:lnTo>
                    <a:pt x="1402797" y="114155"/>
                  </a:lnTo>
                  <a:lnTo>
                    <a:pt x="1396180" y="115933"/>
                  </a:lnTo>
                  <a:lnTo>
                    <a:pt x="1389563" y="117705"/>
                  </a:lnTo>
                  <a:lnTo>
                    <a:pt x="1382946" y="119473"/>
                  </a:lnTo>
                  <a:lnTo>
                    <a:pt x="1376329" y="121236"/>
                  </a:lnTo>
                  <a:lnTo>
                    <a:pt x="1369712" y="122994"/>
                  </a:lnTo>
                  <a:lnTo>
                    <a:pt x="1363095" y="124748"/>
                  </a:lnTo>
                  <a:lnTo>
                    <a:pt x="1356478" y="126497"/>
                  </a:lnTo>
                  <a:lnTo>
                    <a:pt x="1349861" y="128242"/>
                  </a:lnTo>
                  <a:lnTo>
                    <a:pt x="1343244" y="129982"/>
                  </a:lnTo>
                  <a:lnTo>
                    <a:pt x="1336627" y="131718"/>
                  </a:lnTo>
                  <a:lnTo>
                    <a:pt x="1330010" y="133450"/>
                  </a:lnTo>
                  <a:lnTo>
                    <a:pt x="1323393" y="135178"/>
                  </a:lnTo>
                  <a:lnTo>
                    <a:pt x="1316776" y="136902"/>
                  </a:lnTo>
                  <a:lnTo>
                    <a:pt x="1310159" y="138622"/>
                  </a:lnTo>
                  <a:lnTo>
                    <a:pt x="1303542" y="140339"/>
                  </a:lnTo>
                  <a:lnTo>
                    <a:pt x="1296925" y="142053"/>
                  </a:lnTo>
                  <a:lnTo>
                    <a:pt x="1290309" y="143764"/>
                  </a:lnTo>
                  <a:lnTo>
                    <a:pt x="1283692" y="145473"/>
                  </a:lnTo>
                  <a:lnTo>
                    <a:pt x="1277075" y="147179"/>
                  </a:lnTo>
                  <a:lnTo>
                    <a:pt x="1270458" y="148882"/>
                  </a:lnTo>
                  <a:lnTo>
                    <a:pt x="1263841" y="150584"/>
                  </a:lnTo>
                  <a:lnTo>
                    <a:pt x="1257224" y="152283"/>
                  </a:lnTo>
                  <a:lnTo>
                    <a:pt x="1250607" y="153982"/>
                  </a:lnTo>
                  <a:lnTo>
                    <a:pt x="1243990" y="155679"/>
                  </a:lnTo>
                  <a:lnTo>
                    <a:pt x="1237373" y="157376"/>
                  </a:lnTo>
                  <a:lnTo>
                    <a:pt x="1230756" y="159072"/>
                  </a:lnTo>
                  <a:lnTo>
                    <a:pt x="1224139" y="160768"/>
                  </a:lnTo>
                  <a:lnTo>
                    <a:pt x="1217522" y="162464"/>
                  </a:lnTo>
                  <a:lnTo>
                    <a:pt x="1210905" y="164161"/>
                  </a:lnTo>
                  <a:lnTo>
                    <a:pt x="1204288" y="165859"/>
                  </a:lnTo>
                  <a:lnTo>
                    <a:pt x="1197671" y="167558"/>
                  </a:lnTo>
                  <a:lnTo>
                    <a:pt x="1191054" y="169258"/>
                  </a:lnTo>
                  <a:lnTo>
                    <a:pt x="1184437" y="170961"/>
                  </a:lnTo>
                  <a:lnTo>
                    <a:pt x="1177820" y="172666"/>
                  </a:lnTo>
                  <a:lnTo>
                    <a:pt x="1171203" y="174374"/>
                  </a:lnTo>
                  <a:lnTo>
                    <a:pt x="1164586" y="176085"/>
                  </a:lnTo>
                  <a:lnTo>
                    <a:pt x="1157969" y="177799"/>
                  </a:lnTo>
                  <a:lnTo>
                    <a:pt x="1151352" y="179518"/>
                  </a:lnTo>
                  <a:lnTo>
                    <a:pt x="1144735" y="181241"/>
                  </a:lnTo>
                  <a:lnTo>
                    <a:pt x="1138118" y="182969"/>
                  </a:lnTo>
                  <a:lnTo>
                    <a:pt x="1131501" y="184701"/>
                  </a:lnTo>
                  <a:lnTo>
                    <a:pt x="1124884" y="186440"/>
                  </a:lnTo>
                  <a:lnTo>
                    <a:pt x="1118267" y="188184"/>
                  </a:lnTo>
                  <a:lnTo>
                    <a:pt x="1111650" y="189934"/>
                  </a:lnTo>
                  <a:lnTo>
                    <a:pt x="1105033" y="191691"/>
                  </a:lnTo>
                  <a:lnTo>
                    <a:pt x="1098416" y="193455"/>
                  </a:lnTo>
                  <a:lnTo>
                    <a:pt x="1091799" y="195226"/>
                  </a:lnTo>
                  <a:lnTo>
                    <a:pt x="1085182" y="197005"/>
                  </a:lnTo>
                  <a:lnTo>
                    <a:pt x="1078566" y="198792"/>
                  </a:lnTo>
                  <a:lnTo>
                    <a:pt x="1071949" y="200587"/>
                  </a:lnTo>
                  <a:lnTo>
                    <a:pt x="1065332" y="202391"/>
                  </a:lnTo>
                  <a:lnTo>
                    <a:pt x="1058715" y="204203"/>
                  </a:lnTo>
                  <a:lnTo>
                    <a:pt x="1052098" y="206025"/>
                  </a:lnTo>
                  <a:lnTo>
                    <a:pt x="1045481" y="207857"/>
                  </a:lnTo>
                  <a:lnTo>
                    <a:pt x="1038864" y="209698"/>
                  </a:lnTo>
                  <a:lnTo>
                    <a:pt x="1032247" y="211549"/>
                  </a:lnTo>
                  <a:lnTo>
                    <a:pt x="1025630" y="213410"/>
                  </a:lnTo>
                  <a:lnTo>
                    <a:pt x="1019013" y="215282"/>
                  </a:lnTo>
                  <a:lnTo>
                    <a:pt x="1012396" y="217165"/>
                  </a:lnTo>
                  <a:lnTo>
                    <a:pt x="1005779" y="219058"/>
                  </a:lnTo>
                  <a:lnTo>
                    <a:pt x="999162" y="220963"/>
                  </a:lnTo>
                  <a:lnTo>
                    <a:pt x="992545" y="222878"/>
                  </a:lnTo>
                  <a:lnTo>
                    <a:pt x="985928" y="224805"/>
                  </a:lnTo>
                  <a:lnTo>
                    <a:pt x="979311" y="226744"/>
                  </a:lnTo>
                  <a:lnTo>
                    <a:pt x="972694" y="228694"/>
                  </a:lnTo>
                  <a:lnTo>
                    <a:pt x="966077" y="230657"/>
                  </a:lnTo>
                  <a:lnTo>
                    <a:pt x="959460" y="232631"/>
                  </a:lnTo>
                  <a:lnTo>
                    <a:pt x="952843" y="234617"/>
                  </a:lnTo>
                  <a:lnTo>
                    <a:pt x="946226" y="236615"/>
                  </a:lnTo>
                  <a:lnTo>
                    <a:pt x="939609" y="238625"/>
                  </a:lnTo>
                  <a:lnTo>
                    <a:pt x="932992" y="240647"/>
                  </a:lnTo>
                  <a:lnTo>
                    <a:pt x="926375" y="242682"/>
                  </a:lnTo>
                  <a:lnTo>
                    <a:pt x="919758" y="244729"/>
                  </a:lnTo>
                  <a:lnTo>
                    <a:pt x="913141" y="246788"/>
                  </a:lnTo>
                  <a:lnTo>
                    <a:pt x="906524" y="248859"/>
                  </a:lnTo>
                  <a:lnTo>
                    <a:pt x="899907" y="250943"/>
                  </a:lnTo>
                  <a:lnTo>
                    <a:pt x="893290" y="253039"/>
                  </a:lnTo>
                  <a:lnTo>
                    <a:pt x="886673" y="255148"/>
                  </a:lnTo>
                  <a:lnTo>
                    <a:pt x="880056" y="257268"/>
                  </a:lnTo>
                  <a:lnTo>
                    <a:pt x="873439" y="259401"/>
                  </a:lnTo>
                  <a:lnTo>
                    <a:pt x="866822" y="261546"/>
                  </a:lnTo>
                  <a:lnTo>
                    <a:pt x="860206" y="263703"/>
                  </a:lnTo>
                  <a:lnTo>
                    <a:pt x="853589" y="265873"/>
                  </a:lnTo>
                  <a:lnTo>
                    <a:pt x="846972" y="268054"/>
                  </a:lnTo>
                  <a:lnTo>
                    <a:pt x="840355" y="270247"/>
                  </a:lnTo>
                  <a:lnTo>
                    <a:pt x="833738" y="272452"/>
                  </a:lnTo>
                  <a:lnTo>
                    <a:pt x="827121" y="274669"/>
                  </a:lnTo>
                  <a:lnTo>
                    <a:pt x="820504" y="276898"/>
                  </a:lnTo>
                  <a:lnTo>
                    <a:pt x="813887" y="279138"/>
                  </a:lnTo>
                  <a:lnTo>
                    <a:pt x="807270" y="281390"/>
                  </a:lnTo>
                  <a:lnTo>
                    <a:pt x="800653" y="283653"/>
                  </a:lnTo>
                  <a:lnTo>
                    <a:pt x="794036" y="285928"/>
                  </a:lnTo>
                  <a:lnTo>
                    <a:pt x="787419" y="288214"/>
                  </a:lnTo>
                  <a:lnTo>
                    <a:pt x="780802" y="290511"/>
                  </a:lnTo>
                  <a:lnTo>
                    <a:pt x="774185" y="292819"/>
                  </a:lnTo>
                  <a:lnTo>
                    <a:pt x="767568" y="295138"/>
                  </a:lnTo>
                  <a:lnTo>
                    <a:pt x="760951" y="297468"/>
                  </a:lnTo>
                  <a:lnTo>
                    <a:pt x="754334" y="299809"/>
                  </a:lnTo>
                  <a:lnTo>
                    <a:pt x="747717" y="302160"/>
                  </a:lnTo>
                  <a:lnTo>
                    <a:pt x="741100" y="304522"/>
                  </a:lnTo>
                  <a:lnTo>
                    <a:pt x="734483" y="306895"/>
                  </a:lnTo>
                  <a:lnTo>
                    <a:pt x="727866" y="309277"/>
                  </a:lnTo>
                  <a:lnTo>
                    <a:pt x="721249" y="311670"/>
                  </a:lnTo>
                  <a:lnTo>
                    <a:pt x="714632" y="314073"/>
                  </a:lnTo>
                  <a:lnTo>
                    <a:pt x="708015" y="316486"/>
                  </a:lnTo>
                  <a:lnTo>
                    <a:pt x="701398" y="318909"/>
                  </a:lnTo>
                  <a:lnTo>
                    <a:pt x="694781" y="321342"/>
                  </a:lnTo>
                  <a:lnTo>
                    <a:pt x="688164" y="323785"/>
                  </a:lnTo>
                  <a:lnTo>
                    <a:pt x="681547" y="326237"/>
                  </a:lnTo>
                  <a:lnTo>
                    <a:pt x="674930" y="328698"/>
                  </a:lnTo>
                  <a:lnTo>
                    <a:pt x="668313" y="331169"/>
                  </a:lnTo>
                  <a:lnTo>
                    <a:pt x="661696" y="333649"/>
                  </a:lnTo>
                  <a:lnTo>
                    <a:pt x="655079" y="336138"/>
                  </a:lnTo>
                  <a:lnTo>
                    <a:pt x="648462" y="338636"/>
                  </a:lnTo>
                  <a:lnTo>
                    <a:pt x="641846" y="341144"/>
                  </a:lnTo>
                  <a:lnTo>
                    <a:pt x="635229" y="343660"/>
                  </a:lnTo>
                  <a:lnTo>
                    <a:pt x="628612" y="346184"/>
                  </a:lnTo>
                  <a:lnTo>
                    <a:pt x="621995" y="348718"/>
                  </a:lnTo>
                  <a:lnTo>
                    <a:pt x="615378" y="351260"/>
                  </a:lnTo>
                  <a:lnTo>
                    <a:pt x="608761" y="353810"/>
                  </a:lnTo>
                  <a:lnTo>
                    <a:pt x="602144" y="356369"/>
                  </a:lnTo>
                  <a:lnTo>
                    <a:pt x="595527" y="358936"/>
                  </a:lnTo>
                  <a:lnTo>
                    <a:pt x="588910" y="361512"/>
                  </a:lnTo>
                  <a:lnTo>
                    <a:pt x="582293" y="364095"/>
                  </a:lnTo>
                  <a:lnTo>
                    <a:pt x="575676" y="366686"/>
                  </a:lnTo>
                  <a:lnTo>
                    <a:pt x="569059" y="369286"/>
                  </a:lnTo>
                  <a:lnTo>
                    <a:pt x="562442" y="371893"/>
                  </a:lnTo>
                  <a:lnTo>
                    <a:pt x="555825" y="374508"/>
                  </a:lnTo>
                  <a:lnTo>
                    <a:pt x="549208" y="377130"/>
                  </a:lnTo>
                  <a:lnTo>
                    <a:pt x="542591" y="379760"/>
                  </a:lnTo>
                  <a:lnTo>
                    <a:pt x="535974" y="382398"/>
                  </a:lnTo>
                  <a:lnTo>
                    <a:pt x="529357" y="385043"/>
                  </a:lnTo>
                  <a:lnTo>
                    <a:pt x="522740" y="387695"/>
                  </a:lnTo>
                  <a:lnTo>
                    <a:pt x="516123" y="390355"/>
                  </a:lnTo>
                  <a:lnTo>
                    <a:pt x="509506" y="393022"/>
                  </a:lnTo>
                  <a:lnTo>
                    <a:pt x="502889" y="395695"/>
                  </a:lnTo>
                  <a:lnTo>
                    <a:pt x="496272" y="398376"/>
                  </a:lnTo>
                  <a:lnTo>
                    <a:pt x="489655" y="401064"/>
                  </a:lnTo>
                  <a:lnTo>
                    <a:pt x="483038" y="403759"/>
                  </a:lnTo>
                  <a:lnTo>
                    <a:pt x="476421" y="406460"/>
                  </a:lnTo>
                  <a:lnTo>
                    <a:pt x="469804" y="409168"/>
                  </a:lnTo>
                  <a:lnTo>
                    <a:pt x="463187" y="411883"/>
                  </a:lnTo>
                  <a:lnTo>
                    <a:pt x="456570" y="414605"/>
                  </a:lnTo>
                  <a:lnTo>
                    <a:pt x="449953" y="417333"/>
                  </a:lnTo>
                  <a:lnTo>
                    <a:pt x="443336" y="420067"/>
                  </a:lnTo>
                  <a:lnTo>
                    <a:pt x="436719" y="422808"/>
                  </a:lnTo>
                  <a:lnTo>
                    <a:pt x="430103" y="425555"/>
                  </a:lnTo>
                  <a:lnTo>
                    <a:pt x="423486" y="428309"/>
                  </a:lnTo>
                  <a:lnTo>
                    <a:pt x="416869" y="431069"/>
                  </a:lnTo>
                  <a:lnTo>
                    <a:pt x="410252" y="433834"/>
                  </a:lnTo>
                  <a:lnTo>
                    <a:pt x="403635" y="436606"/>
                  </a:lnTo>
                  <a:lnTo>
                    <a:pt x="397018" y="439384"/>
                  </a:lnTo>
                  <a:lnTo>
                    <a:pt x="390401" y="442168"/>
                  </a:lnTo>
                  <a:lnTo>
                    <a:pt x="383784" y="444958"/>
                  </a:lnTo>
                  <a:lnTo>
                    <a:pt x="377167" y="447753"/>
                  </a:lnTo>
                  <a:lnTo>
                    <a:pt x="370550" y="450555"/>
                  </a:lnTo>
                  <a:lnTo>
                    <a:pt x="363933" y="453362"/>
                  </a:lnTo>
                  <a:lnTo>
                    <a:pt x="357316" y="456175"/>
                  </a:lnTo>
                  <a:lnTo>
                    <a:pt x="350699" y="458993"/>
                  </a:lnTo>
                  <a:lnTo>
                    <a:pt x="344082" y="461817"/>
                  </a:lnTo>
                  <a:lnTo>
                    <a:pt x="337465" y="464646"/>
                  </a:lnTo>
                  <a:lnTo>
                    <a:pt x="330848" y="467481"/>
                  </a:lnTo>
                  <a:lnTo>
                    <a:pt x="324231" y="470321"/>
                  </a:lnTo>
                  <a:lnTo>
                    <a:pt x="317614" y="473167"/>
                  </a:lnTo>
                  <a:lnTo>
                    <a:pt x="310997" y="476017"/>
                  </a:lnTo>
                  <a:lnTo>
                    <a:pt x="304380" y="478873"/>
                  </a:lnTo>
                  <a:lnTo>
                    <a:pt x="297763" y="481735"/>
                  </a:lnTo>
                  <a:lnTo>
                    <a:pt x="291146" y="484601"/>
                  </a:lnTo>
                  <a:lnTo>
                    <a:pt x="284529" y="487472"/>
                  </a:lnTo>
                  <a:lnTo>
                    <a:pt x="277912" y="490349"/>
                  </a:lnTo>
                  <a:lnTo>
                    <a:pt x="271295" y="493230"/>
                  </a:lnTo>
                  <a:lnTo>
                    <a:pt x="264678" y="496116"/>
                  </a:lnTo>
                  <a:lnTo>
                    <a:pt x="258061" y="499007"/>
                  </a:lnTo>
                  <a:lnTo>
                    <a:pt x="251444" y="501903"/>
                  </a:lnTo>
                  <a:lnTo>
                    <a:pt x="244827" y="504804"/>
                  </a:lnTo>
                  <a:lnTo>
                    <a:pt x="238210" y="507710"/>
                  </a:lnTo>
                  <a:lnTo>
                    <a:pt x="231593" y="510620"/>
                  </a:lnTo>
                  <a:lnTo>
                    <a:pt x="224976" y="513535"/>
                  </a:lnTo>
                  <a:lnTo>
                    <a:pt x="218359" y="516454"/>
                  </a:lnTo>
                  <a:lnTo>
                    <a:pt x="211743" y="519378"/>
                  </a:lnTo>
                  <a:lnTo>
                    <a:pt x="205126" y="522306"/>
                  </a:lnTo>
                  <a:lnTo>
                    <a:pt x="198509" y="525239"/>
                  </a:lnTo>
                  <a:lnTo>
                    <a:pt x="191892" y="528176"/>
                  </a:lnTo>
                  <a:lnTo>
                    <a:pt x="185275" y="531118"/>
                  </a:lnTo>
                  <a:lnTo>
                    <a:pt x="178658" y="534064"/>
                  </a:lnTo>
                  <a:lnTo>
                    <a:pt x="172041" y="537014"/>
                  </a:lnTo>
                  <a:lnTo>
                    <a:pt x="165424" y="539968"/>
                  </a:lnTo>
                  <a:lnTo>
                    <a:pt x="158807" y="542927"/>
                  </a:lnTo>
                  <a:lnTo>
                    <a:pt x="152190" y="545890"/>
                  </a:lnTo>
                  <a:lnTo>
                    <a:pt x="145573" y="548856"/>
                  </a:lnTo>
                  <a:lnTo>
                    <a:pt x="138956" y="551827"/>
                  </a:lnTo>
                  <a:lnTo>
                    <a:pt x="132339" y="554802"/>
                  </a:lnTo>
                  <a:lnTo>
                    <a:pt x="125722" y="557781"/>
                  </a:lnTo>
                  <a:lnTo>
                    <a:pt x="119105" y="560764"/>
                  </a:lnTo>
                  <a:lnTo>
                    <a:pt x="112488" y="563751"/>
                  </a:lnTo>
                  <a:lnTo>
                    <a:pt x="105871" y="566741"/>
                  </a:lnTo>
                  <a:lnTo>
                    <a:pt x="99254" y="569736"/>
                  </a:lnTo>
                  <a:lnTo>
                    <a:pt x="92637" y="572734"/>
                  </a:lnTo>
                  <a:lnTo>
                    <a:pt x="86020" y="575736"/>
                  </a:lnTo>
                  <a:lnTo>
                    <a:pt x="79403" y="578742"/>
                  </a:lnTo>
                  <a:lnTo>
                    <a:pt x="72786" y="581751"/>
                  </a:lnTo>
                  <a:lnTo>
                    <a:pt x="66169" y="584764"/>
                  </a:lnTo>
                  <a:lnTo>
                    <a:pt x="59552" y="587780"/>
                  </a:lnTo>
                  <a:lnTo>
                    <a:pt x="52935" y="590800"/>
                  </a:lnTo>
                  <a:lnTo>
                    <a:pt x="46318" y="593824"/>
                  </a:lnTo>
                  <a:lnTo>
                    <a:pt x="39701" y="596851"/>
                  </a:lnTo>
                  <a:lnTo>
                    <a:pt x="33084" y="599882"/>
                  </a:lnTo>
                  <a:lnTo>
                    <a:pt x="26467" y="602916"/>
                  </a:lnTo>
                  <a:lnTo>
                    <a:pt x="19850" y="605953"/>
                  </a:lnTo>
                  <a:lnTo>
                    <a:pt x="13233" y="608994"/>
                  </a:lnTo>
                  <a:lnTo>
                    <a:pt x="6616" y="612038"/>
                  </a:lnTo>
                  <a:lnTo>
                    <a:pt x="0" y="615085"/>
                  </a:lnTo>
                  <a:lnTo>
                    <a:pt x="0" y="6150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103690" y="1595528"/>
              <a:ext cx="1799815" cy="653755"/>
            </a:xfrm>
            <a:custGeom>
              <a:avLst/>
              <a:pathLst>
                <a:path w="1799815" h="653755">
                  <a:moveTo>
                    <a:pt x="0" y="653755"/>
                  </a:moveTo>
                  <a:lnTo>
                    <a:pt x="6616" y="651123"/>
                  </a:lnTo>
                  <a:lnTo>
                    <a:pt x="13233" y="648491"/>
                  </a:lnTo>
                  <a:lnTo>
                    <a:pt x="19850" y="645859"/>
                  </a:lnTo>
                  <a:lnTo>
                    <a:pt x="26467" y="643229"/>
                  </a:lnTo>
                  <a:lnTo>
                    <a:pt x="33084" y="640599"/>
                  </a:lnTo>
                  <a:lnTo>
                    <a:pt x="39701" y="637971"/>
                  </a:lnTo>
                  <a:lnTo>
                    <a:pt x="46318" y="635343"/>
                  </a:lnTo>
                  <a:lnTo>
                    <a:pt x="52935" y="632716"/>
                  </a:lnTo>
                  <a:lnTo>
                    <a:pt x="59552" y="630090"/>
                  </a:lnTo>
                  <a:lnTo>
                    <a:pt x="66169" y="627465"/>
                  </a:lnTo>
                  <a:lnTo>
                    <a:pt x="72786" y="624842"/>
                  </a:lnTo>
                  <a:lnTo>
                    <a:pt x="79403" y="622219"/>
                  </a:lnTo>
                  <a:lnTo>
                    <a:pt x="86020" y="619597"/>
                  </a:lnTo>
                  <a:lnTo>
                    <a:pt x="92637" y="616977"/>
                  </a:lnTo>
                  <a:lnTo>
                    <a:pt x="99254" y="614357"/>
                  </a:lnTo>
                  <a:lnTo>
                    <a:pt x="105871" y="611739"/>
                  </a:lnTo>
                  <a:lnTo>
                    <a:pt x="112488" y="609122"/>
                  </a:lnTo>
                  <a:lnTo>
                    <a:pt x="119105" y="606506"/>
                  </a:lnTo>
                  <a:lnTo>
                    <a:pt x="125722" y="603892"/>
                  </a:lnTo>
                  <a:lnTo>
                    <a:pt x="132339" y="601279"/>
                  </a:lnTo>
                  <a:lnTo>
                    <a:pt x="138956" y="598667"/>
                  </a:lnTo>
                  <a:lnTo>
                    <a:pt x="145573" y="596057"/>
                  </a:lnTo>
                  <a:lnTo>
                    <a:pt x="152190" y="593449"/>
                  </a:lnTo>
                  <a:lnTo>
                    <a:pt x="158807" y="590841"/>
                  </a:lnTo>
                  <a:lnTo>
                    <a:pt x="165424" y="588236"/>
                  </a:lnTo>
                  <a:lnTo>
                    <a:pt x="172041" y="585632"/>
                  </a:lnTo>
                  <a:lnTo>
                    <a:pt x="178658" y="583030"/>
                  </a:lnTo>
                  <a:lnTo>
                    <a:pt x="185275" y="580430"/>
                  </a:lnTo>
                  <a:lnTo>
                    <a:pt x="191892" y="577831"/>
                  </a:lnTo>
                  <a:lnTo>
                    <a:pt x="198509" y="575235"/>
                  </a:lnTo>
                  <a:lnTo>
                    <a:pt x="205126" y="572640"/>
                  </a:lnTo>
                  <a:lnTo>
                    <a:pt x="211743" y="570047"/>
                  </a:lnTo>
                  <a:lnTo>
                    <a:pt x="218359" y="567457"/>
                  </a:lnTo>
                  <a:lnTo>
                    <a:pt x="224976" y="564868"/>
                  </a:lnTo>
                  <a:lnTo>
                    <a:pt x="231593" y="562282"/>
                  </a:lnTo>
                  <a:lnTo>
                    <a:pt x="238210" y="559698"/>
                  </a:lnTo>
                  <a:lnTo>
                    <a:pt x="244827" y="557117"/>
                  </a:lnTo>
                  <a:lnTo>
                    <a:pt x="251444" y="554537"/>
                  </a:lnTo>
                  <a:lnTo>
                    <a:pt x="258061" y="551961"/>
                  </a:lnTo>
                  <a:lnTo>
                    <a:pt x="264678" y="549387"/>
                  </a:lnTo>
                  <a:lnTo>
                    <a:pt x="271295" y="546815"/>
                  </a:lnTo>
                  <a:lnTo>
                    <a:pt x="277912" y="544247"/>
                  </a:lnTo>
                  <a:lnTo>
                    <a:pt x="284529" y="541681"/>
                  </a:lnTo>
                  <a:lnTo>
                    <a:pt x="291146" y="539118"/>
                  </a:lnTo>
                  <a:lnTo>
                    <a:pt x="297763" y="536559"/>
                  </a:lnTo>
                  <a:lnTo>
                    <a:pt x="304380" y="534002"/>
                  </a:lnTo>
                  <a:lnTo>
                    <a:pt x="310997" y="531449"/>
                  </a:lnTo>
                  <a:lnTo>
                    <a:pt x="317614" y="528899"/>
                  </a:lnTo>
                  <a:lnTo>
                    <a:pt x="324231" y="526352"/>
                  </a:lnTo>
                  <a:lnTo>
                    <a:pt x="330848" y="523809"/>
                  </a:lnTo>
                  <a:lnTo>
                    <a:pt x="337465" y="521270"/>
                  </a:lnTo>
                  <a:lnTo>
                    <a:pt x="344082" y="518734"/>
                  </a:lnTo>
                  <a:lnTo>
                    <a:pt x="350699" y="516203"/>
                  </a:lnTo>
                  <a:lnTo>
                    <a:pt x="357316" y="513675"/>
                  </a:lnTo>
                  <a:lnTo>
                    <a:pt x="363933" y="511152"/>
                  </a:lnTo>
                  <a:lnTo>
                    <a:pt x="370550" y="508632"/>
                  </a:lnTo>
                  <a:lnTo>
                    <a:pt x="377167" y="506118"/>
                  </a:lnTo>
                  <a:lnTo>
                    <a:pt x="383784" y="503607"/>
                  </a:lnTo>
                  <a:lnTo>
                    <a:pt x="390401" y="501102"/>
                  </a:lnTo>
                  <a:lnTo>
                    <a:pt x="397018" y="498601"/>
                  </a:lnTo>
                  <a:lnTo>
                    <a:pt x="403635" y="496106"/>
                  </a:lnTo>
                  <a:lnTo>
                    <a:pt x="410252" y="493615"/>
                  </a:lnTo>
                  <a:lnTo>
                    <a:pt x="416869" y="491130"/>
                  </a:lnTo>
                  <a:lnTo>
                    <a:pt x="423486" y="488650"/>
                  </a:lnTo>
                  <a:lnTo>
                    <a:pt x="430103" y="486175"/>
                  </a:lnTo>
                  <a:lnTo>
                    <a:pt x="436719" y="483707"/>
                  </a:lnTo>
                  <a:lnTo>
                    <a:pt x="443336" y="481244"/>
                  </a:lnTo>
                  <a:lnTo>
                    <a:pt x="449953" y="478787"/>
                  </a:lnTo>
                  <a:lnTo>
                    <a:pt x="456570" y="476337"/>
                  </a:lnTo>
                  <a:lnTo>
                    <a:pt x="463187" y="473893"/>
                  </a:lnTo>
                  <a:lnTo>
                    <a:pt x="469804" y="471455"/>
                  </a:lnTo>
                  <a:lnTo>
                    <a:pt x="476421" y="469025"/>
                  </a:lnTo>
                  <a:lnTo>
                    <a:pt x="483038" y="466601"/>
                  </a:lnTo>
                  <a:lnTo>
                    <a:pt x="489655" y="464184"/>
                  </a:lnTo>
                  <a:lnTo>
                    <a:pt x="496272" y="461775"/>
                  </a:lnTo>
                  <a:lnTo>
                    <a:pt x="502889" y="459373"/>
                  </a:lnTo>
                  <a:lnTo>
                    <a:pt x="509506" y="456978"/>
                  </a:lnTo>
                  <a:lnTo>
                    <a:pt x="516123" y="454591"/>
                  </a:lnTo>
                  <a:lnTo>
                    <a:pt x="522740" y="452213"/>
                  </a:lnTo>
                  <a:lnTo>
                    <a:pt x="529357" y="449842"/>
                  </a:lnTo>
                  <a:lnTo>
                    <a:pt x="535974" y="447480"/>
                  </a:lnTo>
                  <a:lnTo>
                    <a:pt x="542591" y="445126"/>
                  </a:lnTo>
                  <a:lnTo>
                    <a:pt x="549208" y="442781"/>
                  </a:lnTo>
                  <a:lnTo>
                    <a:pt x="555825" y="440445"/>
                  </a:lnTo>
                  <a:lnTo>
                    <a:pt x="562442" y="438117"/>
                  </a:lnTo>
                  <a:lnTo>
                    <a:pt x="569059" y="435799"/>
                  </a:lnTo>
                  <a:lnTo>
                    <a:pt x="575676" y="433490"/>
                  </a:lnTo>
                  <a:lnTo>
                    <a:pt x="582293" y="431190"/>
                  </a:lnTo>
                  <a:lnTo>
                    <a:pt x="588910" y="428900"/>
                  </a:lnTo>
                  <a:lnTo>
                    <a:pt x="595527" y="426620"/>
                  </a:lnTo>
                  <a:lnTo>
                    <a:pt x="602144" y="424350"/>
                  </a:lnTo>
                  <a:lnTo>
                    <a:pt x="608761" y="422089"/>
                  </a:lnTo>
                  <a:lnTo>
                    <a:pt x="615378" y="419838"/>
                  </a:lnTo>
                  <a:lnTo>
                    <a:pt x="621995" y="417598"/>
                  </a:lnTo>
                  <a:lnTo>
                    <a:pt x="628612" y="415367"/>
                  </a:lnTo>
                  <a:lnTo>
                    <a:pt x="635229" y="413147"/>
                  </a:lnTo>
                  <a:lnTo>
                    <a:pt x="641846" y="410937"/>
                  </a:lnTo>
                  <a:lnTo>
                    <a:pt x="648462" y="408738"/>
                  </a:lnTo>
                  <a:lnTo>
                    <a:pt x="655079" y="406548"/>
                  </a:lnTo>
                  <a:lnTo>
                    <a:pt x="661696" y="404369"/>
                  </a:lnTo>
                  <a:lnTo>
                    <a:pt x="668313" y="402201"/>
                  </a:lnTo>
                  <a:lnTo>
                    <a:pt x="674930" y="400042"/>
                  </a:lnTo>
                  <a:lnTo>
                    <a:pt x="681547" y="397894"/>
                  </a:lnTo>
                  <a:lnTo>
                    <a:pt x="688164" y="395755"/>
                  </a:lnTo>
                  <a:lnTo>
                    <a:pt x="694781" y="393627"/>
                  </a:lnTo>
                  <a:lnTo>
                    <a:pt x="701398" y="391509"/>
                  </a:lnTo>
                  <a:lnTo>
                    <a:pt x="708015" y="389400"/>
                  </a:lnTo>
                  <a:lnTo>
                    <a:pt x="714632" y="387301"/>
                  </a:lnTo>
                  <a:lnTo>
                    <a:pt x="721249" y="385211"/>
                  </a:lnTo>
                  <a:lnTo>
                    <a:pt x="727866" y="383131"/>
                  </a:lnTo>
                  <a:lnTo>
                    <a:pt x="734483" y="381059"/>
                  </a:lnTo>
                  <a:lnTo>
                    <a:pt x="741100" y="378996"/>
                  </a:lnTo>
                  <a:lnTo>
                    <a:pt x="747717" y="376941"/>
                  </a:lnTo>
                  <a:lnTo>
                    <a:pt x="754334" y="374894"/>
                  </a:lnTo>
                  <a:lnTo>
                    <a:pt x="760951" y="372855"/>
                  </a:lnTo>
                  <a:lnTo>
                    <a:pt x="767568" y="370824"/>
                  </a:lnTo>
                  <a:lnTo>
                    <a:pt x="774185" y="368799"/>
                  </a:lnTo>
                  <a:lnTo>
                    <a:pt x="780802" y="366780"/>
                  </a:lnTo>
                  <a:lnTo>
                    <a:pt x="787419" y="364768"/>
                  </a:lnTo>
                  <a:lnTo>
                    <a:pt x="794036" y="362762"/>
                  </a:lnTo>
                  <a:lnTo>
                    <a:pt x="800653" y="360760"/>
                  </a:lnTo>
                  <a:lnTo>
                    <a:pt x="807270" y="358764"/>
                  </a:lnTo>
                  <a:lnTo>
                    <a:pt x="813887" y="356771"/>
                  </a:lnTo>
                  <a:lnTo>
                    <a:pt x="820504" y="354782"/>
                  </a:lnTo>
                  <a:lnTo>
                    <a:pt x="827121" y="352797"/>
                  </a:lnTo>
                  <a:lnTo>
                    <a:pt x="833738" y="350814"/>
                  </a:lnTo>
                  <a:lnTo>
                    <a:pt x="840355" y="348833"/>
                  </a:lnTo>
                  <a:lnTo>
                    <a:pt x="846972" y="346853"/>
                  </a:lnTo>
                  <a:lnTo>
                    <a:pt x="853589" y="344875"/>
                  </a:lnTo>
                  <a:lnTo>
                    <a:pt x="860206" y="342897"/>
                  </a:lnTo>
                  <a:lnTo>
                    <a:pt x="866822" y="340918"/>
                  </a:lnTo>
                  <a:lnTo>
                    <a:pt x="873439" y="338939"/>
                  </a:lnTo>
                  <a:lnTo>
                    <a:pt x="880056" y="336959"/>
                  </a:lnTo>
                  <a:lnTo>
                    <a:pt x="886673" y="334977"/>
                  </a:lnTo>
                  <a:lnTo>
                    <a:pt x="893290" y="332993"/>
                  </a:lnTo>
                  <a:lnTo>
                    <a:pt x="899907" y="331005"/>
                  </a:lnTo>
                  <a:lnTo>
                    <a:pt x="906524" y="329014"/>
                  </a:lnTo>
                  <a:lnTo>
                    <a:pt x="913141" y="327019"/>
                  </a:lnTo>
                  <a:lnTo>
                    <a:pt x="919758" y="325020"/>
                  </a:lnTo>
                  <a:lnTo>
                    <a:pt x="926375" y="323015"/>
                  </a:lnTo>
                  <a:lnTo>
                    <a:pt x="932992" y="321005"/>
                  </a:lnTo>
                  <a:lnTo>
                    <a:pt x="939609" y="318990"/>
                  </a:lnTo>
                  <a:lnTo>
                    <a:pt x="946226" y="316968"/>
                  </a:lnTo>
                  <a:lnTo>
                    <a:pt x="952843" y="314939"/>
                  </a:lnTo>
                  <a:lnTo>
                    <a:pt x="959460" y="312903"/>
                  </a:lnTo>
                  <a:lnTo>
                    <a:pt x="966077" y="310859"/>
                  </a:lnTo>
                  <a:lnTo>
                    <a:pt x="972694" y="308807"/>
                  </a:lnTo>
                  <a:lnTo>
                    <a:pt x="979311" y="306748"/>
                  </a:lnTo>
                  <a:lnTo>
                    <a:pt x="985928" y="304680"/>
                  </a:lnTo>
                  <a:lnTo>
                    <a:pt x="992545" y="302603"/>
                  </a:lnTo>
                  <a:lnTo>
                    <a:pt x="999162" y="300517"/>
                  </a:lnTo>
                  <a:lnTo>
                    <a:pt x="1005779" y="298421"/>
                  </a:lnTo>
                  <a:lnTo>
                    <a:pt x="1012396" y="296317"/>
                  </a:lnTo>
                  <a:lnTo>
                    <a:pt x="1019013" y="294202"/>
                  </a:lnTo>
                  <a:lnTo>
                    <a:pt x="1025630" y="292078"/>
                  </a:lnTo>
                  <a:lnTo>
                    <a:pt x="1032247" y="289944"/>
                  </a:lnTo>
                  <a:lnTo>
                    <a:pt x="1038864" y="287800"/>
                  </a:lnTo>
                  <a:lnTo>
                    <a:pt x="1045481" y="285645"/>
                  </a:lnTo>
                  <a:lnTo>
                    <a:pt x="1052098" y="283481"/>
                  </a:lnTo>
                  <a:lnTo>
                    <a:pt x="1058715" y="281306"/>
                  </a:lnTo>
                  <a:lnTo>
                    <a:pt x="1065332" y="279121"/>
                  </a:lnTo>
                  <a:lnTo>
                    <a:pt x="1071949" y="276925"/>
                  </a:lnTo>
                  <a:lnTo>
                    <a:pt x="1078566" y="274720"/>
                  </a:lnTo>
                  <a:lnTo>
                    <a:pt x="1085182" y="272503"/>
                  </a:lnTo>
                  <a:lnTo>
                    <a:pt x="1091799" y="270277"/>
                  </a:lnTo>
                  <a:lnTo>
                    <a:pt x="1098416" y="268041"/>
                  </a:lnTo>
                  <a:lnTo>
                    <a:pt x="1105033" y="265794"/>
                  </a:lnTo>
                  <a:lnTo>
                    <a:pt x="1111650" y="263538"/>
                  </a:lnTo>
                  <a:lnTo>
                    <a:pt x="1118267" y="261271"/>
                  </a:lnTo>
                  <a:lnTo>
                    <a:pt x="1124884" y="258995"/>
                  </a:lnTo>
                  <a:lnTo>
                    <a:pt x="1131501" y="256709"/>
                  </a:lnTo>
                  <a:lnTo>
                    <a:pt x="1138118" y="254413"/>
                  </a:lnTo>
                  <a:lnTo>
                    <a:pt x="1144735" y="252108"/>
                  </a:lnTo>
                  <a:lnTo>
                    <a:pt x="1151352" y="249793"/>
                  </a:lnTo>
                  <a:lnTo>
                    <a:pt x="1157969" y="247470"/>
                  </a:lnTo>
                  <a:lnTo>
                    <a:pt x="1164586" y="245137"/>
                  </a:lnTo>
                  <a:lnTo>
                    <a:pt x="1171203" y="242795"/>
                  </a:lnTo>
                  <a:lnTo>
                    <a:pt x="1177820" y="240445"/>
                  </a:lnTo>
                  <a:lnTo>
                    <a:pt x="1184437" y="238086"/>
                  </a:lnTo>
                  <a:lnTo>
                    <a:pt x="1191054" y="235719"/>
                  </a:lnTo>
                  <a:lnTo>
                    <a:pt x="1197671" y="233343"/>
                  </a:lnTo>
                  <a:lnTo>
                    <a:pt x="1204288" y="230960"/>
                  </a:lnTo>
                  <a:lnTo>
                    <a:pt x="1210905" y="228569"/>
                  </a:lnTo>
                  <a:lnTo>
                    <a:pt x="1217522" y="226170"/>
                  </a:lnTo>
                  <a:lnTo>
                    <a:pt x="1224139" y="223763"/>
                  </a:lnTo>
                  <a:lnTo>
                    <a:pt x="1230756" y="221349"/>
                  </a:lnTo>
                  <a:lnTo>
                    <a:pt x="1237373" y="218928"/>
                  </a:lnTo>
                  <a:lnTo>
                    <a:pt x="1243990" y="216500"/>
                  </a:lnTo>
                  <a:lnTo>
                    <a:pt x="1250607" y="214066"/>
                  </a:lnTo>
                  <a:lnTo>
                    <a:pt x="1257224" y="211624"/>
                  </a:lnTo>
                  <a:lnTo>
                    <a:pt x="1263841" y="209176"/>
                  </a:lnTo>
                  <a:lnTo>
                    <a:pt x="1270458" y="206722"/>
                  </a:lnTo>
                  <a:lnTo>
                    <a:pt x="1277075" y="204262"/>
                  </a:lnTo>
                  <a:lnTo>
                    <a:pt x="1283692" y="201796"/>
                  </a:lnTo>
                  <a:lnTo>
                    <a:pt x="1290309" y="199324"/>
                  </a:lnTo>
                  <a:lnTo>
                    <a:pt x="1296925" y="196846"/>
                  </a:lnTo>
                  <a:lnTo>
                    <a:pt x="1303542" y="194363"/>
                  </a:lnTo>
                  <a:lnTo>
                    <a:pt x="1310159" y="191874"/>
                  </a:lnTo>
                  <a:lnTo>
                    <a:pt x="1316776" y="189381"/>
                  </a:lnTo>
                  <a:lnTo>
                    <a:pt x="1323393" y="186882"/>
                  </a:lnTo>
                  <a:lnTo>
                    <a:pt x="1330010" y="184378"/>
                  </a:lnTo>
                  <a:lnTo>
                    <a:pt x="1336627" y="181870"/>
                  </a:lnTo>
                  <a:lnTo>
                    <a:pt x="1343244" y="179357"/>
                  </a:lnTo>
                  <a:lnTo>
                    <a:pt x="1349861" y="176840"/>
                  </a:lnTo>
                  <a:lnTo>
                    <a:pt x="1356478" y="174318"/>
                  </a:lnTo>
                  <a:lnTo>
                    <a:pt x="1363095" y="171792"/>
                  </a:lnTo>
                  <a:lnTo>
                    <a:pt x="1369712" y="169262"/>
                  </a:lnTo>
                  <a:lnTo>
                    <a:pt x="1376329" y="166728"/>
                  </a:lnTo>
                  <a:lnTo>
                    <a:pt x="1382946" y="164190"/>
                  </a:lnTo>
                  <a:lnTo>
                    <a:pt x="1389563" y="161649"/>
                  </a:lnTo>
                  <a:lnTo>
                    <a:pt x="1396180" y="159104"/>
                  </a:lnTo>
                  <a:lnTo>
                    <a:pt x="1402797" y="156555"/>
                  </a:lnTo>
                  <a:lnTo>
                    <a:pt x="1409414" y="154003"/>
                  </a:lnTo>
                  <a:lnTo>
                    <a:pt x="1416031" y="151448"/>
                  </a:lnTo>
                  <a:lnTo>
                    <a:pt x="1422648" y="148889"/>
                  </a:lnTo>
                  <a:lnTo>
                    <a:pt x="1429265" y="146328"/>
                  </a:lnTo>
                  <a:lnTo>
                    <a:pt x="1435882" y="143763"/>
                  </a:lnTo>
                  <a:lnTo>
                    <a:pt x="1442499" y="141196"/>
                  </a:lnTo>
                  <a:lnTo>
                    <a:pt x="1449116" y="138626"/>
                  </a:lnTo>
                  <a:lnTo>
                    <a:pt x="1455733" y="136053"/>
                  </a:lnTo>
                  <a:lnTo>
                    <a:pt x="1462350" y="133477"/>
                  </a:lnTo>
                  <a:lnTo>
                    <a:pt x="1468967" y="130899"/>
                  </a:lnTo>
                  <a:lnTo>
                    <a:pt x="1475584" y="128318"/>
                  </a:lnTo>
                  <a:lnTo>
                    <a:pt x="1482201" y="125735"/>
                  </a:lnTo>
                  <a:lnTo>
                    <a:pt x="1488818" y="123150"/>
                  </a:lnTo>
                  <a:lnTo>
                    <a:pt x="1495435" y="120563"/>
                  </a:lnTo>
                  <a:lnTo>
                    <a:pt x="1502052" y="117973"/>
                  </a:lnTo>
                  <a:lnTo>
                    <a:pt x="1508669" y="115381"/>
                  </a:lnTo>
                  <a:lnTo>
                    <a:pt x="1515285" y="112787"/>
                  </a:lnTo>
                  <a:lnTo>
                    <a:pt x="1521902" y="110191"/>
                  </a:lnTo>
                  <a:lnTo>
                    <a:pt x="1528519" y="107594"/>
                  </a:lnTo>
                  <a:lnTo>
                    <a:pt x="1535136" y="104994"/>
                  </a:lnTo>
                  <a:lnTo>
                    <a:pt x="1541753" y="102393"/>
                  </a:lnTo>
                  <a:lnTo>
                    <a:pt x="1548370" y="99789"/>
                  </a:lnTo>
                  <a:lnTo>
                    <a:pt x="1554987" y="97185"/>
                  </a:lnTo>
                  <a:lnTo>
                    <a:pt x="1561604" y="94578"/>
                  </a:lnTo>
                  <a:lnTo>
                    <a:pt x="1568221" y="91970"/>
                  </a:lnTo>
                  <a:lnTo>
                    <a:pt x="1574838" y="89361"/>
                  </a:lnTo>
                  <a:lnTo>
                    <a:pt x="1581455" y="86750"/>
                  </a:lnTo>
                  <a:lnTo>
                    <a:pt x="1588072" y="84137"/>
                  </a:lnTo>
                  <a:lnTo>
                    <a:pt x="1594689" y="81523"/>
                  </a:lnTo>
                  <a:lnTo>
                    <a:pt x="1601306" y="78908"/>
                  </a:lnTo>
                  <a:lnTo>
                    <a:pt x="1607923" y="76292"/>
                  </a:lnTo>
                  <a:lnTo>
                    <a:pt x="1614540" y="73674"/>
                  </a:lnTo>
                  <a:lnTo>
                    <a:pt x="1621157" y="71055"/>
                  </a:lnTo>
                  <a:lnTo>
                    <a:pt x="1627774" y="68435"/>
                  </a:lnTo>
                  <a:lnTo>
                    <a:pt x="1634391" y="65814"/>
                  </a:lnTo>
                  <a:lnTo>
                    <a:pt x="1641008" y="63191"/>
                  </a:lnTo>
                  <a:lnTo>
                    <a:pt x="1647625" y="60568"/>
                  </a:lnTo>
                  <a:lnTo>
                    <a:pt x="1654242" y="57944"/>
                  </a:lnTo>
                  <a:lnTo>
                    <a:pt x="1660859" y="55318"/>
                  </a:lnTo>
                  <a:lnTo>
                    <a:pt x="1667476" y="52692"/>
                  </a:lnTo>
                  <a:lnTo>
                    <a:pt x="1674093" y="50064"/>
                  </a:lnTo>
                  <a:lnTo>
                    <a:pt x="1680710" y="47436"/>
                  </a:lnTo>
                  <a:lnTo>
                    <a:pt x="1687327" y="44807"/>
                  </a:lnTo>
                  <a:lnTo>
                    <a:pt x="1693944" y="42177"/>
                  </a:lnTo>
                  <a:lnTo>
                    <a:pt x="1700561" y="39546"/>
                  </a:lnTo>
                  <a:lnTo>
                    <a:pt x="1707178" y="36914"/>
                  </a:lnTo>
                  <a:lnTo>
                    <a:pt x="1713795" y="34282"/>
                  </a:lnTo>
                  <a:lnTo>
                    <a:pt x="1720412" y="31649"/>
                  </a:lnTo>
                  <a:lnTo>
                    <a:pt x="1727029" y="29015"/>
                  </a:lnTo>
                  <a:lnTo>
                    <a:pt x="1733645" y="26380"/>
                  </a:lnTo>
                  <a:lnTo>
                    <a:pt x="1740262" y="23745"/>
                  </a:lnTo>
                  <a:lnTo>
                    <a:pt x="1746879" y="21109"/>
                  </a:lnTo>
                  <a:lnTo>
                    <a:pt x="1753496" y="18472"/>
                  </a:lnTo>
                  <a:lnTo>
                    <a:pt x="1760113" y="15835"/>
                  </a:lnTo>
                  <a:lnTo>
                    <a:pt x="1766730" y="13197"/>
                  </a:lnTo>
                  <a:lnTo>
                    <a:pt x="1773347" y="10559"/>
                  </a:lnTo>
                  <a:lnTo>
                    <a:pt x="1779964" y="7920"/>
                  </a:lnTo>
                  <a:lnTo>
                    <a:pt x="1786581" y="5280"/>
                  </a:lnTo>
                  <a:lnTo>
                    <a:pt x="1793198" y="2640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098850" y="2702940"/>
              <a:ext cx="36148" cy="3614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139474" y="2697246"/>
              <a:ext cx="47538" cy="4753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187580" y="2699033"/>
              <a:ext cx="43963" cy="4396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236370" y="2701504"/>
              <a:ext cx="39020" cy="39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276792" y="2255381"/>
              <a:ext cx="50814" cy="5081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328759" y="2701255"/>
              <a:ext cx="39518" cy="3951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366780" y="2289156"/>
              <a:ext cx="56113" cy="5611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414857" y="2125101"/>
              <a:ext cx="52597" cy="5259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462173" y="2078931"/>
              <a:ext cx="50602" cy="5060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509641" y="2023620"/>
              <a:ext cx="48304" cy="4830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549467" y="2032048"/>
              <a:ext cx="61289" cy="6128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588692" y="2019320"/>
              <a:ext cx="75477" cy="7547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630761" y="1959002"/>
              <a:ext cx="83977" cy="8397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676746" y="1972398"/>
              <a:ext cx="84645" cy="8464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24455" y="1945898"/>
              <a:ext cx="81865" cy="8186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774253" y="1963392"/>
              <a:ext cx="74906" cy="7490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816647" y="1955661"/>
              <a:ext cx="82756" cy="827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862718" y="1927801"/>
              <a:ext cx="83252" cy="8325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103690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103690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103690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103690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103690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103690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103690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103690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103690" y="3035296"/>
              <a:ext cx="1669946" cy="1312419"/>
            </a:xfrm>
            <a:custGeom>
              <a:avLst/>
              <a:pathLst>
                <a:path w="1669946" h="1312419">
                  <a:moveTo>
                    <a:pt x="0" y="1117722"/>
                  </a:moveTo>
                  <a:lnTo>
                    <a:pt x="6616" y="1112884"/>
                  </a:lnTo>
                  <a:lnTo>
                    <a:pt x="13233" y="1108044"/>
                  </a:lnTo>
                  <a:lnTo>
                    <a:pt x="19850" y="1103203"/>
                  </a:lnTo>
                  <a:lnTo>
                    <a:pt x="26467" y="1098361"/>
                  </a:lnTo>
                  <a:lnTo>
                    <a:pt x="33084" y="1093518"/>
                  </a:lnTo>
                  <a:lnTo>
                    <a:pt x="39701" y="1088674"/>
                  </a:lnTo>
                  <a:lnTo>
                    <a:pt x="46318" y="1083828"/>
                  </a:lnTo>
                  <a:lnTo>
                    <a:pt x="52935" y="1078981"/>
                  </a:lnTo>
                  <a:lnTo>
                    <a:pt x="59552" y="1074133"/>
                  </a:lnTo>
                  <a:lnTo>
                    <a:pt x="66169" y="1069283"/>
                  </a:lnTo>
                  <a:lnTo>
                    <a:pt x="72786" y="1064433"/>
                  </a:lnTo>
                  <a:lnTo>
                    <a:pt x="79403" y="1059580"/>
                  </a:lnTo>
                  <a:lnTo>
                    <a:pt x="86020" y="1054727"/>
                  </a:lnTo>
                  <a:lnTo>
                    <a:pt x="92637" y="1049872"/>
                  </a:lnTo>
                  <a:lnTo>
                    <a:pt x="99254" y="1045015"/>
                  </a:lnTo>
                  <a:lnTo>
                    <a:pt x="105871" y="1040158"/>
                  </a:lnTo>
                  <a:lnTo>
                    <a:pt x="112488" y="1035298"/>
                  </a:lnTo>
                  <a:lnTo>
                    <a:pt x="119105" y="1030437"/>
                  </a:lnTo>
                  <a:lnTo>
                    <a:pt x="125722" y="1025575"/>
                  </a:lnTo>
                  <a:lnTo>
                    <a:pt x="132339" y="1020711"/>
                  </a:lnTo>
                  <a:lnTo>
                    <a:pt x="138956" y="1015845"/>
                  </a:lnTo>
                  <a:lnTo>
                    <a:pt x="145573" y="1010978"/>
                  </a:lnTo>
                  <a:lnTo>
                    <a:pt x="152190" y="1006109"/>
                  </a:lnTo>
                  <a:lnTo>
                    <a:pt x="158807" y="1001239"/>
                  </a:lnTo>
                  <a:lnTo>
                    <a:pt x="165424" y="996367"/>
                  </a:lnTo>
                  <a:lnTo>
                    <a:pt x="172041" y="991493"/>
                  </a:lnTo>
                  <a:lnTo>
                    <a:pt x="178658" y="986617"/>
                  </a:lnTo>
                  <a:lnTo>
                    <a:pt x="185275" y="981740"/>
                  </a:lnTo>
                  <a:lnTo>
                    <a:pt x="191892" y="976861"/>
                  </a:lnTo>
                  <a:lnTo>
                    <a:pt x="198509" y="971980"/>
                  </a:lnTo>
                  <a:lnTo>
                    <a:pt x="205126" y="967097"/>
                  </a:lnTo>
                  <a:lnTo>
                    <a:pt x="211743" y="962212"/>
                  </a:lnTo>
                  <a:lnTo>
                    <a:pt x="218359" y="957325"/>
                  </a:lnTo>
                  <a:lnTo>
                    <a:pt x="224976" y="952437"/>
                  </a:lnTo>
                  <a:lnTo>
                    <a:pt x="231593" y="947547"/>
                  </a:lnTo>
                  <a:lnTo>
                    <a:pt x="238210" y="942654"/>
                  </a:lnTo>
                  <a:lnTo>
                    <a:pt x="244827" y="937760"/>
                  </a:lnTo>
                  <a:lnTo>
                    <a:pt x="251444" y="932864"/>
                  </a:lnTo>
                  <a:lnTo>
                    <a:pt x="258061" y="927966"/>
                  </a:lnTo>
                  <a:lnTo>
                    <a:pt x="264678" y="923066"/>
                  </a:lnTo>
                  <a:lnTo>
                    <a:pt x="271295" y="918164"/>
                  </a:lnTo>
                  <a:lnTo>
                    <a:pt x="277912" y="913259"/>
                  </a:lnTo>
                  <a:lnTo>
                    <a:pt x="284529" y="908353"/>
                  </a:lnTo>
                  <a:lnTo>
                    <a:pt x="291146" y="903445"/>
                  </a:lnTo>
                  <a:lnTo>
                    <a:pt x="297763" y="898535"/>
                  </a:lnTo>
                  <a:lnTo>
                    <a:pt x="304380" y="893623"/>
                  </a:lnTo>
                  <a:lnTo>
                    <a:pt x="310997" y="888710"/>
                  </a:lnTo>
                  <a:lnTo>
                    <a:pt x="317614" y="883794"/>
                  </a:lnTo>
                  <a:lnTo>
                    <a:pt x="324231" y="878876"/>
                  </a:lnTo>
                  <a:lnTo>
                    <a:pt x="330848" y="873957"/>
                  </a:lnTo>
                  <a:lnTo>
                    <a:pt x="337465" y="869035"/>
                  </a:lnTo>
                  <a:lnTo>
                    <a:pt x="344082" y="864112"/>
                  </a:lnTo>
                  <a:lnTo>
                    <a:pt x="350699" y="859188"/>
                  </a:lnTo>
                  <a:lnTo>
                    <a:pt x="357316" y="854261"/>
                  </a:lnTo>
                  <a:lnTo>
                    <a:pt x="363933" y="849334"/>
                  </a:lnTo>
                  <a:lnTo>
                    <a:pt x="370550" y="844404"/>
                  </a:lnTo>
                  <a:lnTo>
                    <a:pt x="377167" y="839474"/>
                  </a:lnTo>
                  <a:lnTo>
                    <a:pt x="383784" y="834542"/>
                  </a:lnTo>
                  <a:lnTo>
                    <a:pt x="390401" y="829610"/>
                  </a:lnTo>
                  <a:lnTo>
                    <a:pt x="397018" y="824676"/>
                  </a:lnTo>
                  <a:lnTo>
                    <a:pt x="403635" y="819742"/>
                  </a:lnTo>
                  <a:lnTo>
                    <a:pt x="410252" y="814808"/>
                  </a:lnTo>
                  <a:lnTo>
                    <a:pt x="416869" y="809873"/>
                  </a:lnTo>
                  <a:lnTo>
                    <a:pt x="423486" y="804938"/>
                  </a:lnTo>
                  <a:lnTo>
                    <a:pt x="430103" y="800004"/>
                  </a:lnTo>
                  <a:lnTo>
                    <a:pt x="436719" y="795070"/>
                  </a:lnTo>
                  <a:lnTo>
                    <a:pt x="443336" y="790137"/>
                  </a:lnTo>
                  <a:lnTo>
                    <a:pt x="449953" y="785205"/>
                  </a:lnTo>
                  <a:lnTo>
                    <a:pt x="456570" y="780276"/>
                  </a:lnTo>
                  <a:lnTo>
                    <a:pt x="463187" y="775348"/>
                  </a:lnTo>
                  <a:lnTo>
                    <a:pt x="469804" y="770423"/>
                  </a:lnTo>
                  <a:lnTo>
                    <a:pt x="476421" y="765502"/>
                  </a:lnTo>
                  <a:lnTo>
                    <a:pt x="483038" y="760584"/>
                  </a:lnTo>
                  <a:lnTo>
                    <a:pt x="489655" y="755671"/>
                  </a:lnTo>
                  <a:lnTo>
                    <a:pt x="496272" y="750763"/>
                  </a:lnTo>
                  <a:lnTo>
                    <a:pt x="502889" y="745861"/>
                  </a:lnTo>
                  <a:lnTo>
                    <a:pt x="509506" y="740966"/>
                  </a:lnTo>
                  <a:lnTo>
                    <a:pt x="516123" y="736079"/>
                  </a:lnTo>
                  <a:lnTo>
                    <a:pt x="522740" y="731200"/>
                  </a:lnTo>
                  <a:lnTo>
                    <a:pt x="529357" y="726331"/>
                  </a:lnTo>
                  <a:lnTo>
                    <a:pt x="535974" y="721473"/>
                  </a:lnTo>
                  <a:lnTo>
                    <a:pt x="542591" y="716627"/>
                  </a:lnTo>
                  <a:lnTo>
                    <a:pt x="549208" y="711794"/>
                  </a:lnTo>
                  <a:lnTo>
                    <a:pt x="555825" y="706975"/>
                  </a:lnTo>
                  <a:lnTo>
                    <a:pt x="562442" y="702172"/>
                  </a:lnTo>
                  <a:lnTo>
                    <a:pt x="569059" y="697385"/>
                  </a:lnTo>
                  <a:lnTo>
                    <a:pt x="575676" y="692618"/>
                  </a:lnTo>
                  <a:lnTo>
                    <a:pt x="582293" y="687870"/>
                  </a:lnTo>
                  <a:lnTo>
                    <a:pt x="588910" y="683143"/>
                  </a:lnTo>
                  <a:lnTo>
                    <a:pt x="595527" y="678439"/>
                  </a:lnTo>
                  <a:lnTo>
                    <a:pt x="602144" y="673759"/>
                  </a:lnTo>
                  <a:lnTo>
                    <a:pt x="608761" y="669104"/>
                  </a:lnTo>
                  <a:lnTo>
                    <a:pt x="615378" y="664476"/>
                  </a:lnTo>
                  <a:lnTo>
                    <a:pt x="621995" y="659875"/>
                  </a:lnTo>
                  <a:lnTo>
                    <a:pt x="628612" y="655302"/>
                  </a:lnTo>
                  <a:lnTo>
                    <a:pt x="635229" y="650759"/>
                  </a:lnTo>
                  <a:lnTo>
                    <a:pt x="641846" y="646244"/>
                  </a:lnTo>
                  <a:lnTo>
                    <a:pt x="648462" y="641760"/>
                  </a:lnTo>
                  <a:lnTo>
                    <a:pt x="655079" y="637304"/>
                  </a:lnTo>
                  <a:lnTo>
                    <a:pt x="661696" y="632877"/>
                  </a:lnTo>
                  <a:lnTo>
                    <a:pt x="668313" y="628478"/>
                  </a:lnTo>
                  <a:lnTo>
                    <a:pt x="674930" y="624105"/>
                  </a:lnTo>
                  <a:lnTo>
                    <a:pt x="681547" y="619755"/>
                  </a:lnTo>
                  <a:lnTo>
                    <a:pt x="688164" y="615427"/>
                  </a:lnTo>
                  <a:lnTo>
                    <a:pt x="694781" y="611118"/>
                  </a:lnTo>
                  <a:lnTo>
                    <a:pt x="701398" y="606823"/>
                  </a:lnTo>
                  <a:lnTo>
                    <a:pt x="708015" y="602540"/>
                  </a:lnTo>
                  <a:lnTo>
                    <a:pt x="714632" y="598263"/>
                  </a:lnTo>
                  <a:lnTo>
                    <a:pt x="721249" y="593987"/>
                  </a:lnTo>
                  <a:lnTo>
                    <a:pt x="727866" y="589708"/>
                  </a:lnTo>
                  <a:lnTo>
                    <a:pt x="734483" y="585419"/>
                  </a:lnTo>
                  <a:lnTo>
                    <a:pt x="741100" y="581116"/>
                  </a:lnTo>
                  <a:lnTo>
                    <a:pt x="747717" y="576793"/>
                  </a:lnTo>
                  <a:lnTo>
                    <a:pt x="754334" y="572444"/>
                  </a:lnTo>
                  <a:lnTo>
                    <a:pt x="760951" y="568063"/>
                  </a:lnTo>
                  <a:lnTo>
                    <a:pt x="767568" y="563646"/>
                  </a:lnTo>
                  <a:lnTo>
                    <a:pt x="774185" y="559187"/>
                  </a:lnTo>
                  <a:lnTo>
                    <a:pt x="780802" y="554682"/>
                  </a:lnTo>
                  <a:lnTo>
                    <a:pt x="787419" y="550127"/>
                  </a:lnTo>
                  <a:lnTo>
                    <a:pt x="794036" y="545518"/>
                  </a:lnTo>
                  <a:lnTo>
                    <a:pt x="800653" y="540852"/>
                  </a:lnTo>
                  <a:lnTo>
                    <a:pt x="807270" y="536126"/>
                  </a:lnTo>
                  <a:lnTo>
                    <a:pt x="813887" y="531339"/>
                  </a:lnTo>
                  <a:lnTo>
                    <a:pt x="820504" y="526490"/>
                  </a:lnTo>
                  <a:lnTo>
                    <a:pt x="827121" y="521577"/>
                  </a:lnTo>
                  <a:lnTo>
                    <a:pt x="833738" y="516601"/>
                  </a:lnTo>
                  <a:lnTo>
                    <a:pt x="840355" y="511561"/>
                  </a:lnTo>
                  <a:lnTo>
                    <a:pt x="846972" y="506459"/>
                  </a:lnTo>
                  <a:lnTo>
                    <a:pt x="853589" y="501294"/>
                  </a:lnTo>
                  <a:lnTo>
                    <a:pt x="860206" y="496068"/>
                  </a:lnTo>
                  <a:lnTo>
                    <a:pt x="866822" y="490784"/>
                  </a:lnTo>
                  <a:lnTo>
                    <a:pt x="873439" y="485442"/>
                  </a:lnTo>
                  <a:lnTo>
                    <a:pt x="880056" y="480044"/>
                  </a:lnTo>
                  <a:lnTo>
                    <a:pt x="886673" y="474594"/>
                  </a:lnTo>
                  <a:lnTo>
                    <a:pt x="893290" y="469091"/>
                  </a:lnTo>
                  <a:lnTo>
                    <a:pt x="899907" y="463540"/>
                  </a:lnTo>
                  <a:lnTo>
                    <a:pt x="906524" y="457942"/>
                  </a:lnTo>
                  <a:lnTo>
                    <a:pt x="913141" y="452300"/>
                  </a:lnTo>
                  <a:lnTo>
                    <a:pt x="919758" y="446615"/>
                  </a:lnTo>
                  <a:lnTo>
                    <a:pt x="926375" y="440889"/>
                  </a:lnTo>
                  <a:lnTo>
                    <a:pt x="932992" y="435126"/>
                  </a:lnTo>
                  <a:lnTo>
                    <a:pt x="939609" y="429327"/>
                  </a:lnTo>
                  <a:lnTo>
                    <a:pt x="946226" y="423493"/>
                  </a:lnTo>
                  <a:lnTo>
                    <a:pt x="952843" y="417627"/>
                  </a:lnTo>
                  <a:lnTo>
                    <a:pt x="959460" y="411731"/>
                  </a:lnTo>
                  <a:lnTo>
                    <a:pt x="966077" y="405807"/>
                  </a:lnTo>
                  <a:lnTo>
                    <a:pt x="972694" y="399855"/>
                  </a:lnTo>
                  <a:lnTo>
                    <a:pt x="979311" y="393878"/>
                  </a:lnTo>
                  <a:lnTo>
                    <a:pt x="985928" y="387876"/>
                  </a:lnTo>
                  <a:lnTo>
                    <a:pt x="992545" y="381853"/>
                  </a:lnTo>
                  <a:lnTo>
                    <a:pt x="999162" y="375808"/>
                  </a:lnTo>
                  <a:lnTo>
                    <a:pt x="1005779" y="369743"/>
                  </a:lnTo>
                  <a:lnTo>
                    <a:pt x="1012396" y="363659"/>
                  </a:lnTo>
                  <a:lnTo>
                    <a:pt x="1019013" y="357557"/>
                  </a:lnTo>
                  <a:lnTo>
                    <a:pt x="1025630" y="351438"/>
                  </a:lnTo>
                  <a:lnTo>
                    <a:pt x="1032247" y="345304"/>
                  </a:lnTo>
                  <a:lnTo>
                    <a:pt x="1038864" y="339155"/>
                  </a:lnTo>
                  <a:lnTo>
                    <a:pt x="1045481" y="332992"/>
                  </a:lnTo>
                  <a:lnTo>
                    <a:pt x="1052098" y="326815"/>
                  </a:lnTo>
                  <a:lnTo>
                    <a:pt x="1058715" y="320626"/>
                  </a:lnTo>
                  <a:lnTo>
                    <a:pt x="1065332" y="314426"/>
                  </a:lnTo>
                  <a:lnTo>
                    <a:pt x="1071949" y="308214"/>
                  </a:lnTo>
                  <a:lnTo>
                    <a:pt x="1078566" y="301991"/>
                  </a:lnTo>
                  <a:lnTo>
                    <a:pt x="1085182" y="295759"/>
                  </a:lnTo>
                  <a:lnTo>
                    <a:pt x="1091799" y="289517"/>
                  </a:lnTo>
                  <a:lnTo>
                    <a:pt x="1098416" y="283266"/>
                  </a:lnTo>
                  <a:lnTo>
                    <a:pt x="1105033" y="277007"/>
                  </a:lnTo>
                  <a:lnTo>
                    <a:pt x="1111650" y="270740"/>
                  </a:lnTo>
                  <a:lnTo>
                    <a:pt x="1118267" y="264465"/>
                  </a:lnTo>
                  <a:lnTo>
                    <a:pt x="1124884" y="258183"/>
                  </a:lnTo>
                  <a:lnTo>
                    <a:pt x="1131501" y="251895"/>
                  </a:lnTo>
                  <a:lnTo>
                    <a:pt x="1138118" y="245600"/>
                  </a:lnTo>
                  <a:lnTo>
                    <a:pt x="1144735" y="239298"/>
                  </a:lnTo>
                  <a:lnTo>
                    <a:pt x="1151352" y="232991"/>
                  </a:lnTo>
                  <a:lnTo>
                    <a:pt x="1157969" y="226678"/>
                  </a:lnTo>
                  <a:lnTo>
                    <a:pt x="1164586" y="220360"/>
                  </a:lnTo>
                  <a:lnTo>
                    <a:pt x="1171203" y="214037"/>
                  </a:lnTo>
                  <a:lnTo>
                    <a:pt x="1177820" y="207709"/>
                  </a:lnTo>
                  <a:lnTo>
                    <a:pt x="1184437" y="201377"/>
                  </a:lnTo>
                  <a:lnTo>
                    <a:pt x="1191054" y="195040"/>
                  </a:lnTo>
                  <a:lnTo>
                    <a:pt x="1197671" y="188699"/>
                  </a:lnTo>
                  <a:lnTo>
                    <a:pt x="1204288" y="182354"/>
                  </a:lnTo>
                  <a:lnTo>
                    <a:pt x="1210905" y="176005"/>
                  </a:lnTo>
                  <a:lnTo>
                    <a:pt x="1217522" y="169653"/>
                  </a:lnTo>
                  <a:lnTo>
                    <a:pt x="1224139" y="163297"/>
                  </a:lnTo>
                  <a:lnTo>
                    <a:pt x="1230756" y="156937"/>
                  </a:lnTo>
                  <a:lnTo>
                    <a:pt x="1237373" y="150575"/>
                  </a:lnTo>
                  <a:lnTo>
                    <a:pt x="1243990" y="144210"/>
                  </a:lnTo>
                  <a:lnTo>
                    <a:pt x="1250607" y="137841"/>
                  </a:lnTo>
                  <a:lnTo>
                    <a:pt x="1257224" y="131470"/>
                  </a:lnTo>
                  <a:lnTo>
                    <a:pt x="1263841" y="125096"/>
                  </a:lnTo>
                  <a:lnTo>
                    <a:pt x="1270458" y="118719"/>
                  </a:lnTo>
                  <a:lnTo>
                    <a:pt x="1277075" y="112340"/>
                  </a:lnTo>
                  <a:lnTo>
                    <a:pt x="1283692" y="105959"/>
                  </a:lnTo>
                  <a:lnTo>
                    <a:pt x="1290309" y="99575"/>
                  </a:lnTo>
                  <a:lnTo>
                    <a:pt x="1296925" y="93189"/>
                  </a:lnTo>
                  <a:lnTo>
                    <a:pt x="1303542" y="86801"/>
                  </a:lnTo>
                  <a:lnTo>
                    <a:pt x="1310159" y="80410"/>
                  </a:lnTo>
                  <a:lnTo>
                    <a:pt x="1316776" y="74018"/>
                  </a:lnTo>
                  <a:lnTo>
                    <a:pt x="1323393" y="67624"/>
                  </a:lnTo>
                  <a:lnTo>
                    <a:pt x="1330010" y="61228"/>
                  </a:lnTo>
                  <a:lnTo>
                    <a:pt x="1336627" y="54830"/>
                  </a:lnTo>
                  <a:lnTo>
                    <a:pt x="1343244" y="48430"/>
                  </a:lnTo>
                  <a:lnTo>
                    <a:pt x="1349861" y="42029"/>
                  </a:lnTo>
                  <a:lnTo>
                    <a:pt x="1356478" y="35626"/>
                  </a:lnTo>
                  <a:lnTo>
                    <a:pt x="1363095" y="29222"/>
                  </a:lnTo>
                  <a:lnTo>
                    <a:pt x="1369712" y="22816"/>
                  </a:lnTo>
                  <a:lnTo>
                    <a:pt x="1376329" y="16408"/>
                  </a:lnTo>
                  <a:lnTo>
                    <a:pt x="1382946" y="9999"/>
                  </a:lnTo>
                  <a:lnTo>
                    <a:pt x="1389563" y="3589"/>
                  </a:lnTo>
                  <a:lnTo>
                    <a:pt x="1393268" y="0"/>
                  </a:lnTo>
                  <a:lnTo>
                    <a:pt x="1669946" y="0"/>
                  </a:lnTo>
                  <a:lnTo>
                    <a:pt x="1667476" y="1792"/>
                  </a:lnTo>
                  <a:lnTo>
                    <a:pt x="1660859" y="6595"/>
                  </a:lnTo>
                  <a:lnTo>
                    <a:pt x="1654242" y="11398"/>
                  </a:lnTo>
                  <a:lnTo>
                    <a:pt x="1647625" y="16201"/>
                  </a:lnTo>
                  <a:lnTo>
                    <a:pt x="1641008" y="21005"/>
                  </a:lnTo>
                  <a:lnTo>
                    <a:pt x="1634391" y="25809"/>
                  </a:lnTo>
                  <a:lnTo>
                    <a:pt x="1627774" y="30614"/>
                  </a:lnTo>
                  <a:lnTo>
                    <a:pt x="1621157" y="35419"/>
                  </a:lnTo>
                  <a:lnTo>
                    <a:pt x="1614540" y="40224"/>
                  </a:lnTo>
                  <a:lnTo>
                    <a:pt x="1607923" y="45030"/>
                  </a:lnTo>
                  <a:lnTo>
                    <a:pt x="1601306" y="49836"/>
                  </a:lnTo>
                  <a:lnTo>
                    <a:pt x="1594689" y="54643"/>
                  </a:lnTo>
                  <a:lnTo>
                    <a:pt x="1588072" y="59450"/>
                  </a:lnTo>
                  <a:lnTo>
                    <a:pt x="1581455" y="64258"/>
                  </a:lnTo>
                  <a:lnTo>
                    <a:pt x="1574838" y="69066"/>
                  </a:lnTo>
                  <a:lnTo>
                    <a:pt x="1568221" y="73875"/>
                  </a:lnTo>
                  <a:lnTo>
                    <a:pt x="1561604" y="78684"/>
                  </a:lnTo>
                  <a:lnTo>
                    <a:pt x="1554987" y="83493"/>
                  </a:lnTo>
                  <a:lnTo>
                    <a:pt x="1548370" y="88303"/>
                  </a:lnTo>
                  <a:lnTo>
                    <a:pt x="1541753" y="93113"/>
                  </a:lnTo>
                  <a:lnTo>
                    <a:pt x="1535136" y="97924"/>
                  </a:lnTo>
                  <a:lnTo>
                    <a:pt x="1528519" y="102735"/>
                  </a:lnTo>
                  <a:lnTo>
                    <a:pt x="1521902" y="107546"/>
                  </a:lnTo>
                  <a:lnTo>
                    <a:pt x="1515285" y="112358"/>
                  </a:lnTo>
                  <a:lnTo>
                    <a:pt x="1508669" y="117171"/>
                  </a:lnTo>
                  <a:lnTo>
                    <a:pt x="1502052" y="121984"/>
                  </a:lnTo>
                  <a:lnTo>
                    <a:pt x="1495435" y="126797"/>
                  </a:lnTo>
                  <a:lnTo>
                    <a:pt x="1488818" y="131611"/>
                  </a:lnTo>
                  <a:lnTo>
                    <a:pt x="1482201" y="136425"/>
                  </a:lnTo>
                  <a:lnTo>
                    <a:pt x="1475584" y="141239"/>
                  </a:lnTo>
                  <a:lnTo>
                    <a:pt x="1468967" y="146054"/>
                  </a:lnTo>
                  <a:lnTo>
                    <a:pt x="1462350" y="150869"/>
                  </a:lnTo>
                  <a:lnTo>
                    <a:pt x="1455733" y="155685"/>
                  </a:lnTo>
                  <a:lnTo>
                    <a:pt x="1449116" y="160501"/>
                  </a:lnTo>
                  <a:lnTo>
                    <a:pt x="1442499" y="165317"/>
                  </a:lnTo>
                  <a:lnTo>
                    <a:pt x="1435882" y="170134"/>
                  </a:lnTo>
                  <a:lnTo>
                    <a:pt x="1429265" y="174951"/>
                  </a:lnTo>
                  <a:lnTo>
                    <a:pt x="1422648" y="179768"/>
                  </a:lnTo>
                  <a:lnTo>
                    <a:pt x="1416031" y="184586"/>
                  </a:lnTo>
                  <a:lnTo>
                    <a:pt x="1409414" y="189404"/>
                  </a:lnTo>
                  <a:lnTo>
                    <a:pt x="1402797" y="194222"/>
                  </a:lnTo>
                  <a:lnTo>
                    <a:pt x="1396180" y="199040"/>
                  </a:lnTo>
                  <a:lnTo>
                    <a:pt x="1389563" y="203859"/>
                  </a:lnTo>
                  <a:lnTo>
                    <a:pt x="1382946" y="208677"/>
                  </a:lnTo>
                  <a:lnTo>
                    <a:pt x="1376329" y="213496"/>
                  </a:lnTo>
                  <a:lnTo>
                    <a:pt x="1369712" y="218315"/>
                  </a:lnTo>
                  <a:lnTo>
                    <a:pt x="1363095" y="223133"/>
                  </a:lnTo>
                  <a:lnTo>
                    <a:pt x="1356478" y="227952"/>
                  </a:lnTo>
                  <a:lnTo>
                    <a:pt x="1349861" y="232771"/>
                  </a:lnTo>
                  <a:lnTo>
                    <a:pt x="1343244" y="237590"/>
                  </a:lnTo>
                  <a:lnTo>
                    <a:pt x="1336627" y="242408"/>
                  </a:lnTo>
                  <a:lnTo>
                    <a:pt x="1330010" y="247226"/>
                  </a:lnTo>
                  <a:lnTo>
                    <a:pt x="1323393" y="252044"/>
                  </a:lnTo>
                  <a:lnTo>
                    <a:pt x="1316776" y="256862"/>
                  </a:lnTo>
                  <a:lnTo>
                    <a:pt x="1310159" y="261679"/>
                  </a:lnTo>
                  <a:lnTo>
                    <a:pt x="1303542" y="266496"/>
                  </a:lnTo>
                  <a:lnTo>
                    <a:pt x="1296925" y="271312"/>
                  </a:lnTo>
                  <a:lnTo>
                    <a:pt x="1290309" y="276128"/>
                  </a:lnTo>
                  <a:lnTo>
                    <a:pt x="1283692" y="280942"/>
                  </a:lnTo>
                  <a:lnTo>
                    <a:pt x="1277075" y="285756"/>
                  </a:lnTo>
                  <a:lnTo>
                    <a:pt x="1270458" y="290569"/>
                  </a:lnTo>
                  <a:lnTo>
                    <a:pt x="1263841" y="295380"/>
                  </a:lnTo>
                  <a:lnTo>
                    <a:pt x="1257224" y="300191"/>
                  </a:lnTo>
                  <a:lnTo>
                    <a:pt x="1250607" y="305000"/>
                  </a:lnTo>
                  <a:lnTo>
                    <a:pt x="1243990" y="309807"/>
                  </a:lnTo>
                  <a:lnTo>
                    <a:pt x="1237373" y="314613"/>
                  </a:lnTo>
                  <a:lnTo>
                    <a:pt x="1230756" y="319416"/>
                  </a:lnTo>
                  <a:lnTo>
                    <a:pt x="1224139" y="324218"/>
                  </a:lnTo>
                  <a:lnTo>
                    <a:pt x="1217522" y="329017"/>
                  </a:lnTo>
                  <a:lnTo>
                    <a:pt x="1210905" y="333814"/>
                  </a:lnTo>
                  <a:lnTo>
                    <a:pt x="1204288" y="338608"/>
                  </a:lnTo>
                  <a:lnTo>
                    <a:pt x="1197671" y="343399"/>
                  </a:lnTo>
                  <a:lnTo>
                    <a:pt x="1191054" y="348187"/>
                  </a:lnTo>
                  <a:lnTo>
                    <a:pt x="1184437" y="352971"/>
                  </a:lnTo>
                  <a:lnTo>
                    <a:pt x="1177820" y="357752"/>
                  </a:lnTo>
                  <a:lnTo>
                    <a:pt x="1171203" y="362528"/>
                  </a:lnTo>
                  <a:lnTo>
                    <a:pt x="1164586" y="367300"/>
                  </a:lnTo>
                  <a:lnTo>
                    <a:pt x="1157969" y="372066"/>
                  </a:lnTo>
                  <a:lnTo>
                    <a:pt x="1151352" y="376828"/>
                  </a:lnTo>
                  <a:lnTo>
                    <a:pt x="1144735" y="381583"/>
                  </a:lnTo>
                  <a:lnTo>
                    <a:pt x="1138118" y="386333"/>
                  </a:lnTo>
                  <a:lnTo>
                    <a:pt x="1131501" y="391075"/>
                  </a:lnTo>
                  <a:lnTo>
                    <a:pt x="1124884" y="395811"/>
                  </a:lnTo>
                  <a:lnTo>
                    <a:pt x="1118267" y="400539"/>
                  </a:lnTo>
                  <a:lnTo>
                    <a:pt x="1111650" y="405258"/>
                  </a:lnTo>
                  <a:lnTo>
                    <a:pt x="1105033" y="409968"/>
                  </a:lnTo>
                  <a:lnTo>
                    <a:pt x="1098416" y="414669"/>
                  </a:lnTo>
                  <a:lnTo>
                    <a:pt x="1091799" y="419359"/>
                  </a:lnTo>
                  <a:lnTo>
                    <a:pt x="1085182" y="424039"/>
                  </a:lnTo>
                  <a:lnTo>
                    <a:pt x="1078566" y="428706"/>
                  </a:lnTo>
                  <a:lnTo>
                    <a:pt x="1071949" y="433361"/>
                  </a:lnTo>
                  <a:lnTo>
                    <a:pt x="1065332" y="438002"/>
                  </a:lnTo>
                  <a:lnTo>
                    <a:pt x="1058715" y="442629"/>
                  </a:lnTo>
                  <a:lnTo>
                    <a:pt x="1052098" y="447241"/>
                  </a:lnTo>
                  <a:lnTo>
                    <a:pt x="1045481" y="451836"/>
                  </a:lnTo>
                  <a:lnTo>
                    <a:pt x="1038864" y="456414"/>
                  </a:lnTo>
                  <a:lnTo>
                    <a:pt x="1032247" y="460974"/>
                  </a:lnTo>
                  <a:lnTo>
                    <a:pt x="1025630" y="465514"/>
                  </a:lnTo>
                  <a:lnTo>
                    <a:pt x="1019013" y="470034"/>
                  </a:lnTo>
                  <a:lnTo>
                    <a:pt x="1012396" y="474532"/>
                  </a:lnTo>
                  <a:lnTo>
                    <a:pt x="1005779" y="479007"/>
                  </a:lnTo>
                  <a:lnTo>
                    <a:pt x="999162" y="483459"/>
                  </a:lnTo>
                  <a:lnTo>
                    <a:pt x="992545" y="487886"/>
                  </a:lnTo>
                  <a:lnTo>
                    <a:pt x="985928" y="492287"/>
                  </a:lnTo>
                  <a:lnTo>
                    <a:pt x="979311" y="496662"/>
                  </a:lnTo>
                  <a:lnTo>
                    <a:pt x="972694" y="501008"/>
                  </a:lnTo>
                  <a:lnTo>
                    <a:pt x="966077" y="505326"/>
                  </a:lnTo>
                  <a:lnTo>
                    <a:pt x="959460" y="509614"/>
                  </a:lnTo>
                  <a:lnTo>
                    <a:pt x="952843" y="513873"/>
                  </a:lnTo>
                  <a:lnTo>
                    <a:pt x="946226" y="518101"/>
                  </a:lnTo>
                  <a:lnTo>
                    <a:pt x="939609" y="522299"/>
                  </a:lnTo>
                  <a:lnTo>
                    <a:pt x="932992" y="526466"/>
                  </a:lnTo>
                  <a:lnTo>
                    <a:pt x="926375" y="530602"/>
                  </a:lnTo>
                  <a:lnTo>
                    <a:pt x="919758" y="534709"/>
                  </a:lnTo>
                  <a:lnTo>
                    <a:pt x="913141" y="538786"/>
                  </a:lnTo>
                  <a:lnTo>
                    <a:pt x="906524" y="542834"/>
                  </a:lnTo>
                  <a:lnTo>
                    <a:pt x="899907" y="546856"/>
                  </a:lnTo>
                  <a:lnTo>
                    <a:pt x="893290" y="550852"/>
                  </a:lnTo>
                  <a:lnTo>
                    <a:pt x="886673" y="554826"/>
                  </a:lnTo>
                  <a:lnTo>
                    <a:pt x="880056" y="558778"/>
                  </a:lnTo>
                  <a:lnTo>
                    <a:pt x="873439" y="562713"/>
                  </a:lnTo>
                  <a:lnTo>
                    <a:pt x="866822" y="566632"/>
                  </a:lnTo>
                  <a:lnTo>
                    <a:pt x="860206" y="570541"/>
                  </a:lnTo>
                  <a:lnTo>
                    <a:pt x="853589" y="574441"/>
                  </a:lnTo>
                  <a:lnTo>
                    <a:pt x="846972" y="578338"/>
                  </a:lnTo>
                  <a:lnTo>
                    <a:pt x="840355" y="582235"/>
                  </a:lnTo>
                  <a:lnTo>
                    <a:pt x="833738" y="586138"/>
                  </a:lnTo>
                  <a:lnTo>
                    <a:pt x="827121" y="590050"/>
                  </a:lnTo>
                  <a:lnTo>
                    <a:pt x="820504" y="593976"/>
                  </a:lnTo>
                  <a:lnTo>
                    <a:pt x="813887" y="597921"/>
                  </a:lnTo>
                  <a:lnTo>
                    <a:pt x="807270" y="601889"/>
                  </a:lnTo>
                  <a:lnTo>
                    <a:pt x="800653" y="605885"/>
                  </a:lnTo>
                  <a:lnTo>
                    <a:pt x="794036" y="609914"/>
                  </a:lnTo>
                  <a:lnTo>
                    <a:pt x="787419" y="613978"/>
                  </a:lnTo>
                  <a:lnTo>
                    <a:pt x="780802" y="618083"/>
                  </a:lnTo>
                  <a:lnTo>
                    <a:pt x="774185" y="622231"/>
                  </a:lnTo>
                  <a:lnTo>
                    <a:pt x="767568" y="626427"/>
                  </a:lnTo>
                  <a:lnTo>
                    <a:pt x="760951" y="630672"/>
                  </a:lnTo>
                  <a:lnTo>
                    <a:pt x="754334" y="634969"/>
                  </a:lnTo>
                  <a:lnTo>
                    <a:pt x="747717" y="639320"/>
                  </a:lnTo>
                  <a:lnTo>
                    <a:pt x="741100" y="643728"/>
                  </a:lnTo>
                  <a:lnTo>
                    <a:pt x="734483" y="648193"/>
                  </a:lnTo>
                  <a:lnTo>
                    <a:pt x="727866" y="652716"/>
                  </a:lnTo>
                  <a:lnTo>
                    <a:pt x="721249" y="657298"/>
                  </a:lnTo>
                  <a:lnTo>
                    <a:pt x="714632" y="661939"/>
                  </a:lnTo>
                  <a:lnTo>
                    <a:pt x="708015" y="666639"/>
                  </a:lnTo>
                  <a:lnTo>
                    <a:pt x="701398" y="671399"/>
                  </a:lnTo>
                  <a:lnTo>
                    <a:pt x="694781" y="676217"/>
                  </a:lnTo>
                  <a:lnTo>
                    <a:pt x="688164" y="681092"/>
                  </a:lnTo>
                  <a:lnTo>
                    <a:pt x="681547" y="686025"/>
                  </a:lnTo>
                  <a:lnTo>
                    <a:pt x="674930" y="691013"/>
                  </a:lnTo>
                  <a:lnTo>
                    <a:pt x="668313" y="696056"/>
                  </a:lnTo>
                  <a:lnTo>
                    <a:pt x="661696" y="701151"/>
                  </a:lnTo>
                  <a:lnTo>
                    <a:pt x="655079" y="706299"/>
                  </a:lnTo>
                  <a:lnTo>
                    <a:pt x="648462" y="711497"/>
                  </a:lnTo>
                  <a:lnTo>
                    <a:pt x="641846" y="716743"/>
                  </a:lnTo>
                  <a:lnTo>
                    <a:pt x="635229" y="722037"/>
                  </a:lnTo>
                  <a:lnTo>
                    <a:pt x="628612" y="727376"/>
                  </a:lnTo>
                  <a:lnTo>
                    <a:pt x="621995" y="732759"/>
                  </a:lnTo>
                  <a:lnTo>
                    <a:pt x="615378" y="738185"/>
                  </a:lnTo>
                  <a:lnTo>
                    <a:pt x="608761" y="743652"/>
                  </a:lnTo>
                  <a:lnTo>
                    <a:pt x="602144" y="749158"/>
                  </a:lnTo>
                  <a:lnTo>
                    <a:pt x="595527" y="754701"/>
                  </a:lnTo>
                  <a:lnTo>
                    <a:pt x="588910" y="760281"/>
                  </a:lnTo>
                  <a:lnTo>
                    <a:pt x="582293" y="765896"/>
                  </a:lnTo>
                  <a:lnTo>
                    <a:pt x="575676" y="771545"/>
                  </a:lnTo>
                  <a:lnTo>
                    <a:pt x="569059" y="777225"/>
                  </a:lnTo>
                  <a:lnTo>
                    <a:pt x="562442" y="782936"/>
                  </a:lnTo>
                  <a:lnTo>
                    <a:pt x="555825" y="788677"/>
                  </a:lnTo>
                  <a:lnTo>
                    <a:pt x="549208" y="794445"/>
                  </a:lnTo>
                  <a:lnTo>
                    <a:pt x="542591" y="800241"/>
                  </a:lnTo>
                  <a:lnTo>
                    <a:pt x="535974" y="806063"/>
                  </a:lnTo>
                  <a:lnTo>
                    <a:pt x="529357" y="811909"/>
                  </a:lnTo>
                  <a:lnTo>
                    <a:pt x="522740" y="817779"/>
                  </a:lnTo>
                  <a:lnTo>
                    <a:pt x="516123" y="823672"/>
                  </a:lnTo>
                  <a:lnTo>
                    <a:pt x="509506" y="829587"/>
                  </a:lnTo>
                  <a:lnTo>
                    <a:pt x="502889" y="835522"/>
                  </a:lnTo>
                  <a:lnTo>
                    <a:pt x="496272" y="841477"/>
                  </a:lnTo>
                  <a:lnTo>
                    <a:pt x="489655" y="847451"/>
                  </a:lnTo>
                  <a:lnTo>
                    <a:pt x="483038" y="853444"/>
                  </a:lnTo>
                  <a:lnTo>
                    <a:pt x="476421" y="859453"/>
                  </a:lnTo>
                  <a:lnTo>
                    <a:pt x="469804" y="865480"/>
                  </a:lnTo>
                  <a:lnTo>
                    <a:pt x="463187" y="871522"/>
                  </a:lnTo>
                  <a:lnTo>
                    <a:pt x="456570" y="877579"/>
                  </a:lnTo>
                  <a:lnTo>
                    <a:pt x="449953" y="883651"/>
                  </a:lnTo>
                  <a:lnTo>
                    <a:pt x="443336" y="889738"/>
                  </a:lnTo>
                  <a:lnTo>
                    <a:pt x="436719" y="895837"/>
                  </a:lnTo>
                  <a:lnTo>
                    <a:pt x="430103" y="901949"/>
                  </a:lnTo>
                  <a:lnTo>
                    <a:pt x="423486" y="908074"/>
                  </a:lnTo>
                  <a:lnTo>
                    <a:pt x="416869" y="914210"/>
                  </a:lnTo>
                  <a:lnTo>
                    <a:pt x="410252" y="920357"/>
                  </a:lnTo>
                  <a:lnTo>
                    <a:pt x="403635" y="926515"/>
                  </a:lnTo>
                  <a:lnTo>
                    <a:pt x="397018" y="932684"/>
                  </a:lnTo>
                  <a:lnTo>
                    <a:pt x="390401" y="938862"/>
                  </a:lnTo>
                  <a:lnTo>
                    <a:pt x="383784" y="945050"/>
                  </a:lnTo>
                  <a:lnTo>
                    <a:pt x="377167" y="951247"/>
                  </a:lnTo>
                  <a:lnTo>
                    <a:pt x="370550" y="957452"/>
                  </a:lnTo>
                  <a:lnTo>
                    <a:pt x="363933" y="963666"/>
                  </a:lnTo>
                  <a:lnTo>
                    <a:pt x="357316" y="969888"/>
                  </a:lnTo>
                  <a:lnTo>
                    <a:pt x="350699" y="976118"/>
                  </a:lnTo>
                  <a:lnTo>
                    <a:pt x="344082" y="982355"/>
                  </a:lnTo>
                  <a:lnTo>
                    <a:pt x="337465" y="988599"/>
                  </a:lnTo>
                  <a:lnTo>
                    <a:pt x="330848" y="994850"/>
                  </a:lnTo>
                  <a:lnTo>
                    <a:pt x="324231" y="1001108"/>
                  </a:lnTo>
                  <a:lnTo>
                    <a:pt x="317614" y="1007372"/>
                  </a:lnTo>
                  <a:lnTo>
                    <a:pt x="310997" y="1013641"/>
                  </a:lnTo>
                  <a:lnTo>
                    <a:pt x="304380" y="1019917"/>
                  </a:lnTo>
                  <a:lnTo>
                    <a:pt x="297763" y="1026199"/>
                  </a:lnTo>
                  <a:lnTo>
                    <a:pt x="291146" y="1032485"/>
                  </a:lnTo>
                  <a:lnTo>
                    <a:pt x="284529" y="1038777"/>
                  </a:lnTo>
                  <a:lnTo>
                    <a:pt x="277912" y="1045074"/>
                  </a:lnTo>
                  <a:lnTo>
                    <a:pt x="271295" y="1051376"/>
                  </a:lnTo>
                  <a:lnTo>
                    <a:pt x="264678" y="1057682"/>
                  </a:lnTo>
                  <a:lnTo>
                    <a:pt x="258061" y="1063993"/>
                  </a:lnTo>
                  <a:lnTo>
                    <a:pt x="251444" y="1070308"/>
                  </a:lnTo>
                  <a:lnTo>
                    <a:pt x="244827" y="1076627"/>
                  </a:lnTo>
                  <a:lnTo>
                    <a:pt x="238210" y="1082951"/>
                  </a:lnTo>
                  <a:lnTo>
                    <a:pt x="231593" y="1089278"/>
                  </a:lnTo>
                  <a:lnTo>
                    <a:pt x="224976" y="1095609"/>
                  </a:lnTo>
                  <a:lnTo>
                    <a:pt x="218359" y="1101943"/>
                  </a:lnTo>
                  <a:lnTo>
                    <a:pt x="211743" y="1108281"/>
                  </a:lnTo>
                  <a:lnTo>
                    <a:pt x="205126" y="1114623"/>
                  </a:lnTo>
                  <a:lnTo>
                    <a:pt x="198509" y="1120967"/>
                  </a:lnTo>
                  <a:lnTo>
                    <a:pt x="191892" y="1127315"/>
                  </a:lnTo>
                  <a:lnTo>
                    <a:pt x="185275" y="1133666"/>
                  </a:lnTo>
                  <a:lnTo>
                    <a:pt x="178658" y="1140020"/>
                  </a:lnTo>
                  <a:lnTo>
                    <a:pt x="172041" y="1146377"/>
                  </a:lnTo>
                  <a:lnTo>
                    <a:pt x="165424" y="1152736"/>
                  </a:lnTo>
                  <a:lnTo>
                    <a:pt x="158807" y="1159098"/>
                  </a:lnTo>
                  <a:lnTo>
                    <a:pt x="152190" y="1165463"/>
                  </a:lnTo>
                  <a:lnTo>
                    <a:pt x="145573" y="1171830"/>
                  </a:lnTo>
                  <a:lnTo>
                    <a:pt x="138956" y="1178200"/>
                  </a:lnTo>
                  <a:lnTo>
                    <a:pt x="132339" y="1184572"/>
                  </a:lnTo>
                  <a:lnTo>
                    <a:pt x="125722" y="1190947"/>
                  </a:lnTo>
                  <a:lnTo>
                    <a:pt x="119105" y="1197323"/>
                  </a:lnTo>
                  <a:lnTo>
                    <a:pt x="112488" y="1203702"/>
                  </a:lnTo>
                  <a:lnTo>
                    <a:pt x="105871" y="1210083"/>
                  </a:lnTo>
                  <a:lnTo>
                    <a:pt x="99254" y="1216466"/>
                  </a:lnTo>
                  <a:lnTo>
                    <a:pt x="92637" y="1222851"/>
                  </a:lnTo>
                  <a:lnTo>
                    <a:pt x="86020" y="1229238"/>
                  </a:lnTo>
                  <a:lnTo>
                    <a:pt x="79403" y="1235626"/>
                  </a:lnTo>
                  <a:lnTo>
                    <a:pt x="72786" y="1242017"/>
                  </a:lnTo>
                  <a:lnTo>
                    <a:pt x="66169" y="1248409"/>
                  </a:lnTo>
                  <a:lnTo>
                    <a:pt x="59552" y="1254803"/>
                  </a:lnTo>
                  <a:lnTo>
                    <a:pt x="52935" y="1261199"/>
                  </a:lnTo>
                  <a:lnTo>
                    <a:pt x="46318" y="1267596"/>
                  </a:lnTo>
                  <a:lnTo>
                    <a:pt x="39701" y="1273995"/>
                  </a:lnTo>
                  <a:lnTo>
                    <a:pt x="33084" y="1280395"/>
                  </a:lnTo>
                  <a:lnTo>
                    <a:pt x="26467" y="1286797"/>
                  </a:lnTo>
                  <a:lnTo>
                    <a:pt x="19850" y="1293201"/>
                  </a:lnTo>
                  <a:lnTo>
                    <a:pt x="13233" y="1299606"/>
                  </a:lnTo>
                  <a:lnTo>
                    <a:pt x="6616" y="1306012"/>
                  </a:lnTo>
                  <a:lnTo>
                    <a:pt x="0" y="1312419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103690" y="3035296"/>
              <a:ext cx="1393268" cy="1117722"/>
            </a:xfrm>
            <a:custGeom>
              <a:avLst/>
              <a:pathLst>
                <a:path w="1393268" h="1117722">
                  <a:moveTo>
                    <a:pt x="0" y="1117722"/>
                  </a:moveTo>
                  <a:lnTo>
                    <a:pt x="6616" y="1112884"/>
                  </a:lnTo>
                  <a:lnTo>
                    <a:pt x="13233" y="1108044"/>
                  </a:lnTo>
                  <a:lnTo>
                    <a:pt x="19850" y="1103203"/>
                  </a:lnTo>
                  <a:lnTo>
                    <a:pt x="26467" y="1098361"/>
                  </a:lnTo>
                  <a:lnTo>
                    <a:pt x="33084" y="1093518"/>
                  </a:lnTo>
                  <a:lnTo>
                    <a:pt x="39701" y="1088674"/>
                  </a:lnTo>
                  <a:lnTo>
                    <a:pt x="46318" y="1083828"/>
                  </a:lnTo>
                  <a:lnTo>
                    <a:pt x="52935" y="1078981"/>
                  </a:lnTo>
                  <a:lnTo>
                    <a:pt x="59552" y="1074133"/>
                  </a:lnTo>
                  <a:lnTo>
                    <a:pt x="66169" y="1069283"/>
                  </a:lnTo>
                  <a:lnTo>
                    <a:pt x="72786" y="1064433"/>
                  </a:lnTo>
                  <a:lnTo>
                    <a:pt x="79403" y="1059580"/>
                  </a:lnTo>
                  <a:lnTo>
                    <a:pt x="86020" y="1054727"/>
                  </a:lnTo>
                  <a:lnTo>
                    <a:pt x="92637" y="1049872"/>
                  </a:lnTo>
                  <a:lnTo>
                    <a:pt x="99254" y="1045015"/>
                  </a:lnTo>
                  <a:lnTo>
                    <a:pt x="105871" y="1040158"/>
                  </a:lnTo>
                  <a:lnTo>
                    <a:pt x="112488" y="1035298"/>
                  </a:lnTo>
                  <a:lnTo>
                    <a:pt x="119105" y="1030437"/>
                  </a:lnTo>
                  <a:lnTo>
                    <a:pt x="125722" y="1025575"/>
                  </a:lnTo>
                  <a:lnTo>
                    <a:pt x="132339" y="1020711"/>
                  </a:lnTo>
                  <a:lnTo>
                    <a:pt x="138956" y="1015845"/>
                  </a:lnTo>
                  <a:lnTo>
                    <a:pt x="145573" y="1010978"/>
                  </a:lnTo>
                  <a:lnTo>
                    <a:pt x="152190" y="1006109"/>
                  </a:lnTo>
                  <a:lnTo>
                    <a:pt x="158807" y="1001239"/>
                  </a:lnTo>
                  <a:lnTo>
                    <a:pt x="165424" y="996367"/>
                  </a:lnTo>
                  <a:lnTo>
                    <a:pt x="172041" y="991493"/>
                  </a:lnTo>
                  <a:lnTo>
                    <a:pt x="178658" y="986617"/>
                  </a:lnTo>
                  <a:lnTo>
                    <a:pt x="185275" y="981740"/>
                  </a:lnTo>
                  <a:lnTo>
                    <a:pt x="191892" y="976861"/>
                  </a:lnTo>
                  <a:lnTo>
                    <a:pt x="198509" y="971980"/>
                  </a:lnTo>
                  <a:lnTo>
                    <a:pt x="205126" y="967097"/>
                  </a:lnTo>
                  <a:lnTo>
                    <a:pt x="211743" y="962212"/>
                  </a:lnTo>
                  <a:lnTo>
                    <a:pt x="218359" y="957325"/>
                  </a:lnTo>
                  <a:lnTo>
                    <a:pt x="224976" y="952437"/>
                  </a:lnTo>
                  <a:lnTo>
                    <a:pt x="231593" y="947547"/>
                  </a:lnTo>
                  <a:lnTo>
                    <a:pt x="238210" y="942654"/>
                  </a:lnTo>
                  <a:lnTo>
                    <a:pt x="244827" y="937760"/>
                  </a:lnTo>
                  <a:lnTo>
                    <a:pt x="251444" y="932864"/>
                  </a:lnTo>
                  <a:lnTo>
                    <a:pt x="258061" y="927966"/>
                  </a:lnTo>
                  <a:lnTo>
                    <a:pt x="264678" y="923066"/>
                  </a:lnTo>
                  <a:lnTo>
                    <a:pt x="271295" y="918164"/>
                  </a:lnTo>
                  <a:lnTo>
                    <a:pt x="277912" y="913259"/>
                  </a:lnTo>
                  <a:lnTo>
                    <a:pt x="284529" y="908353"/>
                  </a:lnTo>
                  <a:lnTo>
                    <a:pt x="291146" y="903445"/>
                  </a:lnTo>
                  <a:lnTo>
                    <a:pt x="297763" y="898535"/>
                  </a:lnTo>
                  <a:lnTo>
                    <a:pt x="304380" y="893623"/>
                  </a:lnTo>
                  <a:lnTo>
                    <a:pt x="310997" y="888710"/>
                  </a:lnTo>
                  <a:lnTo>
                    <a:pt x="317614" y="883794"/>
                  </a:lnTo>
                  <a:lnTo>
                    <a:pt x="324231" y="878876"/>
                  </a:lnTo>
                  <a:lnTo>
                    <a:pt x="330848" y="873957"/>
                  </a:lnTo>
                  <a:lnTo>
                    <a:pt x="337465" y="869035"/>
                  </a:lnTo>
                  <a:lnTo>
                    <a:pt x="344082" y="864112"/>
                  </a:lnTo>
                  <a:lnTo>
                    <a:pt x="350699" y="859188"/>
                  </a:lnTo>
                  <a:lnTo>
                    <a:pt x="357316" y="854261"/>
                  </a:lnTo>
                  <a:lnTo>
                    <a:pt x="363933" y="849334"/>
                  </a:lnTo>
                  <a:lnTo>
                    <a:pt x="370550" y="844404"/>
                  </a:lnTo>
                  <a:lnTo>
                    <a:pt x="377167" y="839474"/>
                  </a:lnTo>
                  <a:lnTo>
                    <a:pt x="383784" y="834542"/>
                  </a:lnTo>
                  <a:lnTo>
                    <a:pt x="390401" y="829610"/>
                  </a:lnTo>
                  <a:lnTo>
                    <a:pt x="397018" y="824676"/>
                  </a:lnTo>
                  <a:lnTo>
                    <a:pt x="403635" y="819742"/>
                  </a:lnTo>
                  <a:lnTo>
                    <a:pt x="410252" y="814808"/>
                  </a:lnTo>
                  <a:lnTo>
                    <a:pt x="416869" y="809873"/>
                  </a:lnTo>
                  <a:lnTo>
                    <a:pt x="423486" y="804938"/>
                  </a:lnTo>
                  <a:lnTo>
                    <a:pt x="430103" y="800004"/>
                  </a:lnTo>
                  <a:lnTo>
                    <a:pt x="436719" y="795070"/>
                  </a:lnTo>
                  <a:lnTo>
                    <a:pt x="443336" y="790137"/>
                  </a:lnTo>
                  <a:lnTo>
                    <a:pt x="449953" y="785205"/>
                  </a:lnTo>
                  <a:lnTo>
                    <a:pt x="456570" y="780276"/>
                  </a:lnTo>
                  <a:lnTo>
                    <a:pt x="463187" y="775348"/>
                  </a:lnTo>
                  <a:lnTo>
                    <a:pt x="469804" y="770423"/>
                  </a:lnTo>
                  <a:lnTo>
                    <a:pt x="476421" y="765502"/>
                  </a:lnTo>
                  <a:lnTo>
                    <a:pt x="483038" y="760584"/>
                  </a:lnTo>
                  <a:lnTo>
                    <a:pt x="489655" y="755671"/>
                  </a:lnTo>
                  <a:lnTo>
                    <a:pt x="496272" y="750763"/>
                  </a:lnTo>
                  <a:lnTo>
                    <a:pt x="502889" y="745861"/>
                  </a:lnTo>
                  <a:lnTo>
                    <a:pt x="509506" y="740966"/>
                  </a:lnTo>
                  <a:lnTo>
                    <a:pt x="516123" y="736079"/>
                  </a:lnTo>
                  <a:lnTo>
                    <a:pt x="522740" y="731200"/>
                  </a:lnTo>
                  <a:lnTo>
                    <a:pt x="529357" y="726331"/>
                  </a:lnTo>
                  <a:lnTo>
                    <a:pt x="535974" y="721473"/>
                  </a:lnTo>
                  <a:lnTo>
                    <a:pt x="542591" y="716627"/>
                  </a:lnTo>
                  <a:lnTo>
                    <a:pt x="549208" y="711794"/>
                  </a:lnTo>
                  <a:lnTo>
                    <a:pt x="555825" y="706975"/>
                  </a:lnTo>
                  <a:lnTo>
                    <a:pt x="562442" y="702172"/>
                  </a:lnTo>
                  <a:lnTo>
                    <a:pt x="569059" y="697385"/>
                  </a:lnTo>
                  <a:lnTo>
                    <a:pt x="575676" y="692618"/>
                  </a:lnTo>
                  <a:lnTo>
                    <a:pt x="582293" y="687870"/>
                  </a:lnTo>
                  <a:lnTo>
                    <a:pt x="588910" y="683143"/>
                  </a:lnTo>
                  <a:lnTo>
                    <a:pt x="595527" y="678439"/>
                  </a:lnTo>
                  <a:lnTo>
                    <a:pt x="602144" y="673759"/>
                  </a:lnTo>
                  <a:lnTo>
                    <a:pt x="608761" y="669104"/>
                  </a:lnTo>
                  <a:lnTo>
                    <a:pt x="615378" y="664476"/>
                  </a:lnTo>
                  <a:lnTo>
                    <a:pt x="621995" y="659875"/>
                  </a:lnTo>
                  <a:lnTo>
                    <a:pt x="628612" y="655302"/>
                  </a:lnTo>
                  <a:lnTo>
                    <a:pt x="635229" y="650759"/>
                  </a:lnTo>
                  <a:lnTo>
                    <a:pt x="641846" y="646244"/>
                  </a:lnTo>
                  <a:lnTo>
                    <a:pt x="648462" y="641760"/>
                  </a:lnTo>
                  <a:lnTo>
                    <a:pt x="655079" y="637304"/>
                  </a:lnTo>
                  <a:lnTo>
                    <a:pt x="661696" y="632877"/>
                  </a:lnTo>
                  <a:lnTo>
                    <a:pt x="668313" y="628478"/>
                  </a:lnTo>
                  <a:lnTo>
                    <a:pt x="674930" y="624105"/>
                  </a:lnTo>
                  <a:lnTo>
                    <a:pt x="681547" y="619755"/>
                  </a:lnTo>
                  <a:lnTo>
                    <a:pt x="688164" y="615427"/>
                  </a:lnTo>
                  <a:lnTo>
                    <a:pt x="694781" y="611118"/>
                  </a:lnTo>
                  <a:lnTo>
                    <a:pt x="701398" y="606823"/>
                  </a:lnTo>
                  <a:lnTo>
                    <a:pt x="708015" y="602540"/>
                  </a:lnTo>
                  <a:lnTo>
                    <a:pt x="714632" y="598263"/>
                  </a:lnTo>
                  <a:lnTo>
                    <a:pt x="721249" y="593987"/>
                  </a:lnTo>
                  <a:lnTo>
                    <a:pt x="727866" y="589708"/>
                  </a:lnTo>
                  <a:lnTo>
                    <a:pt x="734483" y="585419"/>
                  </a:lnTo>
                  <a:lnTo>
                    <a:pt x="741100" y="581116"/>
                  </a:lnTo>
                  <a:lnTo>
                    <a:pt x="747717" y="576793"/>
                  </a:lnTo>
                  <a:lnTo>
                    <a:pt x="754334" y="572444"/>
                  </a:lnTo>
                  <a:lnTo>
                    <a:pt x="760951" y="568063"/>
                  </a:lnTo>
                  <a:lnTo>
                    <a:pt x="767568" y="563646"/>
                  </a:lnTo>
                  <a:lnTo>
                    <a:pt x="774185" y="559187"/>
                  </a:lnTo>
                  <a:lnTo>
                    <a:pt x="780802" y="554682"/>
                  </a:lnTo>
                  <a:lnTo>
                    <a:pt x="787419" y="550127"/>
                  </a:lnTo>
                  <a:lnTo>
                    <a:pt x="794036" y="545518"/>
                  </a:lnTo>
                  <a:lnTo>
                    <a:pt x="800653" y="540852"/>
                  </a:lnTo>
                  <a:lnTo>
                    <a:pt x="807270" y="536126"/>
                  </a:lnTo>
                  <a:lnTo>
                    <a:pt x="813887" y="531339"/>
                  </a:lnTo>
                  <a:lnTo>
                    <a:pt x="820504" y="526490"/>
                  </a:lnTo>
                  <a:lnTo>
                    <a:pt x="827121" y="521577"/>
                  </a:lnTo>
                  <a:lnTo>
                    <a:pt x="833738" y="516601"/>
                  </a:lnTo>
                  <a:lnTo>
                    <a:pt x="840355" y="511561"/>
                  </a:lnTo>
                  <a:lnTo>
                    <a:pt x="846972" y="506459"/>
                  </a:lnTo>
                  <a:lnTo>
                    <a:pt x="853589" y="501294"/>
                  </a:lnTo>
                  <a:lnTo>
                    <a:pt x="860206" y="496068"/>
                  </a:lnTo>
                  <a:lnTo>
                    <a:pt x="866822" y="490784"/>
                  </a:lnTo>
                  <a:lnTo>
                    <a:pt x="873439" y="485442"/>
                  </a:lnTo>
                  <a:lnTo>
                    <a:pt x="880056" y="480044"/>
                  </a:lnTo>
                  <a:lnTo>
                    <a:pt x="886673" y="474594"/>
                  </a:lnTo>
                  <a:lnTo>
                    <a:pt x="893290" y="469091"/>
                  </a:lnTo>
                  <a:lnTo>
                    <a:pt x="899907" y="463540"/>
                  </a:lnTo>
                  <a:lnTo>
                    <a:pt x="906524" y="457942"/>
                  </a:lnTo>
                  <a:lnTo>
                    <a:pt x="913141" y="452300"/>
                  </a:lnTo>
                  <a:lnTo>
                    <a:pt x="919758" y="446615"/>
                  </a:lnTo>
                  <a:lnTo>
                    <a:pt x="926375" y="440889"/>
                  </a:lnTo>
                  <a:lnTo>
                    <a:pt x="932992" y="435126"/>
                  </a:lnTo>
                  <a:lnTo>
                    <a:pt x="939609" y="429327"/>
                  </a:lnTo>
                  <a:lnTo>
                    <a:pt x="946226" y="423493"/>
                  </a:lnTo>
                  <a:lnTo>
                    <a:pt x="952843" y="417627"/>
                  </a:lnTo>
                  <a:lnTo>
                    <a:pt x="959460" y="411731"/>
                  </a:lnTo>
                  <a:lnTo>
                    <a:pt x="966077" y="405807"/>
                  </a:lnTo>
                  <a:lnTo>
                    <a:pt x="972694" y="399855"/>
                  </a:lnTo>
                  <a:lnTo>
                    <a:pt x="979311" y="393878"/>
                  </a:lnTo>
                  <a:lnTo>
                    <a:pt x="985928" y="387876"/>
                  </a:lnTo>
                  <a:lnTo>
                    <a:pt x="992545" y="381853"/>
                  </a:lnTo>
                  <a:lnTo>
                    <a:pt x="999162" y="375808"/>
                  </a:lnTo>
                  <a:lnTo>
                    <a:pt x="1005779" y="369743"/>
                  </a:lnTo>
                  <a:lnTo>
                    <a:pt x="1012396" y="363659"/>
                  </a:lnTo>
                  <a:lnTo>
                    <a:pt x="1019013" y="357557"/>
                  </a:lnTo>
                  <a:lnTo>
                    <a:pt x="1025630" y="351438"/>
                  </a:lnTo>
                  <a:lnTo>
                    <a:pt x="1032247" y="345304"/>
                  </a:lnTo>
                  <a:lnTo>
                    <a:pt x="1038864" y="339155"/>
                  </a:lnTo>
                  <a:lnTo>
                    <a:pt x="1045481" y="332992"/>
                  </a:lnTo>
                  <a:lnTo>
                    <a:pt x="1052098" y="326815"/>
                  </a:lnTo>
                  <a:lnTo>
                    <a:pt x="1058715" y="320626"/>
                  </a:lnTo>
                  <a:lnTo>
                    <a:pt x="1065332" y="314426"/>
                  </a:lnTo>
                  <a:lnTo>
                    <a:pt x="1071949" y="308214"/>
                  </a:lnTo>
                  <a:lnTo>
                    <a:pt x="1078566" y="301991"/>
                  </a:lnTo>
                  <a:lnTo>
                    <a:pt x="1085182" y="295759"/>
                  </a:lnTo>
                  <a:lnTo>
                    <a:pt x="1091799" y="289517"/>
                  </a:lnTo>
                  <a:lnTo>
                    <a:pt x="1098416" y="283266"/>
                  </a:lnTo>
                  <a:lnTo>
                    <a:pt x="1105033" y="277007"/>
                  </a:lnTo>
                  <a:lnTo>
                    <a:pt x="1111650" y="270740"/>
                  </a:lnTo>
                  <a:lnTo>
                    <a:pt x="1118267" y="264465"/>
                  </a:lnTo>
                  <a:lnTo>
                    <a:pt x="1124884" y="258183"/>
                  </a:lnTo>
                  <a:lnTo>
                    <a:pt x="1131501" y="251895"/>
                  </a:lnTo>
                  <a:lnTo>
                    <a:pt x="1138118" y="245600"/>
                  </a:lnTo>
                  <a:lnTo>
                    <a:pt x="1144735" y="239298"/>
                  </a:lnTo>
                  <a:lnTo>
                    <a:pt x="1151352" y="232991"/>
                  </a:lnTo>
                  <a:lnTo>
                    <a:pt x="1157969" y="226678"/>
                  </a:lnTo>
                  <a:lnTo>
                    <a:pt x="1164586" y="220360"/>
                  </a:lnTo>
                  <a:lnTo>
                    <a:pt x="1171203" y="214037"/>
                  </a:lnTo>
                  <a:lnTo>
                    <a:pt x="1177820" y="207709"/>
                  </a:lnTo>
                  <a:lnTo>
                    <a:pt x="1184437" y="201377"/>
                  </a:lnTo>
                  <a:lnTo>
                    <a:pt x="1191054" y="195040"/>
                  </a:lnTo>
                  <a:lnTo>
                    <a:pt x="1197671" y="188699"/>
                  </a:lnTo>
                  <a:lnTo>
                    <a:pt x="1204288" y="182354"/>
                  </a:lnTo>
                  <a:lnTo>
                    <a:pt x="1210905" y="176005"/>
                  </a:lnTo>
                  <a:lnTo>
                    <a:pt x="1217522" y="169653"/>
                  </a:lnTo>
                  <a:lnTo>
                    <a:pt x="1224139" y="163297"/>
                  </a:lnTo>
                  <a:lnTo>
                    <a:pt x="1230756" y="156937"/>
                  </a:lnTo>
                  <a:lnTo>
                    <a:pt x="1237373" y="150575"/>
                  </a:lnTo>
                  <a:lnTo>
                    <a:pt x="1243990" y="144210"/>
                  </a:lnTo>
                  <a:lnTo>
                    <a:pt x="1250607" y="137841"/>
                  </a:lnTo>
                  <a:lnTo>
                    <a:pt x="1257224" y="131470"/>
                  </a:lnTo>
                  <a:lnTo>
                    <a:pt x="1263841" y="125096"/>
                  </a:lnTo>
                  <a:lnTo>
                    <a:pt x="1270458" y="118719"/>
                  </a:lnTo>
                  <a:lnTo>
                    <a:pt x="1277075" y="112340"/>
                  </a:lnTo>
                  <a:lnTo>
                    <a:pt x="1283692" y="105959"/>
                  </a:lnTo>
                  <a:lnTo>
                    <a:pt x="1290309" y="99575"/>
                  </a:lnTo>
                  <a:lnTo>
                    <a:pt x="1296925" y="93189"/>
                  </a:lnTo>
                  <a:lnTo>
                    <a:pt x="1303542" y="86801"/>
                  </a:lnTo>
                  <a:lnTo>
                    <a:pt x="1310159" y="80410"/>
                  </a:lnTo>
                  <a:lnTo>
                    <a:pt x="1316776" y="74018"/>
                  </a:lnTo>
                  <a:lnTo>
                    <a:pt x="1323393" y="67624"/>
                  </a:lnTo>
                  <a:lnTo>
                    <a:pt x="1330010" y="61228"/>
                  </a:lnTo>
                  <a:lnTo>
                    <a:pt x="1336627" y="54830"/>
                  </a:lnTo>
                  <a:lnTo>
                    <a:pt x="1343244" y="48430"/>
                  </a:lnTo>
                  <a:lnTo>
                    <a:pt x="1349861" y="42029"/>
                  </a:lnTo>
                  <a:lnTo>
                    <a:pt x="1356478" y="35626"/>
                  </a:lnTo>
                  <a:lnTo>
                    <a:pt x="1363095" y="29222"/>
                  </a:lnTo>
                  <a:lnTo>
                    <a:pt x="1369712" y="22816"/>
                  </a:lnTo>
                  <a:lnTo>
                    <a:pt x="1376329" y="16408"/>
                  </a:lnTo>
                  <a:lnTo>
                    <a:pt x="1382946" y="9999"/>
                  </a:lnTo>
                  <a:lnTo>
                    <a:pt x="1389563" y="3589"/>
                  </a:lnTo>
                  <a:lnTo>
                    <a:pt x="139326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103690" y="3035296"/>
              <a:ext cx="1669946" cy="1312419"/>
            </a:xfrm>
            <a:custGeom>
              <a:avLst/>
              <a:pathLst>
                <a:path w="1669946" h="1312419">
                  <a:moveTo>
                    <a:pt x="1669946" y="0"/>
                  </a:moveTo>
                  <a:lnTo>
                    <a:pt x="1667476" y="1792"/>
                  </a:lnTo>
                  <a:lnTo>
                    <a:pt x="1660859" y="6595"/>
                  </a:lnTo>
                  <a:lnTo>
                    <a:pt x="1654242" y="11398"/>
                  </a:lnTo>
                  <a:lnTo>
                    <a:pt x="1647625" y="16201"/>
                  </a:lnTo>
                  <a:lnTo>
                    <a:pt x="1641008" y="21005"/>
                  </a:lnTo>
                  <a:lnTo>
                    <a:pt x="1634391" y="25809"/>
                  </a:lnTo>
                  <a:lnTo>
                    <a:pt x="1627774" y="30614"/>
                  </a:lnTo>
                  <a:lnTo>
                    <a:pt x="1621157" y="35419"/>
                  </a:lnTo>
                  <a:lnTo>
                    <a:pt x="1614540" y="40224"/>
                  </a:lnTo>
                  <a:lnTo>
                    <a:pt x="1607923" y="45030"/>
                  </a:lnTo>
                  <a:lnTo>
                    <a:pt x="1601306" y="49836"/>
                  </a:lnTo>
                  <a:lnTo>
                    <a:pt x="1594689" y="54643"/>
                  </a:lnTo>
                  <a:lnTo>
                    <a:pt x="1588072" y="59450"/>
                  </a:lnTo>
                  <a:lnTo>
                    <a:pt x="1581455" y="64258"/>
                  </a:lnTo>
                  <a:lnTo>
                    <a:pt x="1574838" y="69066"/>
                  </a:lnTo>
                  <a:lnTo>
                    <a:pt x="1568221" y="73875"/>
                  </a:lnTo>
                  <a:lnTo>
                    <a:pt x="1561604" y="78684"/>
                  </a:lnTo>
                  <a:lnTo>
                    <a:pt x="1554987" y="83493"/>
                  </a:lnTo>
                  <a:lnTo>
                    <a:pt x="1548370" y="88303"/>
                  </a:lnTo>
                  <a:lnTo>
                    <a:pt x="1541753" y="93113"/>
                  </a:lnTo>
                  <a:lnTo>
                    <a:pt x="1535136" y="97924"/>
                  </a:lnTo>
                  <a:lnTo>
                    <a:pt x="1528519" y="102735"/>
                  </a:lnTo>
                  <a:lnTo>
                    <a:pt x="1521902" y="107546"/>
                  </a:lnTo>
                  <a:lnTo>
                    <a:pt x="1515285" y="112358"/>
                  </a:lnTo>
                  <a:lnTo>
                    <a:pt x="1508669" y="117171"/>
                  </a:lnTo>
                  <a:lnTo>
                    <a:pt x="1502052" y="121984"/>
                  </a:lnTo>
                  <a:lnTo>
                    <a:pt x="1495435" y="126797"/>
                  </a:lnTo>
                  <a:lnTo>
                    <a:pt x="1488818" y="131611"/>
                  </a:lnTo>
                  <a:lnTo>
                    <a:pt x="1482201" y="136425"/>
                  </a:lnTo>
                  <a:lnTo>
                    <a:pt x="1475584" y="141239"/>
                  </a:lnTo>
                  <a:lnTo>
                    <a:pt x="1468967" y="146054"/>
                  </a:lnTo>
                  <a:lnTo>
                    <a:pt x="1462350" y="150869"/>
                  </a:lnTo>
                  <a:lnTo>
                    <a:pt x="1455733" y="155685"/>
                  </a:lnTo>
                  <a:lnTo>
                    <a:pt x="1449116" y="160501"/>
                  </a:lnTo>
                  <a:lnTo>
                    <a:pt x="1442499" y="165317"/>
                  </a:lnTo>
                  <a:lnTo>
                    <a:pt x="1435882" y="170134"/>
                  </a:lnTo>
                  <a:lnTo>
                    <a:pt x="1429265" y="174951"/>
                  </a:lnTo>
                  <a:lnTo>
                    <a:pt x="1422648" y="179768"/>
                  </a:lnTo>
                  <a:lnTo>
                    <a:pt x="1416031" y="184586"/>
                  </a:lnTo>
                  <a:lnTo>
                    <a:pt x="1409414" y="189404"/>
                  </a:lnTo>
                  <a:lnTo>
                    <a:pt x="1402797" y="194222"/>
                  </a:lnTo>
                  <a:lnTo>
                    <a:pt x="1396180" y="199040"/>
                  </a:lnTo>
                  <a:lnTo>
                    <a:pt x="1389563" y="203859"/>
                  </a:lnTo>
                  <a:lnTo>
                    <a:pt x="1382946" y="208677"/>
                  </a:lnTo>
                  <a:lnTo>
                    <a:pt x="1376329" y="213496"/>
                  </a:lnTo>
                  <a:lnTo>
                    <a:pt x="1369712" y="218315"/>
                  </a:lnTo>
                  <a:lnTo>
                    <a:pt x="1363095" y="223133"/>
                  </a:lnTo>
                  <a:lnTo>
                    <a:pt x="1356478" y="227952"/>
                  </a:lnTo>
                  <a:lnTo>
                    <a:pt x="1349861" y="232771"/>
                  </a:lnTo>
                  <a:lnTo>
                    <a:pt x="1343244" y="237590"/>
                  </a:lnTo>
                  <a:lnTo>
                    <a:pt x="1336627" y="242408"/>
                  </a:lnTo>
                  <a:lnTo>
                    <a:pt x="1330010" y="247226"/>
                  </a:lnTo>
                  <a:lnTo>
                    <a:pt x="1323393" y="252044"/>
                  </a:lnTo>
                  <a:lnTo>
                    <a:pt x="1316776" y="256862"/>
                  </a:lnTo>
                  <a:lnTo>
                    <a:pt x="1310159" y="261679"/>
                  </a:lnTo>
                  <a:lnTo>
                    <a:pt x="1303542" y="266496"/>
                  </a:lnTo>
                  <a:lnTo>
                    <a:pt x="1296925" y="271312"/>
                  </a:lnTo>
                  <a:lnTo>
                    <a:pt x="1290309" y="276128"/>
                  </a:lnTo>
                  <a:lnTo>
                    <a:pt x="1283692" y="280942"/>
                  </a:lnTo>
                  <a:lnTo>
                    <a:pt x="1277075" y="285756"/>
                  </a:lnTo>
                  <a:lnTo>
                    <a:pt x="1270458" y="290569"/>
                  </a:lnTo>
                  <a:lnTo>
                    <a:pt x="1263841" y="295380"/>
                  </a:lnTo>
                  <a:lnTo>
                    <a:pt x="1257224" y="300191"/>
                  </a:lnTo>
                  <a:lnTo>
                    <a:pt x="1250607" y="305000"/>
                  </a:lnTo>
                  <a:lnTo>
                    <a:pt x="1243990" y="309807"/>
                  </a:lnTo>
                  <a:lnTo>
                    <a:pt x="1237373" y="314613"/>
                  </a:lnTo>
                  <a:lnTo>
                    <a:pt x="1230756" y="319416"/>
                  </a:lnTo>
                  <a:lnTo>
                    <a:pt x="1224139" y="324218"/>
                  </a:lnTo>
                  <a:lnTo>
                    <a:pt x="1217522" y="329017"/>
                  </a:lnTo>
                  <a:lnTo>
                    <a:pt x="1210905" y="333814"/>
                  </a:lnTo>
                  <a:lnTo>
                    <a:pt x="1204288" y="338608"/>
                  </a:lnTo>
                  <a:lnTo>
                    <a:pt x="1197671" y="343399"/>
                  </a:lnTo>
                  <a:lnTo>
                    <a:pt x="1191054" y="348187"/>
                  </a:lnTo>
                  <a:lnTo>
                    <a:pt x="1184437" y="352971"/>
                  </a:lnTo>
                  <a:lnTo>
                    <a:pt x="1177820" y="357752"/>
                  </a:lnTo>
                  <a:lnTo>
                    <a:pt x="1171203" y="362528"/>
                  </a:lnTo>
                  <a:lnTo>
                    <a:pt x="1164586" y="367300"/>
                  </a:lnTo>
                  <a:lnTo>
                    <a:pt x="1157969" y="372066"/>
                  </a:lnTo>
                  <a:lnTo>
                    <a:pt x="1151352" y="376828"/>
                  </a:lnTo>
                  <a:lnTo>
                    <a:pt x="1144735" y="381583"/>
                  </a:lnTo>
                  <a:lnTo>
                    <a:pt x="1138118" y="386333"/>
                  </a:lnTo>
                  <a:lnTo>
                    <a:pt x="1131501" y="391075"/>
                  </a:lnTo>
                  <a:lnTo>
                    <a:pt x="1124884" y="395811"/>
                  </a:lnTo>
                  <a:lnTo>
                    <a:pt x="1118267" y="400539"/>
                  </a:lnTo>
                  <a:lnTo>
                    <a:pt x="1111650" y="405258"/>
                  </a:lnTo>
                  <a:lnTo>
                    <a:pt x="1105033" y="409968"/>
                  </a:lnTo>
                  <a:lnTo>
                    <a:pt x="1098416" y="414669"/>
                  </a:lnTo>
                  <a:lnTo>
                    <a:pt x="1091799" y="419359"/>
                  </a:lnTo>
                  <a:lnTo>
                    <a:pt x="1085182" y="424039"/>
                  </a:lnTo>
                  <a:lnTo>
                    <a:pt x="1078566" y="428706"/>
                  </a:lnTo>
                  <a:lnTo>
                    <a:pt x="1071949" y="433361"/>
                  </a:lnTo>
                  <a:lnTo>
                    <a:pt x="1065332" y="438002"/>
                  </a:lnTo>
                  <a:lnTo>
                    <a:pt x="1058715" y="442629"/>
                  </a:lnTo>
                  <a:lnTo>
                    <a:pt x="1052098" y="447241"/>
                  </a:lnTo>
                  <a:lnTo>
                    <a:pt x="1045481" y="451836"/>
                  </a:lnTo>
                  <a:lnTo>
                    <a:pt x="1038864" y="456414"/>
                  </a:lnTo>
                  <a:lnTo>
                    <a:pt x="1032247" y="460974"/>
                  </a:lnTo>
                  <a:lnTo>
                    <a:pt x="1025630" y="465514"/>
                  </a:lnTo>
                  <a:lnTo>
                    <a:pt x="1019013" y="470034"/>
                  </a:lnTo>
                  <a:lnTo>
                    <a:pt x="1012396" y="474532"/>
                  </a:lnTo>
                  <a:lnTo>
                    <a:pt x="1005779" y="479007"/>
                  </a:lnTo>
                  <a:lnTo>
                    <a:pt x="999162" y="483459"/>
                  </a:lnTo>
                  <a:lnTo>
                    <a:pt x="992545" y="487886"/>
                  </a:lnTo>
                  <a:lnTo>
                    <a:pt x="985928" y="492287"/>
                  </a:lnTo>
                  <a:lnTo>
                    <a:pt x="979311" y="496662"/>
                  </a:lnTo>
                  <a:lnTo>
                    <a:pt x="972694" y="501008"/>
                  </a:lnTo>
                  <a:lnTo>
                    <a:pt x="966077" y="505326"/>
                  </a:lnTo>
                  <a:lnTo>
                    <a:pt x="959460" y="509614"/>
                  </a:lnTo>
                  <a:lnTo>
                    <a:pt x="952843" y="513873"/>
                  </a:lnTo>
                  <a:lnTo>
                    <a:pt x="946226" y="518101"/>
                  </a:lnTo>
                  <a:lnTo>
                    <a:pt x="939609" y="522299"/>
                  </a:lnTo>
                  <a:lnTo>
                    <a:pt x="932992" y="526466"/>
                  </a:lnTo>
                  <a:lnTo>
                    <a:pt x="926375" y="530602"/>
                  </a:lnTo>
                  <a:lnTo>
                    <a:pt x="919758" y="534709"/>
                  </a:lnTo>
                  <a:lnTo>
                    <a:pt x="913141" y="538786"/>
                  </a:lnTo>
                  <a:lnTo>
                    <a:pt x="906524" y="542834"/>
                  </a:lnTo>
                  <a:lnTo>
                    <a:pt x="899907" y="546856"/>
                  </a:lnTo>
                  <a:lnTo>
                    <a:pt x="893290" y="550852"/>
                  </a:lnTo>
                  <a:lnTo>
                    <a:pt x="886673" y="554826"/>
                  </a:lnTo>
                  <a:lnTo>
                    <a:pt x="880056" y="558778"/>
                  </a:lnTo>
                  <a:lnTo>
                    <a:pt x="873439" y="562713"/>
                  </a:lnTo>
                  <a:lnTo>
                    <a:pt x="866822" y="566632"/>
                  </a:lnTo>
                  <a:lnTo>
                    <a:pt x="860206" y="570541"/>
                  </a:lnTo>
                  <a:lnTo>
                    <a:pt x="853589" y="574441"/>
                  </a:lnTo>
                  <a:lnTo>
                    <a:pt x="846972" y="578338"/>
                  </a:lnTo>
                  <a:lnTo>
                    <a:pt x="840355" y="582235"/>
                  </a:lnTo>
                  <a:lnTo>
                    <a:pt x="833738" y="586138"/>
                  </a:lnTo>
                  <a:lnTo>
                    <a:pt x="827121" y="590050"/>
                  </a:lnTo>
                  <a:lnTo>
                    <a:pt x="820504" y="593976"/>
                  </a:lnTo>
                  <a:lnTo>
                    <a:pt x="813887" y="597921"/>
                  </a:lnTo>
                  <a:lnTo>
                    <a:pt x="807270" y="601889"/>
                  </a:lnTo>
                  <a:lnTo>
                    <a:pt x="800653" y="605885"/>
                  </a:lnTo>
                  <a:lnTo>
                    <a:pt x="794036" y="609914"/>
                  </a:lnTo>
                  <a:lnTo>
                    <a:pt x="787419" y="613978"/>
                  </a:lnTo>
                  <a:lnTo>
                    <a:pt x="780802" y="618083"/>
                  </a:lnTo>
                  <a:lnTo>
                    <a:pt x="774185" y="622231"/>
                  </a:lnTo>
                  <a:lnTo>
                    <a:pt x="767568" y="626427"/>
                  </a:lnTo>
                  <a:lnTo>
                    <a:pt x="760951" y="630672"/>
                  </a:lnTo>
                  <a:lnTo>
                    <a:pt x="754334" y="634969"/>
                  </a:lnTo>
                  <a:lnTo>
                    <a:pt x="747717" y="639320"/>
                  </a:lnTo>
                  <a:lnTo>
                    <a:pt x="741100" y="643728"/>
                  </a:lnTo>
                  <a:lnTo>
                    <a:pt x="734483" y="648193"/>
                  </a:lnTo>
                  <a:lnTo>
                    <a:pt x="727866" y="652716"/>
                  </a:lnTo>
                  <a:lnTo>
                    <a:pt x="721249" y="657298"/>
                  </a:lnTo>
                  <a:lnTo>
                    <a:pt x="714632" y="661939"/>
                  </a:lnTo>
                  <a:lnTo>
                    <a:pt x="708015" y="666639"/>
                  </a:lnTo>
                  <a:lnTo>
                    <a:pt x="701398" y="671399"/>
                  </a:lnTo>
                  <a:lnTo>
                    <a:pt x="694781" y="676217"/>
                  </a:lnTo>
                  <a:lnTo>
                    <a:pt x="688164" y="681092"/>
                  </a:lnTo>
                  <a:lnTo>
                    <a:pt x="681547" y="686025"/>
                  </a:lnTo>
                  <a:lnTo>
                    <a:pt x="674930" y="691013"/>
                  </a:lnTo>
                  <a:lnTo>
                    <a:pt x="668313" y="696056"/>
                  </a:lnTo>
                  <a:lnTo>
                    <a:pt x="661696" y="701151"/>
                  </a:lnTo>
                  <a:lnTo>
                    <a:pt x="655079" y="706299"/>
                  </a:lnTo>
                  <a:lnTo>
                    <a:pt x="648462" y="711497"/>
                  </a:lnTo>
                  <a:lnTo>
                    <a:pt x="641846" y="716743"/>
                  </a:lnTo>
                  <a:lnTo>
                    <a:pt x="635229" y="722037"/>
                  </a:lnTo>
                  <a:lnTo>
                    <a:pt x="628612" y="727376"/>
                  </a:lnTo>
                  <a:lnTo>
                    <a:pt x="621995" y="732759"/>
                  </a:lnTo>
                  <a:lnTo>
                    <a:pt x="615378" y="738185"/>
                  </a:lnTo>
                  <a:lnTo>
                    <a:pt x="608761" y="743652"/>
                  </a:lnTo>
                  <a:lnTo>
                    <a:pt x="602144" y="749158"/>
                  </a:lnTo>
                  <a:lnTo>
                    <a:pt x="595527" y="754701"/>
                  </a:lnTo>
                  <a:lnTo>
                    <a:pt x="588910" y="760281"/>
                  </a:lnTo>
                  <a:lnTo>
                    <a:pt x="582293" y="765896"/>
                  </a:lnTo>
                  <a:lnTo>
                    <a:pt x="575676" y="771545"/>
                  </a:lnTo>
                  <a:lnTo>
                    <a:pt x="569059" y="777225"/>
                  </a:lnTo>
                  <a:lnTo>
                    <a:pt x="562442" y="782936"/>
                  </a:lnTo>
                  <a:lnTo>
                    <a:pt x="555825" y="788677"/>
                  </a:lnTo>
                  <a:lnTo>
                    <a:pt x="549208" y="794445"/>
                  </a:lnTo>
                  <a:lnTo>
                    <a:pt x="542591" y="800241"/>
                  </a:lnTo>
                  <a:lnTo>
                    <a:pt x="535974" y="806063"/>
                  </a:lnTo>
                  <a:lnTo>
                    <a:pt x="529357" y="811909"/>
                  </a:lnTo>
                  <a:lnTo>
                    <a:pt x="522740" y="817779"/>
                  </a:lnTo>
                  <a:lnTo>
                    <a:pt x="516123" y="823672"/>
                  </a:lnTo>
                  <a:lnTo>
                    <a:pt x="509506" y="829587"/>
                  </a:lnTo>
                  <a:lnTo>
                    <a:pt x="502889" y="835522"/>
                  </a:lnTo>
                  <a:lnTo>
                    <a:pt x="496272" y="841477"/>
                  </a:lnTo>
                  <a:lnTo>
                    <a:pt x="489655" y="847451"/>
                  </a:lnTo>
                  <a:lnTo>
                    <a:pt x="483038" y="853444"/>
                  </a:lnTo>
                  <a:lnTo>
                    <a:pt x="476421" y="859453"/>
                  </a:lnTo>
                  <a:lnTo>
                    <a:pt x="469804" y="865480"/>
                  </a:lnTo>
                  <a:lnTo>
                    <a:pt x="463187" y="871522"/>
                  </a:lnTo>
                  <a:lnTo>
                    <a:pt x="456570" y="877579"/>
                  </a:lnTo>
                  <a:lnTo>
                    <a:pt x="449953" y="883651"/>
                  </a:lnTo>
                  <a:lnTo>
                    <a:pt x="443336" y="889738"/>
                  </a:lnTo>
                  <a:lnTo>
                    <a:pt x="436719" y="895837"/>
                  </a:lnTo>
                  <a:lnTo>
                    <a:pt x="430103" y="901949"/>
                  </a:lnTo>
                  <a:lnTo>
                    <a:pt x="423486" y="908074"/>
                  </a:lnTo>
                  <a:lnTo>
                    <a:pt x="416869" y="914210"/>
                  </a:lnTo>
                  <a:lnTo>
                    <a:pt x="410252" y="920357"/>
                  </a:lnTo>
                  <a:lnTo>
                    <a:pt x="403635" y="926515"/>
                  </a:lnTo>
                  <a:lnTo>
                    <a:pt x="397018" y="932684"/>
                  </a:lnTo>
                  <a:lnTo>
                    <a:pt x="390401" y="938862"/>
                  </a:lnTo>
                  <a:lnTo>
                    <a:pt x="383784" y="945050"/>
                  </a:lnTo>
                  <a:lnTo>
                    <a:pt x="377167" y="951247"/>
                  </a:lnTo>
                  <a:lnTo>
                    <a:pt x="370550" y="957452"/>
                  </a:lnTo>
                  <a:lnTo>
                    <a:pt x="363933" y="963666"/>
                  </a:lnTo>
                  <a:lnTo>
                    <a:pt x="357316" y="969888"/>
                  </a:lnTo>
                  <a:lnTo>
                    <a:pt x="350699" y="976118"/>
                  </a:lnTo>
                  <a:lnTo>
                    <a:pt x="344082" y="982355"/>
                  </a:lnTo>
                  <a:lnTo>
                    <a:pt x="337465" y="988599"/>
                  </a:lnTo>
                  <a:lnTo>
                    <a:pt x="330848" y="994850"/>
                  </a:lnTo>
                  <a:lnTo>
                    <a:pt x="324231" y="1001108"/>
                  </a:lnTo>
                  <a:lnTo>
                    <a:pt x="317614" y="1007372"/>
                  </a:lnTo>
                  <a:lnTo>
                    <a:pt x="310997" y="1013641"/>
                  </a:lnTo>
                  <a:lnTo>
                    <a:pt x="304380" y="1019917"/>
                  </a:lnTo>
                  <a:lnTo>
                    <a:pt x="297763" y="1026199"/>
                  </a:lnTo>
                  <a:lnTo>
                    <a:pt x="291146" y="1032485"/>
                  </a:lnTo>
                  <a:lnTo>
                    <a:pt x="284529" y="1038777"/>
                  </a:lnTo>
                  <a:lnTo>
                    <a:pt x="277912" y="1045074"/>
                  </a:lnTo>
                  <a:lnTo>
                    <a:pt x="271295" y="1051376"/>
                  </a:lnTo>
                  <a:lnTo>
                    <a:pt x="264678" y="1057682"/>
                  </a:lnTo>
                  <a:lnTo>
                    <a:pt x="258061" y="1063993"/>
                  </a:lnTo>
                  <a:lnTo>
                    <a:pt x="251444" y="1070308"/>
                  </a:lnTo>
                  <a:lnTo>
                    <a:pt x="244827" y="1076627"/>
                  </a:lnTo>
                  <a:lnTo>
                    <a:pt x="238210" y="1082951"/>
                  </a:lnTo>
                  <a:lnTo>
                    <a:pt x="231593" y="1089278"/>
                  </a:lnTo>
                  <a:lnTo>
                    <a:pt x="224976" y="1095609"/>
                  </a:lnTo>
                  <a:lnTo>
                    <a:pt x="218359" y="1101943"/>
                  </a:lnTo>
                  <a:lnTo>
                    <a:pt x="211743" y="1108281"/>
                  </a:lnTo>
                  <a:lnTo>
                    <a:pt x="205126" y="1114623"/>
                  </a:lnTo>
                  <a:lnTo>
                    <a:pt x="198509" y="1120967"/>
                  </a:lnTo>
                  <a:lnTo>
                    <a:pt x="191892" y="1127315"/>
                  </a:lnTo>
                  <a:lnTo>
                    <a:pt x="185275" y="1133666"/>
                  </a:lnTo>
                  <a:lnTo>
                    <a:pt x="178658" y="1140020"/>
                  </a:lnTo>
                  <a:lnTo>
                    <a:pt x="172041" y="1146377"/>
                  </a:lnTo>
                  <a:lnTo>
                    <a:pt x="165424" y="1152736"/>
                  </a:lnTo>
                  <a:lnTo>
                    <a:pt x="158807" y="1159098"/>
                  </a:lnTo>
                  <a:lnTo>
                    <a:pt x="152190" y="1165463"/>
                  </a:lnTo>
                  <a:lnTo>
                    <a:pt x="145573" y="1171830"/>
                  </a:lnTo>
                  <a:lnTo>
                    <a:pt x="138956" y="1178200"/>
                  </a:lnTo>
                  <a:lnTo>
                    <a:pt x="132339" y="1184572"/>
                  </a:lnTo>
                  <a:lnTo>
                    <a:pt x="125722" y="1190947"/>
                  </a:lnTo>
                  <a:lnTo>
                    <a:pt x="119105" y="1197323"/>
                  </a:lnTo>
                  <a:lnTo>
                    <a:pt x="112488" y="1203702"/>
                  </a:lnTo>
                  <a:lnTo>
                    <a:pt x="105871" y="1210083"/>
                  </a:lnTo>
                  <a:lnTo>
                    <a:pt x="99254" y="1216466"/>
                  </a:lnTo>
                  <a:lnTo>
                    <a:pt x="92637" y="1222851"/>
                  </a:lnTo>
                  <a:lnTo>
                    <a:pt x="86020" y="1229238"/>
                  </a:lnTo>
                  <a:lnTo>
                    <a:pt x="79403" y="1235626"/>
                  </a:lnTo>
                  <a:lnTo>
                    <a:pt x="72786" y="1242017"/>
                  </a:lnTo>
                  <a:lnTo>
                    <a:pt x="66169" y="1248409"/>
                  </a:lnTo>
                  <a:lnTo>
                    <a:pt x="59552" y="1254803"/>
                  </a:lnTo>
                  <a:lnTo>
                    <a:pt x="52935" y="1261199"/>
                  </a:lnTo>
                  <a:lnTo>
                    <a:pt x="46318" y="1267596"/>
                  </a:lnTo>
                  <a:lnTo>
                    <a:pt x="39701" y="1273995"/>
                  </a:lnTo>
                  <a:lnTo>
                    <a:pt x="33084" y="1280395"/>
                  </a:lnTo>
                  <a:lnTo>
                    <a:pt x="26467" y="1286797"/>
                  </a:lnTo>
                  <a:lnTo>
                    <a:pt x="19850" y="1293201"/>
                  </a:lnTo>
                  <a:lnTo>
                    <a:pt x="13233" y="1299606"/>
                  </a:lnTo>
                  <a:lnTo>
                    <a:pt x="6616" y="1306012"/>
                  </a:lnTo>
                  <a:lnTo>
                    <a:pt x="0" y="1312419"/>
                  </a:lnTo>
                  <a:lnTo>
                    <a:pt x="0" y="13124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103690" y="3035296"/>
              <a:ext cx="1511751" cy="1215058"/>
            </a:xfrm>
            <a:custGeom>
              <a:avLst/>
              <a:pathLst>
                <a:path w="1511751" h="1215058">
                  <a:moveTo>
                    <a:pt x="0" y="1215058"/>
                  </a:moveTo>
                  <a:lnTo>
                    <a:pt x="6616" y="1209434"/>
                  </a:lnTo>
                  <a:lnTo>
                    <a:pt x="13233" y="1203811"/>
                  </a:lnTo>
                  <a:lnTo>
                    <a:pt x="19850" y="1198187"/>
                  </a:lnTo>
                  <a:lnTo>
                    <a:pt x="26467" y="1192564"/>
                  </a:lnTo>
                  <a:lnTo>
                    <a:pt x="33084" y="1186941"/>
                  </a:lnTo>
                  <a:lnTo>
                    <a:pt x="39701" y="1181317"/>
                  </a:lnTo>
                  <a:lnTo>
                    <a:pt x="46318" y="1175694"/>
                  </a:lnTo>
                  <a:lnTo>
                    <a:pt x="52935" y="1170071"/>
                  </a:lnTo>
                  <a:lnTo>
                    <a:pt x="59552" y="1164449"/>
                  </a:lnTo>
                  <a:lnTo>
                    <a:pt x="66169" y="1158826"/>
                  </a:lnTo>
                  <a:lnTo>
                    <a:pt x="72786" y="1153203"/>
                  </a:lnTo>
                  <a:lnTo>
                    <a:pt x="79403" y="1147581"/>
                  </a:lnTo>
                  <a:lnTo>
                    <a:pt x="86020" y="1141959"/>
                  </a:lnTo>
                  <a:lnTo>
                    <a:pt x="92637" y="1136337"/>
                  </a:lnTo>
                  <a:lnTo>
                    <a:pt x="99254" y="1130715"/>
                  </a:lnTo>
                  <a:lnTo>
                    <a:pt x="105871" y="1125093"/>
                  </a:lnTo>
                  <a:lnTo>
                    <a:pt x="112488" y="1119472"/>
                  </a:lnTo>
                  <a:lnTo>
                    <a:pt x="119105" y="1113850"/>
                  </a:lnTo>
                  <a:lnTo>
                    <a:pt x="125722" y="1108229"/>
                  </a:lnTo>
                  <a:lnTo>
                    <a:pt x="132339" y="1102609"/>
                  </a:lnTo>
                  <a:lnTo>
                    <a:pt x="138956" y="1096988"/>
                  </a:lnTo>
                  <a:lnTo>
                    <a:pt x="145573" y="1091368"/>
                  </a:lnTo>
                  <a:lnTo>
                    <a:pt x="152190" y="1085749"/>
                  </a:lnTo>
                  <a:lnTo>
                    <a:pt x="158807" y="1080129"/>
                  </a:lnTo>
                  <a:lnTo>
                    <a:pt x="165424" y="1074510"/>
                  </a:lnTo>
                  <a:lnTo>
                    <a:pt x="172041" y="1068891"/>
                  </a:lnTo>
                  <a:lnTo>
                    <a:pt x="178658" y="1063273"/>
                  </a:lnTo>
                  <a:lnTo>
                    <a:pt x="185275" y="1057655"/>
                  </a:lnTo>
                  <a:lnTo>
                    <a:pt x="191892" y="1052038"/>
                  </a:lnTo>
                  <a:lnTo>
                    <a:pt x="198509" y="1046421"/>
                  </a:lnTo>
                  <a:lnTo>
                    <a:pt x="205126" y="1040805"/>
                  </a:lnTo>
                  <a:lnTo>
                    <a:pt x="211743" y="1035190"/>
                  </a:lnTo>
                  <a:lnTo>
                    <a:pt x="218359" y="1029575"/>
                  </a:lnTo>
                  <a:lnTo>
                    <a:pt x="224976" y="1023960"/>
                  </a:lnTo>
                  <a:lnTo>
                    <a:pt x="231593" y="1018347"/>
                  </a:lnTo>
                  <a:lnTo>
                    <a:pt x="238210" y="1012734"/>
                  </a:lnTo>
                  <a:lnTo>
                    <a:pt x="244827" y="1007122"/>
                  </a:lnTo>
                  <a:lnTo>
                    <a:pt x="251444" y="1001511"/>
                  </a:lnTo>
                  <a:lnTo>
                    <a:pt x="258061" y="995901"/>
                  </a:lnTo>
                  <a:lnTo>
                    <a:pt x="264678" y="990292"/>
                  </a:lnTo>
                  <a:lnTo>
                    <a:pt x="271295" y="984684"/>
                  </a:lnTo>
                  <a:lnTo>
                    <a:pt x="277912" y="979077"/>
                  </a:lnTo>
                  <a:lnTo>
                    <a:pt x="284529" y="973471"/>
                  </a:lnTo>
                  <a:lnTo>
                    <a:pt x="291146" y="967867"/>
                  </a:lnTo>
                  <a:lnTo>
                    <a:pt x="297763" y="962264"/>
                  </a:lnTo>
                  <a:lnTo>
                    <a:pt x="304380" y="956662"/>
                  </a:lnTo>
                  <a:lnTo>
                    <a:pt x="310997" y="951063"/>
                  </a:lnTo>
                  <a:lnTo>
                    <a:pt x="317614" y="945465"/>
                  </a:lnTo>
                  <a:lnTo>
                    <a:pt x="324231" y="939868"/>
                  </a:lnTo>
                  <a:lnTo>
                    <a:pt x="330848" y="934274"/>
                  </a:lnTo>
                  <a:lnTo>
                    <a:pt x="337465" y="928682"/>
                  </a:lnTo>
                  <a:lnTo>
                    <a:pt x="344082" y="923092"/>
                  </a:lnTo>
                  <a:lnTo>
                    <a:pt x="350699" y="917505"/>
                  </a:lnTo>
                  <a:lnTo>
                    <a:pt x="357316" y="911920"/>
                  </a:lnTo>
                  <a:lnTo>
                    <a:pt x="363933" y="906338"/>
                  </a:lnTo>
                  <a:lnTo>
                    <a:pt x="370550" y="900759"/>
                  </a:lnTo>
                  <a:lnTo>
                    <a:pt x="377167" y="895183"/>
                  </a:lnTo>
                  <a:lnTo>
                    <a:pt x="383784" y="889610"/>
                  </a:lnTo>
                  <a:lnTo>
                    <a:pt x="390401" y="884041"/>
                  </a:lnTo>
                  <a:lnTo>
                    <a:pt x="397018" y="878476"/>
                  </a:lnTo>
                  <a:lnTo>
                    <a:pt x="403635" y="872916"/>
                  </a:lnTo>
                  <a:lnTo>
                    <a:pt x="410252" y="867359"/>
                  </a:lnTo>
                  <a:lnTo>
                    <a:pt x="416869" y="861808"/>
                  </a:lnTo>
                  <a:lnTo>
                    <a:pt x="423486" y="856261"/>
                  </a:lnTo>
                  <a:lnTo>
                    <a:pt x="430103" y="850720"/>
                  </a:lnTo>
                  <a:lnTo>
                    <a:pt x="436719" y="845185"/>
                  </a:lnTo>
                  <a:lnTo>
                    <a:pt x="443336" y="839656"/>
                  </a:lnTo>
                  <a:lnTo>
                    <a:pt x="449953" y="834134"/>
                  </a:lnTo>
                  <a:lnTo>
                    <a:pt x="456570" y="828619"/>
                  </a:lnTo>
                  <a:lnTo>
                    <a:pt x="463187" y="823111"/>
                  </a:lnTo>
                  <a:lnTo>
                    <a:pt x="469804" y="817612"/>
                  </a:lnTo>
                  <a:lnTo>
                    <a:pt x="476421" y="812122"/>
                  </a:lnTo>
                  <a:lnTo>
                    <a:pt x="483038" y="806641"/>
                  </a:lnTo>
                  <a:lnTo>
                    <a:pt x="489655" y="801170"/>
                  </a:lnTo>
                  <a:lnTo>
                    <a:pt x="496272" y="795710"/>
                  </a:lnTo>
                  <a:lnTo>
                    <a:pt x="502889" y="790261"/>
                  </a:lnTo>
                  <a:lnTo>
                    <a:pt x="509506" y="784825"/>
                  </a:lnTo>
                  <a:lnTo>
                    <a:pt x="516123" y="779402"/>
                  </a:lnTo>
                  <a:lnTo>
                    <a:pt x="522740" y="773993"/>
                  </a:lnTo>
                  <a:lnTo>
                    <a:pt x="529357" y="768599"/>
                  </a:lnTo>
                  <a:lnTo>
                    <a:pt x="535974" y="763222"/>
                  </a:lnTo>
                  <a:lnTo>
                    <a:pt x="542591" y="757861"/>
                  </a:lnTo>
                  <a:lnTo>
                    <a:pt x="549208" y="752519"/>
                  </a:lnTo>
                  <a:lnTo>
                    <a:pt x="555825" y="747197"/>
                  </a:lnTo>
                  <a:lnTo>
                    <a:pt x="562442" y="741895"/>
                  </a:lnTo>
                  <a:lnTo>
                    <a:pt x="569059" y="736616"/>
                  </a:lnTo>
                  <a:lnTo>
                    <a:pt x="575676" y="731360"/>
                  </a:lnTo>
                  <a:lnTo>
                    <a:pt x="582293" y="726129"/>
                  </a:lnTo>
                  <a:lnTo>
                    <a:pt x="588910" y="720925"/>
                  </a:lnTo>
                  <a:lnTo>
                    <a:pt x="595527" y="715749"/>
                  </a:lnTo>
                  <a:lnTo>
                    <a:pt x="602144" y="710603"/>
                  </a:lnTo>
                  <a:lnTo>
                    <a:pt x="608761" y="705488"/>
                  </a:lnTo>
                  <a:lnTo>
                    <a:pt x="615378" y="700407"/>
                  </a:lnTo>
                  <a:lnTo>
                    <a:pt x="621995" y="695360"/>
                  </a:lnTo>
                  <a:lnTo>
                    <a:pt x="628612" y="690350"/>
                  </a:lnTo>
                  <a:lnTo>
                    <a:pt x="635229" y="685377"/>
                  </a:lnTo>
                  <a:lnTo>
                    <a:pt x="641846" y="680444"/>
                  </a:lnTo>
                  <a:lnTo>
                    <a:pt x="648462" y="675553"/>
                  </a:lnTo>
                  <a:lnTo>
                    <a:pt x="655079" y="670704"/>
                  </a:lnTo>
                  <a:lnTo>
                    <a:pt x="661696" y="665898"/>
                  </a:lnTo>
                  <a:lnTo>
                    <a:pt x="668313" y="661137"/>
                  </a:lnTo>
                  <a:lnTo>
                    <a:pt x="674930" y="656422"/>
                  </a:lnTo>
                  <a:lnTo>
                    <a:pt x="681547" y="651752"/>
                  </a:lnTo>
                  <a:lnTo>
                    <a:pt x="688164" y="647129"/>
                  </a:lnTo>
                  <a:lnTo>
                    <a:pt x="694781" y="642552"/>
                  </a:lnTo>
                  <a:lnTo>
                    <a:pt x="701398" y="638020"/>
                  </a:lnTo>
                  <a:lnTo>
                    <a:pt x="708015" y="633533"/>
                  </a:lnTo>
                  <a:lnTo>
                    <a:pt x="714632" y="629089"/>
                  </a:lnTo>
                  <a:lnTo>
                    <a:pt x="721249" y="624686"/>
                  </a:lnTo>
                  <a:lnTo>
                    <a:pt x="727866" y="620323"/>
                  </a:lnTo>
                  <a:lnTo>
                    <a:pt x="734483" y="615995"/>
                  </a:lnTo>
                  <a:lnTo>
                    <a:pt x="741100" y="611701"/>
                  </a:lnTo>
                  <a:lnTo>
                    <a:pt x="747717" y="607435"/>
                  </a:lnTo>
                  <a:lnTo>
                    <a:pt x="754334" y="603195"/>
                  </a:lnTo>
                  <a:lnTo>
                    <a:pt x="760951" y="598974"/>
                  </a:lnTo>
                  <a:lnTo>
                    <a:pt x="767568" y="594770"/>
                  </a:lnTo>
                  <a:lnTo>
                    <a:pt x="774185" y="590576"/>
                  </a:lnTo>
                  <a:lnTo>
                    <a:pt x="780802" y="586387"/>
                  </a:lnTo>
                  <a:lnTo>
                    <a:pt x="787419" y="582197"/>
                  </a:lnTo>
                  <a:lnTo>
                    <a:pt x="794036" y="578003"/>
                  </a:lnTo>
                  <a:lnTo>
                    <a:pt x="800653" y="573797"/>
                  </a:lnTo>
                  <a:lnTo>
                    <a:pt x="807270" y="569576"/>
                  </a:lnTo>
                  <a:lnTo>
                    <a:pt x="813887" y="565334"/>
                  </a:lnTo>
                  <a:lnTo>
                    <a:pt x="820504" y="561067"/>
                  </a:lnTo>
                  <a:lnTo>
                    <a:pt x="827121" y="556771"/>
                  </a:lnTo>
                  <a:lnTo>
                    <a:pt x="833738" y="552441"/>
                  </a:lnTo>
                  <a:lnTo>
                    <a:pt x="840355" y="548075"/>
                  </a:lnTo>
                  <a:lnTo>
                    <a:pt x="846972" y="543671"/>
                  </a:lnTo>
                  <a:lnTo>
                    <a:pt x="853589" y="539224"/>
                  </a:lnTo>
                  <a:lnTo>
                    <a:pt x="860206" y="534735"/>
                  </a:lnTo>
                  <a:lnTo>
                    <a:pt x="866822" y="530200"/>
                  </a:lnTo>
                  <a:lnTo>
                    <a:pt x="873439" y="525620"/>
                  </a:lnTo>
                  <a:lnTo>
                    <a:pt x="880056" y="520994"/>
                  </a:lnTo>
                  <a:lnTo>
                    <a:pt x="886673" y="516322"/>
                  </a:lnTo>
                  <a:lnTo>
                    <a:pt x="893290" y="511604"/>
                  </a:lnTo>
                  <a:lnTo>
                    <a:pt x="899907" y="506841"/>
                  </a:lnTo>
                  <a:lnTo>
                    <a:pt x="906524" y="502033"/>
                  </a:lnTo>
                  <a:lnTo>
                    <a:pt x="913141" y="497181"/>
                  </a:lnTo>
                  <a:lnTo>
                    <a:pt x="919758" y="492287"/>
                  </a:lnTo>
                  <a:lnTo>
                    <a:pt x="926375" y="487352"/>
                  </a:lnTo>
                  <a:lnTo>
                    <a:pt x="932992" y="482377"/>
                  </a:lnTo>
                  <a:lnTo>
                    <a:pt x="939609" y="477365"/>
                  </a:lnTo>
                  <a:lnTo>
                    <a:pt x="946226" y="472316"/>
                  </a:lnTo>
                  <a:lnTo>
                    <a:pt x="952843" y="467232"/>
                  </a:lnTo>
                  <a:lnTo>
                    <a:pt x="959460" y="462116"/>
                  </a:lnTo>
                  <a:lnTo>
                    <a:pt x="966077" y="456968"/>
                  </a:lnTo>
                  <a:lnTo>
                    <a:pt x="972694" y="451790"/>
                  </a:lnTo>
                  <a:lnTo>
                    <a:pt x="979311" y="446585"/>
                  </a:lnTo>
                  <a:lnTo>
                    <a:pt x="985928" y="441353"/>
                  </a:lnTo>
                  <a:lnTo>
                    <a:pt x="992545" y="436095"/>
                  </a:lnTo>
                  <a:lnTo>
                    <a:pt x="999162" y="430815"/>
                  </a:lnTo>
                  <a:lnTo>
                    <a:pt x="1005779" y="425512"/>
                  </a:lnTo>
                  <a:lnTo>
                    <a:pt x="1012396" y="420188"/>
                  </a:lnTo>
                  <a:lnTo>
                    <a:pt x="1019013" y="414845"/>
                  </a:lnTo>
                  <a:lnTo>
                    <a:pt x="1025630" y="409483"/>
                  </a:lnTo>
                  <a:lnTo>
                    <a:pt x="1032247" y="404105"/>
                  </a:lnTo>
                  <a:lnTo>
                    <a:pt x="1038864" y="398710"/>
                  </a:lnTo>
                  <a:lnTo>
                    <a:pt x="1045481" y="393301"/>
                  </a:lnTo>
                  <a:lnTo>
                    <a:pt x="1052098" y="387877"/>
                  </a:lnTo>
                  <a:lnTo>
                    <a:pt x="1058715" y="382440"/>
                  </a:lnTo>
                  <a:lnTo>
                    <a:pt x="1065332" y="376991"/>
                  </a:lnTo>
                  <a:lnTo>
                    <a:pt x="1071949" y="371530"/>
                  </a:lnTo>
                  <a:lnTo>
                    <a:pt x="1078566" y="366058"/>
                  </a:lnTo>
                  <a:lnTo>
                    <a:pt x="1085182" y="360577"/>
                  </a:lnTo>
                  <a:lnTo>
                    <a:pt x="1091799" y="355086"/>
                  </a:lnTo>
                  <a:lnTo>
                    <a:pt x="1098416" y="349586"/>
                  </a:lnTo>
                  <a:lnTo>
                    <a:pt x="1105033" y="344079"/>
                  </a:lnTo>
                  <a:lnTo>
                    <a:pt x="1111650" y="338563"/>
                  </a:lnTo>
                  <a:lnTo>
                    <a:pt x="1118267" y="333040"/>
                  </a:lnTo>
                  <a:lnTo>
                    <a:pt x="1124884" y="327511"/>
                  </a:lnTo>
                  <a:lnTo>
                    <a:pt x="1131501" y="321976"/>
                  </a:lnTo>
                  <a:lnTo>
                    <a:pt x="1138118" y="316434"/>
                  </a:lnTo>
                  <a:lnTo>
                    <a:pt x="1144735" y="310887"/>
                  </a:lnTo>
                  <a:lnTo>
                    <a:pt x="1151352" y="305335"/>
                  </a:lnTo>
                  <a:lnTo>
                    <a:pt x="1157969" y="299779"/>
                  </a:lnTo>
                  <a:lnTo>
                    <a:pt x="1164586" y="294218"/>
                  </a:lnTo>
                  <a:lnTo>
                    <a:pt x="1171203" y="288652"/>
                  </a:lnTo>
                  <a:lnTo>
                    <a:pt x="1177820" y="283083"/>
                  </a:lnTo>
                  <a:lnTo>
                    <a:pt x="1184437" y="277511"/>
                  </a:lnTo>
                  <a:lnTo>
                    <a:pt x="1191054" y="271935"/>
                  </a:lnTo>
                  <a:lnTo>
                    <a:pt x="1197671" y="266355"/>
                  </a:lnTo>
                  <a:lnTo>
                    <a:pt x="1204288" y="260773"/>
                  </a:lnTo>
                  <a:lnTo>
                    <a:pt x="1210905" y="255188"/>
                  </a:lnTo>
                  <a:lnTo>
                    <a:pt x="1217522" y="249601"/>
                  </a:lnTo>
                  <a:lnTo>
                    <a:pt x="1224139" y="244011"/>
                  </a:lnTo>
                  <a:lnTo>
                    <a:pt x="1230756" y="238418"/>
                  </a:lnTo>
                  <a:lnTo>
                    <a:pt x="1237373" y="232824"/>
                  </a:lnTo>
                  <a:lnTo>
                    <a:pt x="1243990" y="227228"/>
                  </a:lnTo>
                  <a:lnTo>
                    <a:pt x="1250607" y="221629"/>
                  </a:lnTo>
                  <a:lnTo>
                    <a:pt x="1257224" y="216030"/>
                  </a:lnTo>
                  <a:lnTo>
                    <a:pt x="1263841" y="210428"/>
                  </a:lnTo>
                  <a:lnTo>
                    <a:pt x="1270458" y="204825"/>
                  </a:lnTo>
                  <a:lnTo>
                    <a:pt x="1277075" y="199221"/>
                  </a:lnTo>
                  <a:lnTo>
                    <a:pt x="1283692" y="193615"/>
                  </a:lnTo>
                  <a:lnTo>
                    <a:pt x="1290309" y="188008"/>
                  </a:lnTo>
                  <a:lnTo>
                    <a:pt x="1296925" y="182400"/>
                  </a:lnTo>
                  <a:lnTo>
                    <a:pt x="1303542" y="176791"/>
                  </a:lnTo>
                  <a:lnTo>
                    <a:pt x="1310159" y="171181"/>
                  </a:lnTo>
                  <a:lnTo>
                    <a:pt x="1316776" y="165569"/>
                  </a:lnTo>
                  <a:lnTo>
                    <a:pt x="1323393" y="159957"/>
                  </a:lnTo>
                  <a:lnTo>
                    <a:pt x="1330010" y="154345"/>
                  </a:lnTo>
                  <a:lnTo>
                    <a:pt x="1336627" y="148731"/>
                  </a:lnTo>
                  <a:lnTo>
                    <a:pt x="1343244" y="143117"/>
                  </a:lnTo>
                  <a:lnTo>
                    <a:pt x="1349861" y="137502"/>
                  </a:lnTo>
                  <a:lnTo>
                    <a:pt x="1356478" y="131886"/>
                  </a:lnTo>
                  <a:lnTo>
                    <a:pt x="1363095" y="126270"/>
                  </a:lnTo>
                  <a:lnTo>
                    <a:pt x="1369712" y="120653"/>
                  </a:lnTo>
                  <a:lnTo>
                    <a:pt x="1376329" y="115036"/>
                  </a:lnTo>
                  <a:lnTo>
                    <a:pt x="1382946" y="109418"/>
                  </a:lnTo>
                  <a:lnTo>
                    <a:pt x="1389563" y="103800"/>
                  </a:lnTo>
                  <a:lnTo>
                    <a:pt x="1396180" y="98181"/>
                  </a:lnTo>
                  <a:lnTo>
                    <a:pt x="1402797" y="92562"/>
                  </a:lnTo>
                  <a:lnTo>
                    <a:pt x="1409414" y="86942"/>
                  </a:lnTo>
                  <a:lnTo>
                    <a:pt x="1416031" y="81323"/>
                  </a:lnTo>
                  <a:lnTo>
                    <a:pt x="1422648" y="75702"/>
                  </a:lnTo>
                  <a:lnTo>
                    <a:pt x="1429265" y="70082"/>
                  </a:lnTo>
                  <a:lnTo>
                    <a:pt x="1435882" y="64461"/>
                  </a:lnTo>
                  <a:lnTo>
                    <a:pt x="1442499" y="58840"/>
                  </a:lnTo>
                  <a:lnTo>
                    <a:pt x="1449116" y="53219"/>
                  </a:lnTo>
                  <a:lnTo>
                    <a:pt x="1455733" y="47598"/>
                  </a:lnTo>
                  <a:lnTo>
                    <a:pt x="1462350" y="41976"/>
                  </a:lnTo>
                  <a:lnTo>
                    <a:pt x="1468967" y="36354"/>
                  </a:lnTo>
                  <a:lnTo>
                    <a:pt x="1475584" y="30732"/>
                  </a:lnTo>
                  <a:lnTo>
                    <a:pt x="1482201" y="25110"/>
                  </a:lnTo>
                  <a:lnTo>
                    <a:pt x="1488818" y="19487"/>
                  </a:lnTo>
                  <a:lnTo>
                    <a:pt x="1495435" y="13865"/>
                  </a:lnTo>
                  <a:lnTo>
                    <a:pt x="1502052" y="8242"/>
                  </a:lnTo>
                  <a:lnTo>
                    <a:pt x="1508669" y="2619"/>
                  </a:lnTo>
                  <a:lnTo>
                    <a:pt x="1511751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081706" y="4368586"/>
              <a:ext cx="70437" cy="704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117475" y="4358037"/>
              <a:ext cx="91535" cy="9153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166287" y="4360530"/>
              <a:ext cx="86549" cy="8654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218721" y="4366645"/>
              <a:ext cx="74320" cy="7432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263004" y="4364610"/>
              <a:ext cx="78390" cy="7839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323769" y="4379055"/>
              <a:ext cx="49498" cy="4949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359100" y="4368067"/>
              <a:ext cx="71474" cy="7147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11151" y="3935076"/>
              <a:ext cx="60009" cy="600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460291" y="4376621"/>
              <a:ext cx="54366" cy="5436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500180" y="3973488"/>
              <a:ext cx="67227" cy="6722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548110" y="3847719"/>
              <a:ext cx="64004" cy="6400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596547" y="3758854"/>
              <a:ext cx="59767" cy="597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640845" y="3783562"/>
              <a:ext cx="63809" cy="638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684210" y="3761786"/>
              <a:ext cx="69716" cy="6971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724072" y="3720512"/>
              <a:ext cx="82631" cy="826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71146" y="3673457"/>
              <a:ext cx="81119" cy="8111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811216" y="3633522"/>
              <a:ext cx="93617" cy="9361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865249" y="3556227"/>
              <a:ext cx="78190" cy="7819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103690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103690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103690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103690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103690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103690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103690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103690" y="4718086"/>
              <a:ext cx="1493096" cy="1363464"/>
            </a:xfrm>
            <a:custGeom>
              <a:avLst/>
              <a:pathLst>
                <a:path w="1493096" h="1363464">
                  <a:moveTo>
                    <a:pt x="0" y="1163228"/>
                  </a:moveTo>
                  <a:lnTo>
                    <a:pt x="6616" y="1157496"/>
                  </a:lnTo>
                  <a:lnTo>
                    <a:pt x="13233" y="1151763"/>
                  </a:lnTo>
                  <a:lnTo>
                    <a:pt x="19850" y="1146027"/>
                  </a:lnTo>
                  <a:lnTo>
                    <a:pt x="26467" y="1140290"/>
                  </a:lnTo>
                  <a:lnTo>
                    <a:pt x="33084" y="1134550"/>
                  </a:lnTo>
                  <a:lnTo>
                    <a:pt x="39701" y="1128809"/>
                  </a:lnTo>
                  <a:lnTo>
                    <a:pt x="46318" y="1123065"/>
                  </a:lnTo>
                  <a:lnTo>
                    <a:pt x="52935" y="1117319"/>
                  </a:lnTo>
                  <a:lnTo>
                    <a:pt x="59552" y="1111571"/>
                  </a:lnTo>
                  <a:lnTo>
                    <a:pt x="66169" y="1105820"/>
                  </a:lnTo>
                  <a:lnTo>
                    <a:pt x="72786" y="1100068"/>
                  </a:lnTo>
                  <a:lnTo>
                    <a:pt x="79403" y="1094313"/>
                  </a:lnTo>
                  <a:lnTo>
                    <a:pt x="86020" y="1088555"/>
                  </a:lnTo>
                  <a:lnTo>
                    <a:pt x="92637" y="1082796"/>
                  </a:lnTo>
                  <a:lnTo>
                    <a:pt x="99254" y="1077034"/>
                  </a:lnTo>
                  <a:lnTo>
                    <a:pt x="105871" y="1071269"/>
                  </a:lnTo>
                  <a:lnTo>
                    <a:pt x="112488" y="1065502"/>
                  </a:lnTo>
                  <a:lnTo>
                    <a:pt x="119105" y="1059732"/>
                  </a:lnTo>
                  <a:lnTo>
                    <a:pt x="125722" y="1053960"/>
                  </a:lnTo>
                  <a:lnTo>
                    <a:pt x="132339" y="1048185"/>
                  </a:lnTo>
                  <a:lnTo>
                    <a:pt x="138956" y="1042408"/>
                  </a:lnTo>
                  <a:lnTo>
                    <a:pt x="145573" y="1036628"/>
                  </a:lnTo>
                  <a:lnTo>
                    <a:pt x="152190" y="1030845"/>
                  </a:lnTo>
                  <a:lnTo>
                    <a:pt x="158807" y="1025060"/>
                  </a:lnTo>
                  <a:lnTo>
                    <a:pt x="165424" y="1019272"/>
                  </a:lnTo>
                  <a:lnTo>
                    <a:pt x="172041" y="1013481"/>
                  </a:lnTo>
                  <a:lnTo>
                    <a:pt x="178658" y="1007687"/>
                  </a:lnTo>
                  <a:lnTo>
                    <a:pt x="185275" y="1001890"/>
                  </a:lnTo>
                  <a:lnTo>
                    <a:pt x="191892" y="996091"/>
                  </a:lnTo>
                  <a:lnTo>
                    <a:pt x="198509" y="990289"/>
                  </a:lnTo>
                  <a:lnTo>
                    <a:pt x="205126" y="984484"/>
                  </a:lnTo>
                  <a:lnTo>
                    <a:pt x="211743" y="978676"/>
                  </a:lnTo>
                  <a:lnTo>
                    <a:pt x="218359" y="972865"/>
                  </a:lnTo>
                  <a:lnTo>
                    <a:pt x="224976" y="967052"/>
                  </a:lnTo>
                  <a:lnTo>
                    <a:pt x="231593" y="961235"/>
                  </a:lnTo>
                  <a:lnTo>
                    <a:pt x="238210" y="955416"/>
                  </a:lnTo>
                  <a:lnTo>
                    <a:pt x="244827" y="949594"/>
                  </a:lnTo>
                  <a:lnTo>
                    <a:pt x="251444" y="943769"/>
                  </a:lnTo>
                  <a:lnTo>
                    <a:pt x="258061" y="937942"/>
                  </a:lnTo>
                  <a:lnTo>
                    <a:pt x="264678" y="932111"/>
                  </a:lnTo>
                  <a:lnTo>
                    <a:pt x="271295" y="926278"/>
                  </a:lnTo>
                  <a:lnTo>
                    <a:pt x="277912" y="920443"/>
                  </a:lnTo>
                  <a:lnTo>
                    <a:pt x="284529" y="914605"/>
                  </a:lnTo>
                  <a:lnTo>
                    <a:pt x="291146" y="908764"/>
                  </a:lnTo>
                  <a:lnTo>
                    <a:pt x="297763" y="902922"/>
                  </a:lnTo>
                  <a:lnTo>
                    <a:pt x="304380" y="897077"/>
                  </a:lnTo>
                  <a:lnTo>
                    <a:pt x="310997" y="891229"/>
                  </a:lnTo>
                  <a:lnTo>
                    <a:pt x="317614" y="885380"/>
                  </a:lnTo>
                  <a:lnTo>
                    <a:pt x="324231" y="879530"/>
                  </a:lnTo>
                  <a:lnTo>
                    <a:pt x="330848" y="873677"/>
                  </a:lnTo>
                  <a:lnTo>
                    <a:pt x="337465" y="867823"/>
                  </a:lnTo>
                  <a:lnTo>
                    <a:pt x="344082" y="861969"/>
                  </a:lnTo>
                  <a:lnTo>
                    <a:pt x="350699" y="856113"/>
                  </a:lnTo>
                  <a:lnTo>
                    <a:pt x="357316" y="850257"/>
                  </a:lnTo>
                  <a:lnTo>
                    <a:pt x="363933" y="844400"/>
                  </a:lnTo>
                  <a:lnTo>
                    <a:pt x="370550" y="838544"/>
                  </a:lnTo>
                  <a:lnTo>
                    <a:pt x="377167" y="832688"/>
                  </a:lnTo>
                  <a:lnTo>
                    <a:pt x="383784" y="826833"/>
                  </a:lnTo>
                  <a:lnTo>
                    <a:pt x="390401" y="820980"/>
                  </a:lnTo>
                  <a:lnTo>
                    <a:pt x="397018" y="815129"/>
                  </a:lnTo>
                  <a:lnTo>
                    <a:pt x="403635" y="809281"/>
                  </a:lnTo>
                  <a:lnTo>
                    <a:pt x="410252" y="803435"/>
                  </a:lnTo>
                  <a:lnTo>
                    <a:pt x="416869" y="797594"/>
                  </a:lnTo>
                  <a:lnTo>
                    <a:pt x="423486" y="791758"/>
                  </a:lnTo>
                  <a:lnTo>
                    <a:pt x="430103" y="785927"/>
                  </a:lnTo>
                  <a:lnTo>
                    <a:pt x="436719" y="780104"/>
                  </a:lnTo>
                  <a:lnTo>
                    <a:pt x="443336" y="774287"/>
                  </a:lnTo>
                  <a:lnTo>
                    <a:pt x="449953" y="768480"/>
                  </a:lnTo>
                  <a:lnTo>
                    <a:pt x="456570" y="762682"/>
                  </a:lnTo>
                  <a:lnTo>
                    <a:pt x="463187" y="756896"/>
                  </a:lnTo>
                  <a:lnTo>
                    <a:pt x="469804" y="751123"/>
                  </a:lnTo>
                  <a:lnTo>
                    <a:pt x="476421" y="745363"/>
                  </a:lnTo>
                  <a:lnTo>
                    <a:pt x="483038" y="739620"/>
                  </a:lnTo>
                  <a:lnTo>
                    <a:pt x="489655" y="733894"/>
                  </a:lnTo>
                  <a:lnTo>
                    <a:pt x="496272" y="728187"/>
                  </a:lnTo>
                  <a:lnTo>
                    <a:pt x="502889" y="722502"/>
                  </a:lnTo>
                  <a:lnTo>
                    <a:pt x="509506" y="716840"/>
                  </a:lnTo>
                  <a:lnTo>
                    <a:pt x="516123" y="711204"/>
                  </a:lnTo>
                  <a:lnTo>
                    <a:pt x="522740" y="705595"/>
                  </a:lnTo>
                  <a:lnTo>
                    <a:pt x="529357" y="700016"/>
                  </a:lnTo>
                  <a:lnTo>
                    <a:pt x="535974" y="694469"/>
                  </a:lnTo>
                  <a:lnTo>
                    <a:pt x="542591" y="688957"/>
                  </a:lnTo>
                  <a:lnTo>
                    <a:pt x="549208" y="683482"/>
                  </a:lnTo>
                  <a:lnTo>
                    <a:pt x="555825" y="678045"/>
                  </a:lnTo>
                  <a:lnTo>
                    <a:pt x="562442" y="672650"/>
                  </a:lnTo>
                  <a:lnTo>
                    <a:pt x="569059" y="667298"/>
                  </a:lnTo>
                  <a:lnTo>
                    <a:pt x="575676" y="661990"/>
                  </a:lnTo>
                  <a:lnTo>
                    <a:pt x="582293" y="656729"/>
                  </a:lnTo>
                  <a:lnTo>
                    <a:pt x="588910" y="651515"/>
                  </a:lnTo>
                  <a:lnTo>
                    <a:pt x="595527" y="646348"/>
                  </a:lnTo>
                  <a:lnTo>
                    <a:pt x="602144" y="641229"/>
                  </a:lnTo>
                  <a:lnTo>
                    <a:pt x="608761" y="636157"/>
                  </a:lnTo>
                  <a:lnTo>
                    <a:pt x="615378" y="631131"/>
                  </a:lnTo>
                  <a:lnTo>
                    <a:pt x="621995" y="626149"/>
                  </a:lnTo>
                  <a:lnTo>
                    <a:pt x="628612" y="621207"/>
                  </a:lnTo>
                  <a:lnTo>
                    <a:pt x="635229" y="616303"/>
                  </a:lnTo>
                  <a:lnTo>
                    <a:pt x="641846" y="611432"/>
                  </a:lnTo>
                  <a:lnTo>
                    <a:pt x="648462" y="606588"/>
                  </a:lnTo>
                  <a:lnTo>
                    <a:pt x="655079" y="601766"/>
                  </a:lnTo>
                  <a:lnTo>
                    <a:pt x="661696" y="596958"/>
                  </a:lnTo>
                  <a:lnTo>
                    <a:pt x="668313" y="592158"/>
                  </a:lnTo>
                  <a:lnTo>
                    <a:pt x="674930" y="587358"/>
                  </a:lnTo>
                  <a:lnTo>
                    <a:pt x="681547" y="582550"/>
                  </a:lnTo>
                  <a:lnTo>
                    <a:pt x="688164" y="577726"/>
                  </a:lnTo>
                  <a:lnTo>
                    <a:pt x="694781" y="572878"/>
                  </a:lnTo>
                  <a:lnTo>
                    <a:pt x="701398" y="567998"/>
                  </a:lnTo>
                  <a:lnTo>
                    <a:pt x="708015" y="563078"/>
                  </a:lnTo>
                  <a:lnTo>
                    <a:pt x="714632" y="558113"/>
                  </a:lnTo>
                  <a:lnTo>
                    <a:pt x="721249" y="553094"/>
                  </a:lnTo>
                  <a:lnTo>
                    <a:pt x="727866" y="548018"/>
                  </a:lnTo>
                  <a:lnTo>
                    <a:pt x="734483" y="542879"/>
                  </a:lnTo>
                  <a:lnTo>
                    <a:pt x="741100" y="537673"/>
                  </a:lnTo>
                  <a:lnTo>
                    <a:pt x="747717" y="532398"/>
                  </a:lnTo>
                  <a:lnTo>
                    <a:pt x="754334" y="527051"/>
                  </a:lnTo>
                  <a:lnTo>
                    <a:pt x="760951" y="521631"/>
                  </a:lnTo>
                  <a:lnTo>
                    <a:pt x="767568" y="516138"/>
                  </a:lnTo>
                  <a:lnTo>
                    <a:pt x="774185" y="510571"/>
                  </a:lnTo>
                  <a:lnTo>
                    <a:pt x="780802" y="504931"/>
                  </a:lnTo>
                  <a:lnTo>
                    <a:pt x="787419" y="499220"/>
                  </a:lnTo>
                  <a:lnTo>
                    <a:pt x="794036" y="493439"/>
                  </a:lnTo>
                  <a:lnTo>
                    <a:pt x="800653" y="487590"/>
                  </a:lnTo>
                  <a:lnTo>
                    <a:pt x="807270" y="481676"/>
                  </a:lnTo>
                  <a:lnTo>
                    <a:pt x="813887" y="475698"/>
                  </a:lnTo>
                  <a:lnTo>
                    <a:pt x="820504" y="469660"/>
                  </a:lnTo>
                  <a:lnTo>
                    <a:pt x="827121" y="463565"/>
                  </a:lnTo>
                  <a:lnTo>
                    <a:pt x="833738" y="457414"/>
                  </a:lnTo>
                  <a:lnTo>
                    <a:pt x="840355" y="451211"/>
                  </a:lnTo>
                  <a:lnTo>
                    <a:pt x="846972" y="444959"/>
                  </a:lnTo>
                  <a:lnTo>
                    <a:pt x="853589" y="438659"/>
                  </a:lnTo>
                  <a:lnTo>
                    <a:pt x="860206" y="432316"/>
                  </a:lnTo>
                  <a:lnTo>
                    <a:pt x="866822" y="425931"/>
                  </a:lnTo>
                  <a:lnTo>
                    <a:pt x="873439" y="419506"/>
                  </a:lnTo>
                  <a:lnTo>
                    <a:pt x="880056" y="413045"/>
                  </a:lnTo>
                  <a:lnTo>
                    <a:pt x="886673" y="406548"/>
                  </a:lnTo>
                  <a:lnTo>
                    <a:pt x="893290" y="400019"/>
                  </a:lnTo>
                  <a:lnTo>
                    <a:pt x="899907" y="393459"/>
                  </a:lnTo>
                  <a:lnTo>
                    <a:pt x="906524" y="386870"/>
                  </a:lnTo>
                  <a:lnTo>
                    <a:pt x="913141" y="380253"/>
                  </a:lnTo>
                  <a:lnTo>
                    <a:pt x="919758" y="373610"/>
                  </a:lnTo>
                  <a:lnTo>
                    <a:pt x="926375" y="366944"/>
                  </a:lnTo>
                  <a:lnTo>
                    <a:pt x="932992" y="360254"/>
                  </a:lnTo>
                  <a:lnTo>
                    <a:pt x="939609" y="353542"/>
                  </a:lnTo>
                  <a:lnTo>
                    <a:pt x="946226" y="346811"/>
                  </a:lnTo>
                  <a:lnTo>
                    <a:pt x="952843" y="340060"/>
                  </a:lnTo>
                  <a:lnTo>
                    <a:pt x="959460" y="333291"/>
                  </a:lnTo>
                  <a:lnTo>
                    <a:pt x="966077" y="326505"/>
                  </a:lnTo>
                  <a:lnTo>
                    <a:pt x="972694" y="319702"/>
                  </a:lnTo>
                  <a:lnTo>
                    <a:pt x="979311" y="312884"/>
                  </a:lnTo>
                  <a:lnTo>
                    <a:pt x="985928" y="306052"/>
                  </a:lnTo>
                  <a:lnTo>
                    <a:pt x="992545" y="299206"/>
                  </a:lnTo>
                  <a:lnTo>
                    <a:pt x="999162" y="292346"/>
                  </a:lnTo>
                  <a:lnTo>
                    <a:pt x="1005779" y="285475"/>
                  </a:lnTo>
                  <a:lnTo>
                    <a:pt x="1012396" y="278591"/>
                  </a:lnTo>
                  <a:lnTo>
                    <a:pt x="1019013" y="271696"/>
                  </a:lnTo>
                  <a:lnTo>
                    <a:pt x="1025630" y="264791"/>
                  </a:lnTo>
                  <a:lnTo>
                    <a:pt x="1032247" y="257875"/>
                  </a:lnTo>
                  <a:lnTo>
                    <a:pt x="1038864" y="250950"/>
                  </a:lnTo>
                  <a:lnTo>
                    <a:pt x="1045481" y="244015"/>
                  </a:lnTo>
                  <a:lnTo>
                    <a:pt x="1052098" y="237072"/>
                  </a:lnTo>
                  <a:lnTo>
                    <a:pt x="1058715" y="230120"/>
                  </a:lnTo>
                  <a:lnTo>
                    <a:pt x="1065332" y="223160"/>
                  </a:lnTo>
                  <a:lnTo>
                    <a:pt x="1071949" y="216192"/>
                  </a:lnTo>
                  <a:lnTo>
                    <a:pt x="1078566" y="209217"/>
                  </a:lnTo>
                  <a:lnTo>
                    <a:pt x="1085182" y="202234"/>
                  </a:lnTo>
                  <a:lnTo>
                    <a:pt x="1091799" y="195245"/>
                  </a:lnTo>
                  <a:lnTo>
                    <a:pt x="1098416" y="188250"/>
                  </a:lnTo>
                  <a:lnTo>
                    <a:pt x="1105033" y="181248"/>
                  </a:lnTo>
                  <a:lnTo>
                    <a:pt x="1111650" y="174240"/>
                  </a:lnTo>
                  <a:lnTo>
                    <a:pt x="1118267" y="167226"/>
                  </a:lnTo>
                  <a:lnTo>
                    <a:pt x="1124884" y="160206"/>
                  </a:lnTo>
                  <a:lnTo>
                    <a:pt x="1131501" y="153181"/>
                  </a:lnTo>
                  <a:lnTo>
                    <a:pt x="1138118" y="146151"/>
                  </a:lnTo>
                  <a:lnTo>
                    <a:pt x="1144735" y="139116"/>
                  </a:lnTo>
                  <a:lnTo>
                    <a:pt x="1151352" y="132076"/>
                  </a:lnTo>
                  <a:lnTo>
                    <a:pt x="1157969" y="125031"/>
                  </a:lnTo>
                  <a:lnTo>
                    <a:pt x="1164586" y="117982"/>
                  </a:lnTo>
                  <a:lnTo>
                    <a:pt x="1171203" y="110928"/>
                  </a:lnTo>
                  <a:lnTo>
                    <a:pt x="1177820" y="103871"/>
                  </a:lnTo>
                  <a:lnTo>
                    <a:pt x="1184437" y="96809"/>
                  </a:lnTo>
                  <a:lnTo>
                    <a:pt x="1191054" y="89743"/>
                  </a:lnTo>
                  <a:lnTo>
                    <a:pt x="1197671" y="82673"/>
                  </a:lnTo>
                  <a:lnTo>
                    <a:pt x="1204288" y="75600"/>
                  </a:lnTo>
                  <a:lnTo>
                    <a:pt x="1210905" y="68523"/>
                  </a:lnTo>
                  <a:lnTo>
                    <a:pt x="1217522" y="61442"/>
                  </a:lnTo>
                  <a:lnTo>
                    <a:pt x="1224139" y="54358"/>
                  </a:lnTo>
                  <a:lnTo>
                    <a:pt x="1230756" y="47271"/>
                  </a:lnTo>
                  <a:lnTo>
                    <a:pt x="1237373" y="40180"/>
                  </a:lnTo>
                  <a:lnTo>
                    <a:pt x="1243990" y="33087"/>
                  </a:lnTo>
                  <a:lnTo>
                    <a:pt x="1250607" y="25990"/>
                  </a:lnTo>
                  <a:lnTo>
                    <a:pt x="1257224" y="18890"/>
                  </a:lnTo>
                  <a:lnTo>
                    <a:pt x="1263841" y="11788"/>
                  </a:lnTo>
                  <a:lnTo>
                    <a:pt x="1270458" y="4683"/>
                  </a:lnTo>
                  <a:lnTo>
                    <a:pt x="1274817" y="0"/>
                  </a:lnTo>
                  <a:lnTo>
                    <a:pt x="1493096" y="0"/>
                  </a:lnTo>
                  <a:lnTo>
                    <a:pt x="1488818" y="3679"/>
                  </a:lnTo>
                  <a:lnTo>
                    <a:pt x="1482201" y="9371"/>
                  </a:lnTo>
                  <a:lnTo>
                    <a:pt x="1475584" y="15064"/>
                  </a:lnTo>
                  <a:lnTo>
                    <a:pt x="1468967" y="20758"/>
                  </a:lnTo>
                  <a:lnTo>
                    <a:pt x="1462350" y="26454"/>
                  </a:lnTo>
                  <a:lnTo>
                    <a:pt x="1455733" y="32151"/>
                  </a:lnTo>
                  <a:lnTo>
                    <a:pt x="1449116" y="37849"/>
                  </a:lnTo>
                  <a:lnTo>
                    <a:pt x="1442499" y="43548"/>
                  </a:lnTo>
                  <a:lnTo>
                    <a:pt x="1435882" y="49248"/>
                  </a:lnTo>
                  <a:lnTo>
                    <a:pt x="1429265" y="54950"/>
                  </a:lnTo>
                  <a:lnTo>
                    <a:pt x="1422648" y="60653"/>
                  </a:lnTo>
                  <a:lnTo>
                    <a:pt x="1416031" y="66357"/>
                  </a:lnTo>
                  <a:lnTo>
                    <a:pt x="1409414" y="72063"/>
                  </a:lnTo>
                  <a:lnTo>
                    <a:pt x="1402797" y="77770"/>
                  </a:lnTo>
                  <a:lnTo>
                    <a:pt x="1396180" y="83478"/>
                  </a:lnTo>
                  <a:lnTo>
                    <a:pt x="1389563" y="89188"/>
                  </a:lnTo>
                  <a:lnTo>
                    <a:pt x="1382946" y="94899"/>
                  </a:lnTo>
                  <a:lnTo>
                    <a:pt x="1376329" y="100611"/>
                  </a:lnTo>
                  <a:lnTo>
                    <a:pt x="1369712" y="106325"/>
                  </a:lnTo>
                  <a:lnTo>
                    <a:pt x="1363095" y="112040"/>
                  </a:lnTo>
                  <a:lnTo>
                    <a:pt x="1356478" y="117756"/>
                  </a:lnTo>
                  <a:lnTo>
                    <a:pt x="1349861" y="123474"/>
                  </a:lnTo>
                  <a:lnTo>
                    <a:pt x="1343244" y="129194"/>
                  </a:lnTo>
                  <a:lnTo>
                    <a:pt x="1336627" y="134914"/>
                  </a:lnTo>
                  <a:lnTo>
                    <a:pt x="1330010" y="140636"/>
                  </a:lnTo>
                  <a:lnTo>
                    <a:pt x="1323393" y="146360"/>
                  </a:lnTo>
                  <a:lnTo>
                    <a:pt x="1316776" y="152085"/>
                  </a:lnTo>
                  <a:lnTo>
                    <a:pt x="1310159" y="157811"/>
                  </a:lnTo>
                  <a:lnTo>
                    <a:pt x="1303542" y="163539"/>
                  </a:lnTo>
                  <a:lnTo>
                    <a:pt x="1296925" y="169267"/>
                  </a:lnTo>
                  <a:lnTo>
                    <a:pt x="1290309" y="174998"/>
                  </a:lnTo>
                  <a:lnTo>
                    <a:pt x="1283692" y="180729"/>
                  </a:lnTo>
                  <a:lnTo>
                    <a:pt x="1277075" y="186462"/>
                  </a:lnTo>
                  <a:lnTo>
                    <a:pt x="1270458" y="192197"/>
                  </a:lnTo>
                  <a:lnTo>
                    <a:pt x="1263841" y="197932"/>
                  </a:lnTo>
                  <a:lnTo>
                    <a:pt x="1257224" y="203669"/>
                  </a:lnTo>
                  <a:lnTo>
                    <a:pt x="1250607" y="209406"/>
                  </a:lnTo>
                  <a:lnTo>
                    <a:pt x="1243990" y="215145"/>
                  </a:lnTo>
                  <a:lnTo>
                    <a:pt x="1237373" y="220885"/>
                  </a:lnTo>
                  <a:lnTo>
                    <a:pt x="1230756" y="226626"/>
                  </a:lnTo>
                  <a:lnTo>
                    <a:pt x="1224139" y="232368"/>
                  </a:lnTo>
                  <a:lnTo>
                    <a:pt x="1217522" y="238111"/>
                  </a:lnTo>
                  <a:lnTo>
                    <a:pt x="1210905" y="243855"/>
                  </a:lnTo>
                  <a:lnTo>
                    <a:pt x="1204288" y="249599"/>
                  </a:lnTo>
                  <a:lnTo>
                    <a:pt x="1197671" y="255344"/>
                  </a:lnTo>
                  <a:lnTo>
                    <a:pt x="1191054" y="261089"/>
                  </a:lnTo>
                  <a:lnTo>
                    <a:pt x="1184437" y="266834"/>
                  </a:lnTo>
                  <a:lnTo>
                    <a:pt x="1177820" y="272580"/>
                  </a:lnTo>
                  <a:lnTo>
                    <a:pt x="1171203" y="278326"/>
                  </a:lnTo>
                  <a:lnTo>
                    <a:pt x="1164586" y="284071"/>
                  </a:lnTo>
                  <a:lnTo>
                    <a:pt x="1157969" y="289817"/>
                  </a:lnTo>
                  <a:lnTo>
                    <a:pt x="1151352" y="295561"/>
                  </a:lnTo>
                  <a:lnTo>
                    <a:pt x="1144735" y="301305"/>
                  </a:lnTo>
                  <a:lnTo>
                    <a:pt x="1138118" y="307048"/>
                  </a:lnTo>
                  <a:lnTo>
                    <a:pt x="1131501" y="312790"/>
                  </a:lnTo>
                  <a:lnTo>
                    <a:pt x="1124884" y="318530"/>
                  </a:lnTo>
                  <a:lnTo>
                    <a:pt x="1118267" y="324268"/>
                  </a:lnTo>
                  <a:lnTo>
                    <a:pt x="1111650" y="330004"/>
                  </a:lnTo>
                  <a:lnTo>
                    <a:pt x="1105033" y="335737"/>
                  </a:lnTo>
                  <a:lnTo>
                    <a:pt x="1098416" y="341467"/>
                  </a:lnTo>
                  <a:lnTo>
                    <a:pt x="1091799" y="347193"/>
                  </a:lnTo>
                  <a:lnTo>
                    <a:pt x="1085182" y="352915"/>
                  </a:lnTo>
                  <a:lnTo>
                    <a:pt x="1078566" y="358633"/>
                  </a:lnTo>
                  <a:lnTo>
                    <a:pt x="1071949" y="364346"/>
                  </a:lnTo>
                  <a:lnTo>
                    <a:pt x="1065332" y="370052"/>
                  </a:lnTo>
                  <a:lnTo>
                    <a:pt x="1058715" y="375752"/>
                  </a:lnTo>
                  <a:lnTo>
                    <a:pt x="1052098" y="381445"/>
                  </a:lnTo>
                  <a:lnTo>
                    <a:pt x="1045481" y="387130"/>
                  </a:lnTo>
                  <a:lnTo>
                    <a:pt x="1038864" y="392805"/>
                  </a:lnTo>
                  <a:lnTo>
                    <a:pt x="1032247" y="398471"/>
                  </a:lnTo>
                  <a:lnTo>
                    <a:pt x="1025630" y="404126"/>
                  </a:lnTo>
                  <a:lnTo>
                    <a:pt x="1019013" y="409768"/>
                  </a:lnTo>
                  <a:lnTo>
                    <a:pt x="1012396" y="415397"/>
                  </a:lnTo>
                  <a:lnTo>
                    <a:pt x="1005779" y="421012"/>
                  </a:lnTo>
                  <a:lnTo>
                    <a:pt x="999162" y="426611"/>
                  </a:lnTo>
                  <a:lnTo>
                    <a:pt x="992545" y="432192"/>
                  </a:lnTo>
                  <a:lnTo>
                    <a:pt x="985928" y="437754"/>
                  </a:lnTo>
                  <a:lnTo>
                    <a:pt x="979311" y="443296"/>
                  </a:lnTo>
                  <a:lnTo>
                    <a:pt x="972694" y="448816"/>
                  </a:lnTo>
                  <a:lnTo>
                    <a:pt x="966077" y="454311"/>
                  </a:lnTo>
                  <a:lnTo>
                    <a:pt x="959460" y="459781"/>
                  </a:lnTo>
                  <a:lnTo>
                    <a:pt x="952843" y="465223"/>
                  </a:lnTo>
                  <a:lnTo>
                    <a:pt x="946226" y="470635"/>
                  </a:lnTo>
                  <a:lnTo>
                    <a:pt x="939609" y="476016"/>
                  </a:lnTo>
                  <a:lnTo>
                    <a:pt x="932992" y="481363"/>
                  </a:lnTo>
                  <a:lnTo>
                    <a:pt x="926375" y="486673"/>
                  </a:lnTo>
                  <a:lnTo>
                    <a:pt x="919758" y="491947"/>
                  </a:lnTo>
                  <a:lnTo>
                    <a:pt x="913141" y="497180"/>
                  </a:lnTo>
                  <a:lnTo>
                    <a:pt x="906524" y="502373"/>
                  </a:lnTo>
                  <a:lnTo>
                    <a:pt x="899907" y="507522"/>
                  </a:lnTo>
                  <a:lnTo>
                    <a:pt x="893290" y="512628"/>
                  </a:lnTo>
                  <a:lnTo>
                    <a:pt x="886673" y="517688"/>
                  </a:lnTo>
                  <a:lnTo>
                    <a:pt x="880056" y="522703"/>
                  </a:lnTo>
                  <a:lnTo>
                    <a:pt x="873439" y="527671"/>
                  </a:lnTo>
                  <a:lnTo>
                    <a:pt x="866822" y="532594"/>
                  </a:lnTo>
                  <a:lnTo>
                    <a:pt x="860206" y="537471"/>
                  </a:lnTo>
                  <a:lnTo>
                    <a:pt x="853589" y="542305"/>
                  </a:lnTo>
                  <a:lnTo>
                    <a:pt x="846972" y="547097"/>
                  </a:lnTo>
                  <a:lnTo>
                    <a:pt x="840355" y="551850"/>
                  </a:lnTo>
                  <a:lnTo>
                    <a:pt x="833738" y="556567"/>
                  </a:lnTo>
                  <a:lnTo>
                    <a:pt x="827121" y="561253"/>
                  </a:lnTo>
                  <a:lnTo>
                    <a:pt x="820504" y="565912"/>
                  </a:lnTo>
                  <a:lnTo>
                    <a:pt x="813887" y="570550"/>
                  </a:lnTo>
                  <a:lnTo>
                    <a:pt x="807270" y="575172"/>
                  </a:lnTo>
                  <a:lnTo>
                    <a:pt x="800653" y="579786"/>
                  </a:lnTo>
                  <a:lnTo>
                    <a:pt x="794036" y="584397"/>
                  </a:lnTo>
                  <a:lnTo>
                    <a:pt x="787419" y="589014"/>
                  </a:lnTo>
                  <a:lnTo>
                    <a:pt x="780802" y="593643"/>
                  </a:lnTo>
                  <a:lnTo>
                    <a:pt x="774185" y="598291"/>
                  </a:lnTo>
                  <a:lnTo>
                    <a:pt x="767568" y="602966"/>
                  </a:lnTo>
                  <a:lnTo>
                    <a:pt x="760951" y="607675"/>
                  </a:lnTo>
                  <a:lnTo>
                    <a:pt x="754334" y="612424"/>
                  </a:lnTo>
                  <a:lnTo>
                    <a:pt x="747717" y="617219"/>
                  </a:lnTo>
                  <a:lnTo>
                    <a:pt x="741100" y="622065"/>
                  </a:lnTo>
                  <a:lnTo>
                    <a:pt x="734483" y="626967"/>
                  </a:lnTo>
                  <a:lnTo>
                    <a:pt x="727866" y="631930"/>
                  </a:lnTo>
                  <a:lnTo>
                    <a:pt x="721249" y="636956"/>
                  </a:lnTo>
                  <a:lnTo>
                    <a:pt x="714632" y="642047"/>
                  </a:lnTo>
                  <a:lnTo>
                    <a:pt x="708015" y="647207"/>
                  </a:lnTo>
                  <a:lnTo>
                    <a:pt x="701398" y="652435"/>
                  </a:lnTo>
                  <a:lnTo>
                    <a:pt x="694781" y="657733"/>
                  </a:lnTo>
                  <a:lnTo>
                    <a:pt x="688164" y="663100"/>
                  </a:lnTo>
                  <a:lnTo>
                    <a:pt x="681547" y="668536"/>
                  </a:lnTo>
                  <a:lnTo>
                    <a:pt x="674930" y="674041"/>
                  </a:lnTo>
                  <a:lnTo>
                    <a:pt x="668313" y="679612"/>
                  </a:lnTo>
                  <a:lnTo>
                    <a:pt x="661696" y="685247"/>
                  </a:lnTo>
                  <a:lnTo>
                    <a:pt x="655079" y="690946"/>
                  </a:lnTo>
                  <a:lnTo>
                    <a:pt x="648462" y="696706"/>
                  </a:lnTo>
                  <a:lnTo>
                    <a:pt x="641846" y="702525"/>
                  </a:lnTo>
                  <a:lnTo>
                    <a:pt x="635229" y="708401"/>
                  </a:lnTo>
                  <a:lnTo>
                    <a:pt x="628612" y="714331"/>
                  </a:lnTo>
                  <a:lnTo>
                    <a:pt x="621995" y="720313"/>
                  </a:lnTo>
                  <a:lnTo>
                    <a:pt x="615378" y="726344"/>
                  </a:lnTo>
                  <a:lnTo>
                    <a:pt x="608761" y="732423"/>
                  </a:lnTo>
                  <a:lnTo>
                    <a:pt x="602144" y="738546"/>
                  </a:lnTo>
                  <a:lnTo>
                    <a:pt x="595527" y="744713"/>
                  </a:lnTo>
                  <a:lnTo>
                    <a:pt x="588910" y="750920"/>
                  </a:lnTo>
                  <a:lnTo>
                    <a:pt x="582293" y="757167"/>
                  </a:lnTo>
                  <a:lnTo>
                    <a:pt x="575676" y="763450"/>
                  </a:lnTo>
                  <a:lnTo>
                    <a:pt x="569059" y="769768"/>
                  </a:lnTo>
                  <a:lnTo>
                    <a:pt x="562442" y="776119"/>
                  </a:lnTo>
                  <a:lnTo>
                    <a:pt x="555825" y="782502"/>
                  </a:lnTo>
                  <a:lnTo>
                    <a:pt x="549208" y="788915"/>
                  </a:lnTo>
                  <a:lnTo>
                    <a:pt x="542591" y="795357"/>
                  </a:lnTo>
                  <a:lnTo>
                    <a:pt x="535974" y="801826"/>
                  </a:lnTo>
                  <a:lnTo>
                    <a:pt x="529357" y="808321"/>
                  </a:lnTo>
                  <a:lnTo>
                    <a:pt x="522740" y="814841"/>
                  </a:lnTo>
                  <a:lnTo>
                    <a:pt x="516123" y="821384"/>
                  </a:lnTo>
                  <a:lnTo>
                    <a:pt x="509506" y="827949"/>
                  </a:lnTo>
                  <a:lnTo>
                    <a:pt x="502889" y="834537"/>
                  </a:lnTo>
                  <a:lnTo>
                    <a:pt x="496272" y="841144"/>
                  </a:lnTo>
                  <a:lnTo>
                    <a:pt x="489655" y="847771"/>
                  </a:lnTo>
                  <a:lnTo>
                    <a:pt x="483038" y="854417"/>
                  </a:lnTo>
                  <a:lnTo>
                    <a:pt x="476421" y="861080"/>
                  </a:lnTo>
                  <a:lnTo>
                    <a:pt x="469804" y="867761"/>
                  </a:lnTo>
                  <a:lnTo>
                    <a:pt x="463187" y="874458"/>
                  </a:lnTo>
                  <a:lnTo>
                    <a:pt x="456570" y="881171"/>
                  </a:lnTo>
                  <a:lnTo>
                    <a:pt x="449953" y="887899"/>
                  </a:lnTo>
                  <a:lnTo>
                    <a:pt x="443336" y="894641"/>
                  </a:lnTo>
                  <a:lnTo>
                    <a:pt x="436719" y="901398"/>
                  </a:lnTo>
                  <a:lnTo>
                    <a:pt x="430103" y="908167"/>
                  </a:lnTo>
                  <a:lnTo>
                    <a:pt x="423486" y="914950"/>
                  </a:lnTo>
                  <a:lnTo>
                    <a:pt x="416869" y="921745"/>
                  </a:lnTo>
                  <a:lnTo>
                    <a:pt x="410252" y="928552"/>
                  </a:lnTo>
                  <a:lnTo>
                    <a:pt x="403635" y="935370"/>
                  </a:lnTo>
                  <a:lnTo>
                    <a:pt x="397018" y="942199"/>
                  </a:lnTo>
                  <a:lnTo>
                    <a:pt x="390401" y="949039"/>
                  </a:lnTo>
                  <a:lnTo>
                    <a:pt x="383784" y="955889"/>
                  </a:lnTo>
                  <a:lnTo>
                    <a:pt x="377167" y="962750"/>
                  </a:lnTo>
                  <a:lnTo>
                    <a:pt x="370550" y="969619"/>
                  </a:lnTo>
                  <a:lnTo>
                    <a:pt x="363933" y="976498"/>
                  </a:lnTo>
                  <a:lnTo>
                    <a:pt x="357316" y="983386"/>
                  </a:lnTo>
                  <a:lnTo>
                    <a:pt x="350699" y="990283"/>
                  </a:lnTo>
                  <a:lnTo>
                    <a:pt x="344082" y="997188"/>
                  </a:lnTo>
                  <a:lnTo>
                    <a:pt x="337465" y="1004101"/>
                  </a:lnTo>
                  <a:lnTo>
                    <a:pt x="330848" y="1011022"/>
                  </a:lnTo>
                  <a:lnTo>
                    <a:pt x="324231" y="1017951"/>
                  </a:lnTo>
                  <a:lnTo>
                    <a:pt x="317614" y="1024887"/>
                  </a:lnTo>
                  <a:lnTo>
                    <a:pt x="310997" y="1031830"/>
                  </a:lnTo>
                  <a:lnTo>
                    <a:pt x="304380" y="1038780"/>
                  </a:lnTo>
                  <a:lnTo>
                    <a:pt x="297763" y="1045736"/>
                  </a:lnTo>
                  <a:lnTo>
                    <a:pt x="291146" y="1052699"/>
                  </a:lnTo>
                  <a:lnTo>
                    <a:pt x="284529" y="1059669"/>
                  </a:lnTo>
                  <a:lnTo>
                    <a:pt x="277912" y="1066644"/>
                  </a:lnTo>
                  <a:lnTo>
                    <a:pt x="271295" y="1073626"/>
                  </a:lnTo>
                  <a:lnTo>
                    <a:pt x="264678" y="1080613"/>
                  </a:lnTo>
                  <a:lnTo>
                    <a:pt x="258061" y="1087606"/>
                  </a:lnTo>
                  <a:lnTo>
                    <a:pt x="251444" y="1094605"/>
                  </a:lnTo>
                  <a:lnTo>
                    <a:pt x="244827" y="1101608"/>
                  </a:lnTo>
                  <a:lnTo>
                    <a:pt x="238210" y="1108617"/>
                  </a:lnTo>
                  <a:lnTo>
                    <a:pt x="231593" y="1115631"/>
                  </a:lnTo>
                  <a:lnTo>
                    <a:pt x="224976" y="1122650"/>
                  </a:lnTo>
                  <a:lnTo>
                    <a:pt x="218359" y="1129673"/>
                  </a:lnTo>
                  <a:lnTo>
                    <a:pt x="211743" y="1136701"/>
                  </a:lnTo>
                  <a:lnTo>
                    <a:pt x="205126" y="1143734"/>
                  </a:lnTo>
                  <a:lnTo>
                    <a:pt x="198509" y="1150771"/>
                  </a:lnTo>
                  <a:lnTo>
                    <a:pt x="191892" y="1157812"/>
                  </a:lnTo>
                  <a:lnTo>
                    <a:pt x="185275" y="1164858"/>
                  </a:lnTo>
                  <a:lnTo>
                    <a:pt x="178658" y="1171907"/>
                  </a:lnTo>
                  <a:lnTo>
                    <a:pt x="172041" y="1178961"/>
                  </a:lnTo>
                  <a:lnTo>
                    <a:pt x="165424" y="1186018"/>
                  </a:lnTo>
                  <a:lnTo>
                    <a:pt x="158807" y="1193079"/>
                  </a:lnTo>
                  <a:lnTo>
                    <a:pt x="152190" y="1200144"/>
                  </a:lnTo>
                  <a:lnTo>
                    <a:pt x="145573" y="1207212"/>
                  </a:lnTo>
                  <a:lnTo>
                    <a:pt x="138956" y="1214284"/>
                  </a:lnTo>
                  <a:lnTo>
                    <a:pt x="132339" y="1221359"/>
                  </a:lnTo>
                  <a:lnTo>
                    <a:pt x="125722" y="1228437"/>
                  </a:lnTo>
                  <a:lnTo>
                    <a:pt x="119105" y="1235519"/>
                  </a:lnTo>
                  <a:lnTo>
                    <a:pt x="112488" y="1242604"/>
                  </a:lnTo>
                  <a:lnTo>
                    <a:pt x="105871" y="1249692"/>
                  </a:lnTo>
                  <a:lnTo>
                    <a:pt x="99254" y="1256782"/>
                  </a:lnTo>
                  <a:lnTo>
                    <a:pt x="92637" y="1263876"/>
                  </a:lnTo>
                  <a:lnTo>
                    <a:pt x="86020" y="1270973"/>
                  </a:lnTo>
                  <a:lnTo>
                    <a:pt x="79403" y="1278073"/>
                  </a:lnTo>
                  <a:lnTo>
                    <a:pt x="72786" y="1285175"/>
                  </a:lnTo>
                  <a:lnTo>
                    <a:pt x="66169" y="1292280"/>
                  </a:lnTo>
                  <a:lnTo>
                    <a:pt x="59552" y="1299387"/>
                  </a:lnTo>
                  <a:lnTo>
                    <a:pt x="52935" y="1306498"/>
                  </a:lnTo>
                  <a:lnTo>
                    <a:pt x="46318" y="1313610"/>
                  </a:lnTo>
                  <a:lnTo>
                    <a:pt x="39701" y="1320725"/>
                  </a:lnTo>
                  <a:lnTo>
                    <a:pt x="33084" y="1327843"/>
                  </a:lnTo>
                  <a:lnTo>
                    <a:pt x="26467" y="1334962"/>
                  </a:lnTo>
                  <a:lnTo>
                    <a:pt x="19850" y="1342085"/>
                  </a:lnTo>
                  <a:lnTo>
                    <a:pt x="13233" y="1349209"/>
                  </a:lnTo>
                  <a:lnTo>
                    <a:pt x="6616" y="1356335"/>
                  </a:lnTo>
                  <a:lnTo>
                    <a:pt x="0" y="1363464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103690" y="4718086"/>
              <a:ext cx="1274817" cy="1163228"/>
            </a:xfrm>
            <a:custGeom>
              <a:avLst/>
              <a:pathLst>
                <a:path w="1274817" h="1163228">
                  <a:moveTo>
                    <a:pt x="0" y="1163228"/>
                  </a:moveTo>
                  <a:lnTo>
                    <a:pt x="6616" y="1157496"/>
                  </a:lnTo>
                  <a:lnTo>
                    <a:pt x="13233" y="1151763"/>
                  </a:lnTo>
                  <a:lnTo>
                    <a:pt x="19850" y="1146027"/>
                  </a:lnTo>
                  <a:lnTo>
                    <a:pt x="26467" y="1140290"/>
                  </a:lnTo>
                  <a:lnTo>
                    <a:pt x="33084" y="1134550"/>
                  </a:lnTo>
                  <a:lnTo>
                    <a:pt x="39701" y="1128809"/>
                  </a:lnTo>
                  <a:lnTo>
                    <a:pt x="46318" y="1123065"/>
                  </a:lnTo>
                  <a:lnTo>
                    <a:pt x="52935" y="1117319"/>
                  </a:lnTo>
                  <a:lnTo>
                    <a:pt x="59552" y="1111571"/>
                  </a:lnTo>
                  <a:lnTo>
                    <a:pt x="66169" y="1105820"/>
                  </a:lnTo>
                  <a:lnTo>
                    <a:pt x="72786" y="1100068"/>
                  </a:lnTo>
                  <a:lnTo>
                    <a:pt x="79403" y="1094313"/>
                  </a:lnTo>
                  <a:lnTo>
                    <a:pt x="86020" y="1088555"/>
                  </a:lnTo>
                  <a:lnTo>
                    <a:pt x="92637" y="1082796"/>
                  </a:lnTo>
                  <a:lnTo>
                    <a:pt x="99254" y="1077034"/>
                  </a:lnTo>
                  <a:lnTo>
                    <a:pt x="105871" y="1071269"/>
                  </a:lnTo>
                  <a:lnTo>
                    <a:pt x="112488" y="1065502"/>
                  </a:lnTo>
                  <a:lnTo>
                    <a:pt x="119105" y="1059732"/>
                  </a:lnTo>
                  <a:lnTo>
                    <a:pt x="125722" y="1053960"/>
                  </a:lnTo>
                  <a:lnTo>
                    <a:pt x="132339" y="1048185"/>
                  </a:lnTo>
                  <a:lnTo>
                    <a:pt x="138956" y="1042408"/>
                  </a:lnTo>
                  <a:lnTo>
                    <a:pt x="145573" y="1036628"/>
                  </a:lnTo>
                  <a:lnTo>
                    <a:pt x="152190" y="1030845"/>
                  </a:lnTo>
                  <a:lnTo>
                    <a:pt x="158807" y="1025060"/>
                  </a:lnTo>
                  <a:lnTo>
                    <a:pt x="165424" y="1019272"/>
                  </a:lnTo>
                  <a:lnTo>
                    <a:pt x="172041" y="1013481"/>
                  </a:lnTo>
                  <a:lnTo>
                    <a:pt x="178658" y="1007687"/>
                  </a:lnTo>
                  <a:lnTo>
                    <a:pt x="185275" y="1001890"/>
                  </a:lnTo>
                  <a:lnTo>
                    <a:pt x="191892" y="996091"/>
                  </a:lnTo>
                  <a:lnTo>
                    <a:pt x="198509" y="990289"/>
                  </a:lnTo>
                  <a:lnTo>
                    <a:pt x="205126" y="984484"/>
                  </a:lnTo>
                  <a:lnTo>
                    <a:pt x="211743" y="978676"/>
                  </a:lnTo>
                  <a:lnTo>
                    <a:pt x="218359" y="972865"/>
                  </a:lnTo>
                  <a:lnTo>
                    <a:pt x="224976" y="967052"/>
                  </a:lnTo>
                  <a:lnTo>
                    <a:pt x="231593" y="961235"/>
                  </a:lnTo>
                  <a:lnTo>
                    <a:pt x="238210" y="955416"/>
                  </a:lnTo>
                  <a:lnTo>
                    <a:pt x="244827" y="949594"/>
                  </a:lnTo>
                  <a:lnTo>
                    <a:pt x="251444" y="943769"/>
                  </a:lnTo>
                  <a:lnTo>
                    <a:pt x="258061" y="937942"/>
                  </a:lnTo>
                  <a:lnTo>
                    <a:pt x="264678" y="932111"/>
                  </a:lnTo>
                  <a:lnTo>
                    <a:pt x="271295" y="926278"/>
                  </a:lnTo>
                  <a:lnTo>
                    <a:pt x="277912" y="920443"/>
                  </a:lnTo>
                  <a:lnTo>
                    <a:pt x="284529" y="914605"/>
                  </a:lnTo>
                  <a:lnTo>
                    <a:pt x="291146" y="908764"/>
                  </a:lnTo>
                  <a:lnTo>
                    <a:pt x="297763" y="902922"/>
                  </a:lnTo>
                  <a:lnTo>
                    <a:pt x="304380" y="897077"/>
                  </a:lnTo>
                  <a:lnTo>
                    <a:pt x="310997" y="891229"/>
                  </a:lnTo>
                  <a:lnTo>
                    <a:pt x="317614" y="885380"/>
                  </a:lnTo>
                  <a:lnTo>
                    <a:pt x="324231" y="879530"/>
                  </a:lnTo>
                  <a:lnTo>
                    <a:pt x="330848" y="873677"/>
                  </a:lnTo>
                  <a:lnTo>
                    <a:pt x="337465" y="867823"/>
                  </a:lnTo>
                  <a:lnTo>
                    <a:pt x="344082" y="861969"/>
                  </a:lnTo>
                  <a:lnTo>
                    <a:pt x="350699" y="856113"/>
                  </a:lnTo>
                  <a:lnTo>
                    <a:pt x="357316" y="850257"/>
                  </a:lnTo>
                  <a:lnTo>
                    <a:pt x="363933" y="844400"/>
                  </a:lnTo>
                  <a:lnTo>
                    <a:pt x="370550" y="838544"/>
                  </a:lnTo>
                  <a:lnTo>
                    <a:pt x="377167" y="832688"/>
                  </a:lnTo>
                  <a:lnTo>
                    <a:pt x="383784" y="826833"/>
                  </a:lnTo>
                  <a:lnTo>
                    <a:pt x="390401" y="820980"/>
                  </a:lnTo>
                  <a:lnTo>
                    <a:pt x="397018" y="815129"/>
                  </a:lnTo>
                  <a:lnTo>
                    <a:pt x="403635" y="809281"/>
                  </a:lnTo>
                  <a:lnTo>
                    <a:pt x="410252" y="803435"/>
                  </a:lnTo>
                  <a:lnTo>
                    <a:pt x="416869" y="797594"/>
                  </a:lnTo>
                  <a:lnTo>
                    <a:pt x="423486" y="791758"/>
                  </a:lnTo>
                  <a:lnTo>
                    <a:pt x="430103" y="785927"/>
                  </a:lnTo>
                  <a:lnTo>
                    <a:pt x="436719" y="780104"/>
                  </a:lnTo>
                  <a:lnTo>
                    <a:pt x="443336" y="774287"/>
                  </a:lnTo>
                  <a:lnTo>
                    <a:pt x="449953" y="768480"/>
                  </a:lnTo>
                  <a:lnTo>
                    <a:pt x="456570" y="762682"/>
                  </a:lnTo>
                  <a:lnTo>
                    <a:pt x="463187" y="756896"/>
                  </a:lnTo>
                  <a:lnTo>
                    <a:pt x="469804" y="751123"/>
                  </a:lnTo>
                  <a:lnTo>
                    <a:pt x="476421" y="745363"/>
                  </a:lnTo>
                  <a:lnTo>
                    <a:pt x="483038" y="739620"/>
                  </a:lnTo>
                  <a:lnTo>
                    <a:pt x="489655" y="733894"/>
                  </a:lnTo>
                  <a:lnTo>
                    <a:pt x="496272" y="728187"/>
                  </a:lnTo>
                  <a:lnTo>
                    <a:pt x="502889" y="722502"/>
                  </a:lnTo>
                  <a:lnTo>
                    <a:pt x="509506" y="716840"/>
                  </a:lnTo>
                  <a:lnTo>
                    <a:pt x="516123" y="711204"/>
                  </a:lnTo>
                  <a:lnTo>
                    <a:pt x="522740" y="705595"/>
                  </a:lnTo>
                  <a:lnTo>
                    <a:pt x="529357" y="700016"/>
                  </a:lnTo>
                  <a:lnTo>
                    <a:pt x="535974" y="694469"/>
                  </a:lnTo>
                  <a:lnTo>
                    <a:pt x="542591" y="688957"/>
                  </a:lnTo>
                  <a:lnTo>
                    <a:pt x="549208" y="683482"/>
                  </a:lnTo>
                  <a:lnTo>
                    <a:pt x="555825" y="678045"/>
                  </a:lnTo>
                  <a:lnTo>
                    <a:pt x="562442" y="672650"/>
                  </a:lnTo>
                  <a:lnTo>
                    <a:pt x="569059" y="667298"/>
                  </a:lnTo>
                  <a:lnTo>
                    <a:pt x="575676" y="661990"/>
                  </a:lnTo>
                  <a:lnTo>
                    <a:pt x="582293" y="656729"/>
                  </a:lnTo>
                  <a:lnTo>
                    <a:pt x="588910" y="651515"/>
                  </a:lnTo>
                  <a:lnTo>
                    <a:pt x="595527" y="646348"/>
                  </a:lnTo>
                  <a:lnTo>
                    <a:pt x="602144" y="641229"/>
                  </a:lnTo>
                  <a:lnTo>
                    <a:pt x="608761" y="636157"/>
                  </a:lnTo>
                  <a:lnTo>
                    <a:pt x="615378" y="631131"/>
                  </a:lnTo>
                  <a:lnTo>
                    <a:pt x="621995" y="626149"/>
                  </a:lnTo>
                  <a:lnTo>
                    <a:pt x="628612" y="621207"/>
                  </a:lnTo>
                  <a:lnTo>
                    <a:pt x="635229" y="616303"/>
                  </a:lnTo>
                  <a:lnTo>
                    <a:pt x="641846" y="611432"/>
                  </a:lnTo>
                  <a:lnTo>
                    <a:pt x="648462" y="606588"/>
                  </a:lnTo>
                  <a:lnTo>
                    <a:pt x="655079" y="601766"/>
                  </a:lnTo>
                  <a:lnTo>
                    <a:pt x="661696" y="596958"/>
                  </a:lnTo>
                  <a:lnTo>
                    <a:pt x="668313" y="592158"/>
                  </a:lnTo>
                  <a:lnTo>
                    <a:pt x="674930" y="587358"/>
                  </a:lnTo>
                  <a:lnTo>
                    <a:pt x="681547" y="582550"/>
                  </a:lnTo>
                  <a:lnTo>
                    <a:pt x="688164" y="577726"/>
                  </a:lnTo>
                  <a:lnTo>
                    <a:pt x="694781" y="572878"/>
                  </a:lnTo>
                  <a:lnTo>
                    <a:pt x="701398" y="567998"/>
                  </a:lnTo>
                  <a:lnTo>
                    <a:pt x="708015" y="563078"/>
                  </a:lnTo>
                  <a:lnTo>
                    <a:pt x="714632" y="558113"/>
                  </a:lnTo>
                  <a:lnTo>
                    <a:pt x="721249" y="553094"/>
                  </a:lnTo>
                  <a:lnTo>
                    <a:pt x="727866" y="548018"/>
                  </a:lnTo>
                  <a:lnTo>
                    <a:pt x="734483" y="542879"/>
                  </a:lnTo>
                  <a:lnTo>
                    <a:pt x="741100" y="537673"/>
                  </a:lnTo>
                  <a:lnTo>
                    <a:pt x="747717" y="532398"/>
                  </a:lnTo>
                  <a:lnTo>
                    <a:pt x="754334" y="527051"/>
                  </a:lnTo>
                  <a:lnTo>
                    <a:pt x="760951" y="521631"/>
                  </a:lnTo>
                  <a:lnTo>
                    <a:pt x="767568" y="516138"/>
                  </a:lnTo>
                  <a:lnTo>
                    <a:pt x="774185" y="510571"/>
                  </a:lnTo>
                  <a:lnTo>
                    <a:pt x="780802" y="504931"/>
                  </a:lnTo>
                  <a:lnTo>
                    <a:pt x="787419" y="499220"/>
                  </a:lnTo>
                  <a:lnTo>
                    <a:pt x="794036" y="493439"/>
                  </a:lnTo>
                  <a:lnTo>
                    <a:pt x="800653" y="487590"/>
                  </a:lnTo>
                  <a:lnTo>
                    <a:pt x="807270" y="481676"/>
                  </a:lnTo>
                  <a:lnTo>
                    <a:pt x="813887" y="475698"/>
                  </a:lnTo>
                  <a:lnTo>
                    <a:pt x="820504" y="469660"/>
                  </a:lnTo>
                  <a:lnTo>
                    <a:pt x="827121" y="463565"/>
                  </a:lnTo>
                  <a:lnTo>
                    <a:pt x="833738" y="457414"/>
                  </a:lnTo>
                  <a:lnTo>
                    <a:pt x="840355" y="451211"/>
                  </a:lnTo>
                  <a:lnTo>
                    <a:pt x="846972" y="444959"/>
                  </a:lnTo>
                  <a:lnTo>
                    <a:pt x="853589" y="438659"/>
                  </a:lnTo>
                  <a:lnTo>
                    <a:pt x="860206" y="432316"/>
                  </a:lnTo>
                  <a:lnTo>
                    <a:pt x="866822" y="425931"/>
                  </a:lnTo>
                  <a:lnTo>
                    <a:pt x="873439" y="419506"/>
                  </a:lnTo>
                  <a:lnTo>
                    <a:pt x="880056" y="413045"/>
                  </a:lnTo>
                  <a:lnTo>
                    <a:pt x="886673" y="406548"/>
                  </a:lnTo>
                  <a:lnTo>
                    <a:pt x="893290" y="400019"/>
                  </a:lnTo>
                  <a:lnTo>
                    <a:pt x="899907" y="393459"/>
                  </a:lnTo>
                  <a:lnTo>
                    <a:pt x="906524" y="386870"/>
                  </a:lnTo>
                  <a:lnTo>
                    <a:pt x="913141" y="380253"/>
                  </a:lnTo>
                  <a:lnTo>
                    <a:pt x="919758" y="373610"/>
                  </a:lnTo>
                  <a:lnTo>
                    <a:pt x="926375" y="366944"/>
                  </a:lnTo>
                  <a:lnTo>
                    <a:pt x="932992" y="360254"/>
                  </a:lnTo>
                  <a:lnTo>
                    <a:pt x="939609" y="353542"/>
                  </a:lnTo>
                  <a:lnTo>
                    <a:pt x="946226" y="346811"/>
                  </a:lnTo>
                  <a:lnTo>
                    <a:pt x="952843" y="340060"/>
                  </a:lnTo>
                  <a:lnTo>
                    <a:pt x="959460" y="333291"/>
                  </a:lnTo>
                  <a:lnTo>
                    <a:pt x="966077" y="326505"/>
                  </a:lnTo>
                  <a:lnTo>
                    <a:pt x="972694" y="319702"/>
                  </a:lnTo>
                  <a:lnTo>
                    <a:pt x="979311" y="312884"/>
                  </a:lnTo>
                  <a:lnTo>
                    <a:pt x="985928" y="306052"/>
                  </a:lnTo>
                  <a:lnTo>
                    <a:pt x="992545" y="299206"/>
                  </a:lnTo>
                  <a:lnTo>
                    <a:pt x="999162" y="292346"/>
                  </a:lnTo>
                  <a:lnTo>
                    <a:pt x="1005779" y="285475"/>
                  </a:lnTo>
                  <a:lnTo>
                    <a:pt x="1012396" y="278591"/>
                  </a:lnTo>
                  <a:lnTo>
                    <a:pt x="1019013" y="271696"/>
                  </a:lnTo>
                  <a:lnTo>
                    <a:pt x="1025630" y="264791"/>
                  </a:lnTo>
                  <a:lnTo>
                    <a:pt x="1032247" y="257875"/>
                  </a:lnTo>
                  <a:lnTo>
                    <a:pt x="1038864" y="250950"/>
                  </a:lnTo>
                  <a:lnTo>
                    <a:pt x="1045481" y="244015"/>
                  </a:lnTo>
                  <a:lnTo>
                    <a:pt x="1052098" y="237072"/>
                  </a:lnTo>
                  <a:lnTo>
                    <a:pt x="1058715" y="230120"/>
                  </a:lnTo>
                  <a:lnTo>
                    <a:pt x="1065332" y="223160"/>
                  </a:lnTo>
                  <a:lnTo>
                    <a:pt x="1071949" y="216192"/>
                  </a:lnTo>
                  <a:lnTo>
                    <a:pt x="1078566" y="209217"/>
                  </a:lnTo>
                  <a:lnTo>
                    <a:pt x="1085182" y="202234"/>
                  </a:lnTo>
                  <a:lnTo>
                    <a:pt x="1091799" y="195245"/>
                  </a:lnTo>
                  <a:lnTo>
                    <a:pt x="1098416" y="188250"/>
                  </a:lnTo>
                  <a:lnTo>
                    <a:pt x="1105033" y="181248"/>
                  </a:lnTo>
                  <a:lnTo>
                    <a:pt x="1111650" y="174240"/>
                  </a:lnTo>
                  <a:lnTo>
                    <a:pt x="1118267" y="167226"/>
                  </a:lnTo>
                  <a:lnTo>
                    <a:pt x="1124884" y="160206"/>
                  </a:lnTo>
                  <a:lnTo>
                    <a:pt x="1131501" y="153181"/>
                  </a:lnTo>
                  <a:lnTo>
                    <a:pt x="1138118" y="146151"/>
                  </a:lnTo>
                  <a:lnTo>
                    <a:pt x="1144735" y="139116"/>
                  </a:lnTo>
                  <a:lnTo>
                    <a:pt x="1151352" y="132076"/>
                  </a:lnTo>
                  <a:lnTo>
                    <a:pt x="1157969" y="125031"/>
                  </a:lnTo>
                  <a:lnTo>
                    <a:pt x="1164586" y="117982"/>
                  </a:lnTo>
                  <a:lnTo>
                    <a:pt x="1171203" y="110928"/>
                  </a:lnTo>
                  <a:lnTo>
                    <a:pt x="1177820" y="103871"/>
                  </a:lnTo>
                  <a:lnTo>
                    <a:pt x="1184437" y="96809"/>
                  </a:lnTo>
                  <a:lnTo>
                    <a:pt x="1191054" y="89743"/>
                  </a:lnTo>
                  <a:lnTo>
                    <a:pt x="1197671" y="82673"/>
                  </a:lnTo>
                  <a:lnTo>
                    <a:pt x="1204288" y="75600"/>
                  </a:lnTo>
                  <a:lnTo>
                    <a:pt x="1210905" y="68523"/>
                  </a:lnTo>
                  <a:lnTo>
                    <a:pt x="1217522" y="61442"/>
                  </a:lnTo>
                  <a:lnTo>
                    <a:pt x="1224139" y="54358"/>
                  </a:lnTo>
                  <a:lnTo>
                    <a:pt x="1230756" y="47271"/>
                  </a:lnTo>
                  <a:lnTo>
                    <a:pt x="1237373" y="40180"/>
                  </a:lnTo>
                  <a:lnTo>
                    <a:pt x="1243990" y="33087"/>
                  </a:lnTo>
                  <a:lnTo>
                    <a:pt x="1250607" y="25990"/>
                  </a:lnTo>
                  <a:lnTo>
                    <a:pt x="1257224" y="18890"/>
                  </a:lnTo>
                  <a:lnTo>
                    <a:pt x="1263841" y="11788"/>
                  </a:lnTo>
                  <a:lnTo>
                    <a:pt x="1270458" y="4683"/>
                  </a:lnTo>
                  <a:lnTo>
                    <a:pt x="12748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103690" y="4718086"/>
              <a:ext cx="1493096" cy="1363464"/>
            </a:xfrm>
            <a:custGeom>
              <a:avLst/>
              <a:pathLst>
                <a:path w="1493096" h="1363464">
                  <a:moveTo>
                    <a:pt x="1493096" y="0"/>
                  </a:moveTo>
                  <a:lnTo>
                    <a:pt x="1488818" y="3679"/>
                  </a:lnTo>
                  <a:lnTo>
                    <a:pt x="1482201" y="9371"/>
                  </a:lnTo>
                  <a:lnTo>
                    <a:pt x="1475584" y="15064"/>
                  </a:lnTo>
                  <a:lnTo>
                    <a:pt x="1468967" y="20758"/>
                  </a:lnTo>
                  <a:lnTo>
                    <a:pt x="1462350" y="26454"/>
                  </a:lnTo>
                  <a:lnTo>
                    <a:pt x="1455733" y="32151"/>
                  </a:lnTo>
                  <a:lnTo>
                    <a:pt x="1449116" y="37849"/>
                  </a:lnTo>
                  <a:lnTo>
                    <a:pt x="1442499" y="43548"/>
                  </a:lnTo>
                  <a:lnTo>
                    <a:pt x="1435882" y="49248"/>
                  </a:lnTo>
                  <a:lnTo>
                    <a:pt x="1429265" y="54950"/>
                  </a:lnTo>
                  <a:lnTo>
                    <a:pt x="1422648" y="60653"/>
                  </a:lnTo>
                  <a:lnTo>
                    <a:pt x="1416031" y="66357"/>
                  </a:lnTo>
                  <a:lnTo>
                    <a:pt x="1409414" y="72063"/>
                  </a:lnTo>
                  <a:lnTo>
                    <a:pt x="1402797" y="77770"/>
                  </a:lnTo>
                  <a:lnTo>
                    <a:pt x="1396180" y="83478"/>
                  </a:lnTo>
                  <a:lnTo>
                    <a:pt x="1389563" y="89188"/>
                  </a:lnTo>
                  <a:lnTo>
                    <a:pt x="1382946" y="94899"/>
                  </a:lnTo>
                  <a:lnTo>
                    <a:pt x="1376329" y="100611"/>
                  </a:lnTo>
                  <a:lnTo>
                    <a:pt x="1369712" y="106325"/>
                  </a:lnTo>
                  <a:lnTo>
                    <a:pt x="1363095" y="112040"/>
                  </a:lnTo>
                  <a:lnTo>
                    <a:pt x="1356478" y="117756"/>
                  </a:lnTo>
                  <a:lnTo>
                    <a:pt x="1349861" y="123474"/>
                  </a:lnTo>
                  <a:lnTo>
                    <a:pt x="1343244" y="129194"/>
                  </a:lnTo>
                  <a:lnTo>
                    <a:pt x="1336627" y="134914"/>
                  </a:lnTo>
                  <a:lnTo>
                    <a:pt x="1330010" y="140636"/>
                  </a:lnTo>
                  <a:lnTo>
                    <a:pt x="1323393" y="146360"/>
                  </a:lnTo>
                  <a:lnTo>
                    <a:pt x="1316776" y="152085"/>
                  </a:lnTo>
                  <a:lnTo>
                    <a:pt x="1310159" y="157811"/>
                  </a:lnTo>
                  <a:lnTo>
                    <a:pt x="1303542" y="163539"/>
                  </a:lnTo>
                  <a:lnTo>
                    <a:pt x="1296925" y="169267"/>
                  </a:lnTo>
                  <a:lnTo>
                    <a:pt x="1290309" y="174998"/>
                  </a:lnTo>
                  <a:lnTo>
                    <a:pt x="1283692" y="180729"/>
                  </a:lnTo>
                  <a:lnTo>
                    <a:pt x="1277075" y="186462"/>
                  </a:lnTo>
                  <a:lnTo>
                    <a:pt x="1270458" y="192197"/>
                  </a:lnTo>
                  <a:lnTo>
                    <a:pt x="1263841" y="197932"/>
                  </a:lnTo>
                  <a:lnTo>
                    <a:pt x="1257224" y="203669"/>
                  </a:lnTo>
                  <a:lnTo>
                    <a:pt x="1250607" y="209406"/>
                  </a:lnTo>
                  <a:lnTo>
                    <a:pt x="1243990" y="215145"/>
                  </a:lnTo>
                  <a:lnTo>
                    <a:pt x="1237373" y="220885"/>
                  </a:lnTo>
                  <a:lnTo>
                    <a:pt x="1230756" y="226626"/>
                  </a:lnTo>
                  <a:lnTo>
                    <a:pt x="1224139" y="232368"/>
                  </a:lnTo>
                  <a:lnTo>
                    <a:pt x="1217522" y="238111"/>
                  </a:lnTo>
                  <a:lnTo>
                    <a:pt x="1210905" y="243855"/>
                  </a:lnTo>
                  <a:lnTo>
                    <a:pt x="1204288" y="249599"/>
                  </a:lnTo>
                  <a:lnTo>
                    <a:pt x="1197671" y="255344"/>
                  </a:lnTo>
                  <a:lnTo>
                    <a:pt x="1191054" y="261089"/>
                  </a:lnTo>
                  <a:lnTo>
                    <a:pt x="1184437" y="266834"/>
                  </a:lnTo>
                  <a:lnTo>
                    <a:pt x="1177820" y="272580"/>
                  </a:lnTo>
                  <a:lnTo>
                    <a:pt x="1171203" y="278326"/>
                  </a:lnTo>
                  <a:lnTo>
                    <a:pt x="1164586" y="284071"/>
                  </a:lnTo>
                  <a:lnTo>
                    <a:pt x="1157969" y="289817"/>
                  </a:lnTo>
                  <a:lnTo>
                    <a:pt x="1151352" y="295561"/>
                  </a:lnTo>
                  <a:lnTo>
                    <a:pt x="1144735" y="301305"/>
                  </a:lnTo>
                  <a:lnTo>
                    <a:pt x="1138118" y="307048"/>
                  </a:lnTo>
                  <a:lnTo>
                    <a:pt x="1131501" y="312790"/>
                  </a:lnTo>
                  <a:lnTo>
                    <a:pt x="1124884" y="318530"/>
                  </a:lnTo>
                  <a:lnTo>
                    <a:pt x="1118267" y="324268"/>
                  </a:lnTo>
                  <a:lnTo>
                    <a:pt x="1111650" y="330004"/>
                  </a:lnTo>
                  <a:lnTo>
                    <a:pt x="1105033" y="335737"/>
                  </a:lnTo>
                  <a:lnTo>
                    <a:pt x="1098416" y="341467"/>
                  </a:lnTo>
                  <a:lnTo>
                    <a:pt x="1091799" y="347193"/>
                  </a:lnTo>
                  <a:lnTo>
                    <a:pt x="1085182" y="352915"/>
                  </a:lnTo>
                  <a:lnTo>
                    <a:pt x="1078566" y="358633"/>
                  </a:lnTo>
                  <a:lnTo>
                    <a:pt x="1071949" y="364346"/>
                  </a:lnTo>
                  <a:lnTo>
                    <a:pt x="1065332" y="370052"/>
                  </a:lnTo>
                  <a:lnTo>
                    <a:pt x="1058715" y="375752"/>
                  </a:lnTo>
                  <a:lnTo>
                    <a:pt x="1052098" y="381445"/>
                  </a:lnTo>
                  <a:lnTo>
                    <a:pt x="1045481" y="387130"/>
                  </a:lnTo>
                  <a:lnTo>
                    <a:pt x="1038864" y="392805"/>
                  </a:lnTo>
                  <a:lnTo>
                    <a:pt x="1032247" y="398471"/>
                  </a:lnTo>
                  <a:lnTo>
                    <a:pt x="1025630" y="404126"/>
                  </a:lnTo>
                  <a:lnTo>
                    <a:pt x="1019013" y="409768"/>
                  </a:lnTo>
                  <a:lnTo>
                    <a:pt x="1012396" y="415397"/>
                  </a:lnTo>
                  <a:lnTo>
                    <a:pt x="1005779" y="421012"/>
                  </a:lnTo>
                  <a:lnTo>
                    <a:pt x="999162" y="426611"/>
                  </a:lnTo>
                  <a:lnTo>
                    <a:pt x="992545" y="432192"/>
                  </a:lnTo>
                  <a:lnTo>
                    <a:pt x="985928" y="437754"/>
                  </a:lnTo>
                  <a:lnTo>
                    <a:pt x="979311" y="443296"/>
                  </a:lnTo>
                  <a:lnTo>
                    <a:pt x="972694" y="448816"/>
                  </a:lnTo>
                  <a:lnTo>
                    <a:pt x="966077" y="454311"/>
                  </a:lnTo>
                  <a:lnTo>
                    <a:pt x="959460" y="459781"/>
                  </a:lnTo>
                  <a:lnTo>
                    <a:pt x="952843" y="465223"/>
                  </a:lnTo>
                  <a:lnTo>
                    <a:pt x="946226" y="470635"/>
                  </a:lnTo>
                  <a:lnTo>
                    <a:pt x="939609" y="476016"/>
                  </a:lnTo>
                  <a:lnTo>
                    <a:pt x="932992" y="481363"/>
                  </a:lnTo>
                  <a:lnTo>
                    <a:pt x="926375" y="486673"/>
                  </a:lnTo>
                  <a:lnTo>
                    <a:pt x="919758" y="491947"/>
                  </a:lnTo>
                  <a:lnTo>
                    <a:pt x="913141" y="497180"/>
                  </a:lnTo>
                  <a:lnTo>
                    <a:pt x="906524" y="502373"/>
                  </a:lnTo>
                  <a:lnTo>
                    <a:pt x="899907" y="507522"/>
                  </a:lnTo>
                  <a:lnTo>
                    <a:pt x="893290" y="512628"/>
                  </a:lnTo>
                  <a:lnTo>
                    <a:pt x="886673" y="517688"/>
                  </a:lnTo>
                  <a:lnTo>
                    <a:pt x="880056" y="522703"/>
                  </a:lnTo>
                  <a:lnTo>
                    <a:pt x="873439" y="527671"/>
                  </a:lnTo>
                  <a:lnTo>
                    <a:pt x="866822" y="532594"/>
                  </a:lnTo>
                  <a:lnTo>
                    <a:pt x="860206" y="537471"/>
                  </a:lnTo>
                  <a:lnTo>
                    <a:pt x="853589" y="542305"/>
                  </a:lnTo>
                  <a:lnTo>
                    <a:pt x="846972" y="547097"/>
                  </a:lnTo>
                  <a:lnTo>
                    <a:pt x="840355" y="551850"/>
                  </a:lnTo>
                  <a:lnTo>
                    <a:pt x="833738" y="556567"/>
                  </a:lnTo>
                  <a:lnTo>
                    <a:pt x="827121" y="561253"/>
                  </a:lnTo>
                  <a:lnTo>
                    <a:pt x="820504" y="565912"/>
                  </a:lnTo>
                  <a:lnTo>
                    <a:pt x="813887" y="570550"/>
                  </a:lnTo>
                  <a:lnTo>
                    <a:pt x="807270" y="575172"/>
                  </a:lnTo>
                  <a:lnTo>
                    <a:pt x="800653" y="579786"/>
                  </a:lnTo>
                  <a:lnTo>
                    <a:pt x="794036" y="584397"/>
                  </a:lnTo>
                  <a:lnTo>
                    <a:pt x="787419" y="589014"/>
                  </a:lnTo>
                  <a:lnTo>
                    <a:pt x="780802" y="593643"/>
                  </a:lnTo>
                  <a:lnTo>
                    <a:pt x="774185" y="598291"/>
                  </a:lnTo>
                  <a:lnTo>
                    <a:pt x="767568" y="602966"/>
                  </a:lnTo>
                  <a:lnTo>
                    <a:pt x="760951" y="607675"/>
                  </a:lnTo>
                  <a:lnTo>
                    <a:pt x="754334" y="612424"/>
                  </a:lnTo>
                  <a:lnTo>
                    <a:pt x="747717" y="617219"/>
                  </a:lnTo>
                  <a:lnTo>
                    <a:pt x="741100" y="622065"/>
                  </a:lnTo>
                  <a:lnTo>
                    <a:pt x="734483" y="626967"/>
                  </a:lnTo>
                  <a:lnTo>
                    <a:pt x="727866" y="631930"/>
                  </a:lnTo>
                  <a:lnTo>
                    <a:pt x="721249" y="636956"/>
                  </a:lnTo>
                  <a:lnTo>
                    <a:pt x="714632" y="642047"/>
                  </a:lnTo>
                  <a:lnTo>
                    <a:pt x="708015" y="647207"/>
                  </a:lnTo>
                  <a:lnTo>
                    <a:pt x="701398" y="652435"/>
                  </a:lnTo>
                  <a:lnTo>
                    <a:pt x="694781" y="657733"/>
                  </a:lnTo>
                  <a:lnTo>
                    <a:pt x="688164" y="663100"/>
                  </a:lnTo>
                  <a:lnTo>
                    <a:pt x="681547" y="668536"/>
                  </a:lnTo>
                  <a:lnTo>
                    <a:pt x="674930" y="674041"/>
                  </a:lnTo>
                  <a:lnTo>
                    <a:pt x="668313" y="679612"/>
                  </a:lnTo>
                  <a:lnTo>
                    <a:pt x="661696" y="685247"/>
                  </a:lnTo>
                  <a:lnTo>
                    <a:pt x="655079" y="690946"/>
                  </a:lnTo>
                  <a:lnTo>
                    <a:pt x="648462" y="696706"/>
                  </a:lnTo>
                  <a:lnTo>
                    <a:pt x="641846" y="702525"/>
                  </a:lnTo>
                  <a:lnTo>
                    <a:pt x="635229" y="708401"/>
                  </a:lnTo>
                  <a:lnTo>
                    <a:pt x="628612" y="714331"/>
                  </a:lnTo>
                  <a:lnTo>
                    <a:pt x="621995" y="720313"/>
                  </a:lnTo>
                  <a:lnTo>
                    <a:pt x="615378" y="726344"/>
                  </a:lnTo>
                  <a:lnTo>
                    <a:pt x="608761" y="732423"/>
                  </a:lnTo>
                  <a:lnTo>
                    <a:pt x="602144" y="738546"/>
                  </a:lnTo>
                  <a:lnTo>
                    <a:pt x="595527" y="744713"/>
                  </a:lnTo>
                  <a:lnTo>
                    <a:pt x="588910" y="750920"/>
                  </a:lnTo>
                  <a:lnTo>
                    <a:pt x="582293" y="757167"/>
                  </a:lnTo>
                  <a:lnTo>
                    <a:pt x="575676" y="763450"/>
                  </a:lnTo>
                  <a:lnTo>
                    <a:pt x="569059" y="769768"/>
                  </a:lnTo>
                  <a:lnTo>
                    <a:pt x="562442" y="776119"/>
                  </a:lnTo>
                  <a:lnTo>
                    <a:pt x="555825" y="782502"/>
                  </a:lnTo>
                  <a:lnTo>
                    <a:pt x="549208" y="788915"/>
                  </a:lnTo>
                  <a:lnTo>
                    <a:pt x="542591" y="795357"/>
                  </a:lnTo>
                  <a:lnTo>
                    <a:pt x="535974" y="801826"/>
                  </a:lnTo>
                  <a:lnTo>
                    <a:pt x="529357" y="808321"/>
                  </a:lnTo>
                  <a:lnTo>
                    <a:pt x="522740" y="814841"/>
                  </a:lnTo>
                  <a:lnTo>
                    <a:pt x="516123" y="821384"/>
                  </a:lnTo>
                  <a:lnTo>
                    <a:pt x="509506" y="827949"/>
                  </a:lnTo>
                  <a:lnTo>
                    <a:pt x="502889" y="834537"/>
                  </a:lnTo>
                  <a:lnTo>
                    <a:pt x="496272" y="841144"/>
                  </a:lnTo>
                  <a:lnTo>
                    <a:pt x="489655" y="847771"/>
                  </a:lnTo>
                  <a:lnTo>
                    <a:pt x="483038" y="854417"/>
                  </a:lnTo>
                  <a:lnTo>
                    <a:pt x="476421" y="861080"/>
                  </a:lnTo>
                  <a:lnTo>
                    <a:pt x="469804" y="867761"/>
                  </a:lnTo>
                  <a:lnTo>
                    <a:pt x="463187" y="874458"/>
                  </a:lnTo>
                  <a:lnTo>
                    <a:pt x="456570" y="881171"/>
                  </a:lnTo>
                  <a:lnTo>
                    <a:pt x="449953" y="887899"/>
                  </a:lnTo>
                  <a:lnTo>
                    <a:pt x="443336" y="894641"/>
                  </a:lnTo>
                  <a:lnTo>
                    <a:pt x="436719" y="901398"/>
                  </a:lnTo>
                  <a:lnTo>
                    <a:pt x="430103" y="908167"/>
                  </a:lnTo>
                  <a:lnTo>
                    <a:pt x="423486" y="914950"/>
                  </a:lnTo>
                  <a:lnTo>
                    <a:pt x="416869" y="921745"/>
                  </a:lnTo>
                  <a:lnTo>
                    <a:pt x="410252" y="928552"/>
                  </a:lnTo>
                  <a:lnTo>
                    <a:pt x="403635" y="935370"/>
                  </a:lnTo>
                  <a:lnTo>
                    <a:pt x="397018" y="942199"/>
                  </a:lnTo>
                  <a:lnTo>
                    <a:pt x="390401" y="949039"/>
                  </a:lnTo>
                  <a:lnTo>
                    <a:pt x="383784" y="955889"/>
                  </a:lnTo>
                  <a:lnTo>
                    <a:pt x="377167" y="962750"/>
                  </a:lnTo>
                  <a:lnTo>
                    <a:pt x="370550" y="969619"/>
                  </a:lnTo>
                  <a:lnTo>
                    <a:pt x="363933" y="976498"/>
                  </a:lnTo>
                  <a:lnTo>
                    <a:pt x="357316" y="983386"/>
                  </a:lnTo>
                  <a:lnTo>
                    <a:pt x="350699" y="990283"/>
                  </a:lnTo>
                  <a:lnTo>
                    <a:pt x="344082" y="997188"/>
                  </a:lnTo>
                  <a:lnTo>
                    <a:pt x="337465" y="1004101"/>
                  </a:lnTo>
                  <a:lnTo>
                    <a:pt x="330848" y="1011022"/>
                  </a:lnTo>
                  <a:lnTo>
                    <a:pt x="324231" y="1017951"/>
                  </a:lnTo>
                  <a:lnTo>
                    <a:pt x="317614" y="1024887"/>
                  </a:lnTo>
                  <a:lnTo>
                    <a:pt x="310997" y="1031830"/>
                  </a:lnTo>
                  <a:lnTo>
                    <a:pt x="304380" y="1038780"/>
                  </a:lnTo>
                  <a:lnTo>
                    <a:pt x="297763" y="1045736"/>
                  </a:lnTo>
                  <a:lnTo>
                    <a:pt x="291146" y="1052699"/>
                  </a:lnTo>
                  <a:lnTo>
                    <a:pt x="284529" y="1059669"/>
                  </a:lnTo>
                  <a:lnTo>
                    <a:pt x="277912" y="1066644"/>
                  </a:lnTo>
                  <a:lnTo>
                    <a:pt x="271295" y="1073626"/>
                  </a:lnTo>
                  <a:lnTo>
                    <a:pt x="264678" y="1080613"/>
                  </a:lnTo>
                  <a:lnTo>
                    <a:pt x="258061" y="1087606"/>
                  </a:lnTo>
                  <a:lnTo>
                    <a:pt x="251444" y="1094605"/>
                  </a:lnTo>
                  <a:lnTo>
                    <a:pt x="244827" y="1101608"/>
                  </a:lnTo>
                  <a:lnTo>
                    <a:pt x="238210" y="1108617"/>
                  </a:lnTo>
                  <a:lnTo>
                    <a:pt x="231593" y="1115631"/>
                  </a:lnTo>
                  <a:lnTo>
                    <a:pt x="224976" y="1122650"/>
                  </a:lnTo>
                  <a:lnTo>
                    <a:pt x="218359" y="1129673"/>
                  </a:lnTo>
                  <a:lnTo>
                    <a:pt x="211743" y="1136701"/>
                  </a:lnTo>
                  <a:lnTo>
                    <a:pt x="205126" y="1143734"/>
                  </a:lnTo>
                  <a:lnTo>
                    <a:pt x="198509" y="1150771"/>
                  </a:lnTo>
                  <a:lnTo>
                    <a:pt x="191892" y="1157812"/>
                  </a:lnTo>
                  <a:lnTo>
                    <a:pt x="185275" y="1164858"/>
                  </a:lnTo>
                  <a:lnTo>
                    <a:pt x="178658" y="1171907"/>
                  </a:lnTo>
                  <a:lnTo>
                    <a:pt x="172041" y="1178961"/>
                  </a:lnTo>
                  <a:lnTo>
                    <a:pt x="165424" y="1186018"/>
                  </a:lnTo>
                  <a:lnTo>
                    <a:pt x="158807" y="1193079"/>
                  </a:lnTo>
                  <a:lnTo>
                    <a:pt x="152190" y="1200144"/>
                  </a:lnTo>
                  <a:lnTo>
                    <a:pt x="145573" y="1207212"/>
                  </a:lnTo>
                  <a:lnTo>
                    <a:pt x="138956" y="1214284"/>
                  </a:lnTo>
                  <a:lnTo>
                    <a:pt x="132339" y="1221359"/>
                  </a:lnTo>
                  <a:lnTo>
                    <a:pt x="125722" y="1228437"/>
                  </a:lnTo>
                  <a:lnTo>
                    <a:pt x="119105" y="1235519"/>
                  </a:lnTo>
                  <a:lnTo>
                    <a:pt x="112488" y="1242604"/>
                  </a:lnTo>
                  <a:lnTo>
                    <a:pt x="105871" y="1249692"/>
                  </a:lnTo>
                  <a:lnTo>
                    <a:pt x="99254" y="1256782"/>
                  </a:lnTo>
                  <a:lnTo>
                    <a:pt x="92637" y="1263876"/>
                  </a:lnTo>
                  <a:lnTo>
                    <a:pt x="86020" y="1270973"/>
                  </a:lnTo>
                  <a:lnTo>
                    <a:pt x="79403" y="1278073"/>
                  </a:lnTo>
                  <a:lnTo>
                    <a:pt x="72786" y="1285175"/>
                  </a:lnTo>
                  <a:lnTo>
                    <a:pt x="66169" y="1292280"/>
                  </a:lnTo>
                  <a:lnTo>
                    <a:pt x="59552" y="1299387"/>
                  </a:lnTo>
                  <a:lnTo>
                    <a:pt x="52935" y="1306498"/>
                  </a:lnTo>
                  <a:lnTo>
                    <a:pt x="46318" y="1313610"/>
                  </a:lnTo>
                  <a:lnTo>
                    <a:pt x="39701" y="1320725"/>
                  </a:lnTo>
                  <a:lnTo>
                    <a:pt x="33084" y="1327843"/>
                  </a:lnTo>
                  <a:lnTo>
                    <a:pt x="26467" y="1334962"/>
                  </a:lnTo>
                  <a:lnTo>
                    <a:pt x="19850" y="1342085"/>
                  </a:lnTo>
                  <a:lnTo>
                    <a:pt x="13233" y="1349209"/>
                  </a:lnTo>
                  <a:lnTo>
                    <a:pt x="6616" y="1356335"/>
                  </a:lnTo>
                  <a:lnTo>
                    <a:pt x="0" y="1363464"/>
                  </a:lnTo>
                  <a:lnTo>
                    <a:pt x="0" y="13634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103690" y="4718086"/>
              <a:ext cx="1371867" cy="1263338"/>
            </a:xfrm>
            <a:custGeom>
              <a:avLst/>
              <a:pathLst>
                <a:path w="1371867" h="1263338">
                  <a:moveTo>
                    <a:pt x="0" y="1263338"/>
                  </a:moveTo>
                  <a:lnTo>
                    <a:pt x="6616" y="1256908"/>
                  </a:lnTo>
                  <a:lnTo>
                    <a:pt x="13233" y="1250477"/>
                  </a:lnTo>
                  <a:lnTo>
                    <a:pt x="19850" y="1244047"/>
                  </a:lnTo>
                  <a:lnTo>
                    <a:pt x="26467" y="1237616"/>
                  </a:lnTo>
                  <a:lnTo>
                    <a:pt x="33084" y="1231186"/>
                  </a:lnTo>
                  <a:lnTo>
                    <a:pt x="39701" y="1224756"/>
                  </a:lnTo>
                  <a:lnTo>
                    <a:pt x="46318" y="1218326"/>
                  </a:lnTo>
                  <a:lnTo>
                    <a:pt x="52935" y="1211896"/>
                  </a:lnTo>
                  <a:lnTo>
                    <a:pt x="59552" y="1205466"/>
                  </a:lnTo>
                  <a:lnTo>
                    <a:pt x="66169" y="1199036"/>
                  </a:lnTo>
                  <a:lnTo>
                    <a:pt x="72786" y="1192607"/>
                  </a:lnTo>
                  <a:lnTo>
                    <a:pt x="79403" y="1186177"/>
                  </a:lnTo>
                  <a:lnTo>
                    <a:pt x="86020" y="1179748"/>
                  </a:lnTo>
                  <a:lnTo>
                    <a:pt x="92637" y="1173318"/>
                  </a:lnTo>
                  <a:lnTo>
                    <a:pt x="99254" y="1166889"/>
                  </a:lnTo>
                  <a:lnTo>
                    <a:pt x="105871" y="1160460"/>
                  </a:lnTo>
                  <a:lnTo>
                    <a:pt x="112488" y="1154032"/>
                  </a:lnTo>
                  <a:lnTo>
                    <a:pt x="119105" y="1147603"/>
                  </a:lnTo>
                  <a:lnTo>
                    <a:pt x="125722" y="1141175"/>
                  </a:lnTo>
                  <a:lnTo>
                    <a:pt x="132339" y="1134747"/>
                  </a:lnTo>
                  <a:lnTo>
                    <a:pt x="138956" y="1128319"/>
                  </a:lnTo>
                  <a:lnTo>
                    <a:pt x="145573" y="1121891"/>
                  </a:lnTo>
                  <a:lnTo>
                    <a:pt x="152190" y="1115464"/>
                  </a:lnTo>
                  <a:lnTo>
                    <a:pt x="158807" y="1109037"/>
                  </a:lnTo>
                  <a:lnTo>
                    <a:pt x="165424" y="1102611"/>
                  </a:lnTo>
                  <a:lnTo>
                    <a:pt x="172041" y="1096185"/>
                  </a:lnTo>
                  <a:lnTo>
                    <a:pt x="178658" y="1089759"/>
                  </a:lnTo>
                  <a:lnTo>
                    <a:pt x="185275" y="1083333"/>
                  </a:lnTo>
                  <a:lnTo>
                    <a:pt x="191892" y="1076908"/>
                  </a:lnTo>
                  <a:lnTo>
                    <a:pt x="198509" y="1070484"/>
                  </a:lnTo>
                  <a:lnTo>
                    <a:pt x="205126" y="1064060"/>
                  </a:lnTo>
                  <a:lnTo>
                    <a:pt x="211743" y="1057637"/>
                  </a:lnTo>
                  <a:lnTo>
                    <a:pt x="218359" y="1051214"/>
                  </a:lnTo>
                  <a:lnTo>
                    <a:pt x="224976" y="1044792"/>
                  </a:lnTo>
                  <a:lnTo>
                    <a:pt x="231593" y="1038371"/>
                  </a:lnTo>
                  <a:lnTo>
                    <a:pt x="238210" y="1031951"/>
                  </a:lnTo>
                  <a:lnTo>
                    <a:pt x="244827" y="1025531"/>
                  </a:lnTo>
                  <a:lnTo>
                    <a:pt x="251444" y="1019113"/>
                  </a:lnTo>
                  <a:lnTo>
                    <a:pt x="258061" y="1012695"/>
                  </a:lnTo>
                  <a:lnTo>
                    <a:pt x="264678" y="1006279"/>
                  </a:lnTo>
                  <a:lnTo>
                    <a:pt x="271295" y="999863"/>
                  </a:lnTo>
                  <a:lnTo>
                    <a:pt x="277912" y="993449"/>
                  </a:lnTo>
                  <a:lnTo>
                    <a:pt x="284529" y="987037"/>
                  </a:lnTo>
                  <a:lnTo>
                    <a:pt x="291146" y="980625"/>
                  </a:lnTo>
                  <a:lnTo>
                    <a:pt x="297763" y="974216"/>
                  </a:lnTo>
                  <a:lnTo>
                    <a:pt x="304380" y="967808"/>
                  </a:lnTo>
                  <a:lnTo>
                    <a:pt x="310997" y="961402"/>
                  </a:lnTo>
                  <a:lnTo>
                    <a:pt x="317614" y="954998"/>
                  </a:lnTo>
                  <a:lnTo>
                    <a:pt x="324231" y="948596"/>
                  </a:lnTo>
                  <a:lnTo>
                    <a:pt x="330848" y="942196"/>
                  </a:lnTo>
                  <a:lnTo>
                    <a:pt x="337465" y="935799"/>
                  </a:lnTo>
                  <a:lnTo>
                    <a:pt x="344082" y="929405"/>
                  </a:lnTo>
                  <a:lnTo>
                    <a:pt x="350699" y="923013"/>
                  </a:lnTo>
                  <a:lnTo>
                    <a:pt x="357316" y="916625"/>
                  </a:lnTo>
                  <a:lnTo>
                    <a:pt x="363933" y="910240"/>
                  </a:lnTo>
                  <a:lnTo>
                    <a:pt x="370550" y="903859"/>
                  </a:lnTo>
                  <a:lnTo>
                    <a:pt x="377167" y="897482"/>
                  </a:lnTo>
                  <a:lnTo>
                    <a:pt x="383784" y="891109"/>
                  </a:lnTo>
                  <a:lnTo>
                    <a:pt x="390401" y="884741"/>
                  </a:lnTo>
                  <a:lnTo>
                    <a:pt x="397018" y="878378"/>
                  </a:lnTo>
                  <a:lnTo>
                    <a:pt x="403635" y="872020"/>
                  </a:lnTo>
                  <a:lnTo>
                    <a:pt x="410252" y="865668"/>
                  </a:lnTo>
                  <a:lnTo>
                    <a:pt x="416869" y="859323"/>
                  </a:lnTo>
                  <a:lnTo>
                    <a:pt x="423486" y="852984"/>
                  </a:lnTo>
                  <a:lnTo>
                    <a:pt x="430103" y="846653"/>
                  </a:lnTo>
                  <a:lnTo>
                    <a:pt x="436719" y="840330"/>
                  </a:lnTo>
                  <a:lnTo>
                    <a:pt x="443336" y="834016"/>
                  </a:lnTo>
                  <a:lnTo>
                    <a:pt x="449953" y="827711"/>
                  </a:lnTo>
                  <a:lnTo>
                    <a:pt x="456570" y="821416"/>
                  </a:lnTo>
                  <a:lnTo>
                    <a:pt x="463187" y="815132"/>
                  </a:lnTo>
                  <a:lnTo>
                    <a:pt x="469804" y="808860"/>
                  </a:lnTo>
                  <a:lnTo>
                    <a:pt x="476421" y="802601"/>
                  </a:lnTo>
                  <a:lnTo>
                    <a:pt x="483038" y="796356"/>
                  </a:lnTo>
                  <a:lnTo>
                    <a:pt x="489655" y="790125"/>
                  </a:lnTo>
                  <a:lnTo>
                    <a:pt x="496272" y="783911"/>
                  </a:lnTo>
                  <a:lnTo>
                    <a:pt x="502889" y="777714"/>
                  </a:lnTo>
                  <a:lnTo>
                    <a:pt x="509506" y="771537"/>
                  </a:lnTo>
                  <a:lnTo>
                    <a:pt x="516123" y="765379"/>
                  </a:lnTo>
                  <a:lnTo>
                    <a:pt x="522740" y="759244"/>
                  </a:lnTo>
                  <a:lnTo>
                    <a:pt x="529357" y="753132"/>
                  </a:lnTo>
                  <a:lnTo>
                    <a:pt x="535974" y="747045"/>
                  </a:lnTo>
                  <a:lnTo>
                    <a:pt x="542591" y="740986"/>
                  </a:lnTo>
                  <a:lnTo>
                    <a:pt x="549208" y="734956"/>
                  </a:lnTo>
                  <a:lnTo>
                    <a:pt x="555825" y="728957"/>
                  </a:lnTo>
                  <a:lnTo>
                    <a:pt x="562442" y="722993"/>
                  </a:lnTo>
                  <a:lnTo>
                    <a:pt x="569059" y="717064"/>
                  </a:lnTo>
                  <a:lnTo>
                    <a:pt x="575676" y="711174"/>
                  </a:lnTo>
                  <a:lnTo>
                    <a:pt x="582293" y="705324"/>
                  </a:lnTo>
                  <a:lnTo>
                    <a:pt x="588910" y="699518"/>
                  </a:lnTo>
                  <a:lnTo>
                    <a:pt x="595527" y="693758"/>
                  </a:lnTo>
                  <a:lnTo>
                    <a:pt x="602144" y="688046"/>
                  </a:lnTo>
                  <a:lnTo>
                    <a:pt x="608761" y="682385"/>
                  </a:lnTo>
                  <a:lnTo>
                    <a:pt x="615378" y="676776"/>
                  </a:lnTo>
                  <a:lnTo>
                    <a:pt x="621995" y="671223"/>
                  </a:lnTo>
                  <a:lnTo>
                    <a:pt x="628612" y="665727"/>
                  </a:lnTo>
                  <a:lnTo>
                    <a:pt x="635229" y="660289"/>
                  </a:lnTo>
                  <a:lnTo>
                    <a:pt x="641846" y="654911"/>
                  </a:lnTo>
                  <a:lnTo>
                    <a:pt x="648462" y="649592"/>
                  </a:lnTo>
                  <a:lnTo>
                    <a:pt x="655079" y="644335"/>
                  </a:lnTo>
                  <a:lnTo>
                    <a:pt x="661696" y="639137"/>
                  </a:lnTo>
                  <a:lnTo>
                    <a:pt x="668313" y="633997"/>
                  </a:lnTo>
                  <a:lnTo>
                    <a:pt x="674930" y="628915"/>
                  </a:lnTo>
                  <a:lnTo>
                    <a:pt x="681547" y="623886"/>
                  </a:lnTo>
                  <a:lnTo>
                    <a:pt x="688164" y="618907"/>
                  </a:lnTo>
                  <a:lnTo>
                    <a:pt x="694781" y="613975"/>
                  </a:lnTo>
                  <a:lnTo>
                    <a:pt x="701398" y="609083"/>
                  </a:lnTo>
                  <a:lnTo>
                    <a:pt x="708015" y="604226"/>
                  </a:lnTo>
                  <a:lnTo>
                    <a:pt x="714632" y="599397"/>
                  </a:lnTo>
                  <a:lnTo>
                    <a:pt x="721249" y="594589"/>
                  </a:lnTo>
                  <a:lnTo>
                    <a:pt x="727866" y="589794"/>
                  </a:lnTo>
                  <a:lnTo>
                    <a:pt x="734483" y="585005"/>
                  </a:lnTo>
                  <a:lnTo>
                    <a:pt x="741100" y="580214"/>
                  </a:lnTo>
                  <a:lnTo>
                    <a:pt x="747717" y="575412"/>
                  </a:lnTo>
                  <a:lnTo>
                    <a:pt x="754334" y="570591"/>
                  </a:lnTo>
                  <a:lnTo>
                    <a:pt x="760951" y="565746"/>
                  </a:lnTo>
                  <a:lnTo>
                    <a:pt x="767568" y="560867"/>
                  </a:lnTo>
                  <a:lnTo>
                    <a:pt x="774185" y="555951"/>
                  </a:lnTo>
                  <a:lnTo>
                    <a:pt x="780802" y="550990"/>
                  </a:lnTo>
                  <a:lnTo>
                    <a:pt x="787419" y="545980"/>
                  </a:lnTo>
                  <a:lnTo>
                    <a:pt x="794036" y="540918"/>
                  </a:lnTo>
                  <a:lnTo>
                    <a:pt x="800653" y="535800"/>
                  </a:lnTo>
                  <a:lnTo>
                    <a:pt x="807270" y="530624"/>
                  </a:lnTo>
                  <a:lnTo>
                    <a:pt x="813887" y="525389"/>
                  </a:lnTo>
                  <a:lnTo>
                    <a:pt x="820504" y="520093"/>
                  </a:lnTo>
                  <a:lnTo>
                    <a:pt x="827121" y="514737"/>
                  </a:lnTo>
                  <a:lnTo>
                    <a:pt x="833738" y="509322"/>
                  </a:lnTo>
                  <a:lnTo>
                    <a:pt x="840355" y="503847"/>
                  </a:lnTo>
                  <a:lnTo>
                    <a:pt x="846972" y="498315"/>
                  </a:lnTo>
                  <a:lnTo>
                    <a:pt x="853589" y="492727"/>
                  </a:lnTo>
                  <a:lnTo>
                    <a:pt x="860206" y="487085"/>
                  </a:lnTo>
                  <a:lnTo>
                    <a:pt x="866822" y="481392"/>
                  </a:lnTo>
                  <a:lnTo>
                    <a:pt x="873439" y="475649"/>
                  </a:lnTo>
                  <a:lnTo>
                    <a:pt x="880056" y="469860"/>
                  </a:lnTo>
                  <a:lnTo>
                    <a:pt x="886673" y="464026"/>
                  </a:lnTo>
                  <a:lnTo>
                    <a:pt x="893290" y="458151"/>
                  </a:lnTo>
                  <a:lnTo>
                    <a:pt x="899907" y="452236"/>
                  </a:lnTo>
                  <a:lnTo>
                    <a:pt x="906524" y="446285"/>
                  </a:lnTo>
                  <a:lnTo>
                    <a:pt x="913141" y="440299"/>
                  </a:lnTo>
                  <a:lnTo>
                    <a:pt x="919758" y="434280"/>
                  </a:lnTo>
                  <a:lnTo>
                    <a:pt x="926375" y="428232"/>
                  </a:lnTo>
                  <a:lnTo>
                    <a:pt x="932992" y="422155"/>
                  </a:lnTo>
                  <a:lnTo>
                    <a:pt x="939609" y="416052"/>
                  </a:lnTo>
                  <a:lnTo>
                    <a:pt x="946226" y="409925"/>
                  </a:lnTo>
                  <a:lnTo>
                    <a:pt x="952843" y="403776"/>
                  </a:lnTo>
                  <a:lnTo>
                    <a:pt x="959460" y="397605"/>
                  </a:lnTo>
                  <a:lnTo>
                    <a:pt x="966077" y="391415"/>
                  </a:lnTo>
                  <a:lnTo>
                    <a:pt x="972694" y="385208"/>
                  </a:lnTo>
                  <a:lnTo>
                    <a:pt x="979311" y="378983"/>
                  </a:lnTo>
                  <a:lnTo>
                    <a:pt x="985928" y="372743"/>
                  </a:lnTo>
                  <a:lnTo>
                    <a:pt x="992545" y="366489"/>
                  </a:lnTo>
                  <a:lnTo>
                    <a:pt x="999162" y="360222"/>
                  </a:lnTo>
                  <a:lnTo>
                    <a:pt x="1005779" y="353942"/>
                  </a:lnTo>
                  <a:lnTo>
                    <a:pt x="1012396" y="347652"/>
                  </a:lnTo>
                  <a:lnTo>
                    <a:pt x="1019013" y="341350"/>
                  </a:lnTo>
                  <a:lnTo>
                    <a:pt x="1025630" y="335039"/>
                  </a:lnTo>
                  <a:lnTo>
                    <a:pt x="1032247" y="328719"/>
                  </a:lnTo>
                  <a:lnTo>
                    <a:pt x="1038864" y="322391"/>
                  </a:lnTo>
                  <a:lnTo>
                    <a:pt x="1045481" y="316055"/>
                  </a:lnTo>
                  <a:lnTo>
                    <a:pt x="1052098" y="309712"/>
                  </a:lnTo>
                  <a:lnTo>
                    <a:pt x="1058715" y="303363"/>
                  </a:lnTo>
                  <a:lnTo>
                    <a:pt x="1065332" y="297007"/>
                  </a:lnTo>
                  <a:lnTo>
                    <a:pt x="1071949" y="290646"/>
                  </a:lnTo>
                  <a:lnTo>
                    <a:pt x="1078566" y="284280"/>
                  </a:lnTo>
                  <a:lnTo>
                    <a:pt x="1085182" y="277909"/>
                  </a:lnTo>
                  <a:lnTo>
                    <a:pt x="1091799" y="271533"/>
                  </a:lnTo>
                  <a:lnTo>
                    <a:pt x="1098416" y="265154"/>
                  </a:lnTo>
                  <a:lnTo>
                    <a:pt x="1105033" y="258770"/>
                  </a:lnTo>
                  <a:lnTo>
                    <a:pt x="1111650" y="252383"/>
                  </a:lnTo>
                  <a:lnTo>
                    <a:pt x="1118267" y="245993"/>
                  </a:lnTo>
                  <a:lnTo>
                    <a:pt x="1124884" y="239599"/>
                  </a:lnTo>
                  <a:lnTo>
                    <a:pt x="1131501" y="233203"/>
                  </a:lnTo>
                  <a:lnTo>
                    <a:pt x="1138118" y="226805"/>
                  </a:lnTo>
                  <a:lnTo>
                    <a:pt x="1144735" y="220404"/>
                  </a:lnTo>
                  <a:lnTo>
                    <a:pt x="1151352" y="214000"/>
                  </a:lnTo>
                  <a:lnTo>
                    <a:pt x="1157969" y="207595"/>
                  </a:lnTo>
                  <a:lnTo>
                    <a:pt x="1164586" y="201188"/>
                  </a:lnTo>
                  <a:lnTo>
                    <a:pt x="1171203" y="194779"/>
                  </a:lnTo>
                  <a:lnTo>
                    <a:pt x="1177820" y="188368"/>
                  </a:lnTo>
                  <a:lnTo>
                    <a:pt x="1184437" y="181956"/>
                  </a:lnTo>
                  <a:lnTo>
                    <a:pt x="1191054" y="175542"/>
                  </a:lnTo>
                  <a:lnTo>
                    <a:pt x="1197671" y="169127"/>
                  </a:lnTo>
                  <a:lnTo>
                    <a:pt x="1204288" y="162711"/>
                  </a:lnTo>
                  <a:lnTo>
                    <a:pt x="1210905" y="156294"/>
                  </a:lnTo>
                  <a:lnTo>
                    <a:pt x="1217522" y="149876"/>
                  </a:lnTo>
                  <a:lnTo>
                    <a:pt x="1224139" y="143457"/>
                  </a:lnTo>
                  <a:lnTo>
                    <a:pt x="1230756" y="137037"/>
                  </a:lnTo>
                  <a:lnTo>
                    <a:pt x="1237373" y="130616"/>
                  </a:lnTo>
                  <a:lnTo>
                    <a:pt x="1243990" y="124194"/>
                  </a:lnTo>
                  <a:lnTo>
                    <a:pt x="1250607" y="117772"/>
                  </a:lnTo>
                  <a:lnTo>
                    <a:pt x="1257224" y="111349"/>
                  </a:lnTo>
                  <a:lnTo>
                    <a:pt x="1263841" y="104925"/>
                  </a:lnTo>
                  <a:lnTo>
                    <a:pt x="1270458" y="98501"/>
                  </a:lnTo>
                  <a:lnTo>
                    <a:pt x="1277075" y="92076"/>
                  </a:lnTo>
                  <a:lnTo>
                    <a:pt x="1283692" y="85651"/>
                  </a:lnTo>
                  <a:lnTo>
                    <a:pt x="1290309" y="79225"/>
                  </a:lnTo>
                  <a:lnTo>
                    <a:pt x="1296925" y="72799"/>
                  </a:lnTo>
                  <a:lnTo>
                    <a:pt x="1303542" y="66373"/>
                  </a:lnTo>
                  <a:lnTo>
                    <a:pt x="1310159" y="59946"/>
                  </a:lnTo>
                  <a:lnTo>
                    <a:pt x="1316776" y="53519"/>
                  </a:lnTo>
                  <a:lnTo>
                    <a:pt x="1323393" y="47092"/>
                  </a:lnTo>
                  <a:lnTo>
                    <a:pt x="1330010" y="40664"/>
                  </a:lnTo>
                  <a:lnTo>
                    <a:pt x="1336627" y="34236"/>
                  </a:lnTo>
                  <a:lnTo>
                    <a:pt x="1343244" y="27808"/>
                  </a:lnTo>
                  <a:lnTo>
                    <a:pt x="1349861" y="21379"/>
                  </a:lnTo>
                  <a:lnTo>
                    <a:pt x="1356478" y="14951"/>
                  </a:lnTo>
                  <a:lnTo>
                    <a:pt x="1363095" y="8522"/>
                  </a:lnTo>
                  <a:lnTo>
                    <a:pt x="1369712" y="2093"/>
                  </a:lnTo>
                  <a:lnTo>
                    <a:pt x="1371867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085168" y="6054839"/>
              <a:ext cx="63511" cy="6351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121637" y="6044989"/>
              <a:ext cx="83211" cy="8321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170292" y="6047325"/>
              <a:ext cx="78539" cy="7853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223040" y="6053754"/>
              <a:ext cx="65681" cy="656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266875" y="6051270"/>
              <a:ext cx="70648" cy="7064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336938" y="6075015"/>
              <a:ext cx="23159" cy="2315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365328" y="6057085"/>
              <a:ext cx="59018" cy="5901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10624" y="6056063"/>
              <a:ext cx="61063" cy="610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58627" y="5604432"/>
              <a:ext cx="57696" cy="5769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501363" y="5564816"/>
              <a:ext cx="64861" cy="6486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544545" y="5519397"/>
              <a:ext cx="71134" cy="7113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97379" y="5546256"/>
              <a:ext cx="58103" cy="5810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638612" y="5371772"/>
              <a:ext cx="68275" cy="6827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688147" y="5329646"/>
              <a:ext cx="61843" cy="6184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21174" y="5300961"/>
              <a:ext cx="88427" cy="8842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764110" y="5265879"/>
              <a:ext cx="95192" cy="9519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807608" y="5230853"/>
              <a:ext cx="100834" cy="10083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864518" y="5220470"/>
              <a:ext cx="79651" cy="7965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973095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973095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973095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973095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973095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973095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73095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973095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973095" y="1364872"/>
              <a:ext cx="1799815" cy="1062029"/>
            </a:xfrm>
            <a:custGeom>
              <a:avLst/>
              <a:pathLst>
                <a:path w="1799815" h="1062029">
                  <a:moveTo>
                    <a:pt x="0" y="858561"/>
                  </a:moveTo>
                  <a:lnTo>
                    <a:pt x="6616" y="856104"/>
                  </a:lnTo>
                  <a:lnTo>
                    <a:pt x="13233" y="853646"/>
                  </a:lnTo>
                  <a:lnTo>
                    <a:pt x="19850" y="851187"/>
                  </a:lnTo>
                  <a:lnTo>
                    <a:pt x="26467" y="848726"/>
                  </a:lnTo>
                  <a:lnTo>
                    <a:pt x="33084" y="846264"/>
                  </a:lnTo>
                  <a:lnTo>
                    <a:pt x="39701" y="843800"/>
                  </a:lnTo>
                  <a:lnTo>
                    <a:pt x="46318" y="841335"/>
                  </a:lnTo>
                  <a:lnTo>
                    <a:pt x="52935" y="838868"/>
                  </a:lnTo>
                  <a:lnTo>
                    <a:pt x="59552" y="836400"/>
                  </a:lnTo>
                  <a:lnTo>
                    <a:pt x="66169" y="833930"/>
                  </a:lnTo>
                  <a:lnTo>
                    <a:pt x="72786" y="831459"/>
                  </a:lnTo>
                  <a:lnTo>
                    <a:pt x="79403" y="828986"/>
                  </a:lnTo>
                  <a:lnTo>
                    <a:pt x="86020" y="826512"/>
                  </a:lnTo>
                  <a:lnTo>
                    <a:pt x="92637" y="824036"/>
                  </a:lnTo>
                  <a:lnTo>
                    <a:pt x="99254" y="821559"/>
                  </a:lnTo>
                  <a:lnTo>
                    <a:pt x="105871" y="819079"/>
                  </a:lnTo>
                  <a:lnTo>
                    <a:pt x="112488" y="816599"/>
                  </a:lnTo>
                  <a:lnTo>
                    <a:pt x="119105" y="814116"/>
                  </a:lnTo>
                  <a:lnTo>
                    <a:pt x="125722" y="811632"/>
                  </a:lnTo>
                  <a:lnTo>
                    <a:pt x="132339" y="809146"/>
                  </a:lnTo>
                  <a:lnTo>
                    <a:pt x="138956" y="806658"/>
                  </a:lnTo>
                  <a:lnTo>
                    <a:pt x="145573" y="804169"/>
                  </a:lnTo>
                  <a:lnTo>
                    <a:pt x="152190" y="801678"/>
                  </a:lnTo>
                  <a:lnTo>
                    <a:pt x="158807" y="799185"/>
                  </a:lnTo>
                  <a:lnTo>
                    <a:pt x="165424" y="796691"/>
                  </a:lnTo>
                  <a:lnTo>
                    <a:pt x="172041" y="794194"/>
                  </a:lnTo>
                  <a:lnTo>
                    <a:pt x="178658" y="791696"/>
                  </a:lnTo>
                  <a:lnTo>
                    <a:pt x="185275" y="789196"/>
                  </a:lnTo>
                  <a:lnTo>
                    <a:pt x="191892" y="786694"/>
                  </a:lnTo>
                  <a:lnTo>
                    <a:pt x="198509" y="784191"/>
                  </a:lnTo>
                  <a:lnTo>
                    <a:pt x="205126" y="781685"/>
                  </a:lnTo>
                  <a:lnTo>
                    <a:pt x="211743" y="779178"/>
                  </a:lnTo>
                  <a:lnTo>
                    <a:pt x="218359" y="776669"/>
                  </a:lnTo>
                  <a:lnTo>
                    <a:pt x="224976" y="774157"/>
                  </a:lnTo>
                  <a:lnTo>
                    <a:pt x="231593" y="771644"/>
                  </a:lnTo>
                  <a:lnTo>
                    <a:pt x="238210" y="769130"/>
                  </a:lnTo>
                  <a:lnTo>
                    <a:pt x="244827" y="766613"/>
                  </a:lnTo>
                  <a:lnTo>
                    <a:pt x="251444" y="764094"/>
                  </a:lnTo>
                  <a:lnTo>
                    <a:pt x="258061" y="761574"/>
                  </a:lnTo>
                  <a:lnTo>
                    <a:pt x="264678" y="759052"/>
                  </a:lnTo>
                  <a:lnTo>
                    <a:pt x="271295" y="756527"/>
                  </a:lnTo>
                  <a:lnTo>
                    <a:pt x="277912" y="754001"/>
                  </a:lnTo>
                  <a:lnTo>
                    <a:pt x="284529" y="751473"/>
                  </a:lnTo>
                  <a:lnTo>
                    <a:pt x="291146" y="748944"/>
                  </a:lnTo>
                  <a:lnTo>
                    <a:pt x="297763" y="746412"/>
                  </a:lnTo>
                  <a:lnTo>
                    <a:pt x="304380" y="743879"/>
                  </a:lnTo>
                  <a:lnTo>
                    <a:pt x="310997" y="741344"/>
                  </a:lnTo>
                  <a:lnTo>
                    <a:pt x="317614" y="738807"/>
                  </a:lnTo>
                  <a:lnTo>
                    <a:pt x="324231" y="736269"/>
                  </a:lnTo>
                  <a:lnTo>
                    <a:pt x="330848" y="733729"/>
                  </a:lnTo>
                  <a:lnTo>
                    <a:pt x="337465" y="731187"/>
                  </a:lnTo>
                  <a:lnTo>
                    <a:pt x="344082" y="728644"/>
                  </a:lnTo>
                  <a:lnTo>
                    <a:pt x="350699" y="726099"/>
                  </a:lnTo>
                  <a:lnTo>
                    <a:pt x="357316" y="723553"/>
                  </a:lnTo>
                  <a:lnTo>
                    <a:pt x="363933" y="721006"/>
                  </a:lnTo>
                  <a:lnTo>
                    <a:pt x="370550" y="718457"/>
                  </a:lnTo>
                  <a:lnTo>
                    <a:pt x="377167" y="715907"/>
                  </a:lnTo>
                  <a:lnTo>
                    <a:pt x="383784" y="713355"/>
                  </a:lnTo>
                  <a:lnTo>
                    <a:pt x="390401" y="710803"/>
                  </a:lnTo>
                  <a:lnTo>
                    <a:pt x="397018" y="708249"/>
                  </a:lnTo>
                  <a:lnTo>
                    <a:pt x="403635" y="705695"/>
                  </a:lnTo>
                  <a:lnTo>
                    <a:pt x="410252" y="703140"/>
                  </a:lnTo>
                  <a:lnTo>
                    <a:pt x="416869" y="700584"/>
                  </a:lnTo>
                  <a:lnTo>
                    <a:pt x="423486" y="698028"/>
                  </a:lnTo>
                  <a:lnTo>
                    <a:pt x="430103" y="695471"/>
                  </a:lnTo>
                  <a:lnTo>
                    <a:pt x="436719" y="692914"/>
                  </a:lnTo>
                  <a:lnTo>
                    <a:pt x="443336" y="690357"/>
                  </a:lnTo>
                  <a:lnTo>
                    <a:pt x="449953" y="687800"/>
                  </a:lnTo>
                  <a:lnTo>
                    <a:pt x="456570" y="685243"/>
                  </a:lnTo>
                  <a:lnTo>
                    <a:pt x="463187" y="682686"/>
                  </a:lnTo>
                  <a:lnTo>
                    <a:pt x="469804" y="680130"/>
                  </a:lnTo>
                  <a:lnTo>
                    <a:pt x="476421" y="677574"/>
                  </a:lnTo>
                  <a:lnTo>
                    <a:pt x="483038" y="675019"/>
                  </a:lnTo>
                  <a:lnTo>
                    <a:pt x="489655" y="672466"/>
                  </a:lnTo>
                  <a:lnTo>
                    <a:pt x="496272" y="669913"/>
                  </a:lnTo>
                  <a:lnTo>
                    <a:pt x="502889" y="667362"/>
                  </a:lnTo>
                  <a:lnTo>
                    <a:pt x="509506" y="664812"/>
                  </a:lnTo>
                  <a:lnTo>
                    <a:pt x="516123" y="662264"/>
                  </a:lnTo>
                  <a:lnTo>
                    <a:pt x="522740" y="659718"/>
                  </a:lnTo>
                  <a:lnTo>
                    <a:pt x="529357" y="657174"/>
                  </a:lnTo>
                  <a:lnTo>
                    <a:pt x="535974" y="654633"/>
                  </a:lnTo>
                  <a:lnTo>
                    <a:pt x="542591" y="652094"/>
                  </a:lnTo>
                  <a:lnTo>
                    <a:pt x="549208" y="649558"/>
                  </a:lnTo>
                  <a:lnTo>
                    <a:pt x="555825" y="647024"/>
                  </a:lnTo>
                  <a:lnTo>
                    <a:pt x="562442" y="644494"/>
                  </a:lnTo>
                  <a:lnTo>
                    <a:pt x="569059" y="641967"/>
                  </a:lnTo>
                  <a:lnTo>
                    <a:pt x="575676" y="639443"/>
                  </a:lnTo>
                  <a:lnTo>
                    <a:pt x="582293" y="636923"/>
                  </a:lnTo>
                  <a:lnTo>
                    <a:pt x="588910" y="634406"/>
                  </a:lnTo>
                  <a:lnTo>
                    <a:pt x="595527" y="631892"/>
                  </a:lnTo>
                  <a:lnTo>
                    <a:pt x="602144" y="629382"/>
                  </a:lnTo>
                  <a:lnTo>
                    <a:pt x="608761" y="626876"/>
                  </a:lnTo>
                  <a:lnTo>
                    <a:pt x="615378" y="624373"/>
                  </a:lnTo>
                  <a:lnTo>
                    <a:pt x="621995" y="621874"/>
                  </a:lnTo>
                  <a:lnTo>
                    <a:pt x="628612" y="619378"/>
                  </a:lnTo>
                  <a:lnTo>
                    <a:pt x="635229" y="616885"/>
                  </a:lnTo>
                  <a:lnTo>
                    <a:pt x="641846" y="614396"/>
                  </a:lnTo>
                  <a:lnTo>
                    <a:pt x="648462" y="611909"/>
                  </a:lnTo>
                  <a:lnTo>
                    <a:pt x="655079" y="609424"/>
                  </a:lnTo>
                  <a:lnTo>
                    <a:pt x="661696" y="606942"/>
                  </a:lnTo>
                  <a:lnTo>
                    <a:pt x="668313" y="604461"/>
                  </a:lnTo>
                  <a:lnTo>
                    <a:pt x="674930" y="601981"/>
                  </a:lnTo>
                  <a:lnTo>
                    <a:pt x="681547" y="599502"/>
                  </a:lnTo>
                  <a:lnTo>
                    <a:pt x="688164" y="597024"/>
                  </a:lnTo>
                  <a:lnTo>
                    <a:pt x="694781" y="594544"/>
                  </a:lnTo>
                  <a:lnTo>
                    <a:pt x="701398" y="592063"/>
                  </a:lnTo>
                  <a:lnTo>
                    <a:pt x="708015" y="589580"/>
                  </a:lnTo>
                  <a:lnTo>
                    <a:pt x="714632" y="587095"/>
                  </a:lnTo>
                  <a:lnTo>
                    <a:pt x="721249" y="584605"/>
                  </a:lnTo>
                  <a:lnTo>
                    <a:pt x="727866" y="582111"/>
                  </a:lnTo>
                  <a:lnTo>
                    <a:pt x="734483" y="579611"/>
                  </a:lnTo>
                  <a:lnTo>
                    <a:pt x="741100" y="577105"/>
                  </a:lnTo>
                  <a:lnTo>
                    <a:pt x="747717" y="574591"/>
                  </a:lnTo>
                  <a:lnTo>
                    <a:pt x="754334" y="572068"/>
                  </a:lnTo>
                  <a:lnTo>
                    <a:pt x="760951" y="569535"/>
                  </a:lnTo>
                  <a:lnTo>
                    <a:pt x="767568" y="566992"/>
                  </a:lnTo>
                  <a:lnTo>
                    <a:pt x="774185" y="564436"/>
                  </a:lnTo>
                  <a:lnTo>
                    <a:pt x="780802" y="561867"/>
                  </a:lnTo>
                  <a:lnTo>
                    <a:pt x="787419" y="559284"/>
                  </a:lnTo>
                  <a:lnTo>
                    <a:pt x="794036" y="556685"/>
                  </a:lnTo>
                  <a:lnTo>
                    <a:pt x="800653" y="554071"/>
                  </a:lnTo>
                  <a:lnTo>
                    <a:pt x="807270" y="551438"/>
                  </a:lnTo>
                  <a:lnTo>
                    <a:pt x="813887" y="548787"/>
                  </a:lnTo>
                  <a:lnTo>
                    <a:pt x="820504" y="546117"/>
                  </a:lnTo>
                  <a:lnTo>
                    <a:pt x="827121" y="543427"/>
                  </a:lnTo>
                  <a:lnTo>
                    <a:pt x="833738" y="540715"/>
                  </a:lnTo>
                  <a:lnTo>
                    <a:pt x="840355" y="537981"/>
                  </a:lnTo>
                  <a:lnTo>
                    <a:pt x="846972" y="535225"/>
                  </a:lnTo>
                  <a:lnTo>
                    <a:pt x="853589" y="532445"/>
                  </a:lnTo>
                  <a:lnTo>
                    <a:pt x="860206" y="529641"/>
                  </a:lnTo>
                  <a:lnTo>
                    <a:pt x="866822" y="526813"/>
                  </a:lnTo>
                  <a:lnTo>
                    <a:pt x="873439" y="523959"/>
                  </a:lnTo>
                  <a:lnTo>
                    <a:pt x="880056" y="521081"/>
                  </a:lnTo>
                  <a:lnTo>
                    <a:pt x="886673" y="518177"/>
                  </a:lnTo>
                  <a:lnTo>
                    <a:pt x="893290" y="515247"/>
                  </a:lnTo>
                  <a:lnTo>
                    <a:pt x="899907" y="512291"/>
                  </a:lnTo>
                  <a:lnTo>
                    <a:pt x="906524" y="509309"/>
                  </a:lnTo>
                  <a:lnTo>
                    <a:pt x="913141" y="506300"/>
                  </a:lnTo>
                  <a:lnTo>
                    <a:pt x="919758" y="503266"/>
                  </a:lnTo>
                  <a:lnTo>
                    <a:pt x="926375" y="500205"/>
                  </a:lnTo>
                  <a:lnTo>
                    <a:pt x="932992" y="497119"/>
                  </a:lnTo>
                  <a:lnTo>
                    <a:pt x="939609" y="494007"/>
                  </a:lnTo>
                  <a:lnTo>
                    <a:pt x="946226" y="490870"/>
                  </a:lnTo>
                  <a:lnTo>
                    <a:pt x="952843" y="487708"/>
                  </a:lnTo>
                  <a:lnTo>
                    <a:pt x="959460" y="484521"/>
                  </a:lnTo>
                  <a:lnTo>
                    <a:pt x="966077" y="481309"/>
                  </a:lnTo>
                  <a:lnTo>
                    <a:pt x="972694" y="478074"/>
                  </a:lnTo>
                  <a:lnTo>
                    <a:pt x="979311" y="474815"/>
                  </a:lnTo>
                  <a:lnTo>
                    <a:pt x="985928" y="471533"/>
                  </a:lnTo>
                  <a:lnTo>
                    <a:pt x="992545" y="468228"/>
                  </a:lnTo>
                  <a:lnTo>
                    <a:pt x="999162" y="464902"/>
                  </a:lnTo>
                  <a:lnTo>
                    <a:pt x="1005779" y="461553"/>
                  </a:lnTo>
                  <a:lnTo>
                    <a:pt x="1012396" y="458184"/>
                  </a:lnTo>
                  <a:lnTo>
                    <a:pt x="1019013" y="454794"/>
                  </a:lnTo>
                  <a:lnTo>
                    <a:pt x="1025630" y="451385"/>
                  </a:lnTo>
                  <a:lnTo>
                    <a:pt x="1032247" y="447956"/>
                  </a:lnTo>
                  <a:lnTo>
                    <a:pt x="1038864" y="444508"/>
                  </a:lnTo>
                  <a:lnTo>
                    <a:pt x="1045481" y="441041"/>
                  </a:lnTo>
                  <a:lnTo>
                    <a:pt x="1052098" y="437557"/>
                  </a:lnTo>
                  <a:lnTo>
                    <a:pt x="1058715" y="434056"/>
                  </a:lnTo>
                  <a:lnTo>
                    <a:pt x="1065332" y="430538"/>
                  </a:lnTo>
                  <a:lnTo>
                    <a:pt x="1071949" y="427004"/>
                  </a:lnTo>
                  <a:lnTo>
                    <a:pt x="1078566" y="423454"/>
                  </a:lnTo>
                  <a:lnTo>
                    <a:pt x="1085182" y="419889"/>
                  </a:lnTo>
                  <a:lnTo>
                    <a:pt x="1091799" y="416309"/>
                  </a:lnTo>
                  <a:lnTo>
                    <a:pt x="1098416" y="412716"/>
                  </a:lnTo>
                  <a:lnTo>
                    <a:pt x="1105033" y="409108"/>
                  </a:lnTo>
                  <a:lnTo>
                    <a:pt x="1111650" y="405487"/>
                  </a:lnTo>
                  <a:lnTo>
                    <a:pt x="1118267" y="401854"/>
                  </a:lnTo>
                  <a:lnTo>
                    <a:pt x="1124884" y="398208"/>
                  </a:lnTo>
                  <a:lnTo>
                    <a:pt x="1131501" y="394550"/>
                  </a:lnTo>
                  <a:lnTo>
                    <a:pt x="1138118" y="390880"/>
                  </a:lnTo>
                  <a:lnTo>
                    <a:pt x="1144735" y="387200"/>
                  </a:lnTo>
                  <a:lnTo>
                    <a:pt x="1151352" y="383508"/>
                  </a:lnTo>
                  <a:lnTo>
                    <a:pt x="1157969" y="379807"/>
                  </a:lnTo>
                  <a:lnTo>
                    <a:pt x="1164586" y="376095"/>
                  </a:lnTo>
                  <a:lnTo>
                    <a:pt x="1171203" y="372374"/>
                  </a:lnTo>
                  <a:lnTo>
                    <a:pt x="1177820" y="368643"/>
                  </a:lnTo>
                  <a:lnTo>
                    <a:pt x="1184437" y="364904"/>
                  </a:lnTo>
                  <a:lnTo>
                    <a:pt x="1191054" y="361155"/>
                  </a:lnTo>
                  <a:lnTo>
                    <a:pt x="1197671" y="357399"/>
                  </a:lnTo>
                  <a:lnTo>
                    <a:pt x="1204288" y="353634"/>
                  </a:lnTo>
                  <a:lnTo>
                    <a:pt x="1210905" y="349861"/>
                  </a:lnTo>
                  <a:lnTo>
                    <a:pt x="1217522" y="346081"/>
                  </a:lnTo>
                  <a:lnTo>
                    <a:pt x="1224139" y="342294"/>
                  </a:lnTo>
                  <a:lnTo>
                    <a:pt x="1230756" y="338500"/>
                  </a:lnTo>
                  <a:lnTo>
                    <a:pt x="1237373" y="334699"/>
                  </a:lnTo>
                  <a:lnTo>
                    <a:pt x="1243990" y="330891"/>
                  </a:lnTo>
                  <a:lnTo>
                    <a:pt x="1250607" y="327077"/>
                  </a:lnTo>
                  <a:lnTo>
                    <a:pt x="1257224" y="323257"/>
                  </a:lnTo>
                  <a:lnTo>
                    <a:pt x="1263841" y="319431"/>
                  </a:lnTo>
                  <a:lnTo>
                    <a:pt x="1270458" y="315600"/>
                  </a:lnTo>
                  <a:lnTo>
                    <a:pt x="1277075" y="311763"/>
                  </a:lnTo>
                  <a:lnTo>
                    <a:pt x="1283692" y="307920"/>
                  </a:lnTo>
                  <a:lnTo>
                    <a:pt x="1290309" y="304073"/>
                  </a:lnTo>
                  <a:lnTo>
                    <a:pt x="1296925" y="300220"/>
                  </a:lnTo>
                  <a:lnTo>
                    <a:pt x="1303542" y="296363"/>
                  </a:lnTo>
                  <a:lnTo>
                    <a:pt x="1310159" y="292501"/>
                  </a:lnTo>
                  <a:lnTo>
                    <a:pt x="1316776" y="288635"/>
                  </a:lnTo>
                  <a:lnTo>
                    <a:pt x="1323393" y="284764"/>
                  </a:lnTo>
                  <a:lnTo>
                    <a:pt x="1330010" y="280889"/>
                  </a:lnTo>
                  <a:lnTo>
                    <a:pt x="1336627" y="277010"/>
                  </a:lnTo>
                  <a:lnTo>
                    <a:pt x="1343244" y="273128"/>
                  </a:lnTo>
                  <a:lnTo>
                    <a:pt x="1349861" y="269241"/>
                  </a:lnTo>
                  <a:lnTo>
                    <a:pt x="1356478" y="265351"/>
                  </a:lnTo>
                  <a:lnTo>
                    <a:pt x="1363095" y="261457"/>
                  </a:lnTo>
                  <a:lnTo>
                    <a:pt x="1369712" y="257560"/>
                  </a:lnTo>
                  <a:lnTo>
                    <a:pt x="1376329" y="253659"/>
                  </a:lnTo>
                  <a:lnTo>
                    <a:pt x="1382946" y="249755"/>
                  </a:lnTo>
                  <a:lnTo>
                    <a:pt x="1389563" y="245848"/>
                  </a:lnTo>
                  <a:lnTo>
                    <a:pt x="1396180" y="241938"/>
                  </a:lnTo>
                  <a:lnTo>
                    <a:pt x="1402797" y="238025"/>
                  </a:lnTo>
                  <a:lnTo>
                    <a:pt x="1409414" y="234109"/>
                  </a:lnTo>
                  <a:lnTo>
                    <a:pt x="1416031" y="230191"/>
                  </a:lnTo>
                  <a:lnTo>
                    <a:pt x="1422648" y="226269"/>
                  </a:lnTo>
                  <a:lnTo>
                    <a:pt x="1429265" y="222346"/>
                  </a:lnTo>
                  <a:lnTo>
                    <a:pt x="1435882" y="218419"/>
                  </a:lnTo>
                  <a:lnTo>
                    <a:pt x="1442499" y="214490"/>
                  </a:lnTo>
                  <a:lnTo>
                    <a:pt x="1449116" y="210559"/>
                  </a:lnTo>
                  <a:lnTo>
                    <a:pt x="1455733" y="206625"/>
                  </a:lnTo>
                  <a:lnTo>
                    <a:pt x="1462350" y="202690"/>
                  </a:lnTo>
                  <a:lnTo>
                    <a:pt x="1468967" y="198752"/>
                  </a:lnTo>
                  <a:lnTo>
                    <a:pt x="1475584" y="194811"/>
                  </a:lnTo>
                  <a:lnTo>
                    <a:pt x="1482201" y="190869"/>
                  </a:lnTo>
                  <a:lnTo>
                    <a:pt x="1488818" y="186925"/>
                  </a:lnTo>
                  <a:lnTo>
                    <a:pt x="1495435" y="182979"/>
                  </a:lnTo>
                  <a:lnTo>
                    <a:pt x="1502052" y="179031"/>
                  </a:lnTo>
                  <a:lnTo>
                    <a:pt x="1508669" y="175081"/>
                  </a:lnTo>
                  <a:lnTo>
                    <a:pt x="1515285" y="171129"/>
                  </a:lnTo>
                  <a:lnTo>
                    <a:pt x="1521902" y="167176"/>
                  </a:lnTo>
                  <a:lnTo>
                    <a:pt x="1528519" y="163221"/>
                  </a:lnTo>
                  <a:lnTo>
                    <a:pt x="1535136" y="159264"/>
                  </a:lnTo>
                  <a:lnTo>
                    <a:pt x="1541753" y="155305"/>
                  </a:lnTo>
                  <a:lnTo>
                    <a:pt x="1548370" y="151345"/>
                  </a:lnTo>
                  <a:lnTo>
                    <a:pt x="1554987" y="147384"/>
                  </a:lnTo>
                  <a:lnTo>
                    <a:pt x="1561604" y="143421"/>
                  </a:lnTo>
                  <a:lnTo>
                    <a:pt x="1568221" y="139456"/>
                  </a:lnTo>
                  <a:lnTo>
                    <a:pt x="1574838" y="135490"/>
                  </a:lnTo>
                  <a:lnTo>
                    <a:pt x="1581455" y="131523"/>
                  </a:lnTo>
                  <a:lnTo>
                    <a:pt x="1588072" y="127554"/>
                  </a:lnTo>
                  <a:lnTo>
                    <a:pt x="1594689" y="123584"/>
                  </a:lnTo>
                  <a:lnTo>
                    <a:pt x="1601306" y="119613"/>
                  </a:lnTo>
                  <a:lnTo>
                    <a:pt x="1607923" y="115641"/>
                  </a:lnTo>
                  <a:lnTo>
                    <a:pt x="1614540" y="111667"/>
                  </a:lnTo>
                  <a:lnTo>
                    <a:pt x="1621157" y="107692"/>
                  </a:lnTo>
                  <a:lnTo>
                    <a:pt x="1627774" y="103716"/>
                  </a:lnTo>
                  <a:lnTo>
                    <a:pt x="1634391" y="99738"/>
                  </a:lnTo>
                  <a:lnTo>
                    <a:pt x="1641008" y="95760"/>
                  </a:lnTo>
                  <a:lnTo>
                    <a:pt x="1647625" y="91781"/>
                  </a:lnTo>
                  <a:lnTo>
                    <a:pt x="1654242" y="87800"/>
                  </a:lnTo>
                  <a:lnTo>
                    <a:pt x="1660859" y="83818"/>
                  </a:lnTo>
                  <a:lnTo>
                    <a:pt x="1667476" y="79836"/>
                  </a:lnTo>
                  <a:lnTo>
                    <a:pt x="1674093" y="75852"/>
                  </a:lnTo>
                  <a:lnTo>
                    <a:pt x="1680710" y="71868"/>
                  </a:lnTo>
                  <a:lnTo>
                    <a:pt x="1687327" y="67882"/>
                  </a:lnTo>
                  <a:lnTo>
                    <a:pt x="1693944" y="63896"/>
                  </a:lnTo>
                  <a:lnTo>
                    <a:pt x="1700561" y="59908"/>
                  </a:lnTo>
                  <a:lnTo>
                    <a:pt x="1707178" y="55920"/>
                  </a:lnTo>
                  <a:lnTo>
                    <a:pt x="1713795" y="51931"/>
                  </a:lnTo>
                  <a:lnTo>
                    <a:pt x="1720412" y="47941"/>
                  </a:lnTo>
                  <a:lnTo>
                    <a:pt x="1727029" y="43950"/>
                  </a:lnTo>
                  <a:lnTo>
                    <a:pt x="1733645" y="39958"/>
                  </a:lnTo>
                  <a:lnTo>
                    <a:pt x="1740262" y="35966"/>
                  </a:lnTo>
                  <a:lnTo>
                    <a:pt x="1746879" y="31973"/>
                  </a:lnTo>
                  <a:lnTo>
                    <a:pt x="1753496" y="27978"/>
                  </a:lnTo>
                  <a:lnTo>
                    <a:pt x="1760113" y="23984"/>
                  </a:lnTo>
                  <a:lnTo>
                    <a:pt x="1766730" y="19988"/>
                  </a:lnTo>
                  <a:lnTo>
                    <a:pt x="1773347" y="15992"/>
                  </a:lnTo>
                  <a:lnTo>
                    <a:pt x="1779964" y="11995"/>
                  </a:lnTo>
                  <a:lnTo>
                    <a:pt x="1786581" y="7997"/>
                  </a:lnTo>
                  <a:lnTo>
                    <a:pt x="1793198" y="3999"/>
                  </a:lnTo>
                  <a:lnTo>
                    <a:pt x="1799815" y="0"/>
                  </a:lnTo>
                  <a:lnTo>
                    <a:pt x="1799815" y="318407"/>
                  </a:lnTo>
                  <a:lnTo>
                    <a:pt x="1793198" y="320761"/>
                  </a:lnTo>
                  <a:lnTo>
                    <a:pt x="1786581" y="323115"/>
                  </a:lnTo>
                  <a:lnTo>
                    <a:pt x="1779964" y="325468"/>
                  </a:lnTo>
                  <a:lnTo>
                    <a:pt x="1773347" y="327820"/>
                  </a:lnTo>
                  <a:lnTo>
                    <a:pt x="1766730" y="330171"/>
                  </a:lnTo>
                  <a:lnTo>
                    <a:pt x="1760113" y="332521"/>
                  </a:lnTo>
                  <a:lnTo>
                    <a:pt x="1753496" y="334871"/>
                  </a:lnTo>
                  <a:lnTo>
                    <a:pt x="1746879" y="337220"/>
                  </a:lnTo>
                  <a:lnTo>
                    <a:pt x="1740262" y="339568"/>
                  </a:lnTo>
                  <a:lnTo>
                    <a:pt x="1733645" y="341916"/>
                  </a:lnTo>
                  <a:lnTo>
                    <a:pt x="1727029" y="344262"/>
                  </a:lnTo>
                  <a:lnTo>
                    <a:pt x="1720412" y="346608"/>
                  </a:lnTo>
                  <a:lnTo>
                    <a:pt x="1713795" y="348952"/>
                  </a:lnTo>
                  <a:lnTo>
                    <a:pt x="1707178" y="351296"/>
                  </a:lnTo>
                  <a:lnTo>
                    <a:pt x="1700561" y="353638"/>
                  </a:lnTo>
                  <a:lnTo>
                    <a:pt x="1693944" y="355979"/>
                  </a:lnTo>
                  <a:lnTo>
                    <a:pt x="1687327" y="358319"/>
                  </a:lnTo>
                  <a:lnTo>
                    <a:pt x="1680710" y="360658"/>
                  </a:lnTo>
                  <a:lnTo>
                    <a:pt x="1674093" y="362996"/>
                  </a:lnTo>
                  <a:lnTo>
                    <a:pt x="1667476" y="365333"/>
                  </a:lnTo>
                  <a:lnTo>
                    <a:pt x="1660859" y="367668"/>
                  </a:lnTo>
                  <a:lnTo>
                    <a:pt x="1654242" y="370001"/>
                  </a:lnTo>
                  <a:lnTo>
                    <a:pt x="1647625" y="372334"/>
                  </a:lnTo>
                  <a:lnTo>
                    <a:pt x="1641008" y="374664"/>
                  </a:lnTo>
                  <a:lnTo>
                    <a:pt x="1634391" y="376994"/>
                  </a:lnTo>
                  <a:lnTo>
                    <a:pt x="1627774" y="379321"/>
                  </a:lnTo>
                  <a:lnTo>
                    <a:pt x="1621157" y="381647"/>
                  </a:lnTo>
                  <a:lnTo>
                    <a:pt x="1614540" y="383971"/>
                  </a:lnTo>
                  <a:lnTo>
                    <a:pt x="1607923" y="386294"/>
                  </a:lnTo>
                  <a:lnTo>
                    <a:pt x="1601306" y="388614"/>
                  </a:lnTo>
                  <a:lnTo>
                    <a:pt x="1594689" y="390933"/>
                  </a:lnTo>
                  <a:lnTo>
                    <a:pt x="1588072" y="393249"/>
                  </a:lnTo>
                  <a:lnTo>
                    <a:pt x="1581455" y="395564"/>
                  </a:lnTo>
                  <a:lnTo>
                    <a:pt x="1574838" y="397876"/>
                  </a:lnTo>
                  <a:lnTo>
                    <a:pt x="1568221" y="400186"/>
                  </a:lnTo>
                  <a:lnTo>
                    <a:pt x="1561604" y="402494"/>
                  </a:lnTo>
                  <a:lnTo>
                    <a:pt x="1554987" y="404800"/>
                  </a:lnTo>
                  <a:lnTo>
                    <a:pt x="1548370" y="407103"/>
                  </a:lnTo>
                  <a:lnTo>
                    <a:pt x="1541753" y="409403"/>
                  </a:lnTo>
                  <a:lnTo>
                    <a:pt x="1535136" y="411701"/>
                  </a:lnTo>
                  <a:lnTo>
                    <a:pt x="1528519" y="413996"/>
                  </a:lnTo>
                  <a:lnTo>
                    <a:pt x="1521902" y="416288"/>
                  </a:lnTo>
                  <a:lnTo>
                    <a:pt x="1515285" y="418578"/>
                  </a:lnTo>
                  <a:lnTo>
                    <a:pt x="1508669" y="420864"/>
                  </a:lnTo>
                  <a:lnTo>
                    <a:pt x="1502052" y="423147"/>
                  </a:lnTo>
                  <a:lnTo>
                    <a:pt x="1495435" y="425427"/>
                  </a:lnTo>
                  <a:lnTo>
                    <a:pt x="1488818" y="427704"/>
                  </a:lnTo>
                  <a:lnTo>
                    <a:pt x="1482201" y="429977"/>
                  </a:lnTo>
                  <a:lnTo>
                    <a:pt x="1475584" y="432247"/>
                  </a:lnTo>
                  <a:lnTo>
                    <a:pt x="1468967" y="434513"/>
                  </a:lnTo>
                  <a:lnTo>
                    <a:pt x="1462350" y="436776"/>
                  </a:lnTo>
                  <a:lnTo>
                    <a:pt x="1455733" y="439035"/>
                  </a:lnTo>
                  <a:lnTo>
                    <a:pt x="1449116" y="441289"/>
                  </a:lnTo>
                  <a:lnTo>
                    <a:pt x="1442499" y="443540"/>
                  </a:lnTo>
                  <a:lnTo>
                    <a:pt x="1435882" y="445786"/>
                  </a:lnTo>
                  <a:lnTo>
                    <a:pt x="1429265" y="448028"/>
                  </a:lnTo>
                  <a:lnTo>
                    <a:pt x="1422648" y="450266"/>
                  </a:lnTo>
                  <a:lnTo>
                    <a:pt x="1416031" y="452499"/>
                  </a:lnTo>
                  <a:lnTo>
                    <a:pt x="1409414" y="454728"/>
                  </a:lnTo>
                  <a:lnTo>
                    <a:pt x="1402797" y="456951"/>
                  </a:lnTo>
                  <a:lnTo>
                    <a:pt x="1396180" y="459170"/>
                  </a:lnTo>
                  <a:lnTo>
                    <a:pt x="1389563" y="461384"/>
                  </a:lnTo>
                  <a:lnTo>
                    <a:pt x="1382946" y="463592"/>
                  </a:lnTo>
                  <a:lnTo>
                    <a:pt x="1376329" y="465796"/>
                  </a:lnTo>
                  <a:lnTo>
                    <a:pt x="1369712" y="467994"/>
                  </a:lnTo>
                  <a:lnTo>
                    <a:pt x="1363095" y="470186"/>
                  </a:lnTo>
                  <a:lnTo>
                    <a:pt x="1356478" y="472373"/>
                  </a:lnTo>
                  <a:lnTo>
                    <a:pt x="1349861" y="474554"/>
                  </a:lnTo>
                  <a:lnTo>
                    <a:pt x="1343244" y="476729"/>
                  </a:lnTo>
                  <a:lnTo>
                    <a:pt x="1336627" y="478898"/>
                  </a:lnTo>
                  <a:lnTo>
                    <a:pt x="1330010" y="481061"/>
                  </a:lnTo>
                  <a:lnTo>
                    <a:pt x="1323393" y="483218"/>
                  </a:lnTo>
                  <a:lnTo>
                    <a:pt x="1316776" y="485368"/>
                  </a:lnTo>
                  <a:lnTo>
                    <a:pt x="1310159" y="487512"/>
                  </a:lnTo>
                  <a:lnTo>
                    <a:pt x="1303542" y="489650"/>
                  </a:lnTo>
                  <a:lnTo>
                    <a:pt x="1296925" y="491781"/>
                  </a:lnTo>
                  <a:lnTo>
                    <a:pt x="1290309" y="493906"/>
                  </a:lnTo>
                  <a:lnTo>
                    <a:pt x="1283692" y="496023"/>
                  </a:lnTo>
                  <a:lnTo>
                    <a:pt x="1277075" y="498134"/>
                  </a:lnTo>
                  <a:lnTo>
                    <a:pt x="1270458" y="500238"/>
                  </a:lnTo>
                  <a:lnTo>
                    <a:pt x="1263841" y="502336"/>
                  </a:lnTo>
                  <a:lnTo>
                    <a:pt x="1257224" y="504426"/>
                  </a:lnTo>
                  <a:lnTo>
                    <a:pt x="1250607" y="506510"/>
                  </a:lnTo>
                  <a:lnTo>
                    <a:pt x="1243990" y="508586"/>
                  </a:lnTo>
                  <a:lnTo>
                    <a:pt x="1237373" y="510656"/>
                  </a:lnTo>
                  <a:lnTo>
                    <a:pt x="1230756" y="512718"/>
                  </a:lnTo>
                  <a:lnTo>
                    <a:pt x="1224139" y="514774"/>
                  </a:lnTo>
                  <a:lnTo>
                    <a:pt x="1217522" y="516823"/>
                  </a:lnTo>
                  <a:lnTo>
                    <a:pt x="1210905" y="518866"/>
                  </a:lnTo>
                  <a:lnTo>
                    <a:pt x="1204288" y="520901"/>
                  </a:lnTo>
                  <a:lnTo>
                    <a:pt x="1197671" y="522930"/>
                  </a:lnTo>
                  <a:lnTo>
                    <a:pt x="1191054" y="524953"/>
                  </a:lnTo>
                  <a:lnTo>
                    <a:pt x="1184437" y="526969"/>
                  </a:lnTo>
                  <a:lnTo>
                    <a:pt x="1177820" y="528979"/>
                  </a:lnTo>
                  <a:lnTo>
                    <a:pt x="1171203" y="530984"/>
                  </a:lnTo>
                  <a:lnTo>
                    <a:pt x="1164586" y="532982"/>
                  </a:lnTo>
                  <a:lnTo>
                    <a:pt x="1157969" y="534975"/>
                  </a:lnTo>
                  <a:lnTo>
                    <a:pt x="1151352" y="536963"/>
                  </a:lnTo>
                  <a:lnTo>
                    <a:pt x="1144735" y="538945"/>
                  </a:lnTo>
                  <a:lnTo>
                    <a:pt x="1138118" y="540923"/>
                  </a:lnTo>
                  <a:lnTo>
                    <a:pt x="1131501" y="542897"/>
                  </a:lnTo>
                  <a:lnTo>
                    <a:pt x="1124884" y="544866"/>
                  </a:lnTo>
                  <a:lnTo>
                    <a:pt x="1118267" y="546832"/>
                  </a:lnTo>
                  <a:lnTo>
                    <a:pt x="1111650" y="548794"/>
                  </a:lnTo>
                  <a:lnTo>
                    <a:pt x="1105033" y="550754"/>
                  </a:lnTo>
                  <a:lnTo>
                    <a:pt x="1098416" y="552711"/>
                  </a:lnTo>
                  <a:lnTo>
                    <a:pt x="1091799" y="554666"/>
                  </a:lnTo>
                  <a:lnTo>
                    <a:pt x="1085182" y="556620"/>
                  </a:lnTo>
                  <a:lnTo>
                    <a:pt x="1078566" y="558572"/>
                  </a:lnTo>
                  <a:lnTo>
                    <a:pt x="1071949" y="560524"/>
                  </a:lnTo>
                  <a:lnTo>
                    <a:pt x="1065332" y="562476"/>
                  </a:lnTo>
                  <a:lnTo>
                    <a:pt x="1058715" y="564429"/>
                  </a:lnTo>
                  <a:lnTo>
                    <a:pt x="1052098" y="566383"/>
                  </a:lnTo>
                  <a:lnTo>
                    <a:pt x="1045481" y="568339"/>
                  </a:lnTo>
                  <a:lnTo>
                    <a:pt x="1038864" y="570297"/>
                  </a:lnTo>
                  <a:lnTo>
                    <a:pt x="1032247" y="572258"/>
                  </a:lnTo>
                  <a:lnTo>
                    <a:pt x="1025630" y="574222"/>
                  </a:lnTo>
                  <a:lnTo>
                    <a:pt x="1019013" y="576191"/>
                  </a:lnTo>
                  <a:lnTo>
                    <a:pt x="1012396" y="578165"/>
                  </a:lnTo>
                  <a:lnTo>
                    <a:pt x="1005779" y="580145"/>
                  </a:lnTo>
                  <a:lnTo>
                    <a:pt x="999162" y="582130"/>
                  </a:lnTo>
                  <a:lnTo>
                    <a:pt x="992545" y="584123"/>
                  </a:lnTo>
                  <a:lnTo>
                    <a:pt x="985928" y="586123"/>
                  </a:lnTo>
                  <a:lnTo>
                    <a:pt x="979311" y="588132"/>
                  </a:lnTo>
                  <a:lnTo>
                    <a:pt x="972694" y="590149"/>
                  </a:lnTo>
                  <a:lnTo>
                    <a:pt x="966077" y="592176"/>
                  </a:lnTo>
                  <a:lnTo>
                    <a:pt x="959460" y="594214"/>
                  </a:lnTo>
                  <a:lnTo>
                    <a:pt x="952843" y="596262"/>
                  </a:lnTo>
                  <a:lnTo>
                    <a:pt x="946226" y="598322"/>
                  </a:lnTo>
                  <a:lnTo>
                    <a:pt x="939609" y="600394"/>
                  </a:lnTo>
                  <a:lnTo>
                    <a:pt x="932992" y="602479"/>
                  </a:lnTo>
                  <a:lnTo>
                    <a:pt x="926375" y="604577"/>
                  </a:lnTo>
                  <a:lnTo>
                    <a:pt x="919758" y="606690"/>
                  </a:lnTo>
                  <a:lnTo>
                    <a:pt x="913141" y="608817"/>
                  </a:lnTo>
                  <a:lnTo>
                    <a:pt x="906524" y="610959"/>
                  </a:lnTo>
                  <a:lnTo>
                    <a:pt x="899907" y="613117"/>
                  </a:lnTo>
                  <a:lnTo>
                    <a:pt x="893290" y="615291"/>
                  </a:lnTo>
                  <a:lnTo>
                    <a:pt x="886673" y="617482"/>
                  </a:lnTo>
                  <a:lnTo>
                    <a:pt x="880056" y="619690"/>
                  </a:lnTo>
                  <a:lnTo>
                    <a:pt x="873439" y="621916"/>
                  </a:lnTo>
                  <a:lnTo>
                    <a:pt x="866822" y="624161"/>
                  </a:lnTo>
                  <a:lnTo>
                    <a:pt x="860206" y="626423"/>
                  </a:lnTo>
                  <a:lnTo>
                    <a:pt x="853589" y="628705"/>
                  </a:lnTo>
                  <a:lnTo>
                    <a:pt x="846972" y="631006"/>
                  </a:lnTo>
                  <a:lnTo>
                    <a:pt x="840355" y="633327"/>
                  </a:lnTo>
                  <a:lnTo>
                    <a:pt x="833738" y="635668"/>
                  </a:lnTo>
                  <a:lnTo>
                    <a:pt x="827121" y="638029"/>
                  </a:lnTo>
                  <a:lnTo>
                    <a:pt x="820504" y="640411"/>
                  </a:lnTo>
                  <a:lnTo>
                    <a:pt x="813887" y="642814"/>
                  </a:lnTo>
                  <a:lnTo>
                    <a:pt x="807270" y="645237"/>
                  </a:lnTo>
                  <a:lnTo>
                    <a:pt x="800653" y="647683"/>
                  </a:lnTo>
                  <a:lnTo>
                    <a:pt x="794036" y="650149"/>
                  </a:lnTo>
                  <a:lnTo>
                    <a:pt x="787419" y="652638"/>
                  </a:lnTo>
                  <a:lnTo>
                    <a:pt x="780802" y="655148"/>
                  </a:lnTo>
                  <a:lnTo>
                    <a:pt x="774185" y="657680"/>
                  </a:lnTo>
                  <a:lnTo>
                    <a:pt x="767568" y="660234"/>
                  </a:lnTo>
                  <a:lnTo>
                    <a:pt x="760951" y="662811"/>
                  </a:lnTo>
                  <a:lnTo>
                    <a:pt x="754334" y="665409"/>
                  </a:lnTo>
                  <a:lnTo>
                    <a:pt x="747717" y="668030"/>
                  </a:lnTo>
                  <a:lnTo>
                    <a:pt x="741100" y="670673"/>
                  </a:lnTo>
                  <a:lnTo>
                    <a:pt x="734483" y="673339"/>
                  </a:lnTo>
                  <a:lnTo>
                    <a:pt x="727866" y="676027"/>
                  </a:lnTo>
                  <a:lnTo>
                    <a:pt x="721249" y="678737"/>
                  </a:lnTo>
                  <a:lnTo>
                    <a:pt x="714632" y="681469"/>
                  </a:lnTo>
                  <a:lnTo>
                    <a:pt x="708015" y="684224"/>
                  </a:lnTo>
                  <a:lnTo>
                    <a:pt x="701398" y="687001"/>
                  </a:lnTo>
                  <a:lnTo>
                    <a:pt x="694781" y="689800"/>
                  </a:lnTo>
                  <a:lnTo>
                    <a:pt x="688164" y="692620"/>
                  </a:lnTo>
                  <a:lnTo>
                    <a:pt x="681547" y="695463"/>
                  </a:lnTo>
                  <a:lnTo>
                    <a:pt x="674930" y="698327"/>
                  </a:lnTo>
                  <a:lnTo>
                    <a:pt x="668313" y="701213"/>
                  </a:lnTo>
                  <a:lnTo>
                    <a:pt x="661696" y="704121"/>
                  </a:lnTo>
                  <a:lnTo>
                    <a:pt x="655079" y="707049"/>
                  </a:lnTo>
                  <a:lnTo>
                    <a:pt x="648462" y="709999"/>
                  </a:lnTo>
                  <a:lnTo>
                    <a:pt x="641846" y="712970"/>
                  </a:lnTo>
                  <a:lnTo>
                    <a:pt x="635229" y="715961"/>
                  </a:lnTo>
                  <a:lnTo>
                    <a:pt x="628612" y="718973"/>
                  </a:lnTo>
                  <a:lnTo>
                    <a:pt x="621995" y="722005"/>
                  </a:lnTo>
                  <a:lnTo>
                    <a:pt x="615378" y="725058"/>
                  </a:lnTo>
                  <a:lnTo>
                    <a:pt x="608761" y="728130"/>
                  </a:lnTo>
                  <a:lnTo>
                    <a:pt x="602144" y="731222"/>
                  </a:lnTo>
                  <a:lnTo>
                    <a:pt x="595527" y="734333"/>
                  </a:lnTo>
                  <a:lnTo>
                    <a:pt x="588910" y="737463"/>
                  </a:lnTo>
                  <a:lnTo>
                    <a:pt x="582293" y="740613"/>
                  </a:lnTo>
                  <a:lnTo>
                    <a:pt x="575676" y="743781"/>
                  </a:lnTo>
                  <a:lnTo>
                    <a:pt x="569059" y="746967"/>
                  </a:lnTo>
                  <a:lnTo>
                    <a:pt x="562442" y="750171"/>
                  </a:lnTo>
                  <a:lnTo>
                    <a:pt x="555825" y="753394"/>
                  </a:lnTo>
                  <a:lnTo>
                    <a:pt x="549208" y="756633"/>
                  </a:lnTo>
                  <a:lnTo>
                    <a:pt x="542591" y="759890"/>
                  </a:lnTo>
                  <a:lnTo>
                    <a:pt x="535974" y="763164"/>
                  </a:lnTo>
                  <a:lnTo>
                    <a:pt x="529357" y="766455"/>
                  </a:lnTo>
                  <a:lnTo>
                    <a:pt x="522740" y="769762"/>
                  </a:lnTo>
                  <a:lnTo>
                    <a:pt x="516123" y="773086"/>
                  </a:lnTo>
                  <a:lnTo>
                    <a:pt x="509506" y="776425"/>
                  </a:lnTo>
                  <a:lnTo>
                    <a:pt x="502889" y="779779"/>
                  </a:lnTo>
                  <a:lnTo>
                    <a:pt x="496272" y="783149"/>
                  </a:lnTo>
                  <a:lnTo>
                    <a:pt x="489655" y="786534"/>
                  </a:lnTo>
                  <a:lnTo>
                    <a:pt x="483038" y="789933"/>
                  </a:lnTo>
                  <a:lnTo>
                    <a:pt x="476421" y="793347"/>
                  </a:lnTo>
                  <a:lnTo>
                    <a:pt x="469804" y="796775"/>
                  </a:lnTo>
                  <a:lnTo>
                    <a:pt x="463187" y="800217"/>
                  </a:lnTo>
                  <a:lnTo>
                    <a:pt x="456570" y="803672"/>
                  </a:lnTo>
                  <a:lnTo>
                    <a:pt x="449953" y="807140"/>
                  </a:lnTo>
                  <a:lnTo>
                    <a:pt x="443336" y="810621"/>
                  </a:lnTo>
                  <a:lnTo>
                    <a:pt x="436719" y="814115"/>
                  </a:lnTo>
                  <a:lnTo>
                    <a:pt x="430103" y="817622"/>
                  </a:lnTo>
                  <a:lnTo>
                    <a:pt x="423486" y="821140"/>
                  </a:lnTo>
                  <a:lnTo>
                    <a:pt x="416869" y="824670"/>
                  </a:lnTo>
                  <a:lnTo>
                    <a:pt x="410252" y="828212"/>
                  </a:lnTo>
                  <a:lnTo>
                    <a:pt x="403635" y="831765"/>
                  </a:lnTo>
                  <a:lnTo>
                    <a:pt x="397018" y="835329"/>
                  </a:lnTo>
                  <a:lnTo>
                    <a:pt x="390401" y="838904"/>
                  </a:lnTo>
                  <a:lnTo>
                    <a:pt x="383784" y="842490"/>
                  </a:lnTo>
                  <a:lnTo>
                    <a:pt x="377167" y="846086"/>
                  </a:lnTo>
                  <a:lnTo>
                    <a:pt x="370550" y="849692"/>
                  </a:lnTo>
                  <a:lnTo>
                    <a:pt x="363933" y="853307"/>
                  </a:lnTo>
                  <a:lnTo>
                    <a:pt x="357316" y="856932"/>
                  </a:lnTo>
                  <a:lnTo>
                    <a:pt x="350699" y="860567"/>
                  </a:lnTo>
                  <a:lnTo>
                    <a:pt x="344082" y="864210"/>
                  </a:lnTo>
                  <a:lnTo>
                    <a:pt x="337465" y="867863"/>
                  </a:lnTo>
                  <a:lnTo>
                    <a:pt x="330848" y="871524"/>
                  </a:lnTo>
                  <a:lnTo>
                    <a:pt x="324231" y="875194"/>
                  </a:lnTo>
                  <a:lnTo>
                    <a:pt x="317614" y="878872"/>
                  </a:lnTo>
                  <a:lnTo>
                    <a:pt x="310997" y="882557"/>
                  </a:lnTo>
                  <a:lnTo>
                    <a:pt x="304380" y="886251"/>
                  </a:lnTo>
                  <a:lnTo>
                    <a:pt x="297763" y="889953"/>
                  </a:lnTo>
                  <a:lnTo>
                    <a:pt x="291146" y="893661"/>
                  </a:lnTo>
                  <a:lnTo>
                    <a:pt x="284529" y="897378"/>
                  </a:lnTo>
                  <a:lnTo>
                    <a:pt x="277912" y="901101"/>
                  </a:lnTo>
                  <a:lnTo>
                    <a:pt x="271295" y="904831"/>
                  </a:lnTo>
                  <a:lnTo>
                    <a:pt x="264678" y="908568"/>
                  </a:lnTo>
                  <a:lnTo>
                    <a:pt x="258061" y="912311"/>
                  </a:lnTo>
                  <a:lnTo>
                    <a:pt x="251444" y="916061"/>
                  </a:lnTo>
                  <a:lnTo>
                    <a:pt x="244827" y="919817"/>
                  </a:lnTo>
                  <a:lnTo>
                    <a:pt x="238210" y="923579"/>
                  </a:lnTo>
                  <a:lnTo>
                    <a:pt x="231593" y="927347"/>
                  </a:lnTo>
                  <a:lnTo>
                    <a:pt x="224976" y="931121"/>
                  </a:lnTo>
                  <a:lnTo>
                    <a:pt x="218359" y="934900"/>
                  </a:lnTo>
                  <a:lnTo>
                    <a:pt x="211743" y="938685"/>
                  </a:lnTo>
                  <a:lnTo>
                    <a:pt x="205126" y="942476"/>
                  </a:lnTo>
                  <a:lnTo>
                    <a:pt x="198509" y="946271"/>
                  </a:lnTo>
                  <a:lnTo>
                    <a:pt x="191892" y="950072"/>
                  </a:lnTo>
                  <a:lnTo>
                    <a:pt x="185275" y="953878"/>
                  </a:lnTo>
                  <a:lnTo>
                    <a:pt x="178658" y="957688"/>
                  </a:lnTo>
                  <a:lnTo>
                    <a:pt x="172041" y="961503"/>
                  </a:lnTo>
                  <a:lnTo>
                    <a:pt x="165424" y="965323"/>
                  </a:lnTo>
                  <a:lnTo>
                    <a:pt x="158807" y="969147"/>
                  </a:lnTo>
                  <a:lnTo>
                    <a:pt x="152190" y="972976"/>
                  </a:lnTo>
                  <a:lnTo>
                    <a:pt x="145573" y="976809"/>
                  </a:lnTo>
                  <a:lnTo>
                    <a:pt x="138956" y="980646"/>
                  </a:lnTo>
                  <a:lnTo>
                    <a:pt x="132339" y="984487"/>
                  </a:lnTo>
                  <a:lnTo>
                    <a:pt x="125722" y="988332"/>
                  </a:lnTo>
                  <a:lnTo>
                    <a:pt x="119105" y="992181"/>
                  </a:lnTo>
                  <a:lnTo>
                    <a:pt x="112488" y="996034"/>
                  </a:lnTo>
                  <a:lnTo>
                    <a:pt x="105871" y="999890"/>
                  </a:lnTo>
                  <a:lnTo>
                    <a:pt x="99254" y="1003750"/>
                  </a:lnTo>
                  <a:lnTo>
                    <a:pt x="92637" y="1007614"/>
                  </a:lnTo>
                  <a:lnTo>
                    <a:pt x="86020" y="1011481"/>
                  </a:lnTo>
                  <a:lnTo>
                    <a:pt x="79403" y="1015351"/>
                  </a:lnTo>
                  <a:lnTo>
                    <a:pt x="72786" y="1019225"/>
                  </a:lnTo>
                  <a:lnTo>
                    <a:pt x="66169" y="1023101"/>
                  </a:lnTo>
                  <a:lnTo>
                    <a:pt x="59552" y="1026981"/>
                  </a:lnTo>
                  <a:lnTo>
                    <a:pt x="52935" y="1030864"/>
                  </a:lnTo>
                  <a:lnTo>
                    <a:pt x="46318" y="1034750"/>
                  </a:lnTo>
                  <a:lnTo>
                    <a:pt x="39701" y="1038639"/>
                  </a:lnTo>
                  <a:lnTo>
                    <a:pt x="33084" y="1042530"/>
                  </a:lnTo>
                  <a:lnTo>
                    <a:pt x="26467" y="1046425"/>
                  </a:lnTo>
                  <a:lnTo>
                    <a:pt x="19850" y="1050322"/>
                  </a:lnTo>
                  <a:lnTo>
                    <a:pt x="13233" y="1054221"/>
                  </a:lnTo>
                  <a:lnTo>
                    <a:pt x="6616" y="1058124"/>
                  </a:lnTo>
                  <a:lnTo>
                    <a:pt x="0" y="1062029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973095" y="1364872"/>
              <a:ext cx="1799815" cy="858561"/>
            </a:xfrm>
            <a:custGeom>
              <a:avLst/>
              <a:pathLst>
                <a:path w="1799815" h="858561">
                  <a:moveTo>
                    <a:pt x="0" y="858561"/>
                  </a:moveTo>
                  <a:lnTo>
                    <a:pt x="6616" y="856104"/>
                  </a:lnTo>
                  <a:lnTo>
                    <a:pt x="13233" y="853646"/>
                  </a:lnTo>
                  <a:lnTo>
                    <a:pt x="19850" y="851187"/>
                  </a:lnTo>
                  <a:lnTo>
                    <a:pt x="26467" y="848726"/>
                  </a:lnTo>
                  <a:lnTo>
                    <a:pt x="33084" y="846264"/>
                  </a:lnTo>
                  <a:lnTo>
                    <a:pt x="39701" y="843800"/>
                  </a:lnTo>
                  <a:lnTo>
                    <a:pt x="46318" y="841335"/>
                  </a:lnTo>
                  <a:lnTo>
                    <a:pt x="52935" y="838868"/>
                  </a:lnTo>
                  <a:lnTo>
                    <a:pt x="59552" y="836400"/>
                  </a:lnTo>
                  <a:lnTo>
                    <a:pt x="66169" y="833930"/>
                  </a:lnTo>
                  <a:lnTo>
                    <a:pt x="72786" y="831459"/>
                  </a:lnTo>
                  <a:lnTo>
                    <a:pt x="79403" y="828986"/>
                  </a:lnTo>
                  <a:lnTo>
                    <a:pt x="86020" y="826512"/>
                  </a:lnTo>
                  <a:lnTo>
                    <a:pt x="92637" y="824036"/>
                  </a:lnTo>
                  <a:lnTo>
                    <a:pt x="99254" y="821559"/>
                  </a:lnTo>
                  <a:lnTo>
                    <a:pt x="105871" y="819079"/>
                  </a:lnTo>
                  <a:lnTo>
                    <a:pt x="112488" y="816599"/>
                  </a:lnTo>
                  <a:lnTo>
                    <a:pt x="119105" y="814116"/>
                  </a:lnTo>
                  <a:lnTo>
                    <a:pt x="125722" y="811632"/>
                  </a:lnTo>
                  <a:lnTo>
                    <a:pt x="132339" y="809146"/>
                  </a:lnTo>
                  <a:lnTo>
                    <a:pt x="138956" y="806658"/>
                  </a:lnTo>
                  <a:lnTo>
                    <a:pt x="145573" y="804169"/>
                  </a:lnTo>
                  <a:lnTo>
                    <a:pt x="152190" y="801678"/>
                  </a:lnTo>
                  <a:lnTo>
                    <a:pt x="158807" y="799185"/>
                  </a:lnTo>
                  <a:lnTo>
                    <a:pt x="165424" y="796691"/>
                  </a:lnTo>
                  <a:lnTo>
                    <a:pt x="172041" y="794194"/>
                  </a:lnTo>
                  <a:lnTo>
                    <a:pt x="178658" y="791696"/>
                  </a:lnTo>
                  <a:lnTo>
                    <a:pt x="185275" y="789196"/>
                  </a:lnTo>
                  <a:lnTo>
                    <a:pt x="191892" y="786694"/>
                  </a:lnTo>
                  <a:lnTo>
                    <a:pt x="198509" y="784191"/>
                  </a:lnTo>
                  <a:lnTo>
                    <a:pt x="205126" y="781685"/>
                  </a:lnTo>
                  <a:lnTo>
                    <a:pt x="211743" y="779178"/>
                  </a:lnTo>
                  <a:lnTo>
                    <a:pt x="218359" y="776669"/>
                  </a:lnTo>
                  <a:lnTo>
                    <a:pt x="224976" y="774157"/>
                  </a:lnTo>
                  <a:lnTo>
                    <a:pt x="231593" y="771644"/>
                  </a:lnTo>
                  <a:lnTo>
                    <a:pt x="238210" y="769130"/>
                  </a:lnTo>
                  <a:lnTo>
                    <a:pt x="244827" y="766613"/>
                  </a:lnTo>
                  <a:lnTo>
                    <a:pt x="251444" y="764094"/>
                  </a:lnTo>
                  <a:lnTo>
                    <a:pt x="258061" y="761574"/>
                  </a:lnTo>
                  <a:lnTo>
                    <a:pt x="264678" y="759052"/>
                  </a:lnTo>
                  <a:lnTo>
                    <a:pt x="271295" y="756527"/>
                  </a:lnTo>
                  <a:lnTo>
                    <a:pt x="277912" y="754001"/>
                  </a:lnTo>
                  <a:lnTo>
                    <a:pt x="284529" y="751473"/>
                  </a:lnTo>
                  <a:lnTo>
                    <a:pt x="291146" y="748944"/>
                  </a:lnTo>
                  <a:lnTo>
                    <a:pt x="297763" y="746412"/>
                  </a:lnTo>
                  <a:lnTo>
                    <a:pt x="304380" y="743879"/>
                  </a:lnTo>
                  <a:lnTo>
                    <a:pt x="310997" y="741344"/>
                  </a:lnTo>
                  <a:lnTo>
                    <a:pt x="317614" y="738807"/>
                  </a:lnTo>
                  <a:lnTo>
                    <a:pt x="324231" y="736269"/>
                  </a:lnTo>
                  <a:lnTo>
                    <a:pt x="330848" y="733729"/>
                  </a:lnTo>
                  <a:lnTo>
                    <a:pt x="337465" y="731187"/>
                  </a:lnTo>
                  <a:lnTo>
                    <a:pt x="344082" y="728644"/>
                  </a:lnTo>
                  <a:lnTo>
                    <a:pt x="350699" y="726099"/>
                  </a:lnTo>
                  <a:lnTo>
                    <a:pt x="357316" y="723553"/>
                  </a:lnTo>
                  <a:lnTo>
                    <a:pt x="363933" y="721006"/>
                  </a:lnTo>
                  <a:lnTo>
                    <a:pt x="370550" y="718457"/>
                  </a:lnTo>
                  <a:lnTo>
                    <a:pt x="377167" y="715907"/>
                  </a:lnTo>
                  <a:lnTo>
                    <a:pt x="383784" y="713355"/>
                  </a:lnTo>
                  <a:lnTo>
                    <a:pt x="390401" y="710803"/>
                  </a:lnTo>
                  <a:lnTo>
                    <a:pt x="397018" y="708249"/>
                  </a:lnTo>
                  <a:lnTo>
                    <a:pt x="403635" y="705695"/>
                  </a:lnTo>
                  <a:lnTo>
                    <a:pt x="410252" y="703140"/>
                  </a:lnTo>
                  <a:lnTo>
                    <a:pt x="416869" y="700584"/>
                  </a:lnTo>
                  <a:lnTo>
                    <a:pt x="423486" y="698028"/>
                  </a:lnTo>
                  <a:lnTo>
                    <a:pt x="430103" y="695471"/>
                  </a:lnTo>
                  <a:lnTo>
                    <a:pt x="436719" y="692914"/>
                  </a:lnTo>
                  <a:lnTo>
                    <a:pt x="443336" y="690357"/>
                  </a:lnTo>
                  <a:lnTo>
                    <a:pt x="449953" y="687800"/>
                  </a:lnTo>
                  <a:lnTo>
                    <a:pt x="456570" y="685243"/>
                  </a:lnTo>
                  <a:lnTo>
                    <a:pt x="463187" y="682686"/>
                  </a:lnTo>
                  <a:lnTo>
                    <a:pt x="469804" y="680130"/>
                  </a:lnTo>
                  <a:lnTo>
                    <a:pt x="476421" y="677574"/>
                  </a:lnTo>
                  <a:lnTo>
                    <a:pt x="483038" y="675019"/>
                  </a:lnTo>
                  <a:lnTo>
                    <a:pt x="489655" y="672466"/>
                  </a:lnTo>
                  <a:lnTo>
                    <a:pt x="496272" y="669913"/>
                  </a:lnTo>
                  <a:lnTo>
                    <a:pt x="502889" y="667362"/>
                  </a:lnTo>
                  <a:lnTo>
                    <a:pt x="509506" y="664812"/>
                  </a:lnTo>
                  <a:lnTo>
                    <a:pt x="516123" y="662264"/>
                  </a:lnTo>
                  <a:lnTo>
                    <a:pt x="522740" y="659718"/>
                  </a:lnTo>
                  <a:lnTo>
                    <a:pt x="529357" y="657174"/>
                  </a:lnTo>
                  <a:lnTo>
                    <a:pt x="535974" y="654633"/>
                  </a:lnTo>
                  <a:lnTo>
                    <a:pt x="542591" y="652094"/>
                  </a:lnTo>
                  <a:lnTo>
                    <a:pt x="549208" y="649558"/>
                  </a:lnTo>
                  <a:lnTo>
                    <a:pt x="555825" y="647024"/>
                  </a:lnTo>
                  <a:lnTo>
                    <a:pt x="562442" y="644494"/>
                  </a:lnTo>
                  <a:lnTo>
                    <a:pt x="569059" y="641967"/>
                  </a:lnTo>
                  <a:lnTo>
                    <a:pt x="575676" y="639443"/>
                  </a:lnTo>
                  <a:lnTo>
                    <a:pt x="582293" y="636923"/>
                  </a:lnTo>
                  <a:lnTo>
                    <a:pt x="588910" y="634406"/>
                  </a:lnTo>
                  <a:lnTo>
                    <a:pt x="595527" y="631892"/>
                  </a:lnTo>
                  <a:lnTo>
                    <a:pt x="602144" y="629382"/>
                  </a:lnTo>
                  <a:lnTo>
                    <a:pt x="608761" y="626876"/>
                  </a:lnTo>
                  <a:lnTo>
                    <a:pt x="615378" y="624373"/>
                  </a:lnTo>
                  <a:lnTo>
                    <a:pt x="621995" y="621874"/>
                  </a:lnTo>
                  <a:lnTo>
                    <a:pt x="628612" y="619378"/>
                  </a:lnTo>
                  <a:lnTo>
                    <a:pt x="635229" y="616885"/>
                  </a:lnTo>
                  <a:lnTo>
                    <a:pt x="641846" y="614396"/>
                  </a:lnTo>
                  <a:lnTo>
                    <a:pt x="648462" y="611909"/>
                  </a:lnTo>
                  <a:lnTo>
                    <a:pt x="655079" y="609424"/>
                  </a:lnTo>
                  <a:lnTo>
                    <a:pt x="661696" y="606942"/>
                  </a:lnTo>
                  <a:lnTo>
                    <a:pt x="668313" y="604461"/>
                  </a:lnTo>
                  <a:lnTo>
                    <a:pt x="674930" y="601981"/>
                  </a:lnTo>
                  <a:lnTo>
                    <a:pt x="681547" y="599502"/>
                  </a:lnTo>
                  <a:lnTo>
                    <a:pt x="688164" y="597024"/>
                  </a:lnTo>
                  <a:lnTo>
                    <a:pt x="694781" y="594544"/>
                  </a:lnTo>
                  <a:lnTo>
                    <a:pt x="701398" y="592063"/>
                  </a:lnTo>
                  <a:lnTo>
                    <a:pt x="708015" y="589580"/>
                  </a:lnTo>
                  <a:lnTo>
                    <a:pt x="714632" y="587095"/>
                  </a:lnTo>
                  <a:lnTo>
                    <a:pt x="721249" y="584605"/>
                  </a:lnTo>
                  <a:lnTo>
                    <a:pt x="727866" y="582111"/>
                  </a:lnTo>
                  <a:lnTo>
                    <a:pt x="734483" y="579611"/>
                  </a:lnTo>
                  <a:lnTo>
                    <a:pt x="741100" y="577105"/>
                  </a:lnTo>
                  <a:lnTo>
                    <a:pt x="747717" y="574591"/>
                  </a:lnTo>
                  <a:lnTo>
                    <a:pt x="754334" y="572068"/>
                  </a:lnTo>
                  <a:lnTo>
                    <a:pt x="760951" y="569535"/>
                  </a:lnTo>
                  <a:lnTo>
                    <a:pt x="767568" y="566992"/>
                  </a:lnTo>
                  <a:lnTo>
                    <a:pt x="774185" y="564436"/>
                  </a:lnTo>
                  <a:lnTo>
                    <a:pt x="780802" y="561867"/>
                  </a:lnTo>
                  <a:lnTo>
                    <a:pt x="787419" y="559284"/>
                  </a:lnTo>
                  <a:lnTo>
                    <a:pt x="794036" y="556685"/>
                  </a:lnTo>
                  <a:lnTo>
                    <a:pt x="800653" y="554071"/>
                  </a:lnTo>
                  <a:lnTo>
                    <a:pt x="807270" y="551438"/>
                  </a:lnTo>
                  <a:lnTo>
                    <a:pt x="813887" y="548787"/>
                  </a:lnTo>
                  <a:lnTo>
                    <a:pt x="820504" y="546117"/>
                  </a:lnTo>
                  <a:lnTo>
                    <a:pt x="827121" y="543427"/>
                  </a:lnTo>
                  <a:lnTo>
                    <a:pt x="833738" y="540715"/>
                  </a:lnTo>
                  <a:lnTo>
                    <a:pt x="840355" y="537981"/>
                  </a:lnTo>
                  <a:lnTo>
                    <a:pt x="846972" y="535225"/>
                  </a:lnTo>
                  <a:lnTo>
                    <a:pt x="853589" y="532445"/>
                  </a:lnTo>
                  <a:lnTo>
                    <a:pt x="860206" y="529641"/>
                  </a:lnTo>
                  <a:lnTo>
                    <a:pt x="866822" y="526813"/>
                  </a:lnTo>
                  <a:lnTo>
                    <a:pt x="873439" y="523959"/>
                  </a:lnTo>
                  <a:lnTo>
                    <a:pt x="880056" y="521081"/>
                  </a:lnTo>
                  <a:lnTo>
                    <a:pt x="886673" y="518177"/>
                  </a:lnTo>
                  <a:lnTo>
                    <a:pt x="893290" y="515247"/>
                  </a:lnTo>
                  <a:lnTo>
                    <a:pt x="899907" y="512291"/>
                  </a:lnTo>
                  <a:lnTo>
                    <a:pt x="906524" y="509309"/>
                  </a:lnTo>
                  <a:lnTo>
                    <a:pt x="913141" y="506300"/>
                  </a:lnTo>
                  <a:lnTo>
                    <a:pt x="919758" y="503266"/>
                  </a:lnTo>
                  <a:lnTo>
                    <a:pt x="926375" y="500205"/>
                  </a:lnTo>
                  <a:lnTo>
                    <a:pt x="932992" y="497119"/>
                  </a:lnTo>
                  <a:lnTo>
                    <a:pt x="939609" y="494007"/>
                  </a:lnTo>
                  <a:lnTo>
                    <a:pt x="946226" y="490870"/>
                  </a:lnTo>
                  <a:lnTo>
                    <a:pt x="952843" y="487708"/>
                  </a:lnTo>
                  <a:lnTo>
                    <a:pt x="959460" y="484521"/>
                  </a:lnTo>
                  <a:lnTo>
                    <a:pt x="966077" y="481309"/>
                  </a:lnTo>
                  <a:lnTo>
                    <a:pt x="972694" y="478074"/>
                  </a:lnTo>
                  <a:lnTo>
                    <a:pt x="979311" y="474815"/>
                  </a:lnTo>
                  <a:lnTo>
                    <a:pt x="985928" y="471533"/>
                  </a:lnTo>
                  <a:lnTo>
                    <a:pt x="992545" y="468228"/>
                  </a:lnTo>
                  <a:lnTo>
                    <a:pt x="999162" y="464902"/>
                  </a:lnTo>
                  <a:lnTo>
                    <a:pt x="1005779" y="461553"/>
                  </a:lnTo>
                  <a:lnTo>
                    <a:pt x="1012396" y="458184"/>
                  </a:lnTo>
                  <a:lnTo>
                    <a:pt x="1019013" y="454794"/>
                  </a:lnTo>
                  <a:lnTo>
                    <a:pt x="1025630" y="451385"/>
                  </a:lnTo>
                  <a:lnTo>
                    <a:pt x="1032247" y="447956"/>
                  </a:lnTo>
                  <a:lnTo>
                    <a:pt x="1038864" y="444508"/>
                  </a:lnTo>
                  <a:lnTo>
                    <a:pt x="1045481" y="441041"/>
                  </a:lnTo>
                  <a:lnTo>
                    <a:pt x="1052098" y="437557"/>
                  </a:lnTo>
                  <a:lnTo>
                    <a:pt x="1058715" y="434056"/>
                  </a:lnTo>
                  <a:lnTo>
                    <a:pt x="1065332" y="430538"/>
                  </a:lnTo>
                  <a:lnTo>
                    <a:pt x="1071949" y="427004"/>
                  </a:lnTo>
                  <a:lnTo>
                    <a:pt x="1078566" y="423454"/>
                  </a:lnTo>
                  <a:lnTo>
                    <a:pt x="1085182" y="419889"/>
                  </a:lnTo>
                  <a:lnTo>
                    <a:pt x="1091799" y="416309"/>
                  </a:lnTo>
                  <a:lnTo>
                    <a:pt x="1098416" y="412716"/>
                  </a:lnTo>
                  <a:lnTo>
                    <a:pt x="1105033" y="409108"/>
                  </a:lnTo>
                  <a:lnTo>
                    <a:pt x="1111650" y="405487"/>
                  </a:lnTo>
                  <a:lnTo>
                    <a:pt x="1118267" y="401854"/>
                  </a:lnTo>
                  <a:lnTo>
                    <a:pt x="1124884" y="398208"/>
                  </a:lnTo>
                  <a:lnTo>
                    <a:pt x="1131501" y="394550"/>
                  </a:lnTo>
                  <a:lnTo>
                    <a:pt x="1138118" y="390880"/>
                  </a:lnTo>
                  <a:lnTo>
                    <a:pt x="1144735" y="387200"/>
                  </a:lnTo>
                  <a:lnTo>
                    <a:pt x="1151352" y="383508"/>
                  </a:lnTo>
                  <a:lnTo>
                    <a:pt x="1157969" y="379807"/>
                  </a:lnTo>
                  <a:lnTo>
                    <a:pt x="1164586" y="376095"/>
                  </a:lnTo>
                  <a:lnTo>
                    <a:pt x="1171203" y="372374"/>
                  </a:lnTo>
                  <a:lnTo>
                    <a:pt x="1177820" y="368643"/>
                  </a:lnTo>
                  <a:lnTo>
                    <a:pt x="1184437" y="364904"/>
                  </a:lnTo>
                  <a:lnTo>
                    <a:pt x="1191054" y="361155"/>
                  </a:lnTo>
                  <a:lnTo>
                    <a:pt x="1197671" y="357399"/>
                  </a:lnTo>
                  <a:lnTo>
                    <a:pt x="1204288" y="353634"/>
                  </a:lnTo>
                  <a:lnTo>
                    <a:pt x="1210905" y="349861"/>
                  </a:lnTo>
                  <a:lnTo>
                    <a:pt x="1217522" y="346081"/>
                  </a:lnTo>
                  <a:lnTo>
                    <a:pt x="1224139" y="342294"/>
                  </a:lnTo>
                  <a:lnTo>
                    <a:pt x="1230756" y="338500"/>
                  </a:lnTo>
                  <a:lnTo>
                    <a:pt x="1237373" y="334699"/>
                  </a:lnTo>
                  <a:lnTo>
                    <a:pt x="1243990" y="330891"/>
                  </a:lnTo>
                  <a:lnTo>
                    <a:pt x="1250607" y="327077"/>
                  </a:lnTo>
                  <a:lnTo>
                    <a:pt x="1257224" y="323257"/>
                  </a:lnTo>
                  <a:lnTo>
                    <a:pt x="1263841" y="319431"/>
                  </a:lnTo>
                  <a:lnTo>
                    <a:pt x="1270458" y="315600"/>
                  </a:lnTo>
                  <a:lnTo>
                    <a:pt x="1277075" y="311763"/>
                  </a:lnTo>
                  <a:lnTo>
                    <a:pt x="1283692" y="307920"/>
                  </a:lnTo>
                  <a:lnTo>
                    <a:pt x="1290309" y="304073"/>
                  </a:lnTo>
                  <a:lnTo>
                    <a:pt x="1296925" y="300220"/>
                  </a:lnTo>
                  <a:lnTo>
                    <a:pt x="1303542" y="296363"/>
                  </a:lnTo>
                  <a:lnTo>
                    <a:pt x="1310159" y="292501"/>
                  </a:lnTo>
                  <a:lnTo>
                    <a:pt x="1316776" y="288635"/>
                  </a:lnTo>
                  <a:lnTo>
                    <a:pt x="1323393" y="284764"/>
                  </a:lnTo>
                  <a:lnTo>
                    <a:pt x="1330010" y="280889"/>
                  </a:lnTo>
                  <a:lnTo>
                    <a:pt x="1336627" y="277010"/>
                  </a:lnTo>
                  <a:lnTo>
                    <a:pt x="1343244" y="273128"/>
                  </a:lnTo>
                  <a:lnTo>
                    <a:pt x="1349861" y="269241"/>
                  </a:lnTo>
                  <a:lnTo>
                    <a:pt x="1356478" y="265351"/>
                  </a:lnTo>
                  <a:lnTo>
                    <a:pt x="1363095" y="261457"/>
                  </a:lnTo>
                  <a:lnTo>
                    <a:pt x="1369712" y="257560"/>
                  </a:lnTo>
                  <a:lnTo>
                    <a:pt x="1376329" y="253659"/>
                  </a:lnTo>
                  <a:lnTo>
                    <a:pt x="1382946" y="249755"/>
                  </a:lnTo>
                  <a:lnTo>
                    <a:pt x="1389563" y="245848"/>
                  </a:lnTo>
                  <a:lnTo>
                    <a:pt x="1396180" y="241938"/>
                  </a:lnTo>
                  <a:lnTo>
                    <a:pt x="1402797" y="238025"/>
                  </a:lnTo>
                  <a:lnTo>
                    <a:pt x="1409414" y="234109"/>
                  </a:lnTo>
                  <a:lnTo>
                    <a:pt x="1416031" y="230191"/>
                  </a:lnTo>
                  <a:lnTo>
                    <a:pt x="1422648" y="226269"/>
                  </a:lnTo>
                  <a:lnTo>
                    <a:pt x="1429265" y="222346"/>
                  </a:lnTo>
                  <a:lnTo>
                    <a:pt x="1435882" y="218419"/>
                  </a:lnTo>
                  <a:lnTo>
                    <a:pt x="1442499" y="214490"/>
                  </a:lnTo>
                  <a:lnTo>
                    <a:pt x="1449116" y="210559"/>
                  </a:lnTo>
                  <a:lnTo>
                    <a:pt x="1455733" y="206625"/>
                  </a:lnTo>
                  <a:lnTo>
                    <a:pt x="1462350" y="202690"/>
                  </a:lnTo>
                  <a:lnTo>
                    <a:pt x="1468967" y="198752"/>
                  </a:lnTo>
                  <a:lnTo>
                    <a:pt x="1475584" y="194811"/>
                  </a:lnTo>
                  <a:lnTo>
                    <a:pt x="1482201" y="190869"/>
                  </a:lnTo>
                  <a:lnTo>
                    <a:pt x="1488818" y="186925"/>
                  </a:lnTo>
                  <a:lnTo>
                    <a:pt x="1495435" y="182979"/>
                  </a:lnTo>
                  <a:lnTo>
                    <a:pt x="1502052" y="179031"/>
                  </a:lnTo>
                  <a:lnTo>
                    <a:pt x="1508669" y="175081"/>
                  </a:lnTo>
                  <a:lnTo>
                    <a:pt x="1515285" y="171129"/>
                  </a:lnTo>
                  <a:lnTo>
                    <a:pt x="1521902" y="167176"/>
                  </a:lnTo>
                  <a:lnTo>
                    <a:pt x="1528519" y="163221"/>
                  </a:lnTo>
                  <a:lnTo>
                    <a:pt x="1535136" y="159264"/>
                  </a:lnTo>
                  <a:lnTo>
                    <a:pt x="1541753" y="155305"/>
                  </a:lnTo>
                  <a:lnTo>
                    <a:pt x="1548370" y="151345"/>
                  </a:lnTo>
                  <a:lnTo>
                    <a:pt x="1554987" y="147384"/>
                  </a:lnTo>
                  <a:lnTo>
                    <a:pt x="1561604" y="143421"/>
                  </a:lnTo>
                  <a:lnTo>
                    <a:pt x="1568221" y="139456"/>
                  </a:lnTo>
                  <a:lnTo>
                    <a:pt x="1574838" y="135490"/>
                  </a:lnTo>
                  <a:lnTo>
                    <a:pt x="1581455" y="131523"/>
                  </a:lnTo>
                  <a:lnTo>
                    <a:pt x="1588072" y="127554"/>
                  </a:lnTo>
                  <a:lnTo>
                    <a:pt x="1594689" y="123584"/>
                  </a:lnTo>
                  <a:lnTo>
                    <a:pt x="1601306" y="119613"/>
                  </a:lnTo>
                  <a:lnTo>
                    <a:pt x="1607923" y="115641"/>
                  </a:lnTo>
                  <a:lnTo>
                    <a:pt x="1614540" y="111667"/>
                  </a:lnTo>
                  <a:lnTo>
                    <a:pt x="1621157" y="107692"/>
                  </a:lnTo>
                  <a:lnTo>
                    <a:pt x="1627774" y="103716"/>
                  </a:lnTo>
                  <a:lnTo>
                    <a:pt x="1634391" y="99738"/>
                  </a:lnTo>
                  <a:lnTo>
                    <a:pt x="1641008" y="95760"/>
                  </a:lnTo>
                  <a:lnTo>
                    <a:pt x="1647625" y="91781"/>
                  </a:lnTo>
                  <a:lnTo>
                    <a:pt x="1654242" y="87800"/>
                  </a:lnTo>
                  <a:lnTo>
                    <a:pt x="1660859" y="83818"/>
                  </a:lnTo>
                  <a:lnTo>
                    <a:pt x="1667476" y="79836"/>
                  </a:lnTo>
                  <a:lnTo>
                    <a:pt x="1674093" y="75852"/>
                  </a:lnTo>
                  <a:lnTo>
                    <a:pt x="1680710" y="71868"/>
                  </a:lnTo>
                  <a:lnTo>
                    <a:pt x="1687327" y="67882"/>
                  </a:lnTo>
                  <a:lnTo>
                    <a:pt x="1693944" y="63896"/>
                  </a:lnTo>
                  <a:lnTo>
                    <a:pt x="1700561" y="59908"/>
                  </a:lnTo>
                  <a:lnTo>
                    <a:pt x="1707178" y="55920"/>
                  </a:lnTo>
                  <a:lnTo>
                    <a:pt x="1713795" y="51931"/>
                  </a:lnTo>
                  <a:lnTo>
                    <a:pt x="1720412" y="47941"/>
                  </a:lnTo>
                  <a:lnTo>
                    <a:pt x="1727029" y="43950"/>
                  </a:lnTo>
                  <a:lnTo>
                    <a:pt x="1733645" y="39958"/>
                  </a:lnTo>
                  <a:lnTo>
                    <a:pt x="1740262" y="35966"/>
                  </a:lnTo>
                  <a:lnTo>
                    <a:pt x="1746879" y="31973"/>
                  </a:lnTo>
                  <a:lnTo>
                    <a:pt x="1753496" y="27978"/>
                  </a:lnTo>
                  <a:lnTo>
                    <a:pt x="1760113" y="23984"/>
                  </a:lnTo>
                  <a:lnTo>
                    <a:pt x="1766730" y="19988"/>
                  </a:lnTo>
                  <a:lnTo>
                    <a:pt x="1773347" y="15992"/>
                  </a:lnTo>
                  <a:lnTo>
                    <a:pt x="1779964" y="11995"/>
                  </a:lnTo>
                  <a:lnTo>
                    <a:pt x="1786581" y="7997"/>
                  </a:lnTo>
                  <a:lnTo>
                    <a:pt x="1793198" y="399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973095" y="1683280"/>
              <a:ext cx="1799815" cy="743621"/>
            </a:xfrm>
            <a:custGeom>
              <a:avLst/>
              <a:pathLst>
                <a:path w="1799815" h="743621">
                  <a:moveTo>
                    <a:pt x="1799815" y="0"/>
                  </a:moveTo>
                  <a:lnTo>
                    <a:pt x="1799815" y="0"/>
                  </a:lnTo>
                  <a:lnTo>
                    <a:pt x="1793198" y="2353"/>
                  </a:lnTo>
                  <a:lnTo>
                    <a:pt x="1786581" y="4707"/>
                  </a:lnTo>
                  <a:lnTo>
                    <a:pt x="1779964" y="7060"/>
                  </a:lnTo>
                  <a:lnTo>
                    <a:pt x="1773347" y="9412"/>
                  </a:lnTo>
                  <a:lnTo>
                    <a:pt x="1766730" y="11763"/>
                  </a:lnTo>
                  <a:lnTo>
                    <a:pt x="1760113" y="14113"/>
                  </a:lnTo>
                  <a:lnTo>
                    <a:pt x="1753496" y="16463"/>
                  </a:lnTo>
                  <a:lnTo>
                    <a:pt x="1746879" y="18812"/>
                  </a:lnTo>
                  <a:lnTo>
                    <a:pt x="1740262" y="21160"/>
                  </a:lnTo>
                  <a:lnTo>
                    <a:pt x="1733645" y="23508"/>
                  </a:lnTo>
                  <a:lnTo>
                    <a:pt x="1727029" y="25854"/>
                  </a:lnTo>
                  <a:lnTo>
                    <a:pt x="1720412" y="28200"/>
                  </a:lnTo>
                  <a:lnTo>
                    <a:pt x="1713795" y="30544"/>
                  </a:lnTo>
                  <a:lnTo>
                    <a:pt x="1707178" y="32888"/>
                  </a:lnTo>
                  <a:lnTo>
                    <a:pt x="1700561" y="35230"/>
                  </a:lnTo>
                  <a:lnTo>
                    <a:pt x="1693944" y="37571"/>
                  </a:lnTo>
                  <a:lnTo>
                    <a:pt x="1687327" y="39911"/>
                  </a:lnTo>
                  <a:lnTo>
                    <a:pt x="1680710" y="42250"/>
                  </a:lnTo>
                  <a:lnTo>
                    <a:pt x="1674093" y="44588"/>
                  </a:lnTo>
                  <a:lnTo>
                    <a:pt x="1667476" y="46925"/>
                  </a:lnTo>
                  <a:lnTo>
                    <a:pt x="1660859" y="49260"/>
                  </a:lnTo>
                  <a:lnTo>
                    <a:pt x="1654242" y="51593"/>
                  </a:lnTo>
                  <a:lnTo>
                    <a:pt x="1647625" y="53926"/>
                  </a:lnTo>
                  <a:lnTo>
                    <a:pt x="1641008" y="56256"/>
                  </a:lnTo>
                  <a:lnTo>
                    <a:pt x="1634391" y="58586"/>
                  </a:lnTo>
                  <a:lnTo>
                    <a:pt x="1627774" y="60913"/>
                  </a:lnTo>
                  <a:lnTo>
                    <a:pt x="1621157" y="63239"/>
                  </a:lnTo>
                  <a:lnTo>
                    <a:pt x="1614540" y="65563"/>
                  </a:lnTo>
                  <a:lnTo>
                    <a:pt x="1607923" y="67886"/>
                  </a:lnTo>
                  <a:lnTo>
                    <a:pt x="1601306" y="70206"/>
                  </a:lnTo>
                  <a:lnTo>
                    <a:pt x="1594689" y="72525"/>
                  </a:lnTo>
                  <a:lnTo>
                    <a:pt x="1588072" y="74841"/>
                  </a:lnTo>
                  <a:lnTo>
                    <a:pt x="1581455" y="77156"/>
                  </a:lnTo>
                  <a:lnTo>
                    <a:pt x="1574838" y="79468"/>
                  </a:lnTo>
                  <a:lnTo>
                    <a:pt x="1568221" y="81778"/>
                  </a:lnTo>
                  <a:lnTo>
                    <a:pt x="1561604" y="84086"/>
                  </a:lnTo>
                  <a:lnTo>
                    <a:pt x="1554987" y="86392"/>
                  </a:lnTo>
                  <a:lnTo>
                    <a:pt x="1548370" y="88695"/>
                  </a:lnTo>
                  <a:lnTo>
                    <a:pt x="1541753" y="90995"/>
                  </a:lnTo>
                  <a:lnTo>
                    <a:pt x="1535136" y="93293"/>
                  </a:lnTo>
                  <a:lnTo>
                    <a:pt x="1528519" y="95588"/>
                  </a:lnTo>
                  <a:lnTo>
                    <a:pt x="1521902" y="97880"/>
                  </a:lnTo>
                  <a:lnTo>
                    <a:pt x="1515285" y="100170"/>
                  </a:lnTo>
                  <a:lnTo>
                    <a:pt x="1508669" y="102456"/>
                  </a:lnTo>
                  <a:lnTo>
                    <a:pt x="1502052" y="104739"/>
                  </a:lnTo>
                  <a:lnTo>
                    <a:pt x="1495435" y="107019"/>
                  </a:lnTo>
                  <a:lnTo>
                    <a:pt x="1488818" y="109296"/>
                  </a:lnTo>
                  <a:lnTo>
                    <a:pt x="1482201" y="111569"/>
                  </a:lnTo>
                  <a:lnTo>
                    <a:pt x="1475584" y="113839"/>
                  </a:lnTo>
                  <a:lnTo>
                    <a:pt x="1468967" y="116105"/>
                  </a:lnTo>
                  <a:lnTo>
                    <a:pt x="1462350" y="118368"/>
                  </a:lnTo>
                  <a:lnTo>
                    <a:pt x="1455733" y="120627"/>
                  </a:lnTo>
                  <a:lnTo>
                    <a:pt x="1449116" y="122881"/>
                  </a:lnTo>
                  <a:lnTo>
                    <a:pt x="1442499" y="125132"/>
                  </a:lnTo>
                  <a:lnTo>
                    <a:pt x="1435882" y="127378"/>
                  </a:lnTo>
                  <a:lnTo>
                    <a:pt x="1429265" y="129620"/>
                  </a:lnTo>
                  <a:lnTo>
                    <a:pt x="1422648" y="131858"/>
                  </a:lnTo>
                  <a:lnTo>
                    <a:pt x="1416031" y="134091"/>
                  </a:lnTo>
                  <a:lnTo>
                    <a:pt x="1409414" y="136320"/>
                  </a:lnTo>
                  <a:lnTo>
                    <a:pt x="1402797" y="138543"/>
                  </a:lnTo>
                  <a:lnTo>
                    <a:pt x="1396180" y="140762"/>
                  </a:lnTo>
                  <a:lnTo>
                    <a:pt x="1389563" y="142976"/>
                  </a:lnTo>
                  <a:lnTo>
                    <a:pt x="1382946" y="145184"/>
                  </a:lnTo>
                  <a:lnTo>
                    <a:pt x="1376329" y="147388"/>
                  </a:lnTo>
                  <a:lnTo>
                    <a:pt x="1369712" y="149586"/>
                  </a:lnTo>
                  <a:lnTo>
                    <a:pt x="1363095" y="151778"/>
                  </a:lnTo>
                  <a:lnTo>
                    <a:pt x="1356478" y="153965"/>
                  </a:lnTo>
                  <a:lnTo>
                    <a:pt x="1349861" y="156146"/>
                  </a:lnTo>
                  <a:lnTo>
                    <a:pt x="1343244" y="158321"/>
                  </a:lnTo>
                  <a:lnTo>
                    <a:pt x="1336627" y="160490"/>
                  </a:lnTo>
                  <a:lnTo>
                    <a:pt x="1330010" y="162653"/>
                  </a:lnTo>
                  <a:lnTo>
                    <a:pt x="1323393" y="164810"/>
                  </a:lnTo>
                  <a:lnTo>
                    <a:pt x="1316776" y="166960"/>
                  </a:lnTo>
                  <a:lnTo>
                    <a:pt x="1310159" y="169104"/>
                  </a:lnTo>
                  <a:lnTo>
                    <a:pt x="1303542" y="171242"/>
                  </a:lnTo>
                  <a:lnTo>
                    <a:pt x="1296925" y="173373"/>
                  </a:lnTo>
                  <a:lnTo>
                    <a:pt x="1290309" y="175498"/>
                  </a:lnTo>
                  <a:lnTo>
                    <a:pt x="1283692" y="177615"/>
                  </a:lnTo>
                  <a:lnTo>
                    <a:pt x="1277075" y="179726"/>
                  </a:lnTo>
                  <a:lnTo>
                    <a:pt x="1270458" y="181830"/>
                  </a:lnTo>
                  <a:lnTo>
                    <a:pt x="1263841" y="183928"/>
                  </a:lnTo>
                  <a:lnTo>
                    <a:pt x="1257224" y="186018"/>
                  </a:lnTo>
                  <a:lnTo>
                    <a:pt x="1250607" y="188102"/>
                  </a:lnTo>
                  <a:lnTo>
                    <a:pt x="1243990" y="190178"/>
                  </a:lnTo>
                  <a:lnTo>
                    <a:pt x="1237373" y="192248"/>
                  </a:lnTo>
                  <a:lnTo>
                    <a:pt x="1230756" y="194310"/>
                  </a:lnTo>
                  <a:lnTo>
                    <a:pt x="1224139" y="196366"/>
                  </a:lnTo>
                  <a:lnTo>
                    <a:pt x="1217522" y="198415"/>
                  </a:lnTo>
                  <a:lnTo>
                    <a:pt x="1210905" y="200458"/>
                  </a:lnTo>
                  <a:lnTo>
                    <a:pt x="1204288" y="202493"/>
                  </a:lnTo>
                  <a:lnTo>
                    <a:pt x="1197671" y="204522"/>
                  </a:lnTo>
                  <a:lnTo>
                    <a:pt x="1191054" y="206545"/>
                  </a:lnTo>
                  <a:lnTo>
                    <a:pt x="1184437" y="208561"/>
                  </a:lnTo>
                  <a:lnTo>
                    <a:pt x="1177820" y="210571"/>
                  </a:lnTo>
                  <a:lnTo>
                    <a:pt x="1171203" y="212576"/>
                  </a:lnTo>
                  <a:lnTo>
                    <a:pt x="1164586" y="214574"/>
                  </a:lnTo>
                  <a:lnTo>
                    <a:pt x="1157969" y="216567"/>
                  </a:lnTo>
                  <a:lnTo>
                    <a:pt x="1151352" y="218555"/>
                  </a:lnTo>
                  <a:lnTo>
                    <a:pt x="1144735" y="220537"/>
                  </a:lnTo>
                  <a:lnTo>
                    <a:pt x="1138118" y="222515"/>
                  </a:lnTo>
                  <a:lnTo>
                    <a:pt x="1131501" y="224489"/>
                  </a:lnTo>
                  <a:lnTo>
                    <a:pt x="1124884" y="226458"/>
                  </a:lnTo>
                  <a:lnTo>
                    <a:pt x="1118267" y="228424"/>
                  </a:lnTo>
                  <a:lnTo>
                    <a:pt x="1111650" y="230386"/>
                  </a:lnTo>
                  <a:lnTo>
                    <a:pt x="1105033" y="232346"/>
                  </a:lnTo>
                  <a:lnTo>
                    <a:pt x="1098416" y="234303"/>
                  </a:lnTo>
                  <a:lnTo>
                    <a:pt x="1091799" y="236258"/>
                  </a:lnTo>
                  <a:lnTo>
                    <a:pt x="1085182" y="238212"/>
                  </a:lnTo>
                  <a:lnTo>
                    <a:pt x="1078566" y="240164"/>
                  </a:lnTo>
                  <a:lnTo>
                    <a:pt x="1071949" y="242116"/>
                  </a:lnTo>
                  <a:lnTo>
                    <a:pt x="1065332" y="244069"/>
                  </a:lnTo>
                  <a:lnTo>
                    <a:pt x="1058715" y="246021"/>
                  </a:lnTo>
                  <a:lnTo>
                    <a:pt x="1052098" y="247975"/>
                  </a:lnTo>
                  <a:lnTo>
                    <a:pt x="1045481" y="249931"/>
                  </a:lnTo>
                  <a:lnTo>
                    <a:pt x="1038864" y="251889"/>
                  </a:lnTo>
                  <a:lnTo>
                    <a:pt x="1032247" y="253850"/>
                  </a:lnTo>
                  <a:lnTo>
                    <a:pt x="1025630" y="255814"/>
                  </a:lnTo>
                  <a:lnTo>
                    <a:pt x="1019013" y="257783"/>
                  </a:lnTo>
                  <a:lnTo>
                    <a:pt x="1012396" y="259757"/>
                  </a:lnTo>
                  <a:lnTo>
                    <a:pt x="1005779" y="261737"/>
                  </a:lnTo>
                  <a:lnTo>
                    <a:pt x="999162" y="263722"/>
                  </a:lnTo>
                  <a:lnTo>
                    <a:pt x="992545" y="265715"/>
                  </a:lnTo>
                  <a:lnTo>
                    <a:pt x="985928" y="267715"/>
                  </a:lnTo>
                  <a:lnTo>
                    <a:pt x="979311" y="269724"/>
                  </a:lnTo>
                  <a:lnTo>
                    <a:pt x="972694" y="271741"/>
                  </a:lnTo>
                  <a:lnTo>
                    <a:pt x="966077" y="273768"/>
                  </a:lnTo>
                  <a:lnTo>
                    <a:pt x="959460" y="275806"/>
                  </a:lnTo>
                  <a:lnTo>
                    <a:pt x="952843" y="277854"/>
                  </a:lnTo>
                  <a:lnTo>
                    <a:pt x="946226" y="279914"/>
                  </a:lnTo>
                  <a:lnTo>
                    <a:pt x="939609" y="281986"/>
                  </a:lnTo>
                  <a:lnTo>
                    <a:pt x="932992" y="284071"/>
                  </a:lnTo>
                  <a:lnTo>
                    <a:pt x="926375" y="286169"/>
                  </a:lnTo>
                  <a:lnTo>
                    <a:pt x="919758" y="288282"/>
                  </a:lnTo>
                  <a:lnTo>
                    <a:pt x="913141" y="290409"/>
                  </a:lnTo>
                  <a:lnTo>
                    <a:pt x="906524" y="292551"/>
                  </a:lnTo>
                  <a:lnTo>
                    <a:pt x="899907" y="294709"/>
                  </a:lnTo>
                  <a:lnTo>
                    <a:pt x="893290" y="296883"/>
                  </a:lnTo>
                  <a:lnTo>
                    <a:pt x="886673" y="299074"/>
                  </a:lnTo>
                  <a:lnTo>
                    <a:pt x="880056" y="301282"/>
                  </a:lnTo>
                  <a:lnTo>
                    <a:pt x="873439" y="303508"/>
                  </a:lnTo>
                  <a:lnTo>
                    <a:pt x="866822" y="305753"/>
                  </a:lnTo>
                  <a:lnTo>
                    <a:pt x="860206" y="308015"/>
                  </a:lnTo>
                  <a:lnTo>
                    <a:pt x="853589" y="310297"/>
                  </a:lnTo>
                  <a:lnTo>
                    <a:pt x="846972" y="312598"/>
                  </a:lnTo>
                  <a:lnTo>
                    <a:pt x="840355" y="314919"/>
                  </a:lnTo>
                  <a:lnTo>
                    <a:pt x="833738" y="317260"/>
                  </a:lnTo>
                  <a:lnTo>
                    <a:pt x="827121" y="319621"/>
                  </a:lnTo>
                  <a:lnTo>
                    <a:pt x="820504" y="322003"/>
                  </a:lnTo>
                  <a:lnTo>
                    <a:pt x="813887" y="324406"/>
                  </a:lnTo>
                  <a:lnTo>
                    <a:pt x="807270" y="326829"/>
                  </a:lnTo>
                  <a:lnTo>
                    <a:pt x="800653" y="329275"/>
                  </a:lnTo>
                  <a:lnTo>
                    <a:pt x="794036" y="331741"/>
                  </a:lnTo>
                  <a:lnTo>
                    <a:pt x="787419" y="334230"/>
                  </a:lnTo>
                  <a:lnTo>
                    <a:pt x="780802" y="336740"/>
                  </a:lnTo>
                  <a:lnTo>
                    <a:pt x="774185" y="339272"/>
                  </a:lnTo>
                  <a:lnTo>
                    <a:pt x="767568" y="341826"/>
                  </a:lnTo>
                  <a:lnTo>
                    <a:pt x="760951" y="344403"/>
                  </a:lnTo>
                  <a:lnTo>
                    <a:pt x="754334" y="347001"/>
                  </a:lnTo>
                  <a:lnTo>
                    <a:pt x="747717" y="349622"/>
                  </a:lnTo>
                  <a:lnTo>
                    <a:pt x="741100" y="352265"/>
                  </a:lnTo>
                  <a:lnTo>
                    <a:pt x="734483" y="354931"/>
                  </a:lnTo>
                  <a:lnTo>
                    <a:pt x="727866" y="357619"/>
                  </a:lnTo>
                  <a:lnTo>
                    <a:pt x="721249" y="360329"/>
                  </a:lnTo>
                  <a:lnTo>
                    <a:pt x="714632" y="363061"/>
                  </a:lnTo>
                  <a:lnTo>
                    <a:pt x="708015" y="365816"/>
                  </a:lnTo>
                  <a:lnTo>
                    <a:pt x="701398" y="368593"/>
                  </a:lnTo>
                  <a:lnTo>
                    <a:pt x="694781" y="371392"/>
                  </a:lnTo>
                  <a:lnTo>
                    <a:pt x="688164" y="374212"/>
                  </a:lnTo>
                  <a:lnTo>
                    <a:pt x="681547" y="377055"/>
                  </a:lnTo>
                  <a:lnTo>
                    <a:pt x="674930" y="379919"/>
                  </a:lnTo>
                  <a:lnTo>
                    <a:pt x="668313" y="382805"/>
                  </a:lnTo>
                  <a:lnTo>
                    <a:pt x="661696" y="385713"/>
                  </a:lnTo>
                  <a:lnTo>
                    <a:pt x="655079" y="388641"/>
                  </a:lnTo>
                  <a:lnTo>
                    <a:pt x="648462" y="391591"/>
                  </a:lnTo>
                  <a:lnTo>
                    <a:pt x="641846" y="394562"/>
                  </a:lnTo>
                  <a:lnTo>
                    <a:pt x="635229" y="397553"/>
                  </a:lnTo>
                  <a:lnTo>
                    <a:pt x="628612" y="400565"/>
                  </a:lnTo>
                  <a:lnTo>
                    <a:pt x="621995" y="403597"/>
                  </a:lnTo>
                  <a:lnTo>
                    <a:pt x="615378" y="406650"/>
                  </a:lnTo>
                  <a:lnTo>
                    <a:pt x="608761" y="409722"/>
                  </a:lnTo>
                  <a:lnTo>
                    <a:pt x="602144" y="412814"/>
                  </a:lnTo>
                  <a:lnTo>
                    <a:pt x="595527" y="415925"/>
                  </a:lnTo>
                  <a:lnTo>
                    <a:pt x="588910" y="419055"/>
                  </a:lnTo>
                  <a:lnTo>
                    <a:pt x="582293" y="422205"/>
                  </a:lnTo>
                  <a:lnTo>
                    <a:pt x="575676" y="425373"/>
                  </a:lnTo>
                  <a:lnTo>
                    <a:pt x="569059" y="428559"/>
                  </a:lnTo>
                  <a:lnTo>
                    <a:pt x="562442" y="431763"/>
                  </a:lnTo>
                  <a:lnTo>
                    <a:pt x="555825" y="434986"/>
                  </a:lnTo>
                  <a:lnTo>
                    <a:pt x="549208" y="438225"/>
                  </a:lnTo>
                  <a:lnTo>
                    <a:pt x="542591" y="441482"/>
                  </a:lnTo>
                  <a:lnTo>
                    <a:pt x="535974" y="444756"/>
                  </a:lnTo>
                  <a:lnTo>
                    <a:pt x="529357" y="448047"/>
                  </a:lnTo>
                  <a:lnTo>
                    <a:pt x="522740" y="451354"/>
                  </a:lnTo>
                  <a:lnTo>
                    <a:pt x="516123" y="454678"/>
                  </a:lnTo>
                  <a:lnTo>
                    <a:pt x="509506" y="458017"/>
                  </a:lnTo>
                  <a:lnTo>
                    <a:pt x="502889" y="461371"/>
                  </a:lnTo>
                  <a:lnTo>
                    <a:pt x="496272" y="464741"/>
                  </a:lnTo>
                  <a:lnTo>
                    <a:pt x="489655" y="468126"/>
                  </a:lnTo>
                  <a:lnTo>
                    <a:pt x="483038" y="471525"/>
                  </a:lnTo>
                  <a:lnTo>
                    <a:pt x="476421" y="474939"/>
                  </a:lnTo>
                  <a:lnTo>
                    <a:pt x="469804" y="478367"/>
                  </a:lnTo>
                  <a:lnTo>
                    <a:pt x="463187" y="481809"/>
                  </a:lnTo>
                  <a:lnTo>
                    <a:pt x="456570" y="485264"/>
                  </a:lnTo>
                  <a:lnTo>
                    <a:pt x="449953" y="488732"/>
                  </a:lnTo>
                  <a:lnTo>
                    <a:pt x="443336" y="492213"/>
                  </a:lnTo>
                  <a:lnTo>
                    <a:pt x="436719" y="495707"/>
                  </a:lnTo>
                  <a:lnTo>
                    <a:pt x="430103" y="499214"/>
                  </a:lnTo>
                  <a:lnTo>
                    <a:pt x="423486" y="502732"/>
                  </a:lnTo>
                  <a:lnTo>
                    <a:pt x="416869" y="506262"/>
                  </a:lnTo>
                  <a:lnTo>
                    <a:pt x="410252" y="509804"/>
                  </a:lnTo>
                  <a:lnTo>
                    <a:pt x="403635" y="513357"/>
                  </a:lnTo>
                  <a:lnTo>
                    <a:pt x="397018" y="516922"/>
                  </a:lnTo>
                  <a:lnTo>
                    <a:pt x="390401" y="520496"/>
                  </a:lnTo>
                  <a:lnTo>
                    <a:pt x="383784" y="524082"/>
                  </a:lnTo>
                  <a:lnTo>
                    <a:pt x="377167" y="527678"/>
                  </a:lnTo>
                  <a:lnTo>
                    <a:pt x="370550" y="531284"/>
                  </a:lnTo>
                  <a:lnTo>
                    <a:pt x="363933" y="534899"/>
                  </a:lnTo>
                  <a:lnTo>
                    <a:pt x="357316" y="538524"/>
                  </a:lnTo>
                  <a:lnTo>
                    <a:pt x="350699" y="542159"/>
                  </a:lnTo>
                  <a:lnTo>
                    <a:pt x="344082" y="545802"/>
                  </a:lnTo>
                  <a:lnTo>
                    <a:pt x="337465" y="549455"/>
                  </a:lnTo>
                  <a:lnTo>
                    <a:pt x="330848" y="553116"/>
                  </a:lnTo>
                  <a:lnTo>
                    <a:pt x="324231" y="556786"/>
                  </a:lnTo>
                  <a:lnTo>
                    <a:pt x="317614" y="560464"/>
                  </a:lnTo>
                  <a:lnTo>
                    <a:pt x="310997" y="564149"/>
                  </a:lnTo>
                  <a:lnTo>
                    <a:pt x="304380" y="567843"/>
                  </a:lnTo>
                  <a:lnTo>
                    <a:pt x="297763" y="571545"/>
                  </a:lnTo>
                  <a:lnTo>
                    <a:pt x="291146" y="575253"/>
                  </a:lnTo>
                  <a:lnTo>
                    <a:pt x="284529" y="578970"/>
                  </a:lnTo>
                  <a:lnTo>
                    <a:pt x="277912" y="582693"/>
                  </a:lnTo>
                  <a:lnTo>
                    <a:pt x="271295" y="586423"/>
                  </a:lnTo>
                  <a:lnTo>
                    <a:pt x="264678" y="590160"/>
                  </a:lnTo>
                  <a:lnTo>
                    <a:pt x="258061" y="593903"/>
                  </a:lnTo>
                  <a:lnTo>
                    <a:pt x="251444" y="597653"/>
                  </a:lnTo>
                  <a:lnTo>
                    <a:pt x="244827" y="601409"/>
                  </a:lnTo>
                  <a:lnTo>
                    <a:pt x="238210" y="605171"/>
                  </a:lnTo>
                  <a:lnTo>
                    <a:pt x="231593" y="608939"/>
                  </a:lnTo>
                  <a:lnTo>
                    <a:pt x="224976" y="612713"/>
                  </a:lnTo>
                  <a:lnTo>
                    <a:pt x="218359" y="616492"/>
                  </a:lnTo>
                  <a:lnTo>
                    <a:pt x="211743" y="620277"/>
                  </a:lnTo>
                  <a:lnTo>
                    <a:pt x="205126" y="624068"/>
                  </a:lnTo>
                  <a:lnTo>
                    <a:pt x="198509" y="627863"/>
                  </a:lnTo>
                  <a:lnTo>
                    <a:pt x="191892" y="631664"/>
                  </a:lnTo>
                  <a:lnTo>
                    <a:pt x="185275" y="635470"/>
                  </a:lnTo>
                  <a:lnTo>
                    <a:pt x="178658" y="639280"/>
                  </a:lnTo>
                  <a:lnTo>
                    <a:pt x="172041" y="643095"/>
                  </a:lnTo>
                  <a:lnTo>
                    <a:pt x="165424" y="646915"/>
                  </a:lnTo>
                  <a:lnTo>
                    <a:pt x="158807" y="650739"/>
                  </a:lnTo>
                  <a:lnTo>
                    <a:pt x="152190" y="654568"/>
                  </a:lnTo>
                  <a:lnTo>
                    <a:pt x="145573" y="658401"/>
                  </a:lnTo>
                  <a:lnTo>
                    <a:pt x="138956" y="662238"/>
                  </a:lnTo>
                  <a:lnTo>
                    <a:pt x="132339" y="666079"/>
                  </a:lnTo>
                  <a:lnTo>
                    <a:pt x="125722" y="669924"/>
                  </a:lnTo>
                  <a:lnTo>
                    <a:pt x="119105" y="673773"/>
                  </a:lnTo>
                  <a:lnTo>
                    <a:pt x="112488" y="677626"/>
                  </a:lnTo>
                  <a:lnTo>
                    <a:pt x="105871" y="681482"/>
                  </a:lnTo>
                  <a:lnTo>
                    <a:pt x="99254" y="685342"/>
                  </a:lnTo>
                  <a:lnTo>
                    <a:pt x="92637" y="689206"/>
                  </a:lnTo>
                  <a:lnTo>
                    <a:pt x="86020" y="693073"/>
                  </a:lnTo>
                  <a:lnTo>
                    <a:pt x="79403" y="696943"/>
                  </a:lnTo>
                  <a:lnTo>
                    <a:pt x="72786" y="700817"/>
                  </a:lnTo>
                  <a:lnTo>
                    <a:pt x="66169" y="704693"/>
                  </a:lnTo>
                  <a:lnTo>
                    <a:pt x="59552" y="708573"/>
                  </a:lnTo>
                  <a:lnTo>
                    <a:pt x="52935" y="712456"/>
                  </a:lnTo>
                  <a:lnTo>
                    <a:pt x="46318" y="716342"/>
                  </a:lnTo>
                  <a:lnTo>
                    <a:pt x="39701" y="720231"/>
                  </a:lnTo>
                  <a:lnTo>
                    <a:pt x="33084" y="724122"/>
                  </a:lnTo>
                  <a:lnTo>
                    <a:pt x="26467" y="728017"/>
                  </a:lnTo>
                  <a:lnTo>
                    <a:pt x="19850" y="731914"/>
                  </a:lnTo>
                  <a:lnTo>
                    <a:pt x="13233" y="735814"/>
                  </a:lnTo>
                  <a:lnTo>
                    <a:pt x="6616" y="739716"/>
                  </a:lnTo>
                  <a:lnTo>
                    <a:pt x="0" y="743621"/>
                  </a:lnTo>
                  <a:lnTo>
                    <a:pt x="0" y="7436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973095" y="1524594"/>
              <a:ext cx="1799815" cy="800323"/>
            </a:xfrm>
            <a:custGeom>
              <a:avLst/>
              <a:pathLst>
                <a:path w="1799815" h="800323">
                  <a:moveTo>
                    <a:pt x="0" y="800323"/>
                  </a:moveTo>
                  <a:lnTo>
                    <a:pt x="6616" y="797137"/>
                  </a:lnTo>
                  <a:lnTo>
                    <a:pt x="13233" y="793951"/>
                  </a:lnTo>
                  <a:lnTo>
                    <a:pt x="19850" y="790765"/>
                  </a:lnTo>
                  <a:lnTo>
                    <a:pt x="26467" y="787580"/>
                  </a:lnTo>
                  <a:lnTo>
                    <a:pt x="33084" y="784395"/>
                  </a:lnTo>
                  <a:lnTo>
                    <a:pt x="39701" y="781211"/>
                  </a:lnTo>
                  <a:lnTo>
                    <a:pt x="46318" y="778028"/>
                  </a:lnTo>
                  <a:lnTo>
                    <a:pt x="52935" y="774845"/>
                  </a:lnTo>
                  <a:lnTo>
                    <a:pt x="59552" y="771663"/>
                  </a:lnTo>
                  <a:lnTo>
                    <a:pt x="66169" y="768481"/>
                  </a:lnTo>
                  <a:lnTo>
                    <a:pt x="72786" y="765300"/>
                  </a:lnTo>
                  <a:lnTo>
                    <a:pt x="79403" y="762120"/>
                  </a:lnTo>
                  <a:lnTo>
                    <a:pt x="86020" y="758940"/>
                  </a:lnTo>
                  <a:lnTo>
                    <a:pt x="92637" y="755761"/>
                  </a:lnTo>
                  <a:lnTo>
                    <a:pt x="99254" y="752583"/>
                  </a:lnTo>
                  <a:lnTo>
                    <a:pt x="105871" y="749405"/>
                  </a:lnTo>
                  <a:lnTo>
                    <a:pt x="112488" y="746228"/>
                  </a:lnTo>
                  <a:lnTo>
                    <a:pt x="119105" y="743053"/>
                  </a:lnTo>
                  <a:lnTo>
                    <a:pt x="125722" y="739877"/>
                  </a:lnTo>
                  <a:lnTo>
                    <a:pt x="132339" y="736703"/>
                  </a:lnTo>
                  <a:lnTo>
                    <a:pt x="138956" y="733530"/>
                  </a:lnTo>
                  <a:lnTo>
                    <a:pt x="145573" y="730358"/>
                  </a:lnTo>
                  <a:lnTo>
                    <a:pt x="152190" y="727187"/>
                  </a:lnTo>
                  <a:lnTo>
                    <a:pt x="158807" y="724017"/>
                  </a:lnTo>
                  <a:lnTo>
                    <a:pt x="165424" y="720847"/>
                  </a:lnTo>
                  <a:lnTo>
                    <a:pt x="172041" y="717680"/>
                  </a:lnTo>
                  <a:lnTo>
                    <a:pt x="178658" y="714513"/>
                  </a:lnTo>
                  <a:lnTo>
                    <a:pt x="185275" y="711347"/>
                  </a:lnTo>
                  <a:lnTo>
                    <a:pt x="191892" y="708183"/>
                  </a:lnTo>
                  <a:lnTo>
                    <a:pt x="198509" y="705020"/>
                  </a:lnTo>
                  <a:lnTo>
                    <a:pt x="205126" y="701858"/>
                  </a:lnTo>
                  <a:lnTo>
                    <a:pt x="211743" y="698698"/>
                  </a:lnTo>
                  <a:lnTo>
                    <a:pt x="218359" y="695539"/>
                  </a:lnTo>
                  <a:lnTo>
                    <a:pt x="224976" y="692382"/>
                  </a:lnTo>
                  <a:lnTo>
                    <a:pt x="231593" y="689227"/>
                  </a:lnTo>
                  <a:lnTo>
                    <a:pt x="238210" y="686073"/>
                  </a:lnTo>
                  <a:lnTo>
                    <a:pt x="244827" y="682920"/>
                  </a:lnTo>
                  <a:lnTo>
                    <a:pt x="251444" y="679770"/>
                  </a:lnTo>
                  <a:lnTo>
                    <a:pt x="258061" y="676621"/>
                  </a:lnTo>
                  <a:lnTo>
                    <a:pt x="264678" y="673475"/>
                  </a:lnTo>
                  <a:lnTo>
                    <a:pt x="271295" y="670330"/>
                  </a:lnTo>
                  <a:lnTo>
                    <a:pt x="277912" y="667188"/>
                  </a:lnTo>
                  <a:lnTo>
                    <a:pt x="284529" y="664047"/>
                  </a:lnTo>
                  <a:lnTo>
                    <a:pt x="291146" y="660909"/>
                  </a:lnTo>
                  <a:lnTo>
                    <a:pt x="297763" y="657774"/>
                  </a:lnTo>
                  <a:lnTo>
                    <a:pt x="304380" y="654640"/>
                  </a:lnTo>
                  <a:lnTo>
                    <a:pt x="310997" y="651510"/>
                  </a:lnTo>
                  <a:lnTo>
                    <a:pt x="317614" y="648382"/>
                  </a:lnTo>
                  <a:lnTo>
                    <a:pt x="324231" y="645256"/>
                  </a:lnTo>
                  <a:lnTo>
                    <a:pt x="330848" y="642134"/>
                  </a:lnTo>
                  <a:lnTo>
                    <a:pt x="337465" y="639014"/>
                  </a:lnTo>
                  <a:lnTo>
                    <a:pt x="344082" y="635898"/>
                  </a:lnTo>
                  <a:lnTo>
                    <a:pt x="350699" y="632785"/>
                  </a:lnTo>
                  <a:lnTo>
                    <a:pt x="357316" y="629675"/>
                  </a:lnTo>
                  <a:lnTo>
                    <a:pt x="363933" y="626568"/>
                  </a:lnTo>
                  <a:lnTo>
                    <a:pt x="370550" y="623465"/>
                  </a:lnTo>
                  <a:lnTo>
                    <a:pt x="377167" y="620366"/>
                  </a:lnTo>
                  <a:lnTo>
                    <a:pt x="383784" y="617271"/>
                  </a:lnTo>
                  <a:lnTo>
                    <a:pt x="390401" y="614180"/>
                  </a:lnTo>
                  <a:lnTo>
                    <a:pt x="397018" y="611093"/>
                  </a:lnTo>
                  <a:lnTo>
                    <a:pt x="403635" y="608010"/>
                  </a:lnTo>
                  <a:lnTo>
                    <a:pt x="410252" y="604932"/>
                  </a:lnTo>
                  <a:lnTo>
                    <a:pt x="416869" y="601859"/>
                  </a:lnTo>
                  <a:lnTo>
                    <a:pt x="423486" y="598790"/>
                  </a:lnTo>
                  <a:lnTo>
                    <a:pt x="430103" y="595727"/>
                  </a:lnTo>
                  <a:lnTo>
                    <a:pt x="436719" y="592668"/>
                  </a:lnTo>
                  <a:lnTo>
                    <a:pt x="443336" y="589616"/>
                  </a:lnTo>
                  <a:lnTo>
                    <a:pt x="449953" y="586569"/>
                  </a:lnTo>
                  <a:lnTo>
                    <a:pt x="456570" y="583527"/>
                  </a:lnTo>
                  <a:lnTo>
                    <a:pt x="463187" y="580492"/>
                  </a:lnTo>
                  <a:lnTo>
                    <a:pt x="469804" y="577463"/>
                  </a:lnTo>
                  <a:lnTo>
                    <a:pt x="476421" y="574441"/>
                  </a:lnTo>
                  <a:lnTo>
                    <a:pt x="483038" y="571426"/>
                  </a:lnTo>
                  <a:lnTo>
                    <a:pt x="489655" y="568417"/>
                  </a:lnTo>
                  <a:lnTo>
                    <a:pt x="496272" y="565416"/>
                  </a:lnTo>
                  <a:lnTo>
                    <a:pt x="502889" y="562423"/>
                  </a:lnTo>
                  <a:lnTo>
                    <a:pt x="509506" y="559437"/>
                  </a:lnTo>
                  <a:lnTo>
                    <a:pt x="516123" y="556459"/>
                  </a:lnTo>
                  <a:lnTo>
                    <a:pt x="522740" y="553490"/>
                  </a:lnTo>
                  <a:lnTo>
                    <a:pt x="529357" y="550530"/>
                  </a:lnTo>
                  <a:lnTo>
                    <a:pt x="535974" y="547578"/>
                  </a:lnTo>
                  <a:lnTo>
                    <a:pt x="542591" y="544636"/>
                  </a:lnTo>
                  <a:lnTo>
                    <a:pt x="549208" y="541703"/>
                  </a:lnTo>
                  <a:lnTo>
                    <a:pt x="555825" y="538780"/>
                  </a:lnTo>
                  <a:lnTo>
                    <a:pt x="562442" y="535867"/>
                  </a:lnTo>
                  <a:lnTo>
                    <a:pt x="569059" y="532964"/>
                  </a:lnTo>
                  <a:lnTo>
                    <a:pt x="575676" y="530072"/>
                  </a:lnTo>
                  <a:lnTo>
                    <a:pt x="582293" y="527192"/>
                  </a:lnTo>
                  <a:lnTo>
                    <a:pt x="588910" y="524322"/>
                  </a:lnTo>
                  <a:lnTo>
                    <a:pt x="595527" y="521465"/>
                  </a:lnTo>
                  <a:lnTo>
                    <a:pt x="602144" y="518619"/>
                  </a:lnTo>
                  <a:lnTo>
                    <a:pt x="608761" y="515786"/>
                  </a:lnTo>
                  <a:lnTo>
                    <a:pt x="615378" y="512965"/>
                  </a:lnTo>
                  <a:lnTo>
                    <a:pt x="621995" y="510157"/>
                  </a:lnTo>
                  <a:lnTo>
                    <a:pt x="628612" y="507362"/>
                  </a:lnTo>
                  <a:lnTo>
                    <a:pt x="635229" y="504580"/>
                  </a:lnTo>
                  <a:lnTo>
                    <a:pt x="641846" y="501812"/>
                  </a:lnTo>
                  <a:lnTo>
                    <a:pt x="648462" y="499058"/>
                  </a:lnTo>
                  <a:lnTo>
                    <a:pt x="655079" y="496318"/>
                  </a:lnTo>
                  <a:lnTo>
                    <a:pt x="661696" y="493593"/>
                  </a:lnTo>
                  <a:lnTo>
                    <a:pt x="668313" y="490881"/>
                  </a:lnTo>
                  <a:lnTo>
                    <a:pt x="674930" y="488185"/>
                  </a:lnTo>
                  <a:lnTo>
                    <a:pt x="681547" y="485503"/>
                  </a:lnTo>
                  <a:lnTo>
                    <a:pt x="688164" y="482836"/>
                  </a:lnTo>
                  <a:lnTo>
                    <a:pt x="694781" y="480184"/>
                  </a:lnTo>
                  <a:lnTo>
                    <a:pt x="701398" y="477546"/>
                  </a:lnTo>
                  <a:lnTo>
                    <a:pt x="708015" y="474924"/>
                  </a:lnTo>
                  <a:lnTo>
                    <a:pt x="714632" y="472317"/>
                  </a:lnTo>
                  <a:lnTo>
                    <a:pt x="721249" y="469724"/>
                  </a:lnTo>
                  <a:lnTo>
                    <a:pt x="727866" y="467146"/>
                  </a:lnTo>
                  <a:lnTo>
                    <a:pt x="734483" y="464583"/>
                  </a:lnTo>
                  <a:lnTo>
                    <a:pt x="741100" y="462034"/>
                  </a:lnTo>
                  <a:lnTo>
                    <a:pt x="747717" y="459499"/>
                  </a:lnTo>
                  <a:lnTo>
                    <a:pt x="754334" y="456977"/>
                  </a:lnTo>
                  <a:lnTo>
                    <a:pt x="760951" y="454469"/>
                  </a:lnTo>
                  <a:lnTo>
                    <a:pt x="767568" y="451974"/>
                  </a:lnTo>
                  <a:lnTo>
                    <a:pt x="774185" y="449492"/>
                  </a:lnTo>
                  <a:lnTo>
                    <a:pt x="780802" y="447021"/>
                  </a:lnTo>
                  <a:lnTo>
                    <a:pt x="787419" y="444562"/>
                  </a:lnTo>
                  <a:lnTo>
                    <a:pt x="794036" y="442114"/>
                  </a:lnTo>
                  <a:lnTo>
                    <a:pt x="800653" y="439676"/>
                  </a:lnTo>
                  <a:lnTo>
                    <a:pt x="807270" y="437247"/>
                  </a:lnTo>
                  <a:lnTo>
                    <a:pt x="813887" y="434827"/>
                  </a:lnTo>
                  <a:lnTo>
                    <a:pt x="820504" y="432415"/>
                  </a:lnTo>
                  <a:lnTo>
                    <a:pt x="827121" y="430010"/>
                  </a:lnTo>
                  <a:lnTo>
                    <a:pt x="833738" y="427611"/>
                  </a:lnTo>
                  <a:lnTo>
                    <a:pt x="840355" y="425217"/>
                  </a:lnTo>
                  <a:lnTo>
                    <a:pt x="846972" y="422828"/>
                  </a:lnTo>
                  <a:lnTo>
                    <a:pt x="853589" y="420442"/>
                  </a:lnTo>
                  <a:lnTo>
                    <a:pt x="860206" y="418059"/>
                  </a:lnTo>
                  <a:lnTo>
                    <a:pt x="866822" y="415677"/>
                  </a:lnTo>
                  <a:lnTo>
                    <a:pt x="873439" y="413296"/>
                  </a:lnTo>
                  <a:lnTo>
                    <a:pt x="880056" y="410914"/>
                  </a:lnTo>
                  <a:lnTo>
                    <a:pt x="886673" y="408531"/>
                  </a:lnTo>
                  <a:lnTo>
                    <a:pt x="893290" y="406145"/>
                  </a:lnTo>
                  <a:lnTo>
                    <a:pt x="899907" y="403756"/>
                  </a:lnTo>
                  <a:lnTo>
                    <a:pt x="906524" y="401363"/>
                  </a:lnTo>
                  <a:lnTo>
                    <a:pt x="913141" y="398964"/>
                  </a:lnTo>
                  <a:lnTo>
                    <a:pt x="919758" y="396559"/>
                  </a:lnTo>
                  <a:lnTo>
                    <a:pt x="926375" y="394148"/>
                  </a:lnTo>
                  <a:lnTo>
                    <a:pt x="932992" y="391728"/>
                  </a:lnTo>
                  <a:lnTo>
                    <a:pt x="939609" y="389300"/>
                  </a:lnTo>
                  <a:lnTo>
                    <a:pt x="946226" y="386862"/>
                  </a:lnTo>
                  <a:lnTo>
                    <a:pt x="952843" y="384414"/>
                  </a:lnTo>
                  <a:lnTo>
                    <a:pt x="959460" y="381956"/>
                  </a:lnTo>
                  <a:lnTo>
                    <a:pt x="966077" y="379486"/>
                  </a:lnTo>
                  <a:lnTo>
                    <a:pt x="972694" y="377004"/>
                  </a:lnTo>
                  <a:lnTo>
                    <a:pt x="979311" y="374510"/>
                  </a:lnTo>
                  <a:lnTo>
                    <a:pt x="985928" y="372003"/>
                  </a:lnTo>
                  <a:lnTo>
                    <a:pt x="992545" y="369482"/>
                  </a:lnTo>
                  <a:lnTo>
                    <a:pt x="999162" y="366948"/>
                  </a:lnTo>
                  <a:lnTo>
                    <a:pt x="1005779" y="364399"/>
                  </a:lnTo>
                  <a:lnTo>
                    <a:pt x="1012396" y="361837"/>
                  </a:lnTo>
                  <a:lnTo>
                    <a:pt x="1019013" y="359260"/>
                  </a:lnTo>
                  <a:lnTo>
                    <a:pt x="1025630" y="356668"/>
                  </a:lnTo>
                  <a:lnTo>
                    <a:pt x="1032247" y="354061"/>
                  </a:lnTo>
                  <a:lnTo>
                    <a:pt x="1038864" y="351440"/>
                  </a:lnTo>
                  <a:lnTo>
                    <a:pt x="1045481" y="348804"/>
                  </a:lnTo>
                  <a:lnTo>
                    <a:pt x="1052098" y="346152"/>
                  </a:lnTo>
                  <a:lnTo>
                    <a:pt x="1058715" y="343486"/>
                  </a:lnTo>
                  <a:lnTo>
                    <a:pt x="1065332" y="340805"/>
                  </a:lnTo>
                  <a:lnTo>
                    <a:pt x="1071949" y="338109"/>
                  </a:lnTo>
                  <a:lnTo>
                    <a:pt x="1078566" y="335399"/>
                  </a:lnTo>
                  <a:lnTo>
                    <a:pt x="1085182" y="332674"/>
                  </a:lnTo>
                  <a:lnTo>
                    <a:pt x="1091799" y="329935"/>
                  </a:lnTo>
                  <a:lnTo>
                    <a:pt x="1098416" y="327181"/>
                  </a:lnTo>
                  <a:lnTo>
                    <a:pt x="1105033" y="324414"/>
                  </a:lnTo>
                  <a:lnTo>
                    <a:pt x="1111650" y="321634"/>
                  </a:lnTo>
                  <a:lnTo>
                    <a:pt x="1118267" y="318839"/>
                  </a:lnTo>
                  <a:lnTo>
                    <a:pt x="1124884" y="316032"/>
                  </a:lnTo>
                  <a:lnTo>
                    <a:pt x="1131501" y="313212"/>
                  </a:lnTo>
                  <a:lnTo>
                    <a:pt x="1138118" y="310379"/>
                  </a:lnTo>
                  <a:lnTo>
                    <a:pt x="1144735" y="307534"/>
                  </a:lnTo>
                  <a:lnTo>
                    <a:pt x="1151352" y="304677"/>
                  </a:lnTo>
                  <a:lnTo>
                    <a:pt x="1157969" y="301808"/>
                  </a:lnTo>
                  <a:lnTo>
                    <a:pt x="1164586" y="298928"/>
                  </a:lnTo>
                  <a:lnTo>
                    <a:pt x="1171203" y="296037"/>
                  </a:lnTo>
                  <a:lnTo>
                    <a:pt x="1177820" y="293135"/>
                  </a:lnTo>
                  <a:lnTo>
                    <a:pt x="1184437" y="290223"/>
                  </a:lnTo>
                  <a:lnTo>
                    <a:pt x="1191054" y="287301"/>
                  </a:lnTo>
                  <a:lnTo>
                    <a:pt x="1197671" y="284368"/>
                  </a:lnTo>
                  <a:lnTo>
                    <a:pt x="1204288" y="281426"/>
                  </a:lnTo>
                  <a:lnTo>
                    <a:pt x="1210905" y="278475"/>
                  </a:lnTo>
                  <a:lnTo>
                    <a:pt x="1217522" y="275515"/>
                  </a:lnTo>
                  <a:lnTo>
                    <a:pt x="1224139" y="272546"/>
                  </a:lnTo>
                  <a:lnTo>
                    <a:pt x="1230756" y="269569"/>
                  </a:lnTo>
                  <a:lnTo>
                    <a:pt x="1237373" y="266584"/>
                  </a:lnTo>
                  <a:lnTo>
                    <a:pt x="1243990" y="263591"/>
                  </a:lnTo>
                  <a:lnTo>
                    <a:pt x="1250607" y="260590"/>
                  </a:lnTo>
                  <a:lnTo>
                    <a:pt x="1257224" y="257582"/>
                  </a:lnTo>
                  <a:lnTo>
                    <a:pt x="1263841" y="254567"/>
                  </a:lnTo>
                  <a:lnTo>
                    <a:pt x="1270458" y="251545"/>
                  </a:lnTo>
                  <a:lnTo>
                    <a:pt x="1277075" y="248517"/>
                  </a:lnTo>
                  <a:lnTo>
                    <a:pt x="1283692" y="245482"/>
                  </a:lnTo>
                  <a:lnTo>
                    <a:pt x="1290309" y="242441"/>
                  </a:lnTo>
                  <a:lnTo>
                    <a:pt x="1296925" y="239394"/>
                  </a:lnTo>
                  <a:lnTo>
                    <a:pt x="1303542" y="236342"/>
                  </a:lnTo>
                  <a:lnTo>
                    <a:pt x="1310159" y="233284"/>
                  </a:lnTo>
                  <a:lnTo>
                    <a:pt x="1316776" y="230221"/>
                  </a:lnTo>
                  <a:lnTo>
                    <a:pt x="1323393" y="227153"/>
                  </a:lnTo>
                  <a:lnTo>
                    <a:pt x="1330010" y="224080"/>
                  </a:lnTo>
                  <a:lnTo>
                    <a:pt x="1336627" y="221002"/>
                  </a:lnTo>
                  <a:lnTo>
                    <a:pt x="1343244" y="217919"/>
                  </a:lnTo>
                  <a:lnTo>
                    <a:pt x="1349861" y="214833"/>
                  </a:lnTo>
                  <a:lnTo>
                    <a:pt x="1356478" y="211742"/>
                  </a:lnTo>
                  <a:lnTo>
                    <a:pt x="1363095" y="208647"/>
                  </a:lnTo>
                  <a:lnTo>
                    <a:pt x="1369712" y="205548"/>
                  </a:lnTo>
                  <a:lnTo>
                    <a:pt x="1376329" y="202445"/>
                  </a:lnTo>
                  <a:lnTo>
                    <a:pt x="1382946" y="199339"/>
                  </a:lnTo>
                  <a:lnTo>
                    <a:pt x="1389563" y="196229"/>
                  </a:lnTo>
                  <a:lnTo>
                    <a:pt x="1396180" y="193116"/>
                  </a:lnTo>
                  <a:lnTo>
                    <a:pt x="1402797" y="190000"/>
                  </a:lnTo>
                  <a:lnTo>
                    <a:pt x="1409414" y="186880"/>
                  </a:lnTo>
                  <a:lnTo>
                    <a:pt x="1416031" y="183758"/>
                  </a:lnTo>
                  <a:lnTo>
                    <a:pt x="1422648" y="180633"/>
                  </a:lnTo>
                  <a:lnTo>
                    <a:pt x="1429265" y="177505"/>
                  </a:lnTo>
                  <a:lnTo>
                    <a:pt x="1435882" y="174374"/>
                  </a:lnTo>
                  <a:lnTo>
                    <a:pt x="1442499" y="171241"/>
                  </a:lnTo>
                  <a:lnTo>
                    <a:pt x="1449116" y="168106"/>
                  </a:lnTo>
                  <a:lnTo>
                    <a:pt x="1455733" y="164968"/>
                  </a:lnTo>
                  <a:lnTo>
                    <a:pt x="1462350" y="161828"/>
                  </a:lnTo>
                  <a:lnTo>
                    <a:pt x="1468967" y="158685"/>
                  </a:lnTo>
                  <a:lnTo>
                    <a:pt x="1475584" y="155541"/>
                  </a:lnTo>
                  <a:lnTo>
                    <a:pt x="1482201" y="152394"/>
                  </a:lnTo>
                  <a:lnTo>
                    <a:pt x="1488818" y="149246"/>
                  </a:lnTo>
                  <a:lnTo>
                    <a:pt x="1495435" y="146095"/>
                  </a:lnTo>
                  <a:lnTo>
                    <a:pt x="1502052" y="142943"/>
                  </a:lnTo>
                  <a:lnTo>
                    <a:pt x="1508669" y="139789"/>
                  </a:lnTo>
                  <a:lnTo>
                    <a:pt x="1515285" y="136634"/>
                  </a:lnTo>
                  <a:lnTo>
                    <a:pt x="1521902" y="133477"/>
                  </a:lnTo>
                  <a:lnTo>
                    <a:pt x="1528519" y="130318"/>
                  </a:lnTo>
                  <a:lnTo>
                    <a:pt x="1535136" y="127158"/>
                  </a:lnTo>
                  <a:lnTo>
                    <a:pt x="1541753" y="123997"/>
                  </a:lnTo>
                  <a:lnTo>
                    <a:pt x="1548370" y="120834"/>
                  </a:lnTo>
                  <a:lnTo>
                    <a:pt x="1554987" y="117669"/>
                  </a:lnTo>
                  <a:lnTo>
                    <a:pt x="1561604" y="114504"/>
                  </a:lnTo>
                  <a:lnTo>
                    <a:pt x="1568221" y="111337"/>
                  </a:lnTo>
                  <a:lnTo>
                    <a:pt x="1574838" y="108169"/>
                  </a:lnTo>
                  <a:lnTo>
                    <a:pt x="1581455" y="105000"/>
                  </a:lnTo>
                  <a:lnTo>
                    <a:pt x="1588072" y="101830"/>
                  </a:lnTo>
                  <a:lnTo>
                    <a:pt x="1594689" y="98659"/>
                  </a:lnTo>
                  <a:lnTo>
                    <a:pt x="1601306" y="95487"/>
                  </a:lnTo>
                  <a:lnTo>
                    <a:pt x="1607923" y="92314"/>
                  </a:lnTo>
                  <a:lnTo>
                    <a:pt x="1614540" y="89140"/>
                  </a:lnTo>
                  <a:lnTo>
                    <a:pt x="1621157" y="85965"/>
                  </a:lnTo>
                  <a:lnTo>
                    <a:pt x="1627774" y="82789"/>
                  </a:lnTo>
                  <a:lnTo>
                    <a:pt x="1634391" y="79612"/>
                  </a:lnTo>
                  <a:lnTo>
                    <a:pt x="1641008" y="76435"/>
                  </a:lnTo>
                  <a:lnTo>
                    <a:pt x="1647625" y="73257"/>
                  </a:lnTo>
                  <a:lnTo>
                    <a:pt x="1654242" y="70078"/>
                  </a:lnTo>
                  <a:lnTo>
                    <a:pt x="1660859" y="66898"/>
                  </a:lnTo>
                  <a:lnTo>
                    <a:pt x="1667476" y="63718"/>
                  </a:lnTo>
                  <a:lnTo>
                    <a:pt x="1674093" y="60536"/>
                  </a:lnTo>
                  <a:lnTo>
                    <a:pt x="1680710" y="57355"/>
                  </a:lnTo>
                  <a:lnTo>
                    <a:pt x="1687327" y="54173"/>
                  </a:lnTo>
                  <a:lnTo>
                    <a:pt x="1693944" y="50990"/>
                  </a:lnTo>
                  <a:lnTo>
                    <a:pt x="1700561" y="47806"/>
                  </a:lnTo>
                  <a:lnTo>
                    <a:pt x="1707178" y="44622"/>
                  </a:lnTo>
                  <a:lnTo>
                    <a:pt x="1713795" y="41438"/>
                  </a:lnTo>
                  <a:lnTo>
                    <a:pt x="1720412" y="38253"/>
                  </a:lnTo>
                  <a:lnTo>
                    <a:pt x="1727029" y="35067"/>
                  </a:lnTo>
                  <a:lnTo>
                    <a:pt x="1733645" y="31881"/>
                  </a:lnTo>
                  <a:lnTo>
                    <a:pt x="1740262" y="28695"/>
                  </a:lnTo>
                  <a:lnTo>
                    <a:pt x="1746879" y="25508"/>
                  </a:lnTo>
                  <a:lnTo>
                    <a:pt x="1753496" y="22321"/>
                  </a:lnTo>
                  <a:lnTo>
                    <a:pt x="1760113" y="19133"/>
                  </a:lnTo>
                  <a:lnTo>
                    <a:pt x="1766730" y="15945"/>
                  </a:lnTo>
                  <a:lnTo>
                    <a:pt x="1773347" y="12757"/>
                  </a:lnTo>
                  <a:lnTo>
                    <a:pt x="1779964" y="9568"/>
                  </a:lnTo>
                  <a:lnTo>
                    <a:pt x="1786581" y="6379"/>
                  </a:lnTo>
                  <a:lnTo>
                    <a:pt x="1793198" y="318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960220" y="2694905"/>
              <a:ext cx="52218" cy="5221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002523" y="2690890"/>
              <a:ext cx="60249" cy="6024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050541" y="2692589"/>
              <a:ext cx="56851" cy="5685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105288" y="2701017"/>
              <a:ext cx="39995" cy="3999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145591" y="2695002"/>
              <a:ext cx="52025" cy="5202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199230" y="2702321"/>
              <a:ext cx="37386" cy="3738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235325" y="2692098"/>
              <a:ext cx="57832" cy="5783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288751" y="2699205"/>
              <a:ext cx="43618" cy="4361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336882" y="2701017"/>
              <a:ext cx="39995" cy="3999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384219" y="2155443"/>
              <a:ext cx="37957" cy="3795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428855" y="2121946"/>
              <a:ext cx="41323" cy="4132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465534" y="1971810"/>
              <a:ext cx="60602" cy="6060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505356" y="2033501"/>
              <a:ext cx="73596" cy="7359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554141" y="2031387"/>
              <a:ext cx="68664" cy="6866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602790" y="2004030"/>
              <a:ext cx="64004" cy="6400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651227" y="1961362"/>
              <a:ext cx="59767" cy="5976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692794" y="1953915"/>
              <a:ext cx="69271" cy="6927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737844" y="1943785"/>
              <a:ext cx="71809" cy="7180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973095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973095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973095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5973095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973095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973095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973095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5973095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973095" y="3035296"/>
              <a:ext cx="1799815" cy="1233236"/>
            </a:xfrm>
            <a:custGeom>
              <a:avLst/>
              <a:pathLst>
                <a:path w="1799815" h="1233236">
                  <a:moveTo>
                    <a:pt x="0" y="1054744"/>
                  </a:moveTo>
                  <a:lnTo>
                    <a:pt x="6616" y="1050526"/>
                  </a:lnTo>
                  <a:lnTo>
                    <a:pt x="13233" y="1046306"/>
                  </a:lnTo>
                  <a:lnTo>
                    <a:pt x="19850" y="1042086"/>
                  </a:lnTo>
                  <a:lnTo>
                    <a:pt x="26467" y="1037863"/>
                  </a:lnTo>
                  <a:lnTo>
                    <a:pt x="33084" y="1033639"/>
                  </a:lnTo>
                  <a:lnTo>
                    <a:pt x="39701" y="1029414"/>
                  </a:lnTo>
                  <a:lnTo>
                    <a:pt x="46318" y="1025187"/>
                  </a:lnTo>
                  <a:lnTo>
                    <a:pt x="52935" y="1020959"/>
                  </a:lnTo>
                  <a:lnTo>
                    <a:pt x="59552" y="1016729"/>
                  </a:lnTo>
                  <a:lnTo>
                    <a:pt x="66169" y="1012498"/>
                  </a:lnTo>
                  <a:lnTo>
                    <a:pt x="72786" y="1008264"/>
                  </a:lnTo>
                  <a:lnTo>
                    <a:pt x="79403" y="1004030"/>
                  </a:lnTo>
                  <a:lnTo>
                    <a:pt x="86020" y="999793"/>
                  </a:lnTo>
                  <a:lnTo>
                    <a:pt x="92637" y="995555"/>
                  </a:lnTo>
                  <a:lnTo>
                    <a:pt x="99254" y="991316"/>
                  </a:lnTo>
                  <a:lnTo>
                    <a:pt x="105871" y="987074"/>
                  </a:lnTo>
                  <a:lnTo>
                    <a:pt x="112488" y="982831"/>
                  </a:lnTo>
                  <a:lnTo>
                    <a:pt x="119105" y="978586"/>
                  </a:lnTo>
                  <a:lnTo>
                    <a:pt x="125722" y="974340"/>
                  </a:lnTo>
                  <a:lnTo>
                    <a:pt x="132339" y="970091"/>
                  </a:lnTo>
                  <a:lnTo>
                    <a:pt x="138956" y="965841"/>
                  </a:lnTo>
                  <a:lnTo>
                    <a:pt x="145573" y="961589"/>
                  </a:lnTo>
                  <a:lnTo>
                    <a:pt x="152190" y="957336"/>
                  </a:lnTo>
                  <a:lnTo>
                    <a:pt x="158807" y="953080"/>
                  </a:lnTo>
                  <a:lnTo>
                    <a:pt x="165424" y="948823"/>
                  </a:lnTo>
                  <a:lnTo>
                    <a:pt x="172041" y="944564"/>
                  </a:lnTo>
                  <a:lnTo>
                    <a:pt x="178658" y="940303"/>
                  </a:lnTo>
                  <a:lnTo>
                    <a:pt x="185275" y="936040"/>
                  </a:lnTo>
                  <a:lnTo>
                    <a:pt x="191892" y="931775"/>
                  </a:lnTo>
                  <a:lnTo>
                    <a:pt x="198509" y="927508"/>
                  </a:lnTo>
                  <a:lnTo>
                    <a:pt x="205126" y="923240"/>
                  </a:lnTo>
                  <a:lnTo>
                    <a:pt x="211743" y="918969"/>
                  </a:lnTo>
                  <a:lnTo>
                    <a:pt x="218359" y="914697"/>
                  </a:lnTo>
                  <a:lnTo>
                    <a:pt x="224976" y="910423"/>
                  </a:lnTo>
                  <a:lnTo>
                    <a:pt x="231593" y="906147"/>
                  </a:lnTo>
                  <a:lnTo>
                    <a:pt x="238210" y="901869"/>
                  </a:lnTo>
                  <a:lnTo>
                    <a:pt x="244827" y="897590"/>
                  </a:lnTo>
                  <a:lnTo>
                    <a:pt x="251444" y="893308"/>
                  </a:lnTo>
                  <a:lnTo>
                    <a:pt x="258061" y="889025"/>
                  </a:lnTo>
                  <a:lnTo>
                    <a:pt x="264678" y="884740"/>
                  </a:lnTo>
                  <a:lnTo>
                    <a:pt x="271295" y="880454"/>
                  </a:lnTo>
                  <a:lnTo>
                    <a:pt x="277912" y="876165"/>
                  </a:lnTo>
                  <a:lnTo>
                    <a:pt x="284529" y="871876"/>
                  </a:lnTo>
                  <a:lnTo>
                    <a:pt x="291146" y="867584"/>
                  </a:lnTo>
                  <a:lnTo>
                    <a:pt x="297763" y="863291"/>
                  </a:lnTo>
                  <a:lnTo>
                    <a:pt x="304380" y="858996"/>
                  </a:lnTo>
                  <a:lnTo>
                    <a:pt x="310997" y="854701"/>
                  </a:lnTo>
                  <a:lnTo>
                    <a:pt x="317614" y="850403"/>
                  </a:lnTo>
                  <a:lnTo>
                    <a:pt x="324231" y="846105"/>
                  </a:lnTo>
                  <a:lnTo>
                    <a:pt x="330848" y="841805"/>
                  </a:lnTo>
                  <a:lnTo>
                    <a:pt x="337465" y="837505"/>
                  </a:lnTo>
                  <a:lnTo>
                    <a:pt x="344082" y="833203"/>
                  </a:lnTo>
                  <a:lnTo>
                    <a:pt x="350699" y="828901"/>
                  </a:lnTo>
                  <a:lnTo>
                    <a:pt x="357316" y="824598"/>
                  </a:lnTo>
                  <a:lnTo>
                    <a:pt x="363933" y="820294"/>
                  </a:lnTo>
                  <a:lnTo>
                    <a:pt x="370550" y="815990"/>
                  </a:lnTo>
                  <a:lnTo>
                    <a:pt x="377167" y="811686"/>
                  </a:lnTo>
                  <a:lnTo>
                    <a:pt x="383784" y="807383"/>
                  </a:lnTo>
                  <a:lnTo>
                    <a:pt x="390401" y="803079"/>
                  </a:lnTo>
                  <a:lnTo>
                    <a:pt x="397018" y="798776"/>
                  </a:lnTo>
                  <a:lnTo>
                    <a:pt x="403635" y="794474"/>
                  </a:lnTo>
                  <a:lnTo>
                    <a:pt x="410252" y="790173"/>
                  </a:lnTo>
                  <a:lnTo>
                    <a:pt x="416869" y="785873"/>
                  </a:lnTo>
                  <a:lnTo>
                    <a:pt x="423486" y="781575"/>
                  </a:lnTo>
                  <a:lnTo>
                    <a:pt x="430103" y="777279"/>
                  </a:lnTo>
                  <a:lnTo>
                    <a:pt x="436719" y="772985"/>
                  </a:lnTo>
                  <a:lnTo>
                    <a:pt x="443336" y="768695"/>
                  </a:lnTo>
                  <a:lnTo>
                    <a:pt x="449953" y="764407"/>
                  </a:lnTo>
                  <a:lnTo>
                    <a:pt x="456570" y="760123"/>
                  </a:lnTo>
                  <a:lnTo>
                    <a:pt x="463187" y="755844"/>
                  </a:lnTo>
                  <a:lnTo>
                    <a:pt x="469804" y="751569"/>
                  </a:lnTo>
                  <a:lnTo>
                    <a:pt x="476421" y="747300"/>
                  </a:lnTo>
                  <a:lnTo>
                    <a:pt x="483038" y="743036"/>
                  </a:lnTo>
                  <a:lnTo>
                    <a:pt x="489655" y="738779"/>
                  </a:lnTo>
                  <a:lnTo>
                    <a:pt x="496272" y="734529"/>
                  </a:lnTo>
                  <a:lnTo>
                    <a:pt x="502889" y="730288"/>
                  </a:lnTo>
                  <a:lnTo>
                    <a:pt x="509506" y="726054"/>
                  </a:lnTo>
                  <a:lnTo>
                    <a:pt x="516123" y="721831"/>
                  </a:lnTo>
                  <a:lnTo>
                    <a:pt x="522740" y="717617"/>
                  </a:lnTo>
                  <a:lnTo>
                    <a:pt x="529357" y="713415"/>
                  </a:lnTo>
                  <a:lnTo>
                    <a:pt x="535974" y="709225"/>
                  </a:lnTo>
                  <a:lnTo>
                    <a:pt x="542591" y="705047"/>
                  </a:lnTo>
                  <a:lnTo>
                    <a:pt x="549208" y="700884"/>
                  </a:lnTo>
                  <a:lnTo>
                    <a:pt x="555825" y="696735"/>
                  </a:lnTo>
                  <a:lnTo>
                    <a:pt x="562442" y="692602"/>
                  </a:lnTo>
                  <a:lnTo>
                    <a:pt x="569059" y="688486"/>
                  </a:lnTo>
                  <a:lnTo>
                    <a:pt x="575676" y="684387"/>
                  </a:lnTo>
                  <a:lnTo>
                    <a:pt x="582293" y="680307"/>
                  </a:lnTo>
                  <a:lnTo>
                    <a:pt x="588910" y="676246"/>
                  </a:lnTo>
                  <a:lnTo>
                    <a:pt x="595527" y="672206"/>
                  </a:lnTo>
                  <a:lnTo>
                    <a:pt x="602144" y="668187"/>
                  </a:lnTo>
                  <a:lnTo>
                    <a:pt x="608761" y="664189"/>
                  </a:lnTo>
                  <a:lnTo>
                    <a:pt x="615378" y="660215"/>
                  </a:lnTo>
                  <a:lnTo>
                    <a:pt x="621995" y="656263"/>
                  </a:lnTo>
                  <a:lnTo>
                    <a:pt x="628612" y="652336"/>
                  </a:lnTo>
                  <a:lnTo>
                    <a:pt x="635229" y="648432"/>
                  </a:lnTo>
                  <a:lnTo>
                    <a:pt x="641846" y="644552"/>
                  </a:lnTo>
                  <a:lnTo>
                    <a:pt x="648462" y="640696"/>
                  </a:lnTo>
                  <a:lnTo>
                    <a:pt x="655079" y="636864"/>
                  </a:lnTo>
                  <a:lnTo>
                    <a:pt x="661696" y="633056"/>
                  </a:lnTo>
                  <a:lnTo>
                    <a:pt x="668313" y="629269"/>
                  </a:lnTo>
                  <a:lnTo>
                    <a:pt x="674930" y="625505"/>
                  </a:lnTo>
                  <a:lnTo>
                    <a:pt x="681547" y="621760"/>
                  </a:lnTo>
                  <a:lnTo>
                    <a:pt x="688164" y="618035"/>
                  </a:lnTo>
                  <a:lnTo>
                    <a:pt x="694781" y="614326"/>
                  </a:lnTo>
                  <a:lnTo>
                    <a:pt x="701398" y="610633"/>
                  </a:lnTo>
                  <a:lnTo>
                    <a:pt x="708015" y="606952"/>
                  </a:lnTo>
                  <a:lnTo>
                    <a:pt x="714632" y="603281"/>
                  </a:lnTo>
                  <a:lnTo>
                    <a:pt x="721249" y="599618"/>
                  </a:lnTo>
                  <a:lnTo>
                    <a:pt x="727866" y="595958"/>
                  </a:lnTo>
                  <a:lnTo>
                    <a:pt x="734483" y="592300"/>
                  </a:lnTo>
                  <a:lnTo>
                    <a:pt x="741100" y="588639"/>
                  </a:lnTo>
                  <a:lnTo>
                    <a:pt x="747717" y="584972"/>
                  </a:lnTo>
                  <a:lnTo>
                    <a:pt x="754334" y="581295"/>
                  </a:lnTo>
                  <a:lnTo>
                    <a:pt x="760951" y="577606"/>
                  </a:lnTo>
                  <a:lnTo>
                    <a:pt x="767568" y="573900"/>
                  </a:lnTo>
                  <a:lnTo>
                    <a:pt x="774185" y="570174"/>
                  </a:lnTo>
                  <a:lnTo>
                    <a:pt x="780802" y="566425"/>
                  </a:lnTo>
                  <a:lnTo>
                    <a:pt x="787419" y="562649"/>
                  </a:lnTo>
                  <a:lnTo>
                    <a:pt x="794036" y="558843"/>
                  </a:lnTo>
                  <a:lnTo>
                    <a:pt x="800653" y="555005"/>
                  </a:lnTo>
                  <a:lnTo>
                    <a:pt x="807270" y="551132"/>
                  </a:lnTo>
                  <a:lnTo>
                    <a:pt x="813887" y="547221"/>
                  </a:lnTo>
                  <a:lnTo>
                    <a:pt x="820504" y="543271"/>
                  </a:lnTo>
                  <a:lnTo>
                    <a:pt x="827121" y="539280"/>
                  </a:lnTo>
                  <a:lnTo>
                    <a:pt x="833738" y="535247"/>
                  </a:lnTo>
                  <a:lnTo>
                    <a:pt x="840355" y="531170"/>
                  </a:lnTo>
                  <a:lnTo>
                    <a:pt x="846972" y="527049"/>
                  </a:lnTo>
                  <a:lnTo>
                    <a:pt x="853589" y="522883"/>
                  </a:lnTo>
                  <a:lnTo>
                    <a:pt x="860206" y="518671"/>
                  </a:lnTo>
                  <a:lnTo>
                    <a:pt x="866822" y="514415"/>
                  </a:lnTo>
                  <a:lnTo>
                    <a:pt x="873439" y="510113"/>
                  </a:lnTo>
                  <a:lnTo>
                    <a:pt x="880056" y="505767"/>
                  </a:lnTo>
                  <a:lnTo>
                    <a:pt x="886673" y="501376"/>
                  </a:lnTo>
                  <a:lnTo>
                    <a:pt x="893290" y="496943"/>
                  </a:lnTo>
                  <a:lnTo>
                    <a:pt x="899907" y="492467"/>
                  </a:lnTo>
                  <a:lnTo>
                    <a:pt x="906524" y="487950"/>
                  </a:lnTo>
                  <a:lnTo>
                    <a:pt x="913141" y="483392"/>
                  </a:lnTo>
                  <a:lnTo>
                    <a:pt x="919758" y="478795"/>
                  </a:lnTo>
                  <a:lnTo>
                    <a:pt x="926375" y="474161"/>
                  </a:lnTo>
                  <a:lnTo>
                    <a:pt x="932992" y="469489"/>
                  </a:lnTo>
                  <a:lnTo>
                    <a:pt x="939609" y="464783"/>
                  </a:lnTo>
                  <a:lnTo>
                    <a:pt x="946226" y="460042"/>
                  </a:lnTo>
                  <a:lnTo>
                    <a:pt x="952843" y="455269"/>
                  </a:lnTo>
                  <a:lnTo>
                    <a:pt x="959460" y="450465"/>
                  </a:lnTo>
                  <a:lnTo>
                    <a:pt x="966077" y="445630"/>
                  </a:lnTo>
                  <a:lnTo>
                    <a:pt x="972694" y="440767"/>
                  </a:lnTo>
                  <a:lnTo>
                    <a:pt x="979311" y="435877"/>
                  </a:lnTo>
                  <a:lnTo>
                    <a:pt x="985928" y="430960"/>
                  </a:lnTo>
                  <a:lnTo>
                    <a:pt x="992545" y="426018"/>
                  </a:lnTo>
                  <a:lnTo>
                    <a:pt x="999162" y="421052"/>
                  </a:lnTo>
                  <a:lnTo>
                    <a:pt x="1005779" y="416063"/>
                  </a:lnTo>
                  <a:lnTo>
                    <a:pt x="1012396" y="411052"/>
                  </a:lnTo>
                  <a:lnTo>
                    <a:pt x="1019013" y="406021"/>
                  </a:lnTo>
                  <a:lnTo>
                    <a:pt x="1025630" y="400970"/>
                  </a:lnTo>
                  <a:lnTo>
                    <a:pt x="1032247" y="395900"/>
                  </a:lnTo>
                  <a:lnTo>
                    <a:pt x="1038864" y="390812"/>
                  </a:lnTo>
                  <a:lnTo>
                    <a:pt x="1045481" y="385707"/>
                  </a:lnTo>
                  <a:lnTo>
                    <a:pt x="1052098" y="380586"/>
                  </a:lnTo>
                  <a:lnTo>
                    <a:pt x="1058715" y="375449"/>
                  </a:lnTo>
                  <a:lnTo>
                    <a:pt x="1065332" y="370298"/>
                  </a:lnTo>
                  <a:lnTo>
                    <a:pt x="1071949" y="365132"/>
                  </a:lnTo>
                  <a:lnTo>
                    <a:pt x="1078566" y="359953"/>
                  </a:lnTo>
                  <a:lnTo>
                    <a:pt x="1085182" y="354762"/>
                  </a:lnTo>
                  <a:lnTo>
                    <a:pt x="1091799" y="349558"/>
                  </a:lnTo>
                  <a:lnTo>
                    <a:pt x="1098416" y="344343"/>
                  </a:lnTo>
                  <a:lnTo>
                    <a:pt x="1105033" y="339116"/>
                  </a:lnTo>
                  <a:lnTo>
                    <a:pt x="1111650" y="333879"/>
                  </a:lnTo>
                  <a:lnTo>
                    <a:pt x="1118267" y="328632"/>
                  </a:lnTo>
                  <a:lnTo>
                    <a:pt x="1124884" y="323375"/>
                  </a:lnTo>
                  <a:lnTo>
                    <a:pt x="1131501" y="318109"/>
                  </a:lnTo>
                  <a:lnTo>
                    <a:pt x="1138118" y="312835"/>
                  </a:lnTo>
                  <a:lnTo>
                    <a:pt x="1144735" y="307551"/>
                  </a:lnTo>
                  <a:lnTo>
                    <a:pt x="1151352" y="302260"/>
                  </a:lnTo>
                  <a:lnTo>
                    <a:pt x="1157969" y="296962"/>
                  </a:lnTo>
                  <a:lnTo>
                    <a:pt x="1164586" y="291655"/>
                  </a:lnTo>
                  <a:lnTo>
                    <a:pt x="1171203" y="286342"/>
                  </a:lnTo>
                  <a:lnTo>
                    <a:pt x="1177820" y="281022"/>
                  </a:lnTo>
                  <a:lnTo>
                    <a:pt x="1184437" y="275696"/>
                  </a:lnTo>
                  <a:lnTo>
                    <a:pt x="1191054" y="270364"/>
                  </a:lnTo>
                  <a:lnTo>
                    <a:pt x="1197671" y="265025"/>
                  </a:lnTo>
                  <a:lnTo>
                    <a:pt x="1204288" y="259681"/>
                  </a:lnTo>
                  <a:lnTo>
                    <a:pt x="1210905" y="254332"/>
                  </a:lnTo>
                  <a:lnTo>
                    <a:pt x="1217522" y="248977"/>
                  </a:lnTo>
                  <a:lnTo>
                    <a:pt x="1224139" y="243617"/>
                  </a:lnTo>
                  <a:lnTo>
                    <a:pt x="1230756" y="238252"/>
                  </a:lnTo>
                  <a:lnTo>
                    <a:pt x="1237373" y="232883"/>
                  </a:lnTo>
                  <a:lnTo>
                    <a:pt x="1243990" y="227510"/>
                  </a:lnTo>
                  <a:lnTo>
                    <a:pt x="1250607" y="222132"/>
                  </a:lnTo>
                  <a:lnTo>
                    <a:pt x="1257224" y="216749"/>
                  </a:lnTo>
                  <a:lnTo>
                    <a:pt x="1263841" y="211363"/>
                  </a:lnTo>
                  <a:lnTo>
                    <a:pt x="1270458" y="205973"/>
                  </a:lnTo>
                  <a:lnTo>
                    <a:pt x="1277075" y="200580"/>
                  </a:lnTo>
                  <a:lnTo>
                    <a:pt x="1283692" y="195183"/>
                  </a:lnTo>
                  <a:lnTo>
                    <a:pt x="1290309" y="189782"/>
                  </a:lnTo>
                  <a:lnTo>
                    <a:pt x="1296925" y="184378"/>
                  </a:lnTo>
                  <a:lnTo>
                    <a:pt x="1303542" y="178971"/>
                  </a:lnTo>
                  <a:lnTo>
                    <a:pt x="1310159" y="173561"/>
                  </a:lnTo>
                  <a:lnTo>
                    <a:pt x="1316776" y="168147"/>
                  </a:lnTo>
                  <a:lnTo>
                    <a:pt x="1323393" y="162731"/>
                  </a:lnTo>
                  <a:lnTo>
                    <a:pt x="1330010" y="157312"/>
                  </a:lnTo>
                  <a:lnTo>
                    <a:pt x="1336627" y="151891"/>
                  </a:lnTo>
                  <a:lnTo>
                    <a:pt x="1343244" y="146466"/>
                  </a:lnTo>
                  <a:lnTo>
                    <a:pt x="1349861" y="141040"/>
                  </a:lnTo>
                  <a:lnTo>
                    <a:pt x="1356478" y="135610"/>
                  </a:lnTo>
                  <a:lnTo>
                    <a:pt x="1363095" y="130179"/>
                  </a:lnTo>
                  <a:lnTo>
                    <a:pt x="1369712" y="124745"/>
                  </a:lnTo>
                  <a:lnTo>
                    <a:pt x="1376329" y="119309"/>
                  </a:lnTo>
                  <a:lnTo>
                    <a:pt x="1382946" y="113870"/>
                  </a:lnTo>
                  <a:lnTo>
                    <a:pt x="1389563" y="108430"/>
                  </a:lnTo>
                  <a:lnTo>
                    <a:pt x="1396180" y="102987"/>
                  </a:lnTo>
                  <a:lnTo>
                    <a:pt x="1402797" y="97543"/>
                  </a:lnTo>
                  <a:lnTo>
                    <a:pt x="1409414" y="92097"/>
                  </a:lnTo>
                  <a:lnTo>
                    <a:pt x="1416031" y="86648"/>
                  </a:lnTo>
                  <a:lnTo>
                    <a:pt x="1422648" y="81198"/>
                  </a:lnTo>
                  <a:lnTo>
                    <a:pt x="1429265" y="75746"/>
                  </a:lnTo>
                  <a:lnTo>
                    <a:pt x="1435882" y="70293"/>
                  </a:lnTo>
                  <a:lnTo>
                    <a:pt x="1442499" y="64837"/>
                  </a:lnTo>
                  <a:lnTo>
                    <a:pt x="1449116" y="59380"/>
                  </a:lnTo>
                  <a:lnTo>
                    <a:pt x="1455733" y="53922"/>
                  </a:lnTo>
                  <a:lnTo>
                    <a:pt x="1462350" y="48462"/>
                  </a:lnTo>
                  <a:lnTo>
                    <a:pt x="1468967" y="43000"/>
                  </a:lnTo>
                  <a:lnTo>
                    <a:pt x="1475584" y="37537"/>
                  </a:lnTo>
                  <a:lnTo>
                    <a:pt x="1482201" y="32073"/>
                  </a:lnTo>
                  <a:lnTo>
                    <a:pt x="1488818" y="26607"/>
                  </a:lnTo>
                  <a:lnTo>
                    <a:pt x="1495435" y="21139"/>
                  </a:lnTo>
                  <a:lnTo>
                    <a:pt x="1502052" y="15671"/>
                  </a:lnTo>
                  <a:lnTo>
                    <a:pt x="1508669" y="10201"/>
                  </a:lnTo>
                  <a:lnTo>
                    <a:pt x="1515285" y="4730"/>
                  </a:lnTo>
                  <a:lnTo>
                    <a:pt x="1521005" y="0"/>
                  </a:lnTo>
                  <a:lnTo>
                    <a:pt x="1799815" y="0"/>
                  </a:lnTo>
                  <a:lnTo>
                    <a:pt x="1799815" y="29606"/>
                  </a:lnTo>
                  <a:lnTo>
                    <a:pt x="1793198" y="33765"/>
                  </a:lnTo>
                  <a:lnTo>
                    <a:pt x="1786581" y="37924"/>
                  </a:lnTo>
                  <a:lnTo>
                    <a:pt x="1779964" y="42084"/>
                  </a:lnTo>
                  <a:lnTo>
                    <a:pt x="1773347" y="46245"/>
                  </a:lnTo>
                  <a:lnTo>
                    <a:pt x="1766730" y="50405"/>
                  </a:lnTo>
                  <a:lnTo>
                    <a:pt x="1760113" y="54567"/>
                  </a:lnTo>
                  <a:lnTo>
                    <a:pt x="1753496" y="58728"/>
                  </a:lnTo>
                  <a:lnTo>
                    <a:pt x="1746879" y="62891"/>
                  </a:lnTo>
                  <a:lnTo>
                    <a:pt x="1740262" y="67053"/>
                  </a:lnTo>
                  <a:lnTo>
                    <a:pt x="1733645" y="71216"/>
                  </a:lnTo>
                  <a:lnTo>
                    <a:pt x="1727029" y="75380"/>
                  </a:lnTo>
                  <a:lnTo>
                    <a:pt x="1720412" y="79544"/>
                  </a:lnTo>
                  <a:lnTo>
                    <a:pt x="1713795" y="83709"/>
                  </a:lnTo>
                  <a:lnTo>
                    <a:pt x="1707178" y="87874"/>
                  </a:lnTo>
                  <a:lnTo>
                    <a:pt x="1700561" y="92039"/>
                  </a:lnTo>
                  <a:lnTo>
                    <a:pt x="1693944" y="96205"/>
                  </a:lnTo>
                  <a:lnTo>
                    <a:pt x="1687327" y="100372"/>
                  </a:lnTo>
                  <a:lnTo>
                    <a:pt x="1680710" y="104539"/>
                  </a:lnTo>
                  <a:lnTo>
                    <a:pt x="1674093" y="108706"/>
                  </a:lnTo>
                  <a:lnTo>
                    <a:pt x="1667476" y="112874"/>
                  </a:lnTo>
                  <a:lnTo>
                    <a:pt x="1660859" y="117042"/>
                  </a:lnTo>
                  <a:lnTo>
                    <a:pt x="1654242" y="121211"/>
                  </a:lnTo>
                  <a:lnTo>
                    <a:pt x="1647625" y="125381"/>
                  </a:lnTo>
                  <a:lnTo>
                    <a:pt x="1641008" y="129550"/>
                  </a:lnTo>
                  <a:lnTo>
                    <a:pt x="1634391" y="133721"/>
                  </a:lnTo>
                  <a:lnTo>
                    <a:pt x="1627774" y="137892"/>
                  </a:lnTo>
                  <a:lnTo>
                    <a:pt x="1621157" y="142063"/>
                  </a:lnTo>
                  <a:lnTo>
                    <a:pt x="1614540" y="146235"/>
                  </a:lnTo>
                  <a:lnTo>
                    <a:pt x="1607923" y="150407"/>
                  </a:lnTo>
                  <a:lnTo>
                    <a:pt x="1601306" y="154580"/>
                  </a:lnTo>
                  <a:lnTo>
                    <a:pt x="1594689" y="158753"/>
                  </a:lnTo>
                  <a:lnTo>
                    <a:pt x="1588072" y="162926"/>
                  </a:lnTo>
                  <a:lnTo>
                    <a:pt x="1581455" y="167100"/>
                  </a:lnTo>
                  <a:lnTo>
                    <a:pt x="1574838" y="171275"/>
                  </a:lnTo>
                  <a:lnTo>
                    <a:pt x="1568221" y="175450"/>
                  </a:lnTo>
                  <a:lnTo>
                    <a:pt x="1561604" y="179625"/>
                  </a:lnTo>
                  <a:lnTo>
                    <a:pt x="1554987" y="183801"/>
                  </a:lnTo>
                  <a:lnTo>
                    <a:pt x="1548370" y="187977"/>
                  </a:lnTo>
                  <a:lnTo>
                    <a:pt x="1541753" y="192153"/>
                  </a:lnTo>
                  <a:lnTo>
                    <a:pt x="1535136" y="196330"/>
                  </a:lnTo>
                  <a:lnTo>
                    <a:pt x="1528519" y="200507"/>
                  </a:lnTo>
                  <a:lnTo>
                    <a:pt x="1521902" y="204685"/>
                  </a:lnTo>
                  <a:lnTo>
                    <a:pt x="1515285" y="208863"/>
                  </a:lnTo>
                  <a:lnTo>
                    <a:pt x="1508669" y="213041"/>
                  </a:lnTo>
                  <a:lnTo>
                    <a:pt x="1502052" y="217219"/>
                  </a:lnTo>
                  <a:lnTo>
                    <a:pt x="1495435" y="221398"/>
                  </a:lnTo>
                  <a:lnTo>
                    <a:pt x="1488818" y="225577"/>
                  </a:lnTo>
                  <a:lnTo>
                    <a:pt x="1482201" y="229756"/>
                  </a:lnTo>
                  <a:lnTo>
                    <a:pt x="1475584" y="233935"/>
                  </a:lnTo>
                  <a:lnTo>
                    <a:pt x="1468967" y="238115"/>
                  </a:lnTo>
                  <a:lnTo>
                    <a:pt x="1462350" y="242294"/>
                  </a:lnTo>
                  <a:lnTo>
                    <a:pt x="1455733" y="246474"/>
                  </a:lnTo>
                  <a:lnTo>
                    <a:pt x="1449116" y="250653"/>
                  </a:lnTo>
                  <a:lnTo>
                    <a:pt x="1442499" y="254833"/>
                  </a:lnTo>
                  <a:lnTo>
                    <a:pt x="1435882" y="259013"/>
                  </a:lnTo>
                  <a:lnTo>
                    <a:pt x="1429265" y="263192"/>
                  </a:lnTo>
                  <a:lnTo>
                    <a:pt x="1422648" y="267371"/>
                  </a:lnTo>
                  <a:lnTo>
                    <a:pt x="1416031" y="271550"/>
                  </a:lnTo>
                  <a:lnTo>
                    <a:pt x="1409414" y="275729"/>
                  </a:lnTo>
                  <a:lnTo>
                    <a:pt x="1402797" y="279907"/>
                  </a:lnTo>
                  <a:lnTo>
                    <a:pt x="1396180" y="284085"/>
                  </a:lnTo>
                  <a:lnTo>
                    <a:pt x="1389563" y="288263"/>
                  </a:lnTo>
                  <a:lnTo>
                    <a:pt x="1382946" y="292440"/>
                  </a:lnTo>
                  <a:lnTo>
                    <a:pt x="1376329" y="296616"/>
                  </a:lnTo>
                  <a:lnTo>
                    <a:pt x="1369712" y="300792"/>
                  </a:lnTo>
                  <a:lnTo>
                    <a:pt x="1363095" y="304967"/>
                  </a:lnTo>
                  <a:lnTo>
                    <a:pt x="1356478" y="309140"/>
                  </a:lnTo>
                  <a:lnTo>
                    <a:pt x="1349861" y="313313"/>
                  </a:lnTo>
                  <a:lnTo>
                    <a:pt x="1343244" y="317485"/>
                  </a:lnTo>
                  <a:lnTo>
                    <a:pt x="1336627" y="321655"/>
                  </a:lnTo>
                  <a:lnTo>
                    <a:pt x="1330010" y="325824"/>
                  </a:lnTo>
                  <a:lnTo>
                    <a:pt x="1323393" y="329992"/>
                  </a:lnTo>
                  <a:lnTo>
                    <a:pt x="1316776" y="334158"/>
                  </a:lnTo>
                  <a:lnTo>
                    <a:pt x="1310159" y="338322"/>
                  </a:lnTo>
                  <a:lnTo>
                    <a:pt x="1303542" y="342484"/>
                  </a:lnTo>
                  <a:lnTo>
                    <a:pt x="1296925" y="346643"/>
                  </a:lnTo>
                  <a:lnTo>
                    <a:pt x="1290309" y="350801"/>
                  </a:lnTo>
                  <a:lnTo>
                    <a:pt x="1283692" y="354956"/>
                  </a:lnTo>
                  <a:lnTo>
                    <a:pt x="1277075" y="359108"/>
                  </a:lnTo>
                  <a:lnTo>
                    <a:pt x="1270458" y="363257"/>
                  </a:lnTo>
                  <a:lnTo>
                    <a:pt x="1263841" y="367403"/>
                  </a:lnTo>
                  <a:lnTo>
                    <a:pt x="1257224" y="371545"/>
                  </a:lnTo>
                  <a:lnTo>
                    <a:pt x="1250607" y="375684"/>
                  </a:lnTo>
                  <a:lnTo>
                    <a:pt x="1243990" y="379818"/>
                  </a:lnTo>
                  <a:lnTo>
                    <a:pt x="1237373" y="383949"/>
                  </a:lnTo>
                  <a:lnTo>
                    <a:pt x="1230756" y="388074"/>
                  </a:lnTo>
                  <a:lnTo>
                    <a:pt x="1224139" y="392195"/>
                  </a:lnTo>
                  <a:lnTo>
                    <a:pt x="1217522" y="396310"/>
                  </a:lnTo>
                  <a:lnTo>
                    <a:pt x="1210905" y="400420"/>
                  </a:lnTo>
                  <a:lnTo>
                    <a:pt x="1204288" y="404523"/>
                  </a:lnTo>
                  <a:lnTo>
                    <a:pt x="1197671" y="408620"/>
                  </a:lnTo>
                  <a:lnTo>
                    <a:pt x="1191054" y="412711"/>
                  </a:lnTo>
                  <a:lnTo>
                    <a:pt x="1184437" y="416793"/>
                  </a:lnTo>
                  <a:lnTo>
                    <a:pt x="1177820" y="420868"/>
                  </a:lnTo>
                  <a:lnTo>
                    <a:pt x="1171203" y="424934"/>
                  </a:lnTo>
                  <a:lnTo>
                    <a:pt x="1164586" y="428992"/>
                  </a:lnTo>
                  <a:lnTo>
                    <a:pt x="1157969" y="433040"/>
                  </a:lnTo>
                  <a:lnTo>
                    <a:pt x="1151352" y="437078"/>
                  </a:lnTo>
                  <a:lnTo>
                    <a:pt x="1144735" y="441105"/>
                  </a:lnTo>
                  <a:lnTo>
                    <a:pt x="1138118" y="445121"/>
                  </a:lnTo>
                  <a:lnTo>
                    <a:pt x="1131501" y="449125"/>
                  </a:lnTo>
                  <a:lnTo>
                    <a:pt x="1124884" y="453117"/>
                  </a:lnTo>
                  <a:lnTo>
                    <a:pt x="1118267" y="457095"/>
                  </a:lnTo>
                  <a:lnTo>
                    <a:pt x="1111650" y="461060"/>
                  </a:lnTo>
                  <a:lnTo>
                    <a:pt x="1105033" y="465010"/>
                  </a:lnTo>
                  <a:lnTo>
                    <a:pt x="1098416" y="468944"/>
                  </a:lnTo>
                  <a:lnTo>
                    <a:pt x="1091799" y="472862"/>
                  </a:lnTo>
                  <a:lnTo>
                    <a:pt x="1085182" y="476764"/>
                  </a:lnTo>
                  <a:lnTo>
                    <a:pt x="1078566" y="480648"/>
                  </a:lnTo>
                  <a:lnTo>
                    <a:pt x="1071949" y="484513"/>
                  </a:lnTo>
                  <a:lnTo>
                    <a:pt x="1065332" y="488359"/>
                  </a:lnTo>
                  <a:lnTo>
                    <a:pt x="1058715" y="492186"/>
                  </a:lnTo>
                  <a:lnTo>
                    <a:pt x="1052098" y="495992"/>
                  </a:lnTo>
                  <a:lnTo>
                    <a:pt x="1045481" y="499777"/>
                  </a:lnTo>
                  <a:lnTo>
                    <a:pt x="1038864" y="503541"/>
                  </a:lnTo>
                  <a:lnTo>
                    <a:pt x="1032247" y="507282"/>
                  </a:lnTo>
                  <a:lnTo>
                    <a:pt x="1025630" y="511001"/>
                  </a:lnTo>
                  <a:lnTo>
                    <a:pt x="1019013" y="514696"/>
                  </a:lnTo>
                  <a:lnTo>
                    <a:pt x="1012396" y="518369"/>
                  </a:lnTo>
                  <a:lnTo>
                    <a:pt x="1005779" y="522017"/>
                  </a:lnTo>
                  <a:lnTo>
                    <a:pt x="999162" y="525642"/>
                  </a:lnTo>
                  <a:lnTo>
                    <a:pt x="992545" y="529244"/>
                  </a:lnTo>
                  <a:lnTo>
                    <a:pt x="985928" y="532822"/>
                  </a:lnTo>
                  <a:lnTo>
                    <a:pt x="979311" y="536377"/>
                  </a:lnTo>
                  <a:lnTo>
                    <a:pt x="972694" y="539910"/>
                  </a:lnTo>
                  <a:lnTo>
                    <a:pt x="966077" y="543422"/>
                  </a:lnTo>
                  <a:lnTo>
                    <a:pt x="959460" y="546912"/>
                  </a:lnTo>
                  <a:lnTo>
                    <a:pt x="952843" y="550383"/>
                  </a:lnTo>
                  <a:lnTo>
                    <a:pt x="946226" y="553835"/>
                  </a:lnTo>
                  <a:lnTo>
                    <a:pt x="939609" y="557271"/>
                  </a:lnTo>
                  <a:lnTo>
                    <a:pt x="932992" y="560691"/>
                  </a:lnTo>
                  <a:lnTo>
                    <a:pt x="926375" y="564098"/>
                  </a:lnTo>
                  <a:lnTo>
                    <a:pt x="919758" y="567494"/>
                  </a:lnTo>
                  <a:lnTo>
                    <a:pt x="913141" y="570880"/>
                  </a:lnTo>
                  <a:lnTo>
                    <a:pt x="906524" y="574261"/>
                  </a:lnTo>
                  <a:lnTo>
                    <a:pt x="899907" y="577637"/>
                  </a:lnTo>
                  <a:lnTo>
                    <a:pt x="893290" y="581012"/>
                  </a:lnTo>
                  <a:lnTo>
                    <a:pt x="886673" y="584389"/>
                  </a:lnTo>
                  <a:lnTo>
                    <a:pt x="880056" y="587770"/>
                  </a:lnTo>
                  <a:lnTo>
                    <a:pt x="873439" y="591158"/>
                  </a:lnTo>
                  <a:lnTo>
                    <a:pt x="866822" y="594557"/>
                  </a:lnTo>
                  <a:lnTo>
                    <a:pt x="860206" y="597969"/>
                  </a:lnTo>
                  <a:lnTo>
                    <a:pt x="853589" y="601397"/>
                  </a:lnTo>
                  <a:lnTo>
                    <a:pt x="846972" y="604844"/>
                  </a:lnTo>
                  <a:lnTo>
                    <a:pt x="840355" y="608313"/>
                  </a:lnTo>
                  <a:lnTo>
                    <a:pt x="833738" y="611806"/>
                  </a:lnTo>
                  <a:lnTo>
                    <a:pt x="827121" y="615325"/>
                  </a:lnTo>
                  <a:lnTo>
                    <a:pt x="820504" y="618874"/>
                  </a:lnTo>
                  <a:lnTo>
                    <a:pt x="813887" y="622454"/>
                  </a:lnTo>
                  <a:lnTo>
                    <a:pt x="807270" y="626066"/>
                  </a:lnTo>
                  <a:lnTo>
                    <a:pt x="800653" y="629714"/>
                  </a:lnTo>
                  <a:lnTo>
                    <a:pt x="794036" y="633398"/>
                  </a:lnTo>
                  <a:lnTo>
                    <a:pt x="787419" y="637120"/>
                  </a:lnTo>
                  <a:lnTo>
                    <a:pt x="780802" y="640881"/>
                  </a:lnTo>
                  <a:lnTo>
                    <a:pt x="774185" y="644681"/>
                  </a:lnTo>
                  <a:lnTo>
                    <a:pt x="767568" y="648522"/>
                  </a:lnTo>
                  <a:lnTo>
                    <a:pt x="760951" y="652403"/>
                  </a:lnTo>
                  <a:lnTo>
                    <a:pt x="754334" y="656326"/>
                  </a:lnTo>
                  <a:lnTo>
                    <a:pt x="747717" y="660290"/>
                  </a:lnTo>
                  <a:lnTo>
                    <a:pt x="741100" y="664296"/>
                  </a:lnTo>
                  <a:lnTo>
                    <a:pt x="734483" y="668342"/>
                  </a:lnTo>
                  <a:lnTo>
                    <a:pt x="727866" y="672429"/>
                  </a:lnTo>
                  <a:lnTo>
                    <a:pt x="721249" y="676557"/>
                  </a:lnTo>
                  <a:lnTo>
                    <a:pt x="714632" y="680725"/>
                  </a:lnTo>
                  <a:lnTo>
                    <a:pt x="708015" y="684932"/>
                  </a:lnTo>
                  <a:lnTo>
                    <a:pt x="701398" y="689177"/>
                  </a:lnTo>
                  <a:lnTo>
                    <a:pt x="694781" y="693461"/>
                  </a:lnTo>
                  <a:lnTo>
                    <a:pt x="688164" y="697781"/>
                  </a:lnTo>
                  <a:lnTo>
                    <a:pt x="681547" y="702138"/>
                  </a:lnTo>
                  <a:lnTo>
                    <a:pt x="674930" y="706530"/>
                  </a:lnTo>
                  <a:lnTo>
                    <a:pt x="668313" y="710956"/>
                  </a:lnTo>
                  <a:lnTo>
                    <a:pt x="661696" y="715416"/>
                  </a:lnTo>
                  <a:lnTo>
                    <a:pt x="655079" y="719908"/>
                  </a:lnTo>
                  <a:lnTo>
                    <a:pt x="648462" y="724431"/>
                  </a:lnTo>
                  <a:lnTo>
                    <a:pt x="641846" y="728986"/>
                  </a:lnTo>
                  <a:lnTo>
                    <a:pt x="635229" y="733570"/>
                  </a:lnTo>
                  <a:lnTo>
                    <a:pt x="628612" y="738182"/>
                  </a:lnTo>
                  <a:lnTo>
                    <a:pt x="621995" y="742823"/>
                  </a:lnTo>
                  <a:lnTo>
                    <a:pt x="615378" y="747490"/>
                  </a:lnTo>
                  <a:lnTo>
                    <a:pt x="608761" y="752184"/>
                  </a:lnTo>
                  <a:lnTo>
                    <a:pt x="602144" y="756902"/>
                  </a:lnTo>
                  <a:lnTo>
                    <a:pt x="595527" y="761645"/>
                  </a:lnTo>
                  <a:lnTo>
                    <a:pt x="588910" y="766412"/>
                  </a:lnTo>
                  <a:lnTo>
                    <a:pt x="582293" y="771201"/>
                  </a:lnTo>
                  <a:lnTo>
                    <a:pt x="575676" y="776012"/>
                  </a:lnTo>
                  <a:lnTo>
                    <a:pt x="569059" y="780845"/>
                  </a:lnTo>
                  <a:lnTo>
                    <a:pt x="562442" y="785698"/>
                  </a:lnTo>
                  <a:lnTo>
                    <a:pt x="555825" y="790571"/>
                  </a:lnTo>
                  <a:lnTo>
                    <a:pt x="549208" y="795463"/>
                  </a:lnTo>
                  <a:lnTo>
                    <a:pt x="542591" y="800374"/>
                  </a:lnTo>
                  <a:lnTo>
                    <a:pt x="535974" y="805302"/>
                  </a:lnTo>
                  <a:lnTo>
                    <a:pt x="529357" y="810248"/>
                  </a:lnTo>
                  <a:lnTo>
                    <a:pt x="522740" y="815210"/>
                  </a:lnTo>
                  <a:lnTo>
                    <a:pt x="516123" y="820189"/>
                  </a:lnTo>
                  <a:lnTo>
                    <a:pt x="509506" y="825183"/>
                  </a:lnTo>
                  <a:lnTo>
                    <a:pt x="502889" y="830193"/>
                  </a:lnTo>
                  <a:lnTo>
                    <a:pt x="496272" y="835217"/>
                  </a:lnTo>
                  <a:lnTo>
                    <a:pt x="489655" y="840255"/>
                  </a:lnTo>
                  <a:lnTo>
                    <a:pt x="483038" y="845306"/>
                  </a:lnTo>
                  <a:lnTo>
                    <a:pt x="476421" y="850371"/>
                  </a:lnTo>
                  <a:lnTo>
                    <a:pt x="469804" y="855449"/>
                  </a:lnTo>
                  <a:lnTo>
                    <a:pt x="463187" y="860539"/>
                  </a:lnTo>
                  <a:lnTo>
                    <a:pt x="456570" y="865641"/>
                  </a:lnTo>
                  <a:lnTo>
                    <a:pt x="449953" y="870754"/>
                  </a:lnTo>
                  <a:lnTo>
                    <a:pt x="443336" y="875879"/>
                  </a:lnTo>
                  <a:lnTo>
                    <a:pt x="436719" y="881014"/>
                  </a:lnTo>
                  <a:lnTo>
                    <a:pt x="430103" y="886160"/>
                  </a:lnTo>
                  <a:lnTo>
                    <a:pt x="423486" y="891316"/>
                  </a:lnTo>
                  <a:lnTo>
                    <a:pt x="416869" y="896482"/>
                  </a:lnTo>
                  <a:lnTo>
                    <a:pt x="410252" y="901658"/>
                  </a:lnTo>
                  <a:lnTo>
                    <a:pt x="403635" y="906842"/>
                  </a:lnTo>
                  <a:lnTo>
                    <a:pt x="397018" y="912036"/>
                  </a:lnTo>
                  <a:lnTo>
                    <a:pt x="390401" y="917238"/>
                  </a:lnTo>
                  <a:lnTo>
                    <a:pt x="383784" y="922449"/>
                  </a:lnTo>
                  <a:lnTo>
                    <a:pt x="377167" y="927667"/>
                  </a:lnTo>
                  <a:lnTo>
                    <a:pt x="370550" y="932894"/>
                  </a:lnTo>
                  <a:lnTo>
                    <a:pt x="363933" y="938128"/>
                  </a:lnTo>
                  <a:lnTo>
                    <a:pt x="357316" y="943370"/>
                  </a:lnTo>
                  <a:lnTo>
                    <a:pt x="350699" y="948619"/>
                  </a:lnTo>
                  <a:lnTo>
                    <a:pt x="344082" y="953874"/>
                  </a:lnTo>
                  <a:lnTo>
                    <a:pt x="337465" y="959137"/>
                  </a:lnTo>
                  <a:lnTo>
                    <a:pt x="330848" y="964406"/>
                  </a:lnTo>
                  <a:lnTo>
                    <a:pt x="324231" y="969681"/>
                  </a:lnTo>
                  <a:lnTo>
                    <a:pt x="317614" y="974963"/>
                  </a:lnTo>
                  <a:lnTo>
                    <a:pt x="310997" y="980250"/>
                  </a:lnTo>
                  <a:lnTo>
                    <a:pt x="304380" y="985543"/>
                  </a:lnTo>
                  <a:lnTo>
                    <a:pt x="297763" y="990842"/>
                  </a:lnTo>
                  <a:lnTo>
                    <a:pt x="291146" y="996147"/>
                  </a:lnTo>
                  <a:lnTo>
                    <a:pt x="284529" y="1001457"/>
                  </a:lnTo>
                  <a:lnTo>
                    <a:pt x="277912" y="1006771"/>
                  </a:lnTo>
                  <a:lnTo>
                    <a:pt x="271295" y="1012091"/>
                  </a:lnTo>
                  <a:lnTo>
                    <a:pt x="264678" y="1017416"/>
                  </a:lnTo>
                  <a:lnTo>
                    <a:pt x="258061" y="1022746"/>
                  </a:lnTo>
                  <a:lnTo>
                    <a:pt x="251444" y="1028080"/>
                  </a:lnTo>
                  <a:lnTo>
                    <a:pt x="244827" y="1033418"/>
                  </a:lnTo>
                  <a:lnTo>
                    <a:pt x="238210" y="1038761"/>
                  </a:lnTo>
                  <a:lnTo>
                    <a:pt x="231593" y="1044109"/>
                  </a:lnTo>
                  <a:lnTo>
                    <a:pt x="224976" y="1049460"/>
                  </a:lnTo>
                  <a:lnTo>
                    <a:pt x="218359" y="1054815"/>
                  </a:lnTo>
                  <a:lnTo>
                    <a:pt x="211743" y="1060175"/>
                  </a:lnTo>
                  <a:lnTo>
                    <a:pt x="205126" y="1065538"/>
                  </a:lnTo>
                  <a:lnTo>
                    <a:pt x="198509" y="1070904"/>
                  </a:lnTo>
                  <a:lnTo>
                    <a:pt x="191892" y="1076275"/>
                  </a:lnTo>
                  <a:lnTo>
                    <a:pt x="185275" y="1081649"/>
                  </a:lnTo>
                  <a:lnTo>
                    <a:pt x="178658" y="1087026"/>
                  </a:lnTo>
                  <a:lnTo>
                    <a:pt x="172041" y="1092406"/>
                  </a:lnTo>
                  <a:lnTo>
                    <a:pt x="165424" y="1097790"/>
                  </a:lnTo>
                  <a:lnTo>
                    <a:pt x="158807" y="1103177"/>
                  </a:lnTo>
                  <a:lnTo>
                    <a:pt x="152190" y="1108567"/>
                  </a:lnTo>
                  <a:lnTo>
                    <a:pt x="145573" y="1113960"/>
                  </a:lnTo>
                  <a:lnTo>
                    <a:pt x="138956" y="1119356"/>
                  </a:lnTo>
                  <a:lnTo>
                    <a:pt x="132339" y="1124755"/>
                  </a:lnTo>
                  <a:lnTo>
                    <a:pt x="125722" y="1130157"/>
                  </a:lnTo>
                  <a:lnTo>
                    <a:pt x="119105" y="1135561"/>
                  </a:lnTo>
                  <a:lnTo>
                    <a:pt x="112488" y="1140968"/>
                  </a:lnTo>
                  <a:lnTo>
                    <a:pt x="105871" y="1146378"/>
                  </a:lnTo>
                  <a:lnTo>
                    <a:pt x="99254" y="1151790"/>
                  </a:lnTo>
                  <a:lnTo>
                    <a:pt x="92637" y="1157204"/>
                  </a:lnTo>
                  <a:lnTo>
                    <a:pt x="86020" y="1162621"/>
                  </a:lnTo>
                  <a:lnTo>
                    <a:pt x="79403" y="1168041"/>
                  </a:lnTo>
                  <a:lnTo>
                    <a:pt x="72786" y="1173462"/>
                  </a:lnTo>
                  <a:lnTo>
                    <a:pt x="66169" y="1178886"/>
                  </a:lnTo>
                  <a:lnTo>
                    <a:pt x="59552" y="1184312"/>
                  </a:lnTo>
                  <a:lnTo>
                    <a:pt x="52935" y="1189740"/>
                  </a:lnTo>
                  <a:lnTo>
                    <a:pt x="46318" y="1195170"/>
                  </a:lnTo>
                  <a:lnTo>
                    <a:pt x="39701" y="1200602"/>
                  </a:lnTo>
                  <a:lnTo>
                    <a:pt x="33084" y="1206037"/>
                  </a:lnTo>
                  <a:lnTo>
                    <a:pt x="26467" y="1211473"/>
                  </a:lnTo>
                  <a:lnTo>
                    <a:pt x="19850" y="1216911"/>
                  </a:lnTo>
                  <a:lnTo>
                    <a:pt x="13233" y="1222351"/>
                  </a:lnTo>
                  <a:lnTo>
                    <a:pt x="6616" y="1227793"/>
                  </a:lnTo>
                  <a:lnTo>
                    <a:pt x="0" y="1233236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973095" y="3035296"/>
              <a:ext cx="1521005" cy="1054744"/>
            </a:xfrm>
            <a:custGeom>
              <a:avLst/>
              <a:pathLst>
                <a:path w="1521005" h="1054744">
                  <a:moveTo>
                    <a:pt x="0" y="1054744"/>
                  </a:moveTo>
                  <a:lnTo>
                    <a:pt x="6616" y="1050526"/>
                  </a:lnTo>
                  <a:lnTo>
                    <a:pt x="13233" y="1046306"/>
                  </a:lnTo>
                  <a:lnTo>
                    <a:pt x="19850" y="1042086"/>
                  </a:lnTo>
                  <a:lnTo>
                    <a:pt x="26467" y="1037863"/>
                  </a:lnTo>
                  <a:lnTo>
                    <a:pt x="33084" y="1033639"/>
                  </a:lnTo>
                  <a:lnTo>
                    <a:pt x="39701" y="1029414"/>
                  </a:lnTo>
                  <a:lnTo>
                    <a:pt x="46318" y="1025187"/>
                  </a:lnTo>
                  <a:lnTo>
                    <a:pt x="52935" y="1020959"/>
                  </a:lnTo>
                  <a:lnTo>
                    <a:pt x="59552" y="1016729"/>
                  </a:lnTo>
                  <a:lnTo>
                    <a:pt x="66169" y="1012498"/>
                  </a:lnTo>
                  <a:lnTo>
                    <a:pt x="72786" y="1008264"/>
                  </a:lnTo>
                  <a:lnTo>
                    <a:pt x="79403" y="1004030"/>
                  </a:lnTo>
                  <a:lnTo>
                    <a:pt x="86020" y="999793"/>
                  </a:lnTo>
                  <a:lnTo>
                    <a:pt x="92637" y="995555"/>
                  </a:lnTo>
                  <a:lnTo>
                    <a:pt x="99254" y="991316"/>
                  </a:lnTo>
                  <a:lnTo>
                    <a:pt x="105871" y="987074"/>
                  </a:lnTo>
                  <a:lnTo>
                    <a:pt x="112488" y="982831"/>
                  </a:lnTo>
                  <a:lnTo>
                    <a:pt x="119105" y="978586"/>
                  </a:lnTo>
                  <a:lnTo>
                    <a:pt x="125722" y="974340"/>
                  </a:lnTo>
                  <a:lnTo>
                    <a:pt x="132339" y="970091"/>
                  </a:lnTo>
                  <a:lnTo>
                    <a:pt x="138956" y="965841"/>
                  </a:lnTo>
                  <a:lnTo>
                    <a:pt x="145573" y="961589"/>
                  </a:lnTo>
                  <a:lnTo>
                    <a:pt x="152190" y="957336"/>
                  </a:lnTo>
                  <a:lnTo>
                    <a:pt x="158807" y="953080"/>
                  </a:lnTo>
                  <a:lnTo>
                    <a:pt x="165424" y="948823"/>
                  </a:lnTo>
                  <a:lnTo>
                    <a:pt x="172041" y="944564"/>
                  </a:lnTo>
                  <a:lnTo>
                    <a:pt x="178658" y="940303"/>
                  </a:lnTo>
                  <a:lnTo>
                    <a:pt x="185275" y="936040"/>
                  </a:lnTo>
                  <a:lnTo>
                    <a:pt x="191892" y="931775"/>
                  </a:lnTo>
                  <a:lnTo>
                    <a:pt x="198509" y="927508"/>
                  </a:lnTo>
                  <a:lnTo>
                    <a:pt x="205126" y="923240"/>
                  </a:lnTo>
                  <a:lnTo>
                    <a:pt x="211743" y="918969"/>
                  </a:lnTo>
                  <a:lnTo>
                    <a:pt x="218359" y="914697"/>
                  </a:lnTo>
                  <a:lnTo>
                    <a:pt x="224976" y="910423"/>
                  </a:lnTo>
                  <a:lnTo>
                    <a:pt x="231593" y="906147"/>
                  </a:lnTo>
                  <a:lnTo>
                    <a:pt x="238210" y="901869"/>
                  </a:lnTo>
                  <a:lnTo>
                    <a:pt x="244827" y="897590"/>
                  </a:lnTo>
                  <a:lnTo>
                    <a:pt x="251444" y="893308"/>
                  </a:lnTo>
                  <a:lnTo>
                    <a:pt x="258061" y="889025"/>
                  </a:lnTo>
                  <a:lnTo>
                    <a:pt x="264678" y="884740"/>
                  </a:lnTo>
                  <a:lnTo>
                    <a:pt x="271295" y="880454"/>
                  </a:lnTo>
                  <a:lnTo>
                    <a:pt x="277912" y="876165"/>
                  </a:lnTo>
                  <a:lnTo>
                    <a:pt x="284529" y="871876"/>
                  </a:lnTo>
                  <a:lnTo>
                    <a:pt x="291146" y="867584"/>
                  </a:lnTo>
                  <a:lnTo>
                    <a:pt x="297763" y="863291"/>
                  </a:lnTo>
                  <a:lnTo>
                    <a:pt x="304380" y="858996"/>
                  </a:lnTo>
                  <a:lnTo>
                    <a:pt x="310997" y="854701"/>
                  </a:lnTo>
                  <a:lnTo>
                    <a:pt x="317614" y="850403"/>
                  </a:lnTo>
                  <a:lnTo>
                    <a:pt x="324231" y="846105"/>
                  </a:lnTo>
                  <a:lnTo>
                    <a:pt x="330848" y="841805"/>
                  </a:lnTo>
                  <a:lnTo>
                    <a:pt x="337465" y="837505"/>
                  </a:lnTo>
                  <a:lnTo>
                    <a:pt x="344082" y="833203"/>
                  </a:lnTo>
                  <a:lnTo>
                    <a:pt x="350699" y="828901"/>
                  </a:lnTo>
                  <a:lnTo>
                    <a:pt x="357316" y="824598"/>
                  </a:lnTo>
                  <a:lnTo>
                    <a:pt x="363933" y="820294"/>
                  </a:lnTo>
                  <a:lnTo>
                    <a:pt x="370550" y="815990"/>
                  </a:lnTo>
                  <a:lnTo>
                    <a:pt x="377167" y="811686"/>
                  </a:lnTo>
                  <a:lnTo>
                    <a:pt x="383784" y="807383"/>
                  </a:lnTo>
                  <a:lnTo>
                    <a:pt x="390401" y="803079"/>
                  </a:lnTo>
                  <a:lnTo>
                    <a:pt x="397018" y="798776"/>
                  </a:lnTo>
                  <a:lnTo>
                    <a:pt x="403635" y="794474"/>
                  </a:lnTo>
                  <a:lnTo>
                    <a:pt x="410252" y="790173"/>
                  </a:lnTo>
                  <a:lnTo>
                    <a:pt x="416869" y="785873"/>
                  </a:lnTo>
                  <a:lnTo>
                    <a:pt x="423486" y="781575"/>
                  </a:lnTo>
                  <a:lnTo>
                    <a:pt x="430103" y="777279"/>
                  </a:lnTo>
                  <a:lnTo>
                    <a:pt x="436719" y="772985"/>
                  </a:lnTo>
                  <a:lnTo>
                    <a:pt x="443336" y="768695"/>
                  </a:lnTo>
                  <a:lnTo>
                    <a:pt x="449953" y="764407"/>
                  </a:lnTo>
                  <a:lnTo>
                    <a:pt x="456570" y="760123"/>
                  </a:lnTo>
                  <a:lnTo>
                    <a:pt x="463187" y="755844"/>
                  </a:lnTo>
                  <a:lnTo>
                    <a:pt x="469804" y="751569"/>
                  </a:lnTo>
                  <a:lnTo>
                    <a:pt x="476421" y="747300"/>
                  </a:lnTo>
                  <a:lnTo>
                    <a:pt x="483038" y="743036"/>
                  </a:lnTo>
                  <a:lnTo>
                    <a:pt x="489655" y="738779"/>
                  </a:lnTo>
                  <a:lnTo>
                    <a:pt x="496272" y="734529"/>
                  </a:lnTo>
                  <a:lnTo>
                    <a:pt x="502889" y="730288"/>
                  </a:lnTo>
                  <a:lnTo>
                    <a:pt x="509506" y="726054"/>
                  </a:lnTo>
                  <a:lnTo>
                    <a:pt x="516123" y="721831"/>
                  </a:lnTo>
                  <a:lnTo>
                    <a:pt x="522740" y="717617"/>
                  </a:lnTo>
                  <a:lnTo>
                    <a:pt x="529357" y="713415"/>
                  </a:lnTo>
                  <a:lnTo>
                    <a:pt x="535974" y="709225"/>
                  </a:lnTo>
                  <a:lnTo>
                    <a:pt x="542591" y="705047"/>
                  </a:lnTo>
                  <a:lnTo>
                    <a:pt x="549208" y="700884"/>
                  </a:lnTo>
                  <a:lnTo>
                    <a:pt x="555825" y="696735"/>
                  </a:lnTo>
                  <a:lnTo>
                    <a:pt x="562442" y="692602"/>
                  </a:lnTo>
                  <a:lnTo>
                    <a:pt x="569059" y="688486"/>
                  </a:lnTo>
                  <a:lnTo>
                    <a:pt x="575676" y="684387"/>
                  </a:lnTo>
                  <a:lnTo>
                    <a:pt x="582293" y="680307"/>
                  </a:lnTo>
                  <a:lnTo>
                    <a:pt x="588910" y="676246"/>
                  </a:lnTo>
                  <a:lnTo>
                    <a:pt x="595527" y="672206"/>
                  </a:lnTo>
                  <a:lnTo>
                    <a:pt x="602144" y="668187"/>
                  </a:lnTo>
                  <a:lnTo>
                    <a:pt x="608761" y="664189"/>
                  </a:lnTo>
                  <a:lnTo>
                    <a:pt x="615378" y="660215"/>
                  </a:lnTo>
                  <a:lnTo>
                    <a:pt x="621995" y="656263"/>
                  </a:lnTo>
                  <a:lnTo>
                    <a:pt x="628612" y="652336"/>
                  </a:lnTo>
                  <a:lnTo>
                    <a:pt x="635229" y="648432"/>
                  </a:lnTo>
                  <a:lnTo>
                    <a:pt x="641846" y="644552"/>
                  </a:lnTo>
                  <a:lnTo>
                    <a:pt x="648462" y="640696"/>
                  </a:lnTo>
                  <a:lnTo>
                    <a:pt x="655079" y="636864"/>
                  </a:lnTo>
                  <a:lnTo>
                    <a:pt x="661696" y="633056"/>
                  </a:lnTo>
                  <a:lnTo>
                    <a:pt x="668313" y="629269"/>
                  </a:lnTo>
                  <a:lnTo>
                    <a:pt x="674930" y="625505"/>
                  </a:lnTo>
                  <a:lnTo>
                    <a:pt x="681547" y="621760"/>
                  </a:lnTo>
                  <a:lnTo>
                    <a:pt x="688164" y="618035"/>
                  </a:lnTo>
                  <a:lnTo>
                    <a:pt x="694781" y="614326"/>
                  </a:lnTo>
                  <a:lnTo>
                    <a:pt x="701398" y="610633"/>
                  </a:lnTo>
                  <a:lnTo>
                    <a:pt x="708015" y="606952"/>
                  </a:lnTo>
                  <a:lnTo>
                    <a:pt x="714632" y="603281"/>
                  </a:lnTo>
                  <a:lnTo>
                    <a:pt x="721249" y="599618"/>
                  </a:lnTo>
                  <a:lnTo>
                    <a:pt x="727866" y="595958"/>
                  </a:lnTo>
                  <a:lnTo>
                    <a:pt x="734483" y="592300"/>
                  </a:lnTo>
                  <a:lnTo>
                    <a:pt x="741100" y="588639"/>
                  </a:lnTo>
                  <a:lnTo>
                    <a:pt x="747717" y="584972"/>
                  </a:lnTo>
                  <a:lnTo>
                    <a:pt x="754334" y="581295"/>
                  </a:lnTo>
                  <a:lnTo>
                    <a:pt x="760951" y="577606"/>
                  </a:lnTo>
                  <a:lnTo>
                    <a:pt x="767568" y="573900"/>
                  </a:lnTo>
                  <a:lnTo>
                    <a:pt x="774185" y="570174"/>
                  </a:lnTo>
                  <a:lnTo>
                    <a:pt x="780802" y="566425"/>
                  </a:lnTo>
                  <a:lnTo>
                    <a:pt x="787419" y="562649"/>
                  </a:lnTo>
                  <a:lnTo>
                    <a:pt x="794036" y="558843"/>
                  </a:lnTo>
                  <a:lnTo>
                    <a:pt x="800653" y="555005"/>
                  </a:lnTo>
                  <a:lnTo>
                    <a:pt x="807270" y="551132"/>
                  </a:lnTo>
                  <a:lnTo>
                    <a:pt x="813887" y="547221"/>
                  </a:lnTo>
                  <a:lnTo>
                    <a:pt x="820504" y="543271"/>
                  </a:lnTo>
                  <a:lnTo>
                    <a:pt x="827121" y="539280"/>
                  </a:lnTo>
                  <a:lnTo>
                    <a:pt x="833738" y="535247"/>
                  </a:lnTo>
                  <a:lnTo>
                    <a:pt x="840355" y="531170"/>
                  </a:lnTo>
                  <a:lnTo>
                    <a:pt x="846972" y="527049"/>
                  </a:lnTo>
                  <a:lnTo>
                    <a:pt x="853589" y="522883"/>
                  </a:lnTo>
                  <a:lnTo>
                    <a:pt x="860206" y="518671"/>
                  </a:lnTo>
                  <a:lnTo>
                    <a:pt x="866822" y="514415"/>
                  </a:lnTo>
                  <a:lnTo>
                    <a:pt x="873439" y="510113"/>
                  </a:lnTo>
                  <a:lnTo>
                    <a:pt x="880056" y="505767"/>
                  </a:lnTo>
                  <a:lnTo>
                    <a:pt x="886673" y="501376"/>
                  </a:lnTo>
                  <a:lnTo>
                    <a:pt x="893290" y="496943"/>
                  </a:lnTo>
                  <a:lnTo>
                    <a:pt x="899907" y="492467"/>
                  </a:lnTo>
                  <a:lnTo>
                    <a:pt x="906524" y="487950"/>
                  </a:lnTo>
                  <a:lnTo>
                    <a:pt x="913141" y="483392"/>
                  </a:lnTo>
                  <a:lnTo>
                    <a:pt x="919758" y="478795"/>
                  </a:lnTo>
                  <a:lnTo>
                    <a:pt x="926375" y="474161"/>
                  </a:lnTo>
                  <a:lnTo>
                    <a:pt x="932992" y="469489"/>
                  </a:lnTo>
                  <a:lnTo>
                    <a:pt x="939609" y="464783"/>
                  </a:lnTo>
                  <a:lnTo>
                    <a:pt x="946226" y="460042"/>
                  </a:lnTo>
                  <a:lnTo>
                    <a:pt x="952843" y="455269"/>
                  </a:lnTo>
                  <a:lnTo>
                    <a:pt x="959460" y="450465"/>
                  </a:lnTo>
                  <a:lnTo>
                    <a:pt x="966077" y="445630"/>
                  </a:lnTo>
                  <a:lnTo>
                    <a:pt x="972694" y="440767"/>
                  </a:lnTo>
                  <a:lnTo>
                    <a:pt x="979311" y="435877"/>
                  </a:lnTo>
                  <a:lnTo>
                    <a:pt x="985928" y="430960"/>
                  </a:lnTo>
                  <a:lnTo>
                    <a:pt x="992545" y="426018"/>
                  </a:lnTo>
                  <a:lnTo>
                    <a:pt x="999162" y="421052"/>
                  </a:lnTo>
                  <a:lnTo>
                    <a:pt x="1005779" y="416063"/>
                  </a:lnTo>
                  <a:lnTo>
                    <a:pt x="1012396" y="411052"/>
                  </a:lnTo>
                  <a:lnTo>
                    <a:pt x="1019013" y="406021"/>
                  </a:lnTo>
                  <a:lnTo>
                    <a:pt x="1025630" y="400970"/>
                  </a:lnTo>
                  <a:lnTo>
                    <a:pt x="1032247" y="395900"/>
                  </a:lnTo>
                  <a:lnTo>
                    <a:pt x="1038864" y="390812"/>
                  </a:lnTo>
                  <a:lnTo>
                    <a:pt x="1045481" y="385707"/>
                  </a:lnTo>
                  <a:lnTo>
                    <a:pt x="1052098" y="380586"/>
                  </a:lnTo>
                  <a:lnTo>
                    <a:pt x="1058715" y="375449"/>
                  </a:lnTo>
                  <a:lnTo>
                    <a:pt x="1065332" y="370298"/>
                  </a:lnTo>
                  <a:lnTo>
                    <a:pt x="1071949" y="365132"/>
                  </a:lnTo>
                  <a:lnTo>
                    <a:pt x="1078566" y="359953"/>
                  </a:lnTo>
                  <a:lnTo>
                    <a:pt x="1085182" y="354762"/>
                  </a:lnTo>
                  <a:lnTo>
                    <a:pt x="1091799" y="349558"/>
                  </a:lnTo>
                  <a:lnTo>
                    <a:pt x="1098416" y="344343"/>
                  </a:lnTo>
                  <a:lnTo>
                    <a:pt x="1105033" y="339116"/>
                  </a:lnTo>
                  <a:lnTo>
                    <a:pt x="1111650" y="333879"/>
                  </a:lnTo>
                  <a:lnTo>
                    <a:pt x="1118267" y="328632"/>
                  </a:lnTo>
                  <a:lnTo>
                    <a:pt x="1124884" y="323375"/>
                  </a:lnTo>
                  <a:lnTo>
                    <a:pt x="1131501" y="318109"/>
                  </a:lnTo>
                  <a:lnTo>
                    <a:pt x="1138118" y="312835"/>
                  </a:lnTo>
                  <a:lnTo>
                    <a:pt x="1144735" y="307551"/>
                  </a:lnTo>
                  <a:lnTo>
                    <a:pt x="1151352" y="302260"/>
                  </a:lnTo>
                  <a:lnTo>
                    <a:pt x="1157969" y="296962"/>
                  </a:lnTo>
                  <a:lnTo>
                    <a:pt x="1164586" y="291655"/>
                  </a:lnTo>
                  <a:lnTo>
                    <a:pt x="1171203" y="286342"/>
                  </a:lnTo>
                  <a:lnTo>
                    <a:pt x="1177820" y="281022"/>
                  </a:lnTo>
                  <a:lnTo>
                    <a:pt x="1184437" y="275696"/>
                  </a:lnTo>
                  <a:lnTo>
                    <a:pt x="1191054" y="270364"/>
                  </a:lnTo>
                  <a:lnTo>
                    <a:pt x="1197671" y="265025"/>
                  </a:lnTo>
                  <a:lnTo>
                    <a:pt x="1204288" y="259681"/>
                  </a:lnTo>
                  <a:lnTo>
                    <a:pt x="1210905" y="254332"/>
                  </a:lnTo>
                  <a:lnTo>
                    <a:pt x="1217522" y="248977"/>
                  </a:lnTo>
                  <a:lnTo>
                    <a:pt x="1224139" y="243617"/>
                  </a:lnTo>
                  <a:lnTo>
                    <a:pt x="1230756" y="238252"/>
                  </a:lnTo>
                  <a:lnTo>
                    <a:pt x="1237373" y="232883"/>
                  </a:lnTo>
                  <a:lnTo>
                    <a:pt x="1243990" y="227510"/>
                  </a:lnTo>
                  <a:lnTo>
                    <a:pt x="1250607" y="222132"/>
                  </a:lnTo>
                  <a:lnTo>
                    <a:pt x="1257224" y="216749"/>
                  </a:lnTo>
                  <a:lnTo>
                    <a:pt x="1263841" y="211363"/>
                  </a:lnTo>
                  <a:lnTo>
                    <a:pt x="1270458" y="205973"/>
                  </a:lnTo>
                  <a:lnTo>
                    <a:pt x="1277075" y="200580"/>
                  </a:lnTo>
                  <a:lnTo>
                    <a:pt x="1283692" y="195183"/>
                  </a:lnTo>
                  <a:lnTo>
                    <a:pt x="1290309" y="189782"/>
                  </a:lnTo>
                  <a:lnTo>
                    <a:pt x="1296925" y="184378"/>
                  </a:lnTo>
                  <a:lnTo>
                    <a:pt x="1303542" y="178971"/>
                  </a:lnTo>
                  <a:lnTo>
                    <a:pt x="1310159" y="173561"/>
                  </a:lnTo>
                  <a:lnTo>
                    <a:pt x="1316776" y="168147"/>
                  </a:lnTo>
                  <a:lnTo>
                    <a:pt x="1323393" y="162731"/>
                  </a:lnTo>
                  <a:lnTo>
                    <a:pt x="1330010" y="157312"/>
                  </a:lnTo>
                  <a:lnTo>
                    <a:pt x="1336627" y="151891"/>
                  </a:lnTo>
                  <a:lnTo>
                    <a:pt x="1343244" y="146466"/>
                  </a:lnTo>
                  <a:lnTo>
                    <a:pt x="1349861" y="141040"/>
                  </a:lnTo>
                  <a:lnTo>
                    <a:pt x="1356478" y="135610"/>
                  </a:lnTo>
                  <a:lnTo>
                    <a:pt x="1363095" y="130179"/>
                  </a:lnTo>
                  <a:lnTo>
                    <a:pt x="1369712" y="124745"/>
                  </a:lnTo>
                  <a:lnTo>
                    <a:pt x="1376329" y="119309"/>
                  </a:lnTo>
                  <a:lnTo>
                    <a:pt x="1382946" y="113870"/>
                  </a:lnTo>
                  <a:lnTo>
                    <a:pt x="1389563" y="108430"/>
                  </a:lnTo>
                  <a:lnTo>
                    <a:pt x="1396180" y="102987"/>
                  </a:lnTo>
                  <a:lnTo>
                    <a:pt x="1402797" y="97543"/>
                  </a:lnTo>
                  <a:lnTo>
                    <a:pt x="1409414" y="92097"/>
                  </a:lnTo>
                  <a:lnTo>
                    <a:pt x="1416031" y="86648"/>
                  </a:lnTo>
                  <a:lnTo>
                    <a:pt x="1422648" y="81198"/>
                  </a:lnTo>
                  <a:lnTo>
                    <a:pt x="1429265" y="75746"/>
                  </a:lnTo>
                  <a:lnTo>
                    <a:pt x="1435882" y="70293"/>
                  </a:lnTo>
                  <a:lnTo>
                    <a:pt x="1442499" y="64837"/>
                  </a:lnTo>
                  <a:lnTo>
                    <a:pt x="1449116" y="59380"/>
                  </a:lnTo>
                  <a:lnTo>
                    <a:pt x="1455733" y="53922"/>
                  </a:lnTo>
                  <a:lnTo>
                    <a:pt x="1462350" y="48462"/>
                  </a:lnTo>
                  <a:lnTo>
                    <a:pt x="1468967" y="43000"/>
                  </a:lnTo>
                  <a:lnTo>
                    <a:pt x="1475584" y="37537"/>
                  </a:lnTo>
                  <a:lnTo>
                    <a:pt x="1482201" y="32073"/>
                  </a:lnTo>
                  <a:lnTo>
                    <a:pt x="1488818" y="26607"/>
                  </a:lnTo>
                  <a:lnTo>
                    <a:pt x="1495435" y="21139"/>
                  </a:lnTo>
                  <a:lnTo>
                    <a:pt x="1502052" y="15671"/>
                  </a:lnTo>
                  <a:lnTo>
                    <a:pt x="1508669" y="10201"/>
                  </a:lnTo>
                  <a:lnTo>
                    <a:pt x="1515285" y="4730"/>
                  </a:lnTo>
                  <a:lnTo>
                    <a:pt x="152100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973095" y="3064902"/>
              <a:ext cx="1799815" cy="1203630"/>
            </a:xfrm>
            <a:custGeom>
              <a:avLst/>
              <a:pathLst>
                <a:path w="1799815" h="1203630">
                  <a:moveTo>
                    <a:pt x="1799815" y="0"/>
                  </a:moveTo>
                  <a:lnTo>
                    <a:pt x="1799815" y="0"/>
                  </a:lnTo>
                  <a:lnTo>
                    <a:pt x="1793198" y="4159"/>
                  </a:lnTo>
                  <a:lnTo>
                    <a:pt x="1786581" y="8318"/>
                  </a:lnTo>
                  <a:lnTo>
                    <a:pt x="1779964" y="12478"/>
                  </a:lnTo>
                  <a:lnTo>
                    <a:pt x="1773347" y="16638"/>
                  </a:lnTo>
                  <a:lnTo>
                    <a:pt x="1766730" y="20799"/>
                  </a:lnTo>
                  <a:lnTo>
                    <a:pt x="1760113" y="24960"/>
                  </a:lnTo>
                  <a:lnTo>
                    <a:pt x="1753496" y="29122"/>
                  </a:lnTo>
                  <a:lnTo>
                    <a:pt x="1746879" y="33284"/>
                  </a:lnTo>
                  <a:lnTo>
                    <a:pt x="1740262" y="37447"/>
                  </a:lnTo>
                  <a:lnTo>
                    <a:pt x="1733645" y="41610"/>
                  </a:lnTo>
                  <a:lnTo>
                    <a:pt x="1727029" y="45774"/>
                  </a:lnTo>
                  <a:lnTo>
                    <a:pt x="1720412" y="49938"/>
                  </a:lnTo>
                  <a:lnTo>
                    <a:pt x="1713795" y="54102"/>
                  </a:lnTo>
                  <a:lnTo>
                    <a:pt x="1707178" y="58267"/>
                  </a:lnTo>
                  <a:lnTo>
                    <a:pt x="1700561" y="62433"/>
                  </a:lnTo>
                  <a:lnTo>
                    <a:pt x="1693944" y="66599"/>
                  </a:lnTo>
                  <a:lnTo>
                    <a:pt x="1687327" y="70765"/>
                  </a:lnTo>
                  <a:lnTo>
                    <a:pt x="1680710" y="74932"/>
                  </a:lnTo>
                  <a:lnTo>
                    <a:pt x="1674093" y="79100"/>
                  </a:lnTo>
                  <a:lnTo>
                    <a:pt x="1667476" y="83268"/>
                  </a:lnTo>
                  <a:lnTo>
                    <a:pt x="1660859" y="87436"/>
                  </a:lnTo>
                  <a:lnTo>
                    <a:pt x="1654242" y="91605"/>
                  </a:lnTo>
                  <a:lnTo>
                    <a:pt x="1647625" y="95774"/>
                  </a:lnTo>
                  <a:lnTo>
                    <a:pt x="1641008" y="99944"/>
                  </a:lnTo>
                  <a:lnTo>
                    <a:pt x="1634391" y="104114"/>
                  </a:lnTo>
                  <a:lnTo>
                    <a:pt x="1627774" y="108285"/>
                  </a:lnTo>
                  <a:lnTo>
                    <a:pt x="1621157" y="112457"/>
                  </a:lnTo>
                  <a:lnTo>
                    <a:pt x="1614540" y="116628"/>
                  </a:lnTo>
                  <a:lnTo>
                    <a:pt x="1607923" y="120801"/>
                  </a:lnTo>
                  <a:lnTo>
                    <a:pt x="1601306" y="124973"/>
                  </a:lnTo>
                  <a:lnTo>
                    <a:pt x="1594689" y="129146"/>
                  </a:lnTo>
                  <a:lnTo>
                    <a:pt x="1588072" y="133320"/>
                  </a:lnTo>
                  <a:lnTo>
                    <a:pt x="1581455" y="137494"/>
                  </a:lnTo>
                  <a:lnTo>
                    <a:pt x="1574838" y="141668"/>
                  </a:lnTo>
                  <a:lnTo>
                    <a:pt x="1568221" y="145843"/>
                  </a:lnTo>
                  <a:lnTo>
                    <a:pt x="1561604" y="150019"/>
                  </a:lnTo>
                  <a:lnTo>
                    <a:pt x="1554987" y="154194"/>
                  </a:lnTo>
                  <a:lnTo>
                    <a:pt x="1548370" y="158370"/>
                  </a:lnTo>
                  <a:lnTo>
                    <a:pt x="1541753" y="162547"/>
                  </a:lnTo>
                  <a:lnTo>
                    <a:pt x="1535136" y="166724"/>
                  </a:lnTo>
                  <a:lnTo>
                    <a:pt x="1528519" y="170901"/>
                  </a:lnTo>
                  <a:lnTo>
                    <a:pt x="1521902" y="175079"/>
                  </a:lnTo>
                  <a:lnTo>
                    <a:pt x="1515285" y="179256"/>
                  </a:lnTo>
                  <a:lnTo>
                    <a:pt x="1508669" y="183435"/>
                  </a:lnTo>
                  <a:lnTo>
                    <a:pt x="1502052" y="187613"/>
                  </a:lnTo>
                  <a:lnTo>
                    <a:pt x="1495435" y="191792"/>
                  </a:lnTo>
                  <a:lnTo>
                    <a:pt x="1488818" y="195971"/>
                  </a:lnTo>
                  <a:lnTo>
                    <a:pt x="1482201" y="200150"/>
                  </a:lnTo>
                  <a:lnTo>
                    <a:pt x="1475584" y="204329"/>
                  </a:lnTo>
                  <a:lnTo>
                    <a:pt x="1468967" y="208508"/>
                  </a:lnTo>
                  <a:lnTo>
                    <a:pt x="1462350" y="212688"/>
                  </a:lnTo>
                  <a:lnTo>
                    <a:pt x="1455733" y="216867"/>
                  </a:lnTo>
                  <a:lnTo>
                    <a:pt x="1449116" y="221047"/>
                  </a:lnTo>
                  <a:lnTo>
                    <a:pt x="1442499" y="225227"/>
                  </a:lnTo>
                  <a:lnTo>
                    <a:pt x="1435882" y="229406"/>
                  </a:lnTo>
                  <a:lnTo>
                    <a:pt x="1429265" y="233586"/>
                  </a:lnTo>
                  <a:lnTo>
                    <a:pt x="1422648" y="237765"/>
                  </a:lnTo>
                  <a:lnTo>
                    <a:pt x="1416031" y="241944"/>
                  </a:lnTo>
                  <a:lnTo>
                    <a:pt x="1409414" y="246123"/>
                  </a:lnTo>
                  <a:lnTo>
                    <a:pt x="1402797" y="250301"/>
                  </a:lnTo>
                  <a:lnTo>
                    <a:pt x="1396180" y="254479"/>
                  </a:lnTo>
                  <a:lnTo>
                    <a:pt x="1389563" y="258657"/>
                  </a:lnTo>
                  <a:lnTo>
                    <a:pt x="1382946" y="262834"/>
                  </a:lnTo>
                  <a:lnTo>
                    <a:pt x="1376329" y="267010"/>
                  </a:lnTo>
                  <a:lnTo>
                    <a:pt x="1369712" y="271185"/>
                  </a:lnTo>
                  <a:lnTo>
                    <a:pt x="1363095" y="275360"/>
                  </a:lnTo>
                  <a:lnTo>
                    <a:pt x="1356478" y="279534"/>
                  </a:lnTo>
                  <a:lnTo>
                    <a:pt x="1349861" y="283707"/>
                  </a:lnTo>
                  <a:lnTo>
                    <a:pt x="1343244" y="287879"/>
                  </a:lnTo>
                  <a:lnTo>
                    <a:pt x="1336627" y="292049"/>
                  </a:lnTo>
                  <a:lnTo>
                    <a:pt x="1330010" y="296218"/>
                  </a:lnTo>
                  <a:lnTo>
                    <a:pt x="1323393" y="300386"/>
                  </a:lnTo>
                  <a:lnTo>
                    <a:pt x="1316776" y="304551"/>
                  </a:lnTo>
                  <a:lnTo>
                    <a:pt x="1310159" y="308715"/>
                  </a:lnTo>
                  <a:lnTo>
                    <a:pt x="1303542" y="312877"/>
                  </a:lnTo>
                  <a:lnTo>
                    <a:pt x="1296925" y="317037"/>
                  </a:lnTo>
                  <a:lnTo>
                    <a:pt x="1290309" y="321194"/>
                  </a:lnTo>
                  <a:lnTo>
                    <a:pt x="1283692" y="325349"/>
                  </a:lnTo>
                  <a:lnTo>
                    <a:pt x="1277075" y="329501"/>
                  </a:lnTo>
                  <a:lnTo>
                    <a:pt x="1270458" y="333651"/>
                  </a:lnTo>
                  <a:lnTo>
                    <a:pt x="1263841" y="337796"/>
                  </a:lnTo>
                  <a:lnTo>
                    <a:pt x="1257224" y="341939"/>
                  </a:lnTo>
                  <a:lnTo>
                    <a:pt x="1250607" y="346077"/>
                  </a:lnTo>
                  <a:lnTo>
                    <a:pt x="1243990" y="350212"/>
                  </a:lnTo>
                  <a:lnTo>
                    <a:pt x="1237373" y="354342"/>
                  </a:lnTo>
                  <a:lnTo>
                    <a:pt x="1230756" y="358468"/>
                  </a:lnTo>
                  <a:lnTo>
                    <a:pt x="1224139" y="362589"/>
                  </a:lnTo>
                  <a:lnTo>
                    <a:pt x="1217522" y="366704"/>
                  </a:lnTo>
                  <a:lnTo>
                    <a:pt x="1210905" y="370814"/>
                  </a:lnTo>
                  <a:lnTo>
                    <a:pt x="1204288" y="374917"/>
                  </a:lnTo>
                  <a:lnTo>
                    <a:pt x="1197671" y="379014"/>
                  </a:lnTo>
                  <a:lnTo>
                    <a:pt x="1191054" y="383104"/>
                  </a:lnTo>
                  <a:lnTo>
                    <a:pt x="1184437" y="387187"/>
                  </a:lnTo>
                  <a:lnTo>
                    <a:pt x="1177820" y="391262"/>
                  </a:lnTo>
                  <a:lnTo>
                    <a:pt x="1171203" y="395328"/>
                  </a:lnTo>
                  <a:lnTo>
                    <a:pt x="1164586" y="399386"/>
                  </a:lnTo>
                  <a:lnTo>
                    <a:pt x="1157969" y="403434"/>
                  </a:lnTo>
                  <a:lnTo>
                    <a:pt x="1151352" y="407471"/>
                  </a:lnTo>
                  <a:lnTo>
                    <a:pt x="1144735" y="411499"/>
                  </a:lnTo>
                  <a:lnTo>
                    <a:pt x="1138118" y="415515"/>
                  </a:lnTo>
                  <a:lnTo>
                    <a:pt x="1131501" y="419519"/>
                  </a:lnTo>
                  <a:lnTo>
                    <a:pt x="1124884" y="423511"/>
                  </a:lnTo>
                  <a:lnTo>
                    <a:pt x="1118267" y="427489"/>
                  </a:lnTo>
                  <a:lnTo>
                    <a:pt x="1111650" y="431454"/>
                  </a:lnTo>
                  <a:lnTo>
                    <a:pt x="1105033" y="435403"/>
                  </a:lnTo>
                  <a:lnTo>
                    <a:pt x="1098416" y="439338"/>
                  </a:lnTo>
                  <a:lnTo>
                    <a:pt x="1091799" y="443256"/>
                  </a:lnTo>
                  <a:lnTo>
                    <a:pt x="1085182" y="447157"/>
                  </a:lnTo>
                  <a:lnTo>
                    <a:pt x="1078566" y="451041"/>
                  </a:lnTo>
                  <a:lnTo>
                    <a:pt x="1071949" y="454907"/>
                  </a:lnTo>
                  <a:lnTo>
                    <a:pt x="1065332" y="458753"/>
                  </a:lnTo>
                  <a:lnTo>
                    <a:pt x="1058715" y="462580"/>
                  </a:lnTo>
                  <a:lnTo>
                    <a:pt x="1052098" y="466386"/>
                  </a:lnTo>
                  <a:lnTo>
                    <a:pt x="1045481" y="470171"/>
                  </a:lnTo>
                  <a:lnTo>
                    <a:pt x="1038864" y="473935"/>
                  </a:lnTo>
                  <a:lnTo>
                    <a:pt x="1032247" y="477676"/>
                  </a:lnTo>
                  <a:lnTo>
                    <a:pt x="1025630" y="481394"/>
                  </a:lnTo>
                  <a:lnTo>
                    <a:pt x="1019013" y="485090"/>
                  </a:lnTo>
                  <a:lnTo>
                    <a:pt x="1012396" y="488762"/>
                  </a:lnTo>
                  <a:lnTo>
                    <a:pt x="1005779" y="492411"/>
                  </a:lnTo>
                  <a:lnTo>
                    <a:pt x="999162" y="496036"/>
                  </a:lnTo>
                  <a:lnTo>
                    <a:pt x="992545" y="499638"/>
                  </a:lnTo>
                  <a:lnTo>
                    <a:pt x="985928" y="503216"/>
                  </a:lnTo>
                  <a:lnTo>
                    <a:pt x="979311" y="506771"/>
                  </a:lnTo>
                  <a:lnTo>
                    <a:pt x="972694" y="510304"/>
                  </a:lnTo>
                  <a:lnTo>
                    <a:pt x="966077" y="513815"/>
                  </a:lnTo>
                  <a:lnTo>
                    <a:pt x="959460" y="517306"/>
                  </a:lnTo>
                  <a:lnTo>
                    <a:pt x="952843" y="520776"/>
                  </a:lnTo>
                  <a:lnTo>
                    <a:pt x="946226" y="524229"/>
                  </a:lnTo>
                  <a:lnTo>
                    <a:pt x="939609" y="527664"/>
                  </a:lnTo>
                  <a:lnTo>
                    <a:pt x="932992" y="531084"/>
                  </a:lnTo>
                  <a:lnTo>
                    <a:pt x="926375" y="534491"/>
                  </a:lnTo>
                  <a:lnTo>
                    <a:pt x="919758" y="537887"/>
                  </a:lnTo>
                  <a:lnTo>
                    <a:pt x="913141" y="541274"/>
                  </a:lnTo>
                  <a:lnTo>
                    <a:pt x="906524" y="544654"/>
                  </a:lnTo>
                  <a:lnTo>
                    <a:pt x="899907" y="548031"/>
                  </a:lnTo>
                  <a:lnTo>
                    <a:pt x="893290" y="551406"/>
                  </a:lnTo>
                  <a:lnTo>
                    <a:pt x="886673" y="554783"/>
                  </a:lnTo>
                  <a:lnTo>
                    <a:pt x="880056" y="558164"/>
                  </a:lnTo>
                  <a:lnTo>
                    <a:pt x="873439" y="561552"/>
                  </a:lnTo>
                  <a:lnTo>
                    <a:pt x="866822" y="564951"/>
                  </a:lnTo>
                  <a:lnTo>
                    <a:pt x="860206" y="568363"/>
                  </a:lnTo>
                  <a:lnTo>
                    <a:pt x="853589" y="571791"/>
                  </a:lnTo>
                  <a:lnTo>
                    <a:pt x="846972" y="575238"/>
                  </a:lnTo>
                  <a:lnTo>
                    <a:pt x="840355" y="578706"/>
                  </a:lnTo>
                  <a:lnTo>
                    <a:pt x="833738" y="582199"/>
                  </a:lnTo>
                  <a:lnTo>
                    <a:pt x="827121" y="585719"/>
                  </a:lnTo>
                  <a:lnTo>
                    <a:pt x="820504" y="589267"/>
                  </a:lnTo>
                  <a:lnTo>
                    <a:pt x="813887" y="592847"/>
                  </a:lnTo>
                  <a:lnTo>
                    <a:pt x="807270" y="596460"/>
                  </a:lnTo>
                  <a:lnTo>
                    <a:pt x="800653" y="600108"/>
                  </a:lnTo>
                  <a:lnTo>
                    <a:pt x="794036" y="603792"/>
                  </a:lnTo>
                  <a:lnTo>
                    <a:pt x="787419" y="607514"/>
                  </a:lnTo>
                  <a:lnTo>
                    <a:pt x="780802" y="611274"/>
                  </a:lnTo>
                  <a:lnTo>
                    <a:pt x="774185" y="615075"/>
                  </a:lnTo>
                  <a:lnTo>
                    <a:pt x="767568" y="618915"/>
                  </a:lnTo>
                  <a:lnTo>
                    <a:pt x="760951" y="622797"/>
                  </a:lnTo>
                  <a:lnTo>
                    <a:pt x="754334" y="626720"/>
                  </a:lnTo>
                  <a:lnTo>
                    <a:pt x="747717" y="630684"/>
                  </a:lnTo>
                  <a:lnTo>
                    <a:pt x="741100" y="634689"/>
                  </a:lnTo>
                  <a:lnTo>
                    <a:pt x="734483" y="638736"/>
                  </a:lnTo>
                  <a:lnTo>
                    <a:pt x="727866" y="642823"/>
                  </a:lnTo>
                  <a:lnTo>
                    <a:pt x="721249" y="646951"/>
                  </a:lnTo>
                  <a:lnTo>
                    <a:pt x="714632" y="651119"/>
                  </a:lnTo>
                  <a:lnTo>
                    <a:pt x="708015" y="655326"/>
                  </a:lnTo>
                  <a:lnTo>
                    <a:pt x="701398" y="659571"/>
                  </a:lnTo>
                  <a:lnTo>
                    <a:pt x="694781" y="663854"/>
                  </a:lnTo>
                  <a:lnTo>
                    <a:pt x="688164" y="668175"/>
                  </a:lnTo>
                  <a:lnTo>
                    <a:pt x="681547" y="672532"/>
                  </a:lnTo>
                  <a:lnTo>
                    <a:pt x="674930" y="676923"/>
                  </a:lnTo>
                  <a:lnTo>
                    <a:pt x="668313" y="681350"/>
                  </a:lnTo>
                  <a:lnTo>
                    <a:pt x="661696" y="685809"/>
                  </a:lnTo>
                  <a:lnTo>
                    <a:pt x="655079" y="690301"/>
                  </a:lnTo>
                  <a:lnTo>
                    <a:pt x="648462" y="694825"/>
                  </a:lnTo>
                  <a:lnTo>
                    <a:pt x="641846" y="699379"/>
                  </a:lnTo>
                  <a:lnTo>
                    <a:pt x="635229" y="703963"/>
                  </a:lnTo>
                  <a:lnTo>
                    <a:pt x="628612" y="708576"/>
                  </a:lnTo>
                  <a:lnTo>
                    <a:pt x="621995" y="713216"/>
                  </a:lnTo>
                  <a:lnTo>
                    <a:pt x="615378" y="717884"/>
                  </a:lnTo>
                  <a:lnTo>
                    <a:pt x="608761" y="722577"/>
                  </a:lnTo>
                  <a:lnTo>
                    <a:pt x="602144" y="727296"/>
                  </a:lnTo>
                  <a:lnTo>
                    <a:pt x="595527" y="732039"/>
                  </a:lnTo>
                  <a:lnTo>
                    <a:pt x="588910" y="736806"/>
                  </a:lnTo>
                  <a:lnTo>
                    <a:pt x="582293" y="741595"/>
                  </a:lnTo>
                  <a:lnTo>
                    <a:pt x="575676" y="746406"/>
                  </a:lnTo>
                  <a:lnTo>
                    <a:pt x="569059" y="751239"/>
                  </a:lnTo>
                  <a:lnTo>
                    <a:pt x="562442" y="756092"/>
                  </a:lnTo>
                  <a:lnTo>
                    <a:pt x="555825" y="760965"/>
                  </a:lnTo>
                  <a:lnTo>
                    <a:pt x="549208" y="765857"/>
                  </a:lnTo>
                  <a:lnTo>
                    <a:pt x="542591" y="770767"/>
                  </a:lnTo>
                  <a:lnTo>
                    <a:pt x="535974" y="775696"/>
                  </a:lnTo>
                  <a:lnTo>
                    <a:pt x="529357" y="780642"/>
                  </a:lnTo>
                  <a:lnTo>
                    <a:pt x="522740" y="785604"/>
                  </a:lnTo>
                  <a:lnTo>
                    <a:pt x="516123" y="790583"/>
                  </a:lnTo>
                  <a:lnTo>
                    <a:pt x="509506" y="795577"/>
                  </a:lnTo>
                  <a:lnTo>
                    <a:pt x="502889" y="800586"/>
                  </a:lnTo>
                  <a:lnTo>
                    <a:pt x="496272" y="805610"/>
                  </a:lnTo>
                  <a:lnTo>
                    <a:pt x="489655" y="810648"/>
                  </a:lnTo>
                  <a:lnTo>
                    <a:pt x="483038" y="815700"/>
                  </a:lnTo>
                  <a:lnTo>
                    <a:pt x="476421" y="820765"/>
                  </a:lnTo>
                  <a:lnTo>
                    <a:pt x="469804" y="825843"/>
                  </a:lnTo>
                  <a:lnTo>
                    <a:pt x="463187" y="830932"/>
                  </a:lnTo>
                  <a:lnTo>
                    <a:pt x="456570" y="836034"/>
                  </a:lnTo>
                  <a:lnTo>
                    <a:pt x="449953" y="841148"/>
                  </a:lnTo>
                  <a:lnTo>
                    <a:pt x="443336" y="846273"/>
                  </a:lnTo>
                  <a:lnTo>
                    <a:pt x="436719" y="851408"/>
                  </a:lnTo>
                  <a:lnTo>
                    <a:pt x="430103" y="856554"/>
                  </a:lnTo>
                  <a:lnTo>
                    <a:pt x="423486" y="861710"/>
                  </a:lnTo>
                  <a:lnTo>
                    <a:pt x="416869" y="866876"/>
                  </a:lnTo>
                  <a:lnTo>
                    <a:pt x="410252" y="872051"/>
                  </a:lnTo>
                  <a:lnTo>
                    <a:pt x="403635" y="877236"/>
                  </a:lnTo>
                  <a:lnTo>
                    <a:pt x="397018" y="882430"/>
                  </a:lnTo>
                  <a:lnTo>
                    <a:pt x="390401" y="887632"/>
                  </a:lnTo>
                  <a:lnTo>
                    <a:pt x="383784" y="892842"/>
                  </a:lnTo>
                  <a:lnTo>
                    <a:pt x="377167" y="898061"/>
                  </a:lnTo>
                  <a:lnTo>
                    <a:pt x="370550" y="903288"/>
                  </a:lnTo>
                  <a:lnTo>
                    <a:pt x="363933" y="908522"/>
                  </a:lnTo>
                  <a:lnTo>
                    <a:pt x="357316" y="913763"/>
                  </a:lnTo>
                  <a:lnTo>
                    <a:pt x="350699" y="919012"/>
                  </a:lnTo>
                  <a:lnTo>
                    <a:pt x="344082" y="924268"/>
                  </a:lnTo>
                  <a:lnTo>
                    <a:pt x="337465" y="929530"/>
                  </a:lnTo>
                  <a:lnTo>
                    <a:pt x="330848" y="934799"/>
                  </a:lnTo>
                  <a:lnTo>
                    <a:pt x="324231" y="940075"/>
                  </a:lnTo>
                  <a:lnTo>
                    <a:pt x="317614" y="945356"/>
                  </a:lnTo>
                  <a:lnTo>
                    <a:pt x="310997" y="950644"/>
                  </a:lnTo>
                  <a:lnTo>
                    <a:pt x="304380" y="955937"/>
                  </a:lnTo>
                  <a:lnTo>
                    <a:pt x="297763" y="961236"/>
                  </a:lnTo>
                  <a:lnTo>
                    <a:pt x="291146" y="966540"/>
                  </a:lnTo>
                  <a:lnTo>
                    <a:pt x="284529" y="971850"/>
                  </a:lnTo>
                  <a:lnTo>
                    <a:pt x="277912" y="977165"/>
                  </a:lnTo>
                  <a:lnTo>
                    <a:pt x="271295" y="982485"/>
                  </a:lnTo>
                  <a:lnTo>
                    <a:pt x="264678" y="987810"/>
                  </a:lnTo>
                  <a:lnTo>
                    <a:pt x="258061" y="993139"/>
                  </a:lnTo>
                  <a:lnTo>
                    <a:pt x="251444" y="998473"/>
                  </a:lnTo>
                  <a:lnTo>
                    <a:pt x="244827" y="1003812"/>
                  </a:lnTo>
                  <a:lnTo>
                    <a:pt x="238210" y="1009155"/>
                  </a:lnTo>
                  <a:lnTo>
                    <a:pt x="231593" y="1014502"/>
                  </a:lnTo>
                  <a:lnTo>
                    <a:pt x="224976" y="1019854"/>
                  </a:lnTo>
                  <a:lnTo>
                    <a:pt x="218359" y="1025209"/>
                  </a:lnTo>
                  <a:lnTo>
                    <a:pt x="211743" y="1030568"/>
                  </a:lnTo>
                  <a:lnTo>
                    <a:pt x="205126" y="1035931"/>
                  </a:lnTo>
                  <a:lnTo>
                    <a:pt x="198509" y="1041298"/>
                  </a:lnTo>
                  <a:lnTo>
                    <a:pt x="191892" y="1046668"/>
                  </a:lnTo>
                  <a:lnTo>
                    <a:pt x="185275" y="1052042"/>
                  </a:lnTo>
                  <a:lnTo>
                    <a:pt x="178658" y="1057420"/>
                  </a:lnTo>
                  <a:lnTo>
                    <a:pt x="172041" y="1062800"/>
                  </a:lnTo>
                  <a:lnTo>
                    <a:pt x="165424" y="1068184"/>
                  </a:lnTo>
                  <a:lnTo>
                    <a:pt x="158807" y="1073571"/>
                  </a:lnTo>
                  <a:lnTo>
                    <a:pt x="152190" y="1078961"/>
                  </a:lnTo>
                  <a:lnTo>
                    <a:pt x="145573" y="1084354"/>
                  </a:lnTo>
                  <a:lnTo>
                    <a:pt x="138956" y="1089750"/>
                  </a:lnTo>
                  <a:lnTo>
                    <a:pt x="132339" y="1095149"/>
                  </a:lnTo>
                  <a:lnTo>
                    <a:pt x="125722" y="1100551"/>
                  </a:lnTo>
                  <a:lnTo>
                    <a:pt x="119105" y="1105955"/>
                  </a:lnTo>
                  <a:lnTo>
                    <a:pt x="112488" y="1111362"/>
                  </a:lnTo>
                  <a:lnTo>
                    <a:pt x="105871" y="1116771"/>
                  </a:lnTo>
                  <a:lnTo>
                    <a:pt x="99254" y="1122183"/>
                  </a:lnTo>
                  <a:lnTo>
                    <a:pt x="92637" y="1127598"/>
                  </a:lnTo>
                  <a:lnTo>
                    <a:pt x="86020" y="1133015"/>
                  </a:lnTo>
                  <a:lnTo>
                    <a:pt x="79403" y="1138434"/>
                  </a:lnTo>
                  <a:lnTo>
                    <a:pt x="72786" y="1143856"/>
                  </a:lnTo>
                  <a:lnTo>
                    <a:pt x="66169" y="1149280"/>
                  </a:lnTo>
                  <a:lnTo>
                    <a:pt x="59552" y="1154706"/>
                  </a:lnTo>
                  <a:lnTo>
                    <a:pt x="52935" y="1160134"/>
                  </a:lnTo>
                  <a:lnTo>
                    <a:pt x="46318" y="1165564"/>
                  </a:lnTo>
                  <a:lnTo>
                    <a:pt x="39701" y="1170996"/>
                  </a:lnTo>
                  <a:lnTo>
                    <a:pt x="33084" y="1176430"/>
                  </a:lnTo>
                  <a:lnTo>
                    <a:pt x="26467" y="1181867"/>
                  </a:lnTo>
                  <a:lnTo>
                    <a:pt x="19850" y="1187305"/>
                  </a:lnTo>
                  <a:lnTo>
                    <a:pt x="13233" y="1192745"/>
                  </a:lnTo>
                  <a:lnTo>
                    <a:pt x="6616" y="1198186"/>
                  </a:lnTo>
                  <a:lnTo>
                    <a:pt x="0" y="1203630"/>
                  </a:lnTo>
                  <a:lnTo>
                    <a:pt x="0" y="12036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973095" y="3035296"/>
              <a:ext cx="1661678" cy="1143966"/>
            </a:xfrm>
            <a:custGeom>
              <a:avLst/>
              <a:pathLst>
                <a:path w="1661678" h="1143966">
                  <a:moveTo>
                    <a:pt x="0" y="1143966"/>
                  </a:moveTo>
                  <a:lnTo>
                    <a:pt x="6616" y="1139134"/>
                  </a:lnTo>
                  <a:lnTo>
                    <a:pt x="13233" y="1134302"/>
                  </a:lnTo>
                  <a:lnTo>
                    <a:pt x="19850" y="1129471"/>
                  </a:lnTo>
                  <a:lnTo>
                    <a:pt x="26467" y="1124639"/>
                  </a:lnTo>
                  <a:lnTo>
                    <a:pt x="33084" y="1119808"/>
                  </a:lnTo>
                  <a:lnTo>
                    <a:pt x="39701" y="1114977"/>
                  </a:lnTo>
                  <a:lnTo>
                    <a:pt x="46318" y="1110146"/>
                  </a:lnTo>
                  <a:lnTo>
                    <a:pt x="52935" y="1105316"/>
                  </a:lnTo>
                  <a:lnTo>
                    <a:pt x="59552" y="1100485"/>
                  </a:lnTo>
                  <a:lnTo>
                    <a:pt x="66169" y="1095655"/>
                  </a:lnTo>
                  <a:lnTo>
                    <a:pt x="72786" y="1090825"/>
                  </a:lnTo>
                  <a:lnTo>
                    <a:pt x="79403" y="1085995"/>
                  </a:lnTo>
                  <a:lnTo>
                    <a:pt x="86020" y="1081166"/>
                  </a:lnTo>
                  <a:lnTo>
                    <a:pt x="92637" y="1076336"/>
                  </a:lnTo>
                  <a:lnTo>
                    <a:pt x="99254" y="1071507"/>
                  </a:lnTo>
                  <a:lnTo>
                    <a:pt x="105871" y="1066679"/>
                  </a:lnTo>
                  <a:lnTo>
                    <a:pt x="112488" y="1061850"/>
                  </a:lnTo>
                  <a:lnTo>
                    <a:pt x="119105" y="1057022"/>
                  </a:lnTo>
                  <a:lnTo>
                    <a:pt x="125722" y="1052195"/>
                  </a:lnTo>
                  <a:lnTo>
                    <a:pt x="132339" y="1047367"/>
                  </a:lnTo>
                  <a:lnTo>
                    <a:pt x="138956" y="1042541"/>
                  </a:lnTo>
                  <a:lnTo>
                    <a:pt x="145573" y="1037714"/>
                  </a:lnTo>
                  <a:lnTo>
                    <a:pt x="152190" y="1032888"/>
                  </a:lnTo>
                  <a:lnTo>
                    <a:pt x="158807" y="1028063"/>
                  </a:lnTo>
                  <a:lnTo>
                    <a:pt x="165424" y="1023238"/>
                  </a:lnTo>
                  <a:lnTo>
                    <a:pt x="172041" y="1018413"/>
                  </a:lnTo>
                  <a:lnTo>
                    <a:pt x="178658" y="1013590"/>
                  </a:lnTo>
                  <a:lnTo>
                    <a:pt x="185275" y="1008766"/>
                  </a:lnTo>
                  <a:lnTo>
                    <a:pt x="191892" y="1003944"/>
                  </a:lnTo>
                  <a:lnTo>
                    <a:pt x="198509" y="999122"/>
                  </a:lnTo>
                  <a:lnTo>
                    <a:pt x="205126" y="994301"/>
                  </a:lnTo>
                  <a:lnTo>
                    <a:pt x="211743" y="989480"/>
                  </a:lnTo>
                  <a:lnTo>
                    <a:pt x="218359" y="984660"/>
                  </a:lnTo>
                  <a:lnTo>
                    <a:pt x="224976" y="979842"/>
                  </a:lnTo>
                  <a:lnTo>
                    <a:pt x="231593" y="975024"/>
                  </a:lnTo>
                  <a:lnTo>
                    <a:pt x="238210" y="970207"/>
                  </a:lnTo>
                  <a:lnTo>
                    <a:pt x="244827" y="965391"/>
                  </a:lnTo>
                  <a:lnTo>
                    <a:pt x="251444" y="960576"/>
                  </a:lnTo>
                  <a:lnTo>
                    <a:pt x="258061" y="955762"/>
                  </a:lnTo>
                  <a:lnTo>
                    <a:pt x="264678" y="950950"/>
                  </a:lnTo>
                  <a:lnTo>
                    <a:pt x="271295" y="946139"/>
                  </a:lnTo>
                  <a:lnTo>
                    <a:pt x="277912" y="941329"/>
                  </a:lnTo>
                  <a:lnTo>
                    <a:pt x="284529" y="936521"/>
                  </a:lnTo>
                  <a:lnTo>
                    <a:pt x="291146" y="931714"/>
                  </a:lnTo>
                  <a:lnTo>
                    <a:pt x="297763" y="926908"/>
                  </a:lnTo>
                  <a:lnTo>
                    <a:pt x="304380" y="922105"/>
                  </a:lnTo>
                  <a:lnTo>
                    <a:pt x="310997" y="917303"/>
                  </a:lnTo>
                  <a:lnTo>
                    <a:pt x="317614" y="912503"/>
                  </a:lnTo>
                  <a:lnTo>
                    <a:pt x="324231" y="907705"/>
                  </a:lnTo>
                  <a:lnTo>
                    <a:pt x="330848" y="902910"/>
                  </a:lnTo>
                  <a:lnTo>
                    <a:pt x="337465" y="898116"/>
                  </a:lnTo>
                  <a:lnTo>
                    <a:pt x="344082" y="893325"/>
                  </a:lnTo>
                  <a:lnTo>
                    <a:pt x="350699" y="888537"/>
                  </a:lnTo>
                  <a:lnTo>
                    <a:pt x="357316" y="883751"/>
                  </a:lnTo>
                  <a:lnTo>
                    <a:pt x="363933" y="878969"/>
                  </a:lnTo>
                  <a:lnTo>
                    <a:pt x="370550" y="874189"/>
                  </a:lnTo>
                  <a:lnTo>
                    <a:pt x="377167" y="869412"/>
                  </a:lnTo>
                  <a:lnTo>
                    <a:pt x="383784" y="864639"/>
                  </a:lnTo>
                  <a:lnTo>
                    <a:pt x="390401" y="859870"/>
                  </a:lnTo>
                  <a:lnTo>
                    <a:pt x="397018" y="855104"/>
                  </a:lnTo>
                  <a:lnTo>
                    <a:pt x="403635" y="850343"/>
                  </a:lnTo>
                  <a:lnTo>
                    <a:pt x="410252" y="845586"/>
                  </a:lnTo>
                  <a:lnTo>
                    <a:pt x="416869" y="840833"/>
                  </a:lnTo>
                  <a:lnTo>
                    <a:pt x="423486" y="836086"/>
                  </a:lnTo>
                  <a:lnTo>
                    <a:pt x="430103" y="831343"/>
                  </a:lnTo>
                  <a:lnTo>
                    <a:pt x="436719" y="826606"/>
                  </a:lnTo>
                  <a:lnTo>
                    <a:pt x="443336" y="821875"/>
                  </a:lnTo>
                  <a:lnTo>
                    <a:pt x="449953" y="817150"/>
                  </a:lnTo>
                  <a:lnTo>
                    <a:pt x="456570" y="812431"/>
                  </a:lnTo>
                  <a:lnTo>
                    <a:pt x="463187" y="807720"/>
                  </a:lnTo>
                  <a:lnTo>
                    <a:pt x="469804" y="803016"/>
                  </a:lnTo>
                  <a:lnTo>
                    <a:pt x="476421" y="798319"/>
                  </a:lnTo>
                  <a:lnTo>
                    <a:pt x="483038" y="793631"/>
                  </a:lnTo>
                  <a:lnTo>
                    <a:pt x="489655" y="788952"/>
                  </a:lnTo>
                  <a:lnTo>
                    <a:pt x="496272" y="784282"/>
                  </a:lnTo>
                  <a:lnTo>
                    <a:pt x="502889" y="779621"/>
                  </a:lnTo>
                  <a:lnTo>
                    <a:pt x="509506" y="774971"/>
                  </a:lnTo>
                  <a:lnTo>
                    <a:pt x="516123" y="770332"/>
                  </a:lnTo>
                  <a:lnTo>
                    <a:pt x="522740" y="765705"/>
                  </a:lnTo>
                  <a:lnTo>
                    <a:pt x="529357" y="761090"/>
                  </a:lnTo>
                  <a:lnTo>
                    <a:pt x="535974" y="756488"/>
                  </a:lnTo>
                  <a:lnTo>
                    <a:pt x="542591" y="751900"/>
                  </a:lnTo>
                  <a:lnTo>
                    <a:pt x="549208" y="747327"/>
                  </a:lnTo>
                  <a:lnTo>
                    <a:pt x="555825" y="742769"/>
                  </a:lnTo>
                  <a:lnTo>
                    <a:pt x="562442" y="738227"/>
                  </a:lnTo>
                  <a:lnTo>
                    <a:pt x="569059" y="733702"/>
                  </a:lnTo>
                  <a:lnTo>
                    <a:pt x="575676" y="729195"/>
                  </a:lnTo>
                  <a:lnTo>
                    <a:pt x="582293" y="724708"/>
                  </a:lnTo>
                  <a:lnTo>
                    <a:pt x="588910" y="720240"/>
                  </a:lnTo>
                  <a:lnTo>
                    <a:pt x="595527" y="715793"/>
                  </a:lnTo>
                  <a:lnTo>
                    <a:pt x="602144" y="711368"/>
                  </a:lnTo>
                  <a:lnTo>
                    <a:pt x="608761" y="706966"/>
                  </a:lnTo>
                  <a:lnTo>
                    <a:pt x="615378" y="702589"/>
                  </a:lnTo>
                  <a:lnTo>
                    <a:pt x="621995" y="698236"/>
                  </a:lnTo>
                  <a:lnTo>
                    <a:pt x="628612" y="693910"/>
                  </a:lnTo>
                  <a:lnTo>
                    <a:pt x="635229" y="689611"/>
                  </a:lnTo>
                  <a:lnTo>
                    <a:pt x="641846" y="685340"/>
                  </a:lnTo>
                  <a:lnTo>
                    <a:pt x="648462" y="681098"/>
                  </a:lnTo>
                  <a:lnTo>
                    <a:pt x="655079" y="676887"/>
                  </a:lnTo>
                  <a:lnTo>
                    <a:pt x="661696" y="672707"/>
                  </a:lnTo>
                  <a:lnTo>
                    <a:pt x="668313" y="668559"/>
                  </a:lnTo>
                  <a:lnTo>
                    <a:pt x="674930" y="664443"/>
                  </a:lnTo>
                  <a:lnTo>
                    <a:pt x="681547" y="660360"/>
                  </a:lnTo>
                  <a:lnTo>
                    <a:pt x="688164" y="656311"/>
                  </a:lnTo>
                  <a:lnTo>
                    <a:pt x="694781" y="652296"/>
                  </a:lnTo>
                  <a:lnTo>
                    <a:pt x="701398" y="648316"/>
                  </a:lnTo>
                  <a:lnTo>
                    <a:pt x="708015" y="644369"/>
                  </a:lnTo>
                  <a:lnTo>
                    <a:pt x="714632" y="640456"/>
                  </a:lnTo>
                  <a:lnTo>
                    <a:pt x="721249" y="636576"/>
                  </a:lnTo>
                  <a:lnTo>
                    <a:pt x="727866" y="632730"/>
                  </a:lnTo>
                  <a:lnTo>
                    <a:pt x="734483" y="628914"/>
                  </a:lnTo>
                  <a:lnTo>
                    <a:pt x="741100" y="625130"/>
                  </a:lnTo>
                  <a:lnTo>
                    <a:pt x="747717" y="621374"/>
                  </a:lnTo>
                  <a:lnTo>
                    <a:pt x="754334" y="617645"/>
                  </a:lnTo>
                  <a:lnTo>
                    <a:pt x="760951" y="613942"/>
                  </a:lnTo>
                  <a:lnTo>
                    <a:pt x="767568" y="610262"/>
                  </a:lnTo>
                  <a:lnTo>
                    <a:pt x="774185" y="606602"/>
                  </a:lnTo>
                  <a:lnTo>
                    <a:pt x="780802" y="602960"/>
                  </a:lnTo>
                  <a:lnTo>
                    <a:pt x="787419" y="599333"/>
                  </a:lnTo>
                  <a:lnTo>
                    <a:pt x="794036" y="595717"/>
                  </a:lnTo>
                  <a:lnTo>
                    <a:pt x="800653" y="592111"/>
                  </a:lnTo>
                  <a:lnTo>
                    <a:pt x="807270" y="588509"/>
                  </a:lnTo>
                  <a:lnTo>
                    <a:pt x="813887" y="584910"/>
                  </a:lnTo>
                  <a:lnTo>
                    <a:pt x="820504" y="581308"/>
                  </a:lnTo>
                  <a:lnTo>
                    <a:pt x="827121" y="577702"/>
                  </a:lnTo>
                  <a:lnTo>
                    <a:pt x="833738" y="574088"/>
                  </a:lnTo>
                  <a:lnTo>
                    <a:pt x="840355" y="570463"/>
                  </a:lnTo>
                  <a:lnTo>
                    <a:pt x="846972" y="566822"/>
                  </a:lnTo>
                  <a:lnTo>
                    <a:pt x="853589" y="563165"/>
                  </a:lnTo>
                  <a:lnTo>
                    <a:pt x="860206" y="559487"/>
                  </a:lnTo>
                  <a:lnTo>
                    <a:pt x="866822" y="555786"/>
                  </a:lnTo>
                  <a:lnTo>
                    <a:pt x="873439" y="552061"/>
                  </a:lnTo>
                  <a:lnTo>
                    <a:pt x="880056" y="548308"/>
                  </a:lnTo>
                  <a:lnTo>
                    <a:pt x="886673" y="544527"/>
                  </a:lnTo>
                  <a:lnTo>
                    <a:pt x="893290" y="540715"/>
                  </a:lnTo>
                  <a:lnTo>
                    <a:pt x="899907" y="536872"/>
                  </a:lnTo>
                  <a:lnTo>
                    <a:pt x="906524" y="532996"/>
                  </a:lnTo>
                  <a:lnTo>
                    <a:pt x="913141" y="529087"/>
                  </a:lnTo>
                  <a:lnTo>
                    <a:pt x="919758" y="525144"/>
                  </a:lnTo>
                  <a:lnTo>
                    <a:pt x="926375" y="521167"/>
                  </a:lnTo>
                  <a:lnTo>
                    <a:pt x="932992" y="517156"/>
                  </a:lnTo>
                  <a:lnTo>
                    <a:pt x="939609" y="513111"/>
                  </a:lnTo>
                  <a:lnTo>
                    <a:pt x="946226" y="509032"/>
                  </a:lnTo>
                  <a:lnTo>
                    <a:pt x="952843" y="504920"/>
                  </a:lnTo>
                  <a:lnTo>
                    <a:pt x="959460" y="500775"/>
                  </a:lnTo>
                  <a:lnTo>
                    <a:pt x="966077" y="496598"/>
                  </a:lnTo>
                  <a:lnTo>
                    <a:pt x="972694" y="492391"/>
                  </a:lnTo>
                  <a:lnTo>
                    <a:pt x="979311" y="488152"/>
                  </a:lnTo>
                  <a:lnTo>
                    <a:pt x="985928" y="483885"/>
                  </a:lnTo>
                  <a:lnTo>
                    <a:pt x="992545" y="479589"/>
                  </a:lnTo>
                  <a:lnTo>
                    <a:pt x="999162" y="475266"/>
                  </a:lnTo>
                  <a:lnTo>
                    <a:pt x="1005779" y="470916"/>
                  </a:lnTo>
                  <a:lnTo>
                    <a:pt x="1012396" y="466541"/>
                  </a:lnTo>
                  <a:lnTo>
                    <a:pt x="1019013" y="462142"/>
                  </a:lnTo>
                  <a:lnTo>
                    <a:pt x="1025630" y="457720"/>
                  </a:lnTo>
                  <a:lnTo>
                    <a:pt x="1032247" y="453275"/>
                  </a:lnTo>
                  <a:lnTo>
                    <a:pt x="1038864" y="448810"/>
                  </a:lnTo>
                  <a:lnTo>
                    <a:pt x="1045481" y="444324"/>
                  </a:lnTo>
                  <a:lnTo>
                    <a:pt x="1052098" y="439820"/>
                  </a:lnTo>
                  <a:lnTo>
                    <a:pt x="1058715" y="435297"/>
                  </a:lnTo>
                  <a:lnTo>
                    <a:pt x="1065332" y="430757"/>
                  </a:lnTo>
                  <a:lnTo>
                    <a:pt x="1071949" y="426200"/>
                  </a:lnTo>
                  <a:lnTo>
                    <a:pt x="1078566" y="421629"/>
                  </a:lnTo>
                  <a:lnTo>
                    <a:pt x="1085182" y="417042"/>
                  </a:lnTo>
                  <a:lnTo>
                    <a:pt x="1091799" y="412442"/>
                  </a:lnTo>
                  <a:lnTo>
                    <a:pt x="1098416" y="407828"/>
                  </a:lnTo>
                  <a:lnTo>
                    <a:pt x="1105033" y="403202"/>
                  </a:lnTo>
                  <a:lnTo>
                    <a:pt x="1111650" y="398565"/>
                  </a:lnTo>
                  <a:lnTo>
                    <a:pt x="1118267" y="393916"/>
                  </a:lnTo>
                  <a:lnTo>
                    <a:pt x="1124884" y="389257"/>
                  </a:lnTo>
                  <a:lnTo>
                    <a:pt x="1131501" y="384588"/>
                  </a:lnTo>
                  <a:lnTo>
                    <a:pt x="1138118" y="379909"/>
                  </a:lnTo>
                  <a:lnTo>
                    <a:pt x="1144735" y="375222"/>
                  </a:lnTo>
                  <a:lnTo>
                    <a:pt x="1151352" y="370527"/>
                  </a:lnTo>
                  <a:lnTo>
                    <a:pt x="1157969" y="365823"/>
                  </a:lnTo>
                  <a:lnTo>
                    <a:pt x="1164586" y="361113"/>
                  </a:lnTo>
                  <a:lnTo>
                    <a:pt x="1171203" y="356395"/>
                  </a:lnTo>
                  <a:lnTo>
                    <a:pt x="1177820" y="351671"/>
                  </a:lnTo>
                  <a:lnTo>
                    <a:pt x="1184437" y="346940"/>
                  </a:lnTo>
                  <a:lnTo>
                    <a:pt x="1191054" y="342204"/>
                  </a:lnTo>
                  <a:lnTo>
                    <a:pt x="1197671" y="337462"/>
                  </a:lnTo>
                  <a:lnTo>
                    <a:pt x="1204288" y="332715"/>
                  </a:lnTo>
                  <a:lnTo>
                    <a:pt x="1210905" y="327963"/>
                  </a:lnTo>
                  <a:lnTo>
                    <a:pt x="1217522" y="323206"/>
                  </a:lnTo>
                  <a:lnTo>
                    <a:pt x="1224139" y="318445"/>
                  </a:lnTo>
                  <a:lnTo>
                    <a:pt x="1230756" y="313680"/>
                  </a:lnTo>
                  <a:lnTo>
                    <a:pt x="1237373" y="308911"/>
                  </a:lnTo>
                  <a:lnTo>
                    <a:pt x="1243990" y="304138"/>
                  </a:lnTo>
                  <a:lnTo>
                    <a:pt x="1250607" y="299362"/>
                  </a:lnTo>
                  <a:lnTo>
                    <a:pt x="1257224" y="294583"/>
                  </a:lnTo>
                  <a:lnTo>
                    <a:pt x="1263841" y="289801"/>
                  </a:lnTo>
                  <a:lnTo>
                    <a:pt x="1270458" y="285015"/>
                  </a:lnTo>
                  <a:lnTo>
                    <a:pt x="1277075" y="280227"/>
                  </a:lnTo>
                  <a:lnTo>
                    <a:pt x="1283692" y="275436"/>
                  </a:lnTo>
                  <a:lnTo>
                    <a:pt x="1290309" y="270643"/>
                  </a:lnTo>
                  <a:lnTo>
                    <a:pt x="1296925" y="265848"/>
                  </a:lnTo>
                  <a:lnTo>
                    <a:pt x="1303542" y="261050"/>
                  </a:lnTo>
                  <a:lnTo>
                    <a:pt x="1310159" y="256251"/>
                  </a:lnTo>
                  <a:lnTo>
                    <a:pt x="1316776" y="251449"/>
                  </a:lnTo>
                  <a:lnTo>
                    <a:pt x="1323393" y="246646"/>
                  </a:lnTo>
                  <a:lnTo>
                    <a:pt x="1330010" y="241841"/>
                  </a:lnTo>
                  <a:lnTo>
                    <a:pt x="1336627" y="237034"/>
                  </a:lnTo>
                  <a:lnTo>
                    <a:pt x="1343244" y="232226"/>
                  </a:lnTo>
                  <a:lnTo>
                    <a:pt x="1349861" y="227416"/>
                  </a:lnTo>
                  <a:lnTo>
                    <a:pt x="1356478" y="222605"/>
                  </a:lnTo>
                  <a:lnTo>
                    <a:pt x="1363095" y="217793"/>
                  </a:lnTo>
                  <a:lnTo>
                    <a:pt x="1369712" y="212979"/>
                  </a:lnTo>
                  <a:lnTo>
                    <a:pt x="1376329" y="208164"/>
                  </a:lnTo>
                  <a:lnTo>
                    <a:pt x="1382946" y="203349"/>
                  </a:lnTo>
                  <a:lnTo>
                    <a:pt x="1389563" y="198532"/>
                  </a:lnTo>
                  <a:lnTo>
                    <a:pt x="1396180" y="193714"/>
                  </a:lnTo>
                  <a:lnTo>
                    <a:pt x="1402797" y="188895"/>
                  </a:lnTo>
                  <a:lnTo>
                    <a:pt x="1409414" y="184076"/>
                  </a:lnTo>
                  <a:lnTo>
                    <a:pt x="1416031" y="179255"/>
                  </a:lnTo>
                  <a:lnTo>
                    <a:pt x="1422648" y="174434"/>
                  </a:lnTo>
                  <a:lnTo>
                    <a:pt x="1429265" y="169612"/>
                  </a:lnTo>
                  <a:lnTo>
                    <a:pt x="1435882" y="164790"/>
                  </a:lnTo>
                  <a:lnTo>
                    <a:pt x="1442499" y="159967"/>
                  </a:lnTo>
                  <a:lnTo>
                    <a:pt x="1449116" y="155143"/>
                  </a:lnTo>
                  <a:lnTo>
                    <a:pt x="1455733" y="150319"/>
                  </a:lnTo>
                  <a:lnTo>
                    <a:pt x="1462350" y="145494"/>
                  </a:lnTo>
                  <a:lnTo>
                    <a:pt x="1468967" y="140668"/>
                  </a:lnTo>
                  <a:lnTo>
                    <a:pt x="1475584" y="135842"/>
                  </a:lnTo>
                  <a:lnTo>
                    <a:pt x="1482201" y="131016"/>
                  </a:lnTo>
                  <a:lnTo>
                    <a:pt x="1488818" y="126189"/>
                  </a:lnTo>
                  <a:lnTo>
                    <a:pt x="1495435" y="121362"/>
                  </a:lnTo>
                  <a:lnTo>
                    <a:pt x="1502052" y="116534"/>
                  </a:lnTo>
                  <a:lnTo>
                    <a:pt x="1508669" y="111706"/>
                  </a:lnTo>
                  <a:lnTo>
                    <a:pt x="1515285" y="106878"/>
                  </a:lnTo>
                  <a:lnTo>
                    <a:pt x="1521902" y="102050"/>
                  </a:lnTo>
                  <a:lnTo>
                    <a:pt x="1528519" y="97221"/>
                  </a:lnTo>
                  <a:lnTo>
                    <a:pt x="1535136" y="92391"/>
                  </a:lnTo>
                  <a:lnTo>
                    <a:pt x="1541753" y="87562"/>
                  </a:lnTo>
                  <a:lnTo>
                    <a:pt x="1548370" y="82732"/>
                  </a:lnTo>
                  <a:lnTo>
                    <a:pt x="1554987" y="77902"/>
                  </a:lnTo>
                  <a:lnTo>
                    <a:pt x="1561604" y="73072"/>
                  </a:lnTo>
                  <a:lnTo>
                    <a:pt x="1568221" y="68241"/>
                  </a:lnTo>
                  <a:lnTo>
                    <a:pt x="1574838" y="63411"/>
                  </a:lnTo>
                  <a:lnTo>
                    <a:pt x="1581455" y="58580"/>
                  </a:lnTo>
                  <a:lnTo>
                    <a:pt x="1588072" y="53749"/>
                  </a:lnTo>
                  <a:lnTo>
                    <a:pt x="1594689" y="48918"/>
                  </a:lnTo>
                  <a:lnTo>
                    <a:pt x="1601306" y="44086"/>
                  </a:lnTo>
                  <a:lnTo>
                    <a:pt x="1607923" y="39255"/>
                  </a:lnTo>
                  <a:lnTo>
                    <a:pt x="1614540" y="34423"/>
                  </a:lnTo>
                  <a:lnTo>
                    <a:pt x="1621157" y="29591"/>
                  </a:lnTo>
                  <a:lnTo>
                    <a:pt x="1627774" y="24759"/>
                  </a:lnTo>
                  <a:lnTo>
                    <a:pt x="1634391" y="19927"/>
                  </a:lnTo>
                  <a:lnTo>
                    <a:pt x="1641008" y="15095"/>
                  </a:lnTo>
                  <a:lnTo>
                    <a:pt x="1647625" y="10263"/>
                  </a:lnTo>
                  <a:lnTo>
                    <a:pt x="1654242" y="5431"/>
                  </a:lnTo>
                  <a:lnTo>
                    <a:pt x="1660859" y="598"/>
                  </a:lnTo>
                  <a:lnTo>
                    <a:pt x="1661678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953623" y="4371099"/>
              <a:ext cx="65411" cy="6541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985211" y="4356368"/>
              <a:ext cx="94873" cy="9487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35319" y="4360157"/>
              <a:ext cx="87295" cy="8729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088426" y="4366945"/>
              <a:ext cx="73718" cy="7371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134122" y="4366323"/>
              <a:ext cx="74964" cy="7496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195941" y="4381823"/>
              <a:ext cx="43963" cy="439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233266" y="4372829"/>
              <a:ext cx="61952" cy="6195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281115" y="4374359"/>
              <a:ext cx="58890" cy="5889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28975" y="4375900"/>
              <a:ext cx="55809" cy="5580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369921" y="4029437"/>
              <a:ext cx="66555" cy="665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412093" y="3818000"/>
              <a:ext cx="74848" cy="7484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464384" y="3800689"/>
              <a:ext cx="62903" cy="6290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505987" y="3764805"/>
              <a:ext cx="72335" cy="723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549032" y="3749664"/>
              <a:ext cx="78883" cy="7888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589024" y="3701715"/>
              <a:ext cx="91535" cy="915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634641" y="3682275"/>
              <a:ext cx="92940" cy="9294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674635" y="3640734"/>
              <a:ext cx="105588" cy="10558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23867" y="3632637"/>
              <a:ext cx="99763" cy="997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973095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973095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5973095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973095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973095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973095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973095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5973095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973095" y="4718086"/>
              <a:ext cx="1483275" cy="1101066"/>
            </a:xfrm>
            <a:custGeom>
              <a:avLst/>
              <a:pathLst>
                <a:path w="1483275" h="1101066">
                  <a:moveTo>
                    <a:pt x="0" y="921136"/>
                  </a:moveTo>
                  <a:lnTo>
                    <a:pt x="6616" y="916640"/>
                  </a:lnTo>
                  <a:lnTo>
                    <a:pt x="13233" y="912144"/>
                  </a:lnTo>
                  <a:lnTo>
                    <a:pt x="19850" y="907649"/>
                  </a:lnTo>
                  <a:lnTo>
                    <a:pt x="26467" y="903155"/>
                  </a:lnTo>
                  <a:lnTo>
                    <a:pt x="33084" y="898661"/>
                  </a:lnTo>
                  <a:lnTo>
                    <a:pt x="39701" y="894169"/>
                  </a:lnTo>
                  <a:lnTo>
                    <a:pt x="46318" y="889678"/>
                  </a:lnTo>
                  <a:lnTo>
                    <a:pt x="52935" y="885188"/>
                  </a:lnTo>
                  <a:lnTo>
                    <a:pt x="59552" y="880699"/>
                  </a:lnTo>
                  <a:lnTo>
                    <a:pt x="66169" y="876211"/>
                  </a:lnTo>
                  <a:lnTo>
                    <a:pt x="72786" y="871726"/>
                  </a:lnTo>
                  <a:lnTo>
                    <a:pt x="79403" y="867241"/>
                  </a:lnTo>
                  <a:lnTo>
                    <a:pt x="86020" y="862759"/>
                  </a:lnTo>
                  <a:lnTo>
                    <a:pt x="92637" y="858278"/>
                  </a:lnTo>
                  <a:lnTo>
                    <a:pt x="99254" y="853800"/>
                  </a:lnTo>
                  <a:lnTo>
                    <a:pt x="105871" y="849323"/>
                  </a:lnTo>
                  <a:lnTo>
                    <a:pt x="112488" y="844849"/>
                  </a:lnTo>
                  <a:lnTo>
                    <a:pt x="119105" y="840378"/>
                  </a:lnTo>
                  <a:lnTo>
                    <a:pt x="125722" y="835909"/>
                  </a:lnTo>
                  <a:lnTo>
                    <a:pt x="132339" y="831443"/>
                  </a:lnTo>
                  <a:lnTo>
                    <a:pt x="138956" y="826981"/>
                  </a:lnTo>
                  <a:lnTo>
                    <a:pt x="145573" y="822522"/>
                  </a:lnTo>
                  <a:lnTo>
                    <a:pt x="152190" y="818066"/>
                  </a:lnTo>
                  <a:lnTo>
                    <a:pt x="158807" y="813614"/>
                  </a:lnTo>
                  <a:lnTo>
                    <a:pt x="165424" y="809167"/>
                  </a:lnTo>
                  <a:lnTo>
                    <a:pt x="172041" y="804724"/>
                  </a:lnTo>
                  <a:lnTo>
                    <a:pt x="178658" y="800286"/>
                  </a:lnTo>
                  <a:lnTo>
                    <a:pt x="185275" y="795853"/>
                  </a:lnTo>
                  <a:lnTo>
                    <a:pt x="191892" y="791425"/>
                  </a:lnTo>
                  <a:lnTo>
                    <a:pt x="198509" y="787004"/>
                  </a:lnTo>
                  <a:lnTo>
                    <a:pt x="205126" y="782588"/>
                  </a:lnTo>
                  <a:lnTo>
                    <a:pt x="211743" y="778179"/>
                  </a:lnTo>
                  <a:lnTo>
                    <a:pt x="218359" y="773777"/>
                  </a:lnTo>
                  <a:lnTo>
                    <a:pt x="224976" y="769383"/>
                  </a:lnTo>
                  <a:lnTo>
                    <a:pt x="231593" y="764997"/>
                  </a:lnTo>
                  <a:lnTo>
                    <a:pt x="238210" y="760619"/>
                  </a:lnTo>
                  <a:lnTo>
                    <a:pt x="244827" y="756251"/>
                  </a:lnTo>
                  <a:lnTo>
                    <a:pt x="251444" y="751892"/>
                  </a:lnTo>
                  <a:lnTo>
                    <a:pt x="258061" y="747544"/>
                  </a:lnTo>
                  <a:lnTo>
                    <a:pt x="264678" y="743206"/>
                  </a:lnTo>
                  <a:lnTo>
                    <a:pt x="271295" y="738880"/>
                  </a:lnTo>
                  <a:lnTo>
                    <a:pt x="277912" y="734566"/>
                  </a:lnTo>
                  <a:lnTo>
                    <a:pt x="284529" y="730265"/>
                  </a:lnTo>
                  <a:lnTo>
                    <a:pt x="291146" y="725978"/>
                  </a:lnTo>
                  <a:lnTo>
                    <a:pt x="297763" y="721705"/>
                  </a:lnTo>
                  <a:lnTo>
                    <a:pt x="304380" y="717448"/>
                  </a:lnTo>
                  <a:lnTo>
                    <a:pt x="310997" y="713207"/>
                  </a:lnTo>
                  <a:lnTo>
                    <a:pt x="317614" y="708982"/>
                  </a:lnTo>
                  <a:lnTo>
                    <a:pt x="324231" y="704775"/>
                  </a:lnTo>
                  <a:lnTo>
                    <a:pt x="330848" y="700587"/>
                  </a:lnTo>
                  <a:lnTo>
                    <a:pt x="337465" y="696419"/>
                  </a:lnTo>
                  <a:lnTo>
                    <a:pt x="344082" y="692270"/>
                  </a:lnTo>
                  <a:lnTo>
                    <a:pt x="350699" y="688143"/>
                  </a:lnTo>
                  <a:lnTo>
                    <a:pt x="357316" y="684038"/>
                  </a:lnTo>
                  <a:lnTo>
                    <a:pt x="363933" y="679955"/>
                  </a:lnTo>
                  <a:lnTo>
                    <a:pt x="370550" y="675896"/>
                  </a:lnTo>
                  <a:lnTo>
                    <a:pt x="377167" y="671861"/>
                  </a:lnTo>
                  <a:lnTo>
                    <a:pt x="383784" y="667851"/>
                  </a:lnTo>
                  <a:lnTo>
                    <a:pt x="390401" y="663867"/>
                  </a:lnTo>
                  <a:lnTo>
                    <a:pt x="397018" y="659908"/>
                  </a:lnTo>
                  <a:lnTo>
                    <a:pt x="403635" y="655975"/>
                  </a:lnTo>
                  <a:lnTo>
                    <a:pt x="410252" y="652069"/>
                  </a:lnTo>
                  <a:lnTo>
                    <a:pt x="416869" y="648189"/>
                  </a:lnTo>
                  <a:lnTo>
                    <a:pt x="423486" y="644335"/>
                  </a:lnTo>
                  <a:lnTo>
                    <a:pt x="430103" y="640508"/>
                  </a:lnTo>
                  <a:lnTo>
                    <a:pt x="436719" y="636706"/>
                  </a:lnTo>
                  <a:lnTo>
                    <a:pt x="443336" y="632928"/>
                  </a:lnTo>
                  <a:lnTo>
                    <a:pt x="449953" y="629174"/>
                  </a:lnTo>
                  <a:lnTo>
                    <a:pt x="456570" y="625443"/>
                  </a:lnTo>
                  <a:lnTo>
                    <a:pt x="463187" y="621733"/>
                  </a:lnTo>
                  <a:lnTo>
                    <a:pt x="469804" y="618042"/>
                  </a:lnTo>
                  <a:lnTo>
                    <a:pt x="476421" y="614368"/>
                  </a:lnTo>
                  <a:lnTo>
                    <a:pt x="483038" y="610709"/>
                  </a:lnTo>
                  <a:lnTo>
                    <a:pt x="489655" y="607062"/>
                  </a:lnTo>
                  <a:lnTo>
                    <a:pt x="496272" y="603425"/>
                  </a:lnTo>
                  <a:lnTo>
                    <a:pt x="502889" y="599794"/>
                  </a:lnTo>
                  <a:lnTo>
                    <a:pt x="509506" y="596167"/>
                  </a:lnTo>
                  <a:lnTo>
                    <a:pt x="516123" y="592539"/>
                  </a:lnTo>
                  <a:lnTo>
                    <a:pt x="522740" y="588907"/>
                  </a:lnTo>
                  <a:lnTo>
                    <a:pt x="529357" y="585268"/>
                  </a:lnTo>
                  <a:lnTo>
                    <a:pt x="535974" y="581617"/>
                  </a:lnTo>
                  <a:lnTo>
                    <a:pt x="542591" y="577951"/>
                  </a:lnTo>
                  <a:lnTo>
                    <a:pt x="549208" y="574265"/>
                  </a:lnTo>
                  <a:lnTo>
                    <a:pt x="555825" y="570557"/>
                  </a:lnTo>
                  <a:lnTo>
                    <a:pt x="562442" y="566821"/>
                  </a:lnTo>
                  <a:lnTo>
                    <a:pt x="569059" y="563055"/>
                  </a:lnTo>
                  <a:lnTo>
                    <a:pt x="575676" y="559255"/>
                  </a:lnTo>
                  <a:lnTo>
                    <a:pt x="582293" y="555418"/>
                  </a:lnTo>
                  <a:lnTo>
                    <a:pt x="588910" y="551540"/>
                  </a:lnTo>
                  <a:lnTo>
                    <a:pt x="595527" y="547619"/>
                  </a:lnTo>
                  <a:lnTo>
                    <a:pt x="602144" y="543651"/>
                  </a:lnTo>
                  <a:lnTo>
                    <a:pt x="608761" y="539636"/>
                  </a:lnTo>
                  <a:lnTo>
                    <a:pt x="615378" y="535570"/>
                  </a:lnTo>
                  <a:lnTo>
                    <a:pt x="621995" y="531453"/>
                  </a:lnTo>
                  <a:lnTo>
                    <a:pt x="628612" y="527282"/>
                  </a:lnTo>
                  <a:lnTo>
                    <a:pt x="635229" y="523056"/>
                  </a:lnTo>
                  <a:lnTo>
                    <a:pt x="641846" y="518775"/>
                  </a:lnTo>
                  <a:lnTo>
                    <a:pt x="648462" y="514439"/>
                  </a:lnTo>
                  <a:lnTo>
                    <a:pt x="655079" y="510045"/>
                  </a:lnTo>
                  <a:lnTo>
                    <a:pt x="661696" y="505596"/>
                  </a:lnTo>
                  <a:lnTo>
                    <a:pt x="668313" y="501090"/>
                  </a:lnTo>
                  <a:lnTo>
                    <a:pt x="674930" y="496529"/>
                  </a:lnTo>
                  <a:lnTo>
                    <a:pt x="681547" y="491912"/>
                  </a:lnTo>
                  <a:lnTo>
                    <a:pt x="688164" y="487241"/>
                  </a:lnTo>
                  <a:lnTo>
                    <a:pt x="694781" y="482517"/>
                  </a:lnTo>
                  <a:lnTo>
                    <a:pt x="701398" y="477739"/>
                  </a:lnTo>
                  <a:lnTo>
                    <a:pt x="708015" y="472911"/>
                  </a:lnTo>
                  <a:lnTo>
                    <a:pt x="714632" y="468032"/>
                  </a:lnTo>
                  <a:lnTo>
                    <a:pt x="721249" y="463104"/>
                  </a:lnTo>
                  <a:lnTo>
                    <a:pt x="727866" y="458129"/>
                  </a:lnTo>
                  <a:lnTo>
                    <a:pt x="734483" y="453107"/>
                  </a:lnTo>
                  <a:lnTo>
                    <a:pt x="741100" y="448041"/>
                  </a:lnTo>
                  <a:lnTo>
                    <a:pt x="747717" y="442932"/>
                  </a:lnTo>
                  <a:lnTo>
                    <a:pt x="754334" y="437781"/>
                  </a:lnTo>
                  <a:lnTo>
                    <a:pt x="760951" y="432590"/>
                  </a:lnTo>
                  <a:lnTo>
                    <a:pt x="767568" y="427360"/>
                  </a:lnTo>
                  <a:lnTo>
                    <a:pt x="774185" y="422094"/>
                  </a:lnTo>
                  <a:lnTo>
                    <a:pt x="780802" y="416791"/>
                  </a:lnTo>
                  <a:lnTo>
                    <a:pt x="787419" y="411454"/>
                  </a:lnTo>
                  <a:lnTo>
                    <a:pt x="794036" y="406085"/>
                  </a:lnTo>
                  <a:lnTo>
                    <a:pt x="800653" y="400684"/>
                  </a:lnTo>
                  <a:lnTo>
                    <a:pt x="807270" y="395252"/>
                  </a:lnTo>
                  <a:lnTo>
                    <a:pt x="813887" y="389792"/>
                  </a:lnTo>
                  <a:lnTo>
                    <a:pt x="820504" y="384305"/>
                  </a:lnTo>
                  <a:lnTo>
                    <a:pt x="827121" y="378791"/>
                  </a:lnTo>
                  <a:lnTo>
                    <a:pt x="833738" y="373252"/>
                  </a:lnTo>
                  <a:lnTo>
                    <a:pt x="840355" y="367689"/>
                  </a:lnTo>
                  <a:lnTo>
                    <a:pt x="846972" y="362103"/>
                  </a:lnTo>
                  <a:lnTo>
                    <a:pt x="853589" y="356495"/>
                  </a:lnTo>
                  <a:lnTo>
                    <a:pt x="860206" y="350867"/>
                  </a:lnTo>
                  <a:lnTo>
                    <a:pt x="866822" y="345218"/>
                  </a:lnTo>
                  <a:lnTo>
                    <a:pt x="873439" y="339551"/>
                  </a:lnTo>
                  <a:lnTo>
                    <a:pt x="880056" y="333866"/>
                  </a:lnTo>
                  <a:lnTo>
                    <a:pt x="886673" y="328163"/>
                  </a:lnTo>
                  <a:lnTo>
                    <a:pt x="893290" y="322444"/>
                  </a:lnTo>
                  <a:lnTo>
                    <a:pt x="899907" y="316710"/>
                  </a:lnTo>
                  <a:lnTo>
                    <a:pt x="906524" y="310961"/>
                  </a:lnTo>
                  <a:lnTo>
                    <a:pt x="913141" y="305197"/>
                  </a:lnTo>
                  <a:lnTo>
                    <a:pt x="919758" y="299420"/>
                  </a:lnTo>
                  <a:lnTo>
                    <a:pt x="926375" y="293631"/>
                  </a:lnTo>
                  <a:lnTo>
                    <a:pt x="932992" y="287828"/>
                  </a:lnTo>
                  <a:lnTo>
                    <a:pt x="939609" y="282015"/>
                  </a:lnTo>
                  <a:lnTo>
                    <a:pt x="946226" y="276190"/>
                  </a:lnTo>
                  <a:lnTo>
                    <a:pt x="952843" y="270355"/>
                  </a:lnTo>
                  <a:lnTo>
                    <a:pt x="959460" y="264509"/>
                  </a:lnTo>
                  <a:lnTo>
                    <a:pt x="966077" y="258654"/>
                  </a:lnTo>
                  <a:lnTo>
                    <a:pt x="972694" y="252789"/>
                  </a:lnTo>
                  <a:lnTo>
                    <a:pt x="979311" y="246916"/>
                  </a:lnTo>
                  <a:lnTo>
                    <a:pt x="985928" y="241035"/>
                  </a:lnTo>
                  <a:lnTo>
                    <a:pt x="992545" y="235145"/>
                  </a:lnTo>
                  <a:lnTo>
                    <a:pt x="999162" y="229248"/>
                  </a:lnTo>
                  <a:lnTo>
                    <a:pt x="1005779" y="223344"/>
                  </a:lnTo>
                  <a:lnTo>
                    <a:pt x="1012396" y="217432"/>
                  </a:lnTo>
                  <a:lnTo>
                    <a:pt x="1019013" y="211514"/>
                  </a:lnTo>
                  <a:lnTo>
                    <a:pt x="1025630" y="205590"/>
                  </a:lnTo>
                  <a:lnTo>
                    <a:pt x="1032247" y="199660"/>
                  </a:lnTo>
                  <a:lnTo>
                    <a:pt x="1038864" y="193723"/>
                  </a:lnTo>
                  <a:lnTo>
                    <a:pt x="1045481" y="187781"/>
                  </a:lnTo>
                  <a:lnTo>
                    <a:pt x="1052098" y="181834"/>
                  </a:lnTo>
                  <a:lnTo>
                    <a:pt x="1058715" y="175882"/>
                  </a:lnTo>
                  <a:lnTo>
                    <a:pt x="1065332" y="169925"/>
                  </a:lnTo>
                  <a:lnTo>
                    <a:pt x="1071949" y="163963"/>
                  </a:lnTo>
                  <a:lnTo>
                    <a:pt x="1078566" y="157997"/>
                  </a:lnTo>
                  <a:lnTo>
                    <a:pt x="1085182" y="152026"/>
                  </a:lnTo>
                  <a:lnTo>
                    <a:pt x="1091799" y="146051"/>
                  </a:lnTo>
                  <a:lnTo>
                    <a:pt x="1098416" y="140073"/>
                  </a:lnTo>
                  <a:lnTo>
                    <a:pt x="1105033" y="134090"/>
                  </a:lnTo>
                  <a:lnTo>
                    <a:pt x="1111650" y="128104"/>
                  </a:lnTo>
                  <a:lnTo>
                    <a:pt x="1118267" y="122114"/>
                  </a:lnTo>
                  <a:lnTo>
                    <a:pt x="1124884" y="116121"/>
                  </a:lnTo>
                  <a:lnTo>
                    <a:pt x="1131501" y="110125"/>
                  </a:lnTo>
                  <a:lnTo>
                    <a:pt x="1138118" y="104126"/>
                  </a:lnTo>
                  <a:lnTo>
                    <a:pt x="1144735" y="98123"/>
                  </a:lnTo>
                  <a:lnTo>
                    <a:pt x="1151352" y="92118"/>
                  </a:lnTo>
                  <a:lnTo>
                    <a:pt x="1157969" y="86110"/>
                  </a:lnTo>
                  <a:lnTo>
                    <a:pt x="1164586" y="80099"/>
                  </a:lnTo>
                  <a:lnTo>
                    <a:pt x="1171203" y="74086"/>
                  </a:lnTo>
                  <a:lnTo>
                    <a:pt x="1177820" y="68070"/>
                  </a:lnTo>
                  <a:lnTo>
                    <a:pt x="1184437" y="62052"/>
                  </a:lnTo>
                  <a:lnTo>
                    <a:pt x="1191054" y="56032"/>
                  </a:lnTo>
                  <a:lnTo>
                    <a:pt x="1197671" y="50009"/>
                  </a:lnTo>
                  <a:lnTo>
                    <a:pt x="1204288" y="43984"/>
                  </a:lnTo>
                  <a:lnTo>
                    <a:pt x="1210905" y="37957"/>
                  </a:lnTo>
                  <a:lnTo>
                    <a:pt x="1217522" y="31928"/>
                  </a:lnTo>
                  <a:lnTo>
                    <a:pt x="1224139" y="25897"/>
                  </a:lnTo>
                  <a:lnTo>
                    <a:pt x="1230756" y="19865"/>
                  </a:lnTo>
                  <a:lnTo>
                    <a:pt x="1237373" y="13830"/>
                  </a:lnTo>
                  <a:lnTo>
                    <a:pt x="1243990" y="7794"/>
                  </a:lnTo>
                  <a:lnTo>
                    <a:pt x="1250607" y="1756"/>
                  </a:lnTo>
                  <a:lnTo>
                    <a:pt x="1252531" y="0"/>
                  </a:lnTo>
                  <a:lnTo>
                    <a:pt x="1483275" y="0"/>
                  </a:lnTo>
                  <a:lnTo>
                    <a:pt x="1482201" y="731"/>
                  </a:lnTo>
                  <a:lnTo>
                    <a:pt x="1475584" y="5241"/>
                  </a:lnTo>
                  <a:lnTo>
                    <a:pt x="1468967" y="9751"/>
                  </a:lnTo>
                  <a:lnTo>
                    <a:pt x="1462350" y="14262"/>
                  </a:lnTo>
                  <a:lnTo>
                    <a:pt x="1455733" y="18774"/>
                  </a:lnTo>
                  <a:lnTo>
                    <a:pt x="1449116" y="23286"/>
                  </a:lnTo>
                  <a:lnTo>
                    <a:pt x="1442499" y="27798"/>
                  </a:lnTo>
                  <a:lnTo>
                    <a:pt x="1435882" y="32312"/>
                  </a:lnTo>
                  <a:lnTo>
                    <a:pt x="1429265" y="36825"/>
                  </a:lnTo>
                  <a:lnTo>
                    <a:pt x="1422648" y="41340"/>
                  </a:lnTo>
                  <a:lnTo>
                    <a:pt x="1416031" y="45855"/>
                  </a:lnTo>
                  <a:lnTo>
                    <a:pt x="1409414" y="50371"/>
                  </a:lnTo>
                  <a:lnTo>
                    <a:pt x="1402797" y="54887"/>
                  </a:lnTo>
                  <a:lnTo>
                    <a:pt x="1396180" y="59404"/>
                  </a:lnTo>
                  <a:lnTo>
                    <a:pt x="1389563" y="63922"/>
                  </a:lnTo>
                  <a:lnTo>
                    <a:pt x="1382946" y="68440"/>
                  </a:lnTo>
                  <a:lnTo>
                    <a:pt x="1376329" y="72959"/>
                  </a:lnTo>
                  <a:lnTo>
                    <a:pt x="1369712" y="77479"/>
                  </a:lnTo>
                  <a:lnTo>
                    <a:pt x="1363095" y="82000"/>
                  </a:lnTo>
                  <a:lnTo>
                    <a:pt x="1356478" y="86521"/>
                  </a:lnTo>
                  <a:lnTo>
                    <a:pt x="1349861" y="91043"/>
                  </a:lnTo>
                  <a:lnTo>
                    <a:pt x="1343244" y="95566"/>
                  </a:lnTo>
                  <a:lnTo>
                    <a:pt x="1336627" y="100089"/>
                  </a:lnTo>
                  <a:lnTo>
                    <a:pt x="1330010" y="104614"/>
                  </a:lnTo>
                  <a:lnTo>
                    <a:pt x="1323393" y="109139"/>
                  </a:lnTo>
                  <a:lnTo>
                    <a:pt x="1316776" y="113665"/>
                  </a:lnTo>
                  <a:lnTo>
                    <a:pt x="1310159" y="118192"/>
                  </a:lnTo>
                  <a:lnTo>
                    <a:pt x="1303542" y="122719"/>
                  </a:lnTo>
                  <a:lnTo>
                    <a:pt x="1296925" y="127248"/>
                  </a:lnTo>
                  <a:lnTo>
                    <a:pt x="1290309" y="131777"/>
                  </a:lnTo>
                  <a:lnTo>
                    <a:pt x="1283692" y="136307"/>
                  </a:lnTo>
                  <a:lnTo>
                    <a:pt x="1277075" y="140839"/>
                  </a:lnTo>
                  <a:lnTo>
                    <a:pt x="1270458" y="145371"/>
                  </a:lnTo>
                  <a:lnTo>
                    <a:pt x="1263841" y="149904"/>
                  </a:lnTo>
                  <a:lnTo>
                    <a:pt x="1257224" y="154438"/>
                  </a:lnTo>
                  <a:lnTo>
                    <a:pt x="1250607" y="158972"/>
                  </a:lnTo>
                  <a:lnTo>
                    <a:pt x="1243990" y="163508"/>
                  </a:lnTo>
                  <a:lnTo>
                    <a:pt x="1237373" y="168045"/>
                  </a:lnTo>
                  <a:lnTo>
                    <a:pt x="1230756" y="172583"/>
                  </a:lnTo>
                  <a:lnTo>
                    <a:pt x="1224139" y="177122"/>
                  </a:lnTo>
                  <a:lnTo>
                    <a:pt x="1217522" y="181661"/>
                  </a:lnTo>
                  <a:lnTo>
                    <a:pt x="1210905" y="186202"/>
                  </a:lnTo>
                  <a:lnTo>
                    <a:pt x="1204288" y="190744"/>
                  </a:lnTo>
                  <a:lnTo>
                    <a:pt x="1197671" y="195287"/>
                  </a:lnTo>
                  <a:lnTo>
                    <a:pt x="1191054" y="199831"/>
                  </a:lnTo>
                  <a:lnTo>
                    <a:pt x="1184437" y="204376"/>
                  </a:lnTo>
                  <a:lnTo>
                    <a:pt x="1177820" y="208922"/>
                  </a:lnTo>
                  <a:lnTo>
                    <a:pt x="1171203" y="213470"/>
                  </a:lnTo>
                  <a:lnTo>
                    <a:pt x="1164586" y="218018"/>
                  </a:lnTo>
                  <a:lnTo>
                    <a:pt x="1157969" y="222567"/>
                  </a:lnTo>
                  <a:lnTo>
                    <a:pt x="1151352" y="227118"/>
                  </a:lnTo>
                  <a:lnTo>
                    <a:pt x="1144735" y="231670"/>
                  </a:lnTo>
                  <a:lnTo>
                    <a:pt x="1138118" y="236223"/>
                  </a:lnTo>
                  <a:lnTo>
                    <a:pt x="1131501" y="240777"/>
                  </a:lnTo>
                  <a:lnTo>
                    <a:pt x="1124884" y="245332"/>
                  </a:lnTo>
                  <a:lnTo>
                    <a:pt x="1118267" y="249888"/>
                  </a:lnTo>
                  <a:lnTo>
                    <a:pt x="1111650" y="254445"/>
                  </a:lnTo>
                  <a:lnTo>
                    <a:pt x="1105033" y="259004"/>
                  </a:lnTo>
                  <a:lnTo>
                    <a:pt x="1098416" y="263564"/>
                  </a:lnTo>
                  <a:lnTo>
                    <a:pt x="1091799" y="268125"/>
                  </a:lnTo>
                  <a:lnTo>
                    <a:pt x="1085182" y="272687"/>
                  </a:lnTo>
                  <a:lnTo>
                    <a:pt x="1078566" y="277250"/>
                  </a:lnTo>
                  <a:lnTo>
                    <a:pt x="1071949" y="281814"/>
                  </a:lnTo>
                  <a:lnTo>
                    <a:pt x="1065332" y="286379"/>
                  </a:lnTo>
                  <a:lnTo>
                    <a:pt x="1058715" y="290946"/>
                  </a:lnTo>
                  <a:lnTo>
                    <a:pt x="1052098" y="295513"/>
                  </a:lnTo>
                  <a:lnTo>
                    <a:pt x="1045481" y="300081"/>
                  </a:lnTo>
                  <a:lnTo>
                    <a:pt x="1038864" y="304651"/>
                  </a:lnTo>
                  <a:lnTo>
                    <a:pt x="1032247" y="309221"/>
                  </a:lnTo>
                  <a:lnTo>
                    <a:pt x="1025630" y="313793"/>
                  </a:lnTo>
                  <a:lnTo>
                    <a:pt x="1019013" y="318365"/>
                  </a:lnTo>
                  <a:lnTo>
                    <a:pt x="1012396" y="322938"/>
                  </a:lnTo>
                  <a:lnTo>
                    <a:pt x="1005779" y="327511"/>
                  </a:lnTo>
                  <a:lnTo>
                    <a:pt x="999162" y="332086"/>
                  </a:lnTo>
                  <a:lnTo>
                    <a:pt x="992545" y="336661"/>
                  </a:lnTo>
                  <a:lnTo>
                    <a:pt x="985928" y="341236"/>
                  </a:lnTo>
                  <a:lnTo>
                    <a:pt x="979311" y="345812"/>
                  </a:lnTo>
                  <a:lnTo>
                    <a:pt x="972694" y="350388"/>
                  </a:lnTo>
                  <a:lnTo>
                    <a:pt x="966077" y="354965"/>
                  </a:lnTo>
                  <a:lnTo>
                    <a:pt x="959460" y="359541"/>
                  </a:lnTo>
                  <a:lnTo>
                    <a:pt x="952843" y="364118"/>
                  </a:lnTo>
                  <a:lnTo>
                    <a:pt x="946226" y="368694"/>
                  </a:lnTo>
                  <a:lnTo>
                    <a:pt x="939609" y="373270"/>
                  </a:lnTo>
                  <a:lnTo>
                    <a:pt x="932992" y="377845"/>
                  </a:lnTo>
                  <a:lnTo>
                    <a:pt x="926375" y="382419"/>
                  </a:lnTo>
                  <a:lnTo>
                    <a:pt x="919758" y="386992"/>
                  </a:lnTo>
                  <a:lnTo>
                    <a:pt x="913141" y="391564"/>
                  </a:lnTo>
                  <a:lnTo>
                    <a:pt x="906524" y="396135"/>
                  </a:lnTo>
                  <a:lnTo>
                    <a:pt x="899907" y="400703"/>
                  </a:lnTo>
                  <a:lnTo>
                    <a:pt x="893290" y="405269"/>
                  </a:lnTo>
                  <a:lnTo>
                    <a:pt x="886673" y="409832"/>
                  </a:lnTo>
                  <a:lnTo>
                    <a:pt x="880056" y="414393"/>
                  </a:lnTo>
                  <a:lnTo>
                    <a:pt x="873439" y="418950"/>
                  </a:lnTo>
                  <a:lnTo>
                    <a:pt x="866822" y="423503"/>
                  </a:lnTo>
                  <a:lnTo>
                    <a:pt x="860206" y="428051"/>
                  </a:lnTo>
                  <a:lnTo>
                    <a:pt x="853589" y="432594"/>
                  </a:lnTo>
                  <a:lnTo>
                    <a:pt x="846972" y="437132"/>
                  </a:lnTo>
                  <a:lnTo>
                    <a:pt x="840355" y="441664"/>
                  </a:lnTo>
                  <a:lnTo>
                    <a:pt x="833738" y="446188"/>
                  </a:lnTo>
                  <a:lnTo>
                    <a:pt x="827121" y="450705"/>
                  </a:lnTo>
                  <a:lnTo>
                    <a:pt x="820504" y="455213"/>
                  </a:lnTo>
                  <a:lnTo>
                    <a:pt x="813887" y="459712"/>
                  </a:lnTo>
                  <a:lnTo>
                    <a:pt x="807270" y="464201"/>
                  </a:lnTo>
                  <a:lnTo>
                    <a:pt x="800653" y="468679"/>
                  </a:lnTo>
                  <a:lnTo>
                    <a:pt x="794036" y="473144"/>
                  </a:lnTo>
                  <a:lnTo>
                    <a:pt x="787419" y="477597"/>
                  </a:lnTo>
                  <a:lnTo>
                    <a:pt x="780802" y="482036"/>
                  </a:lnTo>
                  <a:lnTo>
                    <a:pt x="774185" y="486459"/>
                  </a:lnTo>
                  <a:lnTo>
                    <a:pt x="767568" y="490866"/>
                  </a:lnTo>
                  <a:lnTo>
                    <a:pt x="760951" y="495257"/>
                  </a:lnTo>
                  <a:lnTo>
                    <a:pt x="754334" y="499629"/>
                  </a:lnTo>
                  <a:lnTo>
                    <a:pt x="747717" y="503982"/>
                  </a:lnTo>
                  <a:lnTo>
                    <a:pt x="741100" y="508315"/>
                  </a:lnTo>
                  <a:lnTo>
                    <a:pt x="734483" y="512627"/>
                  </a:lnTo>
                  <a:lnTo>
                    <a:pt x="727866" y="516917"/>
                  </a:lnTo>
                  <a:lnTo>
                    <a:pt x="721249" y="521186"/>
                  </a:lnTo>
                  <a:lnTo>
                    <a:pt x="714632" y="525432"/>
                  </a:lnTo>
                  <a:lnTo>
                    <a:pt x="708015" y="529655"/>
                  </a:lnTo>
                  <a:lnTo>
                    <a:pt x="701398" y="533856"/>
                  </a:lnTo>
                  <a:lnTo>
                    <a:pt x="694781" y="538034"/>
                  </a:lnTo>
                  <a:lnTo>
                    <a:pt x="688164" y="542191"/>
                  </a:lnTo>
                  <a:lnTo>
                    <a:pt x="681547" y="546328"/>
                  </a:lnTo>
                  <a:lnTo>
                    <a:pt x="674930" y="550445"/>
                  </a:lnTo>
                  <a:lnTo>
                    <a:pt x="668313" y="554545"/>
                  </a:lnTo>
                  <a:lnTo>
                    <a:pt x="661696" y="558630"/>
                  </a:lnTo>
                  <a:lnTo>
                    <a:pt x="655079" y="562702"/>
                  </a:lnTo>
                  <a:lnTo>
                    <a:pt x="648462" y="566764"/>
                  </a:lnTo>
                  <a:lnTo>
                    <a:pt x="641846" y="570821"/>
                  </a:lnTo>
                  <a:lnTo>
                    <a:pt x="635229" y="574874"/>
                  </a:lnTo>
                  <a:lnTo>
                    <a:pt x="628612" y="578929"/>
                  </a:lnTo>
                  <a:lnTo>
                    <a:pt x="621995" y="582989"/>
                  </a:lnTo>
                  <a:lnTo>
                    <a:pt x="615378" y="587060"/>
                  </a:lnTo>
                  <a:lnTo>
                    <a:pt x="608761" y="591146"/>
                  </a:lnTo>
                  <a:lnTo>
                    <a:pt x="602144" y="595251"/>
                  </a:lnTo>
                  <a:lnTo>
                    <a:pt x="595527" y="599381"/>
                  </a:lnTo>
                  <a:lnTo>
                    <a:pt x="588910" y="603540"/>
                  </a:lnTo>
                  <a:lnTo>
                    <a:pt x="582293" y="607732"/>
                  </a:lnTo>
                  <a:lnTo>
                    <a:pt x="575676" y="611962"/>
                  </a:lnTo>
                  <a:lnTo>
                    <a:pt x="569059" y="616234"/>
                  </a:lnTo>
                  <a:lnTo>
                    <a:pt x="562442" y="620552"/>
                  </a:lnTo>
                  <a:lnTo>
                    <a:pt x="555825" y="624918"/>
                  </a:lnTo>
                  <a:lnTo>
                    <a:pt x="549208" y="629335"/>
                  </a:lnTo>
                  <a:lnTo>
                    <a:pt x="542591" y="633806"/>
                  </a:lnTo>
                  <a:lnTo>
                    <a:pt x="535974" y="638332"/>
                  </a:lnTo>
                  <a:lnTo>
                    <a:pt x="529357" y="642916"/>
                  </a:lnTo>
                  <a:lnTo>
                    <a:pt x="522740" y="647557"/>
                  </a:lnTo>
                  <a:lnTo>
                    <a:pt x="516123" y="652257"/>
                  </a:lnTo>
                  <a:lnTo>
                    <a:pt x="509506" y="657015"/>
                  </a:lnTo>
                  <a:lnTo>
                    <a:pt x="502889" y="661831"/>
                  </a:lnTo>
                  <a:lnTo>
                    <a:pt x="496272" y="666705"/>
                  </a:lnTo>
                  <a:lnTo>
                    <a:pt x="489655" y="671635"/>
                  </a:lnTo>
                  <a:lnTo>
                    <a:pt x="483038" y="676620"/>
                  </a:lnTo>
                  <a:lnTo>
                    <a:pt x="476421" y="681660"/>
                  </a:lnTo>
                  <a:lnTo>
                    <a:pt x="469804" y="686752"/>
                  </a:lnTo>
                  <a:lnTo>
                    <a:pt x="463187" y="691894"/>
                  </a:lnTo>
                  <a:lnTo>
                    <a:pt x="456570" y="697085"/>
                  </a:lnTo>
                  <a:lnTo>
                    <a:pt x="449953" y="702323"/>
                  </a:lnTo>
                  <a:lnTo>
                    <a:pt x="443336" y="707606"/>
                  </a:lnTo>
                  <a:lnTo>
                    <a:pt x="436719" y="712931"/>
                  </a:lnTo>
                  <a:lnTo>
                    <a:pt x="430103" y="718298"/>
                  </a:lnTo>
                  <a:lnTo>
                    <a:pt x="423486" y="723703"/>
                  </a:lnTo>
                  <a:lnTo>
                    <a:pt x="416869" y="729145"/>
                  </a:lnTo>
                  <a:lnTo>
                    <a:pt x="410252" y="734622"/>
                  </a:lnTo>
                  <a:lnTo>
                    <a:pt x="403635" y="740133"/>
                  </a:lnTo>
                  <a:lnTo>
                    <a:pt x="397018" y="745674"/>
                  </a:lnTo>
                  <a:lnTo>
                    <a:pt x="390401" y="751245"/>
                  </a:lnTo>
                  <a:lnTo>
                    <a:pt x="383784" y="756845"/>
                  </a:lnTo>
                  <a:lnTo>
                    <a:pt x="377167" y="762470"/>
                  </a:lnTo>
                  <a:lnTo>
                    <a:pt x="370550" y="768121"/>
                  </a:lnTo>
                  <a:lnTo>
                    <a:pt x="363933" y="773795"/>
                  </a:lnTo>
                  <a:lnTo>
                    <a:pt x="357316" y="779491"/>
                  </a:lnTo>
                  <a:lnTo>
                    <a:pt x="350699" y="785208"/>
                  </a:lnTo>
                  <a:lnTo>
                    <a:pt x="344082" y="790944"/>
                  </a:lnTo>
                  <a:lnTo>
                    <a:pt x="337465" y="796699"/>
                  </a:lnTo>
                  <a:lnTo>
                    <a:pt x="330848" y="802472"/>
                  </a:lnTo>
                  <a:lnTo>
                    <a:pt x="324231" y="808260"/>
                  </a:lnTo>
                  <a:lnTo>
                    <a:pt x="317614" y="814065"/>
                  </a:lnTo>
                  <a:lnTo>
                    <a:pt x="310997" y="819883"/>
                  </a:lnTo>
                  <a:lnTo>
                    <a:pt x="304380" y="825716"/>
                  </a:lnTo>
                  <a:lnTo>
                    <a:pt x="297763" y="831561"/>
                  </a:lnTo>
                  <a:lnTo>
                    <a:pt x="291146" y="837418"/>
                  </a:lnTo>
                  <a:lnTo>
                    <a:pt x="284529" y="843287"/>
                  </a:lnTo>
                  <a:lnTo>
                    <a:pt x="277912" y="849167"/>
                  </a:lnTo>
                  <a:lnTo>
                    <a:pt x="271295" y="855057"/>
                  </a:lnTo>
                  <a:lnTo>
                    <a:pt x="264678" y="860956"/>
                  </a:lnTo>
                  <a:lnTo>
                    <a:pt x="258061" y="866864"/>
                  </a:lnTo>
                  <a:lnTo>
                    <a:pt x="251444" y="872781"/>
                  </a:lnTo>
                  <a:lnTo>
                    <a:pt x="244827" y="878706"/>
                  </a:lnTo>
                  <a:lnTo>
                    <a:pt x="238210" y="884639"/>
                  </a:lnTo>
                  <a:lnTo>
                    <a:pt x="231593" y="890579"/>
                  </a:lnTo>
                  <a:lnTo>
                    <a:pt x="224976" y="896526"/>
                  </a:lnTo>
                  <a:lnTo>
                    <a:pt x="218359" y="902479"/>
                  </a:lnTo>
                  <a:lnTo>
                    <a:pt x="211743" y="908438"/>
                  </a:lnTo>
                  <a:lnTo>
                    <a:pt x="205126" y="914403"/>
                  </a:lnTo>
                  <a:lnTo>
                    <a:pt x="198509" y="920373"/>
                  </a:lnTo>
                  <a:lnTo>
                    <a:pt x="191892" y="926349"/>
                  </a:lnTo>
                  <a:lnTo>
                    <a:pt x="185275" y="932330"/>
                  </a:lnTo>
                  <a:lnTo>
                    <a:pt x="178658" y="938315"/>
                  </a:lnTo>
                  <a:lnTo>
                    <a:pt x="172041" y="944305"/>
                  </a:lnTo>
                  <a:lnTo>
                    <a:pt x="165424" y="950298"/>
                  </a:lnTo>
                  <a:lnTo>
                    <a:pt x="158807" y="956296"/>
                  </a:lnTo>
                  <a:lnTo>
                    <a:pt x="152190" y="962298"/>
                  </a:lnTo>
                  <a:lnTo>
                    <a:pt x="145573" y="968303"/>
                  </a:lnTo>
                  <a:lnTo>
                    <a:pt x="138956" y="974312"/>
                  </a:lnTo>
                  <a:lnTo>
                    <a:pt x="132339" y="980324"/>
                  </a:lnTo>
                  <a:lnTo>
                    <a:pt x="125722" y="986339"/>
                  </a:lnTo>
                  <a:lnTo>
                    <a:pt x="119105" y="992357"/>
                  </a:lnTo>
                  <a:lnTo>
                    <a:pt x="112488" y="998378"/>
                  </a:lnTo>
                  <a:lnTo>
                    <a:pt x="105871" y="1004402"/>
                  </a:lnTo>
                  <a:lnTo>
                    <a:pt x="99254" y="1010428"/>
                  </a:lnTo>
                  <a:lnTo>
                    <a:pt x="92637" y="1016457"/>
                  </a:lnTo>
                  <a:lnTo>
                    <a:pt x="86020" y="1022488"/>
                  </a:lnTo>
                  <a:lnTo>
                    <a:pt x="79403" y="1028521"/>
                  </a:lnTo>
                  <a:lnTo>
                    <a:pt x="72786" y="1034556"/>
                  </a:lnTo>
                  <a:lnTo>
                    <a:pt x="66169" y="1040594"/>
                  </a:lnTo>
                  <a:lnTo>
                    <a:pt x="59552" y="1046634"/>
                  </a:lnTo>
                  <a:lnTo>
                    <a:pt x="52935" y="1052675"/>
                  </a:lnTo>
                  <a:lnTo>
                    <a:pt x="46318" y="1058718"/>
                  </a:lnTo>
                  <a:lnTo>
                    <a:pt x="39701" y="1064763"/>
                  </a:lnTo>
                  <a:lnTo>
                    <a:pt x="33084" y="1070810"/>
                  </a:lnTo>
                  <a:lnTo>
                    <a:pt x="26467" y="1076858"/>
                  </a:lnTo>
                  <a:lnTo>
                    <a:pt x="19850" y="1082908"/>
                  </a:lnTo>
                  <a:lnTo>
                    <a:pt x="13233" y="1088959"/>
                  </a:lnTo>
                  <a:lnTo>
                    <a:pt x="6616" y="1095012"/>
                  </a:lnTo>
                  <a:lnTo>
                    <a:pt x="0" y="1101066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973095" y="4718086"/>
              <a:ext cx="1252531" cy="921136"/>
            </a:xfrm>
            <a:custGeom>
              <a:avLst/>
              <a:pathLst>
                <a:path w="1252531" h="921136">
                  <a:moveTo>
                    <a:pt x="0" y="921136"/>
                  </a:moveTo>
                  <a:lnTo>
                    <a:pt x="6616" y="916640"/>
                  </a:lnTo>
                  <a:lnTo>
                    <a:pt x="13233" y="912144"/>
                  </a:lnTo>
                  <a:lnTo>
                    <a:pt x="19850" y="907649"/>
                  </a:lnTo>
                  <a:lnTo>
                    <a:pt x="26467" y="903155"/>
                  </a:lnTo>
                  <a:lnTo>
                    <a:pt x="33084" y="898661"/>
                  </a:lnTo>
                  <a:lnTo>
                    <a:pt x="39701" y="894169"/>
                  </a:lnTo>
                  <a:lnTo>
                    <a:pt x="46318" y="889678"/>
                  </a:lnTo>
                  <a:lnTo>
                    <a:pt x="52935" y="885188"/>
                  </a:lnTo>
                  <a:lnTo>
                    <a:pt x="59552" y="880699"/>
                  </a:lnTo>
                  <a:lnTo>
                    <a:pt x="66169" y="876211"/>
                  </a:lnTo>
                  <a:lnTo>
                    <a:pt x="72786" y="871726"/>
                  </a:lnTo>
                  <a:lnTo>
                    <a:pt x="79403" y="867241"/>
                  </a:lnTo>
                  <a:lnTo>
                    <a:pt x="86020" y="862759"/>
                  </a:lnTo>
                  <a:lnTo>
                    <a:pt x="92637" y="858278"/>
                  </a:lnTo>
                  <a:lnTo>
                    <a:pt x="99254" y="853800"/>
                  </a:lnTo>
                  <a:lnTo>
                    <a:pt x="105871" y="849323"/>
                  </a:lnTo>
                  <a:lnTo>
                    <a:pt x="112488" y="844849"/>
                  </a:lnTo>
                  <a:lnTo>
                    <a:pt x="119105" y="840378"/>
                  </a:lnTo>
                  <a:lnTo>
                    <a:pt x="125722" y="835909"/>
                  </a:lnTo>
                  <a:lnTo>
                    <a:pt x="132339" y="831443"/>
                  </a:lnTo>
                  <a:lnTo>
                    <a:pt x="138956" y="826981"/>
                  </a:lnTo>
                  <a:lnTo>
                    <a:pt x="145573" y="822522"/>
                  </a:lnTo>
                  <a:lnTo>
                    <a:pt x="152190" y="818066"/>
                  </a:lnTo>
                  <a:lnTo>
                    <a:pt x="158807" y="813614"/>
                  </a:lnTo>
                  <a:lnTo>
                    <a:pt x="165424" y="809167"/>
                  </a:lnTo>
                  <a:lnTo>
                    <a:pt x="172041" y="804724"/>
                  </a:lnTo>
                  <a:lnTo>
                    <a:pt x="178658" y="800286"/>
                  </a:lnTo>
                  <a:lnTo>
                    <a:pt x="185275" y="795853"/>
                  </a:lnTo>
                  <a:lnTo>
                    <a:pt x="191892" y="791425"/>
                  </a:lnTo>
                  <a:lnTo>
                    <a:pt x="198509" y="787004"/>
                  </a:lnTo>
                  <a:lnTo>
                    <a:pt x="205126" y="782588"/>
                  </a:lnTo>
                  <a:lnTo>
                    <a:pt x="211743" y="778179"/>
                  </a:lnTo>
                  <a:lnTo>
                    <a:pt x="218359" y="773777"/>
                  </a:lnTo>
                  <a:lnTo>
                    <a:pt x="224976" y="769383"/>
                  </a:lnTo>
                  <a:lnTo>
                    <a:pt x="231593" y="764997"/>
                  </a:lnTo>
                  <a:lnTo>
                    <a:pt x="238210" y="760619"/>
                  </a:lnTo>
                  <a:lnTo>
                    <a:pt x="244827" y="756251"/>
                  </a:lnTo>
                  <a:lnTo>
                    <a:pt x="251444" y="751892"/>
                  </a:lnTo>
                  <a:lnTo>
                    <a:pt x="258061" y="747544"/>
                  </a:lnTo>
                  <a:lnTo>
                    <a:pt x="264678" y="743206"/>
                  </a:lnTo>
                  <a:lnTo>
                    <a:pt x="271295" y="738880"/>
                  </a:lnTo>
                  <a:lnTo>
                    <a:pt x="277912" y="734566"/>
                  </a:lnTo>
                  <a:lnTo>
                    <a:pt x="284529" y="730265"/>
                  </a:lnTo>
                  <a:lnTo>
                    <a:pt x="291146" y="725978"/>
                  </a:lnTo>
                  <a:lnTo>
                    <a:pt x="297763" y="721705"/>
                  </a:lnTo>
                  <a:lnTo>
                    <a:pt x="304380" y="717448"/>
                  </a:lnTo>
                  <a:lnTo>
                    <a:pt x="310997" y="713207"/>
                  </a:lnTo>
                  <a:lnTo>
                    <a:pt x="317614" y="708982"/>
                  </a:lnTo>
                  <a:lnTo>
                    <a:pt x="324231" y="704775"/>
                  </a:lnTo>
                  <a:lnTo>
                    <a:pt x="330848" y="700587"/>
                  </a:lnTo>
                  <a:lnTo>
                    <a:pt x="337465" y="696419"/>
                  </a:lnTo>
                  <a:lnTo>
                    <a:pt x="344082" y="692270"/>
                  </a:lnTo>
                  <a:lnTo>
                    <a:pt x="350699" y="688143"/>
                  </a:lnTo>
                  <a:lnTo>
                    <a:pt x="357316" y="684038"/>
                  </a:lnTo>
                  <a:lnTo>
                    <a:pt x="363933" y="679955"/>
                  </a:lnTo>
                  <a:lnTo>
                    <a:pt x="370550" y="675896"/>
                  </a:lnTo>
                  <a:lnTo>
                    <a:pt x="377167" y="671861"/>
                  </a:lnTo>
                  <a:lnTo>
                    <a:pt x="383784" y="667851"/>
                  </a:lnTo>
                  <a:lnTo>
                    <a:pt x="390401" y="663867"/>
                  </a:lnTo>
                  <a:lnTo>
                    <a:pt x="397018" y="659908"/>
                  </a:lnTo>
                  <a:lnTo>
                    <a:pt x="403635" y="655975"/>
                  </a:lnTo>
                  <a:lnTo>
                    <a:pt x="410252" y="652069"/>
                  </a:lnTo>
                  <a:lnTo>
                    <a:pt x="416869" y="648189"/>
                  </a:lnTo>
                  <a:lnTo>
                    <a:pt x="423486" y="644335"/>
                  </a:lnTo>
                  <a:lnTo>
                    <a:pt x="430103" y="640508"/>
                  </a:lnTo>
                  <a:lnTo>
                    <a:pt x="436719" y="636706"/>
                  </a:lnTo>
                  <a:lnTo>
                    <a:pt x="443336" y="632928"/>
                  </a:lnTo>
                  <a:lnTo>
                    <a:pt x="449953" y="629174"/>
                  </a:lnTo>
                  <a:lnTo>
                    <a:pt x="456570" y="625443"/>
                  </a:lnTo>
                  <a:lnTo>
                    <a:pt x="463187" y="621733"/>
                  </a:lnTo>
                  <a:lnTo>
                    <a:pt x="469804" y="618042"/>
                  </a:lnTo>
                  <a:lnTo>
                    <a:pt x="476421" y="614368"/>
                  </a:lnTo>
                  <a:lnTo>
                    <a:pt x="483038" y="610709"/>
                  </a:lnTo>
                  <a:lnTo>
                    <a:pt x="489655" y="607062"/>
                  </a:lnTo>
                  <a:lnTo>
                    <a:pt x="496272" y="603425"/>
                  </a:lnTo>
                  <a:lnTo>
                    <a:pt x="502889" y="599794"/>
                  </a:lnTo>
                  <a:lnTo>
                    <a:pt x="509506" y="596167"/>
                  </a:lnTo>
                  <a:lnTo>
                    <a:pt x="516123" y="592539"/>
                  </a:lnTo>
                  <a:lnTo>
                    <a:pt x="522740" y="588907"/>
                  </a:lnTo>
                  <a:lnTo>
                    <a:pt x="529357" y="585268"/>
                  </a:lnTo>
                  <a:lnTo>
                    <a:pt x="535974" y="581617"/>
                  </a:lnTo>
                  <a:lnTo>
                    <a:pt x="542591" y="577951"/>
                  </a:lnTo>
                  <a:lnTo>
                    <a:pt x="549208" y="574265"/>
                  </a:lnTo>
                  <a:lnTo>
                    <a:pt x="555825" y="570557"/>
                  </a:lnTo>
                  <a:lnTo>
                    <a:pt x="562442" y="566821"/>
                  </a:lnTo>
                  <a:lnTo>
                    <a:pt x="569059" y="563055"/>
                  </a:lnTo>
                  <a:lnTo>
                    <a:pt x="575676" y="559255"/>
                  </a:lnTo>
                  <a:lnTo>
                    <a:pt x="582293" y="555418"/>
                  </a:lnTo>
                  <a:lnTo>
                    <a:pt x="588910" y="551540"/>
                  </a:lnTo>
                  <a:lnTo>
                    <a:pt x="595527" y="547619"/>
                  </a:lnTo>
                  <a:lnTo>
                    <a:pt x="602144" y="543651"/>
                  </a:lnTo>
                  <a:lnTo>
                    <a:pt x="608761" y="539636"/>
                  </a:lnTo>
                  <a:lnTo>
                    <a:pt x="615378" y="535570"/>
                  </a:lnTo>
                  <a:lnTo>
                    <a:pt x="621995" y="531453"/>
                  </a:lnTo>
                  <a:lnTo>
                    <a:pt x="628612" y="527282"/>
                  </a:lnTo>
                  <a:lnTo>
                    <a:pt x="635229" y="523056"/>
                  </a:lnTo>
                  <a:lnTo>
                    <a:pt x="641846" y="518775"/>
                  </a:lnTo>
                  <a:lnTo>
                    <a:pt x="648462" y="514439"/>
                  </a:lnTo>
                  <a:lnTo>
                    <a:pt x="655079" y="510045"/>
                  </a:lnTo>
                  <a:lnTo>
                    <a:pt x="661696" y="505596"/>
                  </a:lnTo>
                  <a:lnTo>
                    <a:pt x="668313" y="501090"/>
                  </a:lnTo>
                  <a:lnTo>
                    <a:pt x="674930" y="496529"/>
                  </a:lnTo>
                  <a:lnTo>
                    <a:pt x="681547" y="491912"/>
                  </a:lnTo>
                  <a:lnTo>
                    <a:pt x="688164" y="487241"/>
                  </a:lnTo>
                  <a:lnTo>
                    <a:pt x="694781" y="482517"/>
                  </a:lnTo>
                  <a:lnTo>
                    <a:pt x="701398" y="477739"/>
                  </a:lnTo>
                  <a:lnTo>
                    <a:pt x="708015" y="472911"/>
                  </a:lnTo>
                  <a:lnTo>
                    <a:pt x="714632" y="468032"/>
                  </a:lnTo>
                  <a:lnTo>
                    <a:pt x="721249" y="463104"/>
                  </a:lnTo>
                  <a:lnTo>
                    <a:pt x="727866" y="458129"/>
                  </a:lnTo>
                  <a:lnTo>
                    <a:pt x="734483" y="453107"/>
                  </a:lnTo>
                  <a:lnTo>
                    <a:pt x="741100" y="448041"/>
                  </a:lnTo>
                  <a:lnTo>
                    <a:pt x="747717" y="442932"/>
                  </a:lnTo>
                  <a:lnTo>
                    <a:pt x="754334" y="437781"/>
                  </a:lnTo>
                  <a:lnTo>
                    <a:pt x="760951" y="432590"/>
                  </a:lnTo>
                  <a:lnTo>
                    <a:pt x="767568" y="427360"/>
                  </a:lnTo>
                  <a:lnTo>
                    <a:pt x="774185" y="422094"/>
                  </a:lnTo>
                  <a:lnTo>
                    <a:pt x="780802" y="416791"/>
                  </a:lnTo>
                  <a:lnTo>
                    <a:pt x="787419" y="411454"/>
                  </a:lnTo>
                  <a:lnTo>
                    <a:pt x="794036" y="406085"/>
                  </a:lnTo>
                  <a:lnTo>
                    <a:pt x="800653" y="400684"/>
                  </a:lnTo>
                  <a:lnTo>
                    <a:pt x="807270" y="395252"/>
                  </a:lnTo>
                  <a:lnTo>
                    <a:pt x="813887" y="389792"/>
                  </a:lnTo>
                  <a:lnTo>
                    <a:pt x="820504" y="384305"/>
                  </a:lnTo>
                  <a:lnTo>
                    <a:pt x="827121" y="378791"/>
                  </a:lnTo>
                  <a:lnTo>
                    <a:pt x="833738" y="373252"/>
                  </a:lnTo>
                  <a:lnTo>
                    <a:pt x="840355" y="367689"/>
                  </a:lnTo>
                  <a:lnTo>
                    <a:pt x="846972" y="362103"/>
                  </a:lnTo>
                  <a:lnTo>
                    <a:pt x="853589" y="356495"/>
                  </a:lnTo>
                  <a:lnTo>
                    <a:pt x="860206" y="350867"/>
                  </a:lnTo>
                  <a:lnTo>
                    <a:pt x="866822" y="345218"/>
                  </a:lnTo>
                  <a:lnTo>
                    <a:pt x="873439" y="339551"/>
                  </a:lnTo>
                  <a:lnTo>
                    <a:pt x="880056" y="333866"/>
                  </a:lnTo>
                  <a:lnTo>
                    <a:pt x="886673" y="328163"/>
                  </a:lnTo>
                  <a:lnTo>
                    <a:pt x="893290" y="322444"/>
                  </a:lnTo>
                  <a:lnTo>
                    <a:pt x="899907" y="316710"/>
                  </a:lnTo>
                  <a:lnTo>
                    <a:pt x="906524" y="310961"/>
                  </a:lnTo>
                  <a:lnTo>
                    <a:pt x="913141" y="305197"/>
                  </a:lnTo>
                  <a:lnTo>
                    <a:pt x="919758" y="299420"/>
                  </a:lnTo>
                  <a:lnTo>
                    <a:pt x="926375" y="293631"/>
                  </a:lnTo>
                  <a:lnTo>
                    <a:pt x="932992" y="287828"/>
                  </a:lnTo>
                  <a:lnTo>
                    <a:pt x="939609" y="282015"/>
                  </a:lnTo>
                  <a:lnTo>
                    <a:pt x="946226" y="276190"/>
                  </a:lnTo>
                  <a:lnTo>
                    <a:pt x="952843" y="270355"/>
                  </a:lnTo>
                  <a:lnTo>
                    <a:pt x="959460" y="264509"/>
                  </a:lnTo>
                  <a:lnTo>
                    <a:pt x="966077" y="258654"/>
                  </a:lnTo>
                  <a:lnTo>
                    <a:pt x="972694" y="252789"/>
                  </a:lnTo>
                  <a:lnTo>
                    <a:pt x="979311" y="246916"/>
                  </a:lnTo>
                  <a:lnTo>
                    <a:pt x="985928" y="241035"/>
                  </a:lnTo>
                  <a:lnTo>
                    <a:pt x="992545" y="235145"/>
                  </a:lnTo>
                  <a:lnTo>
                    <a:pt x="999162" y="229248"/>
                  </a:lnTo>
                  <a:lnTo>
                    <a:pt x="1005779" y="223344"/>
                  </a:lnTo>
                  <a:lnTo>
                    <a:pt x="1012396" y="217432"/>
                  </a:lnTo>
                  <a:lnTo>
                    <a:pt x="1019013" y="211514"/>
                  </a:lnTo>
                  <a:lnTo>
                    <a:pt x="1025630" y="205590"/>
                  </a:lnTo>
                  <a:lnTo>
                    <a:pt x="1032247" y="199660"/>
                  </a:lnTo>
                  <a:lnTo>
                    <a:pt x="1038864" y="193723"/>
                  </a:lnTo>
                  <a:lnTo>
                    <a:pt x="1045481" y="187781"/>
                  </a:lnTo>
                  <a:lnTo>
                    <a:pt x="1052098" y="181834"/>
                  </a:lnTo>
                  <a:lnTo>
                    <a:pt x="1058715" y="175882"/>
                  </a:lnTo>
                  <a:lnTo>
                    <a:pt x="1065332" y="169925"/>
                  </a:lnTo>
                  <a:lnTo>
                    <a:pt x="1071949" y="163963"/>
                  </a:lnTo>
                  <a:lnTo>
                    <a:pt x="1078566" y="157997"/>
                  </a:lnTo>
                  <a:lnTo>
                    <a:pt x="1085182" y="152026"/>
                  </a:lnTo>
                  <a:lnTo>
                    <a:pt x="1091799" y="146051"/>
                  </a:lnTo>
                  <a:lnTo>
                    <a:pt x="1098416" y="140073"/>
                  </a:lnTo>
                  <a:lnTo>
                    <a:pt x="1105033" y="134090"/>
                  </a:lnTo>
                  <a:lnTo>
                    <a:pt x="1111650" y="128104"/>
                  </a:lnTo>
                  <a:lnTo>
                    <a:pt x="1118267" y="122114"/>
                  </a:lnTo>
                  <a:lnTo>
                    <a:pt x="1124884" y="116121"/>
                  </a:lnTo>
                  <a:lnTo>
                    <a:pt x="1131501" y="110125"/>
                  </a:lnTo>
                  <a:lnTo>
                    <a:pt x="1138118" y="104126"/>
                  </a:lnTo>
                  <a:lnTo>
                    <a:pt x="1144735" y="98123"/>
                  </a:lnTo>
                  <a:lnTo>
                    <a:pt x="1151352" y="92118"/>
                  </a:lnTo>
                  <a:lnTo>
                    <a:pt x="1157969" y="86110"/>
                  </a:lnTo>
                  <a:lnTo>
                    <a:pt x="1164586" y="80099"/>
                  </a:lnTo>
                  <a:lnTo>
                    <a:pt x="1171203" y="74086"/>
                  </a:lnTo>
                  <a:lnTo>
                    <a:pt x="1177820" y="68070"/>
                  </a:lnTo>
                  <a:lnTo>
                    <a:pt x="1184437" y="62052"/>
                  </a:lnTo>
                  <a:lnTo>
                    <a:pt x="1191054" y="56032"/>
                  </a:lnTo>
                  <a:lnTo>
                    <a:pt x="1197671" y="50009"/>
                  </a:lnTo>
                  <a:lnTo>
                    <a:pt x="1204288" y="43984"/>
                  </a:lnTo>
                  <a:lnTo>
                    <a:pt x="1210905" y="37957"/>
                  </a:lnTo>
                  <a:lnTo>
                    <a:pt x="1217522" y="31928"/>
                  </a:lnTo>
                  <a:lnTo>
                    <a:pt x="1224139" y="25897"/>
                  </a:lnTo>
                  <a:lnTo>
                    <a:pt x="1230756" y="19865"/>
                  </a:lnTo>
                  <a:lnTo>
                    <a:pt x="1237373" y="13830"/>
                  </a:lnTo>
                  <a:lnTo>
                    <a:pt x="1243990" y="7794"/>
                  </a:lnTo>
                  <a:lnTo>
                    <a:pt x="1250607" y="1756"/>
                  </a:lnTo>
                  <a:lnTo>
                    <a:pt x="125253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973095" y="4718086"/>
              <a:ext cx="1483275" cy="1101066"/>
            </a:xfrm>
            <a:custGeom>
              <a:avLst/>
              <a:pathLst>
                <a:path w="1483275" h="1101066">
                  <a:moveTo>
                    <a:pt x="1483275" y="0"/>
                  </a:moveTo>
                  <a:lnTo>
                    <a:pt x="1482201" y="731"/>
                  </a:lnTo>
                  <a:lnTo>
                    <a:pt x="1475584" y="5241"/>
                  </a:lnTo>
                  <a:lnTo>
                    <a:pt x="1468967" y="9751"/>
                  </a:lnTo>
                  <a:lnTo>
                    <a:pt x="1462350" y="14262"/>
                  </a:lnTo>
                  <a:lnTo>
                    <a:pt x="1455733" y="18774"/>
                  </a:lnTo>
                  <a:lnTo>
                    <a:pt x="1449116" y="23286"/>
                  </a:lnTo>
                  <a:lnTo>
                    <a:pt x="1442499" y="27798"/>
                  </a:lnTo>
                  <a:lnTo>
                    <a:pt x="1435882" y="32312"/>
                  </a:lnTo>
                  <a:lnTo>
                    <a:pt x="1429265" y="36825"/>
                  </a:lnTo>
                  <a:lnTo>
                    <a:pt x="1422648" y="41340"/>
                  </a:lnTo>
                  <a:lnTo>
                    <a:pt x="1416031" y="45855"/>
                  </a:lnTo>
                  <a:lnTo>
                    <a:pt x="1409414" y="50371"/>
                  </a:lnTo>
                  <a:lnTo>
                    <a:pt x="1402797" y="54887"/>
                  </a:lnTo>
                  <a:lnTo>
                    <a:pt x="1396180" y="59404"/>
                  </a:lnTo>
                  <a:lnTo>
                    <a:pt x="1389563" y="63922"/>
                  </a:lnTo>
                  <a:lnTo>
                    <a:pt x="1382946" y="68440"/>
                  </a:lnTo>
                  <a:lnTo>
                    <a:pt x="1376329" y="72959"/>
                  </a:lnTo>
                  <a:lnTo>
                    <a:pt x="1369712" y="77479"/>
                  </a:lnTo>
                  <a:lnTo>
                    <a:pt x="1363095" y="82000"/>
                  </a:lnTo>
                  <a:lnTo>
                    <a:pt x="1356478" y="86521"/>
                  </a:lnTo>
                  <a:lnTo>
                    <a:pt x="1349861" y="91043"/>
                  </a:lnTo>
                  <a:lnTo>
                    <a:pt x="1343244" y="95566"/>
                  </a:lnTo>
                  <a:lnTo>
                    <a:pt x="1336627" y="100089"/>
                  </a:lnTo>
                  <a:lnTo>
                    <a:pt x="1330010" y="104614"/>
                  </a:lnTo>
                  <a:lnTo>
                    <a:pt x="1323393" y="109139"/>
                  </a:lnTo>
                  <a:lnTo>
                    <a:pt x="1316776" y="113665"/>
                  </a:lnTo>
                  <a:lnTo>
                    <a:pt x="1310159" y="118192"/>
                  </a:lnTo>
                  <a:lnTo>
                    <a:pt x="1303542" y="122719"/>
                  </a:lnTo>
                  <a:lnTo>
                    <a:pt x="1296925" y="127248"/>
                  </a:lnTo>
                  <a:lnTo>
                    <a:pt x="1290309" y="131777"/>
                  </a:lnTo>
                  <a:lnTo>
                    <a:pt x="1283692" y="136307"/>
                  </a:lnTo>
                  <a:lnTo>
                    <a:pt x="1277075" y="140839"/>
                  </a:lnTo>
                  <a:lnTo>
                    <a:pt x="1270458" y="145371"/>
                  </a:lnTo>
                  <a:lnTo>
                    <a:pt x="1263841" y="149904"/>
                  </a:lnTo>
                  <a:lnTo>
                    <a:pt x="1257224" y="154438"/>
                  </a:lnTo>
                  <a:lnTo>
                    <a:pt x="1250607" y="158972"/>
                  </a:lnTo>
                  <a:lnTo>
                    <a:pt x="1243990" y="163508"/>
                  </a:lnTo>
                  <a:lnTo>
                    <a:pt x="1237373" y="168045"/>
                  </a:lnTo>
                  <a:lnTo>
                    <a:pt x="1230756" y="172583"/>
                  </a:lnTo>
                  <a:lnTo>
                    <a:pt x="1224139" y="177122"/>
                  </a:lnTo>
                  <a:lnTo>
                    <a:pt x="1217522" y="181661"/>
                  </a:lnTo>
                  <a:lnTo>
                    <a:pt x="1210905" y="186202"/>
                  </a:lnTo>
                  <a:lnTo>
                    <a:pt x="1204288" y="190744"/>
                  </a:lnTo>
                  <a:lnTo>
                    <a:pt x="1197671" y="195287"/>
                  </a:lnTo>
                  <a:lnTo>
                    <a:pt x="1191054" y="199831"/>
                  </a:lnTo>
                  <a:lnTo>
                    <a:pt x="1184437" y="204376"/>
                  </a:lnTo>
                  <a:lnTo>
                    <a:pt x="1177820" y="208922"/>
                  </a:lnTo>
                  <a:lnTo>
                    <a:pt x="1171203" y="213470"/>
                  </a:lnTo>
                  <a:lnTo>
                    <a:pt x="1164586" y="218018"/>
                  </a:lnTo>
                  <a:lnTo>
                    <a:pt x="1157969" y="222567"/>
                  </a:lnTo>
                  <a:lnTo>
                    <a:pt x="1151352" y="227118"/>
                  </a:lnTo>
                  <a:lnTo>
                    <a:pt x="1144735" y="231670"/>
                  </a:lnTo>
                  <a:lnTo>
                    <a:pt x="1138118" y="236223"/>
                  </a:lnTo>
                  <a:lnTo>
                    <a:pt x="1131501" y="240777"/>
                  </a:lnTo>
                  <a:lnTo>
                    <a:pt x="1124884" y="245332"/>
                  </a:lnTo>
                  <a:lnTo>
                    <a:pt x="1118267" y="249888"/>
                  </a:lnTo>
                  <a:lnTo>
                    <a:pt x="1111650" y="254445"/>
                  </a:lnTo>
                  <a:lnTo>
                    <a:pt x="1105033" y="259004"/>
                  </a:lnTo>
                  <a:lnTo>
                    <a:pt x="1098416" y="263564"/>
                  </a:lnTo>
                  <a:lnTo>
                    <a:pt x="1091799" y="268125"/>
                  </a:lnTo>
                  <a:lnTo>
                    <a:pt x="1085182" y="272687"/>
                  </a:lnTo>
                  <a:lnTo>
                    <a:pt x="1078566" y="277250"/>
                  </a:lnTo>
                  <a:lnTo>
                    <a:pt x="1071949" y="281814"/>
                  </a:lnTo>
                  <a:lnTo>
                    <a:pt x="1065332" y="286379"/>
                  </a:lnTo>
                  <a:lnTo>
                    <a:pt x="1058715" y="290946"/>
                  </a:lnTo>
                  <a:lnTo>
                    <a:pt x="1052098" y="295513"/>
                  </a:lnTo>
                  <a:lnTo>
                    <a:pt x="1045481" y="300081"/>
                  </a:lnTo>
                  <a:lnTo>
                    <a:pt x="1038864" y="304651"/>
                  </a:lnTo>
                  <a:lnTo>
                    <a:pt x="1032247" y="309221"/>
                  </a:lnTo>
                  <a:lnTo>
                    <a:pt x="1025630" y="313793"/>
                  </a:lnTo>
                  <a:lnTo>
                    <a:pt x="1019013" y="318365"/>
                  </a:lnTo>
                  <a:lnTo>
                    <a:pt x="1012396" y="322938"/>
                  </a:lnTo>
                  <a:lnTo>
                    <a:pt x="1005779" y="327511"/>
                  </a:lnTo>
                  <a:lnTo>
                    <a:pt x="999162" y="332086"/>
                  </a:lnTo>
                  <a:lnTo>
                    <a:pt x="992545" y="336661"/>
                  </a:lnTo>
                  <a:lnTo>
                    <a:pt x="985928" y="341236"/>
                  </a:lnTo>
                  <a:lnTo>
                    <a:pt x="979311" y="345812"/>
                  </a:lnTo>
                  <a:lnTo>
                    <a:pt x="972694" y="350388"/>
                  </a:lnTo>
                  <a:lnTo>
                    <a:pt x="966077" y="354965"/>
                  </a:lnTo>
                  <a:lnTo>
                    <a:pt x="959460" y="359541"/>
                  </a:lnTo>
                  <a:lnTo>
                    <a:pt x="952843" y="364118"/>
                  </a:lnTo>
                  <a:lnTo>
                    <a:pt x="946226" y="368694"/>
                  </a:lnTo>
                  <a:lnTo>
                    <a:pt x="939609" y="373270"/>
                  </a:lnTo>
                  <a:lnTo>
                    <a:pt x="932992" y="377845"/>
                  </a:lnTo>
                  <a:lnTo>
                    <a:pt x="926375" y="382419"/>
                  </a:lnTo>
                  <a:lnTo>
                    <a:pt x="919758" y="386992"/>
                  </a:lnTo>
                  <a:lnTo>
                    <a:pt x="913141" y="391564"/>
                  </a:lnTo>
                  <a:lnTo>
                    <a:pt x="906524" y="396135"/>
                  </a:lnTo>
                  <a:lnTo>
                    <a:pt x="899907" y="400703"/>
                  </a:lnTo>
                  <a:lnTo>
                    <a:pt x="893290" y="405269"/>
                  </a:lnTo>
                  <a:lnTo>
                    <a:pt x="886673" y="409832"/>
                  </a:lnTo>
                  <a:lnTo>
                    <a:pt x="880056" y="414393"/>
                  </a:lnTo>
                  <a:lnTo>
                    <a:pt x="873439" y="418950"/>
                  </a:lnTo>
                  <a:lnTo>
                    <a:pt x="866822" y="423503"/>
                  </a:lnTo>
                  <a:lnTo>
                    <a:pt x="860206" y="428051"/>
                  </a:lnTo>
                  <a:lnTo>
                    <a:pt x="853589" y="432594"/>
                  </a:lnTo>
                  <a:lnTo>
                    <a:pt x="846972" y="437132"/>
                  </a:lnTo>
                  <a:lnTo>
                    <a:pt x="840355" y="441664"/>
                  </a:lnTo>
                  <a:lnTo>
                    <a:pt x="833738" y="446188"/>
                  </a:lnTo>
                  <a:lnTo>
                    <a:pt x="827121" y="450705"/>
                  </a:lnTo>
                  <a:lnTo>
                    <a:pt x="820504" y="455213"/>
                  </a:lnTo>
                  <a:lnTo>
                    <a:pt x="813887" y="459712"/>
                  </a:lnTo>
                  <a:lnTo>
                    <a:pt x="807270" y="464201"/>
                  </a:lnTo>
                  <a:lnTo>
                    <a:pt x="800653" y="468679"/>
                  </a:lnTo>
                  <a:lnTo>
                    <a:pt x="794036" y="473144"/>
                  </a:lnTo>
                  <a:lnTo>
                    <a:pt x="787419" y="477597"/>
                  </a:lnTo>
                  <a:lnTo>
                    <a:pt x="780802" y="482036"/>
                  </a:lnTo>
                  <a:lnTo>
                    <a:pt x="774185" y="486459"/>
                  </a:lnTo>
                  <a:lnTo>
                    <a:pt x="767568" y="490866"/>
                  </a:lnTo>
                  <a:lnTo>
                    <a:pt x="760951" y="495257"/>
                  </a:lnTo>
                  <a:lnTo>
                    <a:pt x="754334" y="499629"/>
                  </a:lnTo>
                  <a:lnTo>
                    <a:pt x="747717" y="503982"/>
                  </a:lnTo>
                  <a:lnTo>
                    <a:pt x="741100" y="508315"/>
                  </a:lnTo>
                  <a:lnTo>
                    <a:pt x="734483" y="512627"/>
                  </a:lnTo>
                  <a:lnTo>
                    <a:pt x="727866" y="516917"/>
                  </a:lnTo>
                  <a:lnTo>
                    <a:pt x="721249" y="521186"/>
                  </a:lnTo>
                  <a:lnTo>
                    <a:pt x="714632" y="525432"/>
                  </a:lnTo>
                  <a:lnTo>
                    <a:pt x="708015" y="529655"/>
                  </a:lnTo>
                  <a:lnTo>
                    <a:pt x="701398" y="533856"/>
                  </a:lnTo>
                  <a:lnTo>
                    <a:pt x="694781" y="538034"/>
                  </a:lnTo>
                  <a:lnTo>
                    <a:pt x="688164" y="542191"/>
                  </a:lnTo>
                  <a:lnTo>
                    <a:pt x="681547" y="546328"/>
                  </a:lnTo>
                  <a:lnTo>
                    <a:pt x="674930" y="550445"/>
                  </a:lnTo>
                  <a:lnTo>
                    <a:pt x="668313" y="554545"/>
                  </a:lnTo>
                  <a:lnTo>
                    <a:pt x="661696" y="558630"/>
                  </a:lnTo>
                  <a:lnTo>
                    <a:pt x="655079" y="562702"/>
                  </a:lnTo>
                  <a:lnTo>
                    <a:pt x="648462" y="566764"/>
                  </a:lnTo>
                  <a:lnTo>
                    <a:pt x="641846" y="570821"/>
                  </a:lnTo>
                  <a:lnTo>
                    <a:pt x="635229" y="574874"/>
                  </a:lnTo>
                  <a:lnTo>
                    <a:pt x="628612" y="578929"/>
                  </a:lnTo>
                  <a:lnTo>
                    <a:pt x="621995" y="582989"/>
                  </a:lnTo>
                  <a:lnTo>
                    <a:pt x="615378" y="587060"/>
                  </a:lnTo>
                  <a:lnTo>
                    <a:pt x="608761" y="591146"/>
                  </a:lnTo>
                  <a:lnTo>
                    <a:pt x="602144" y="595251"/>
                  </a:lnTo>
                  <a:lnTo>
                    <a:pt x="595527" y="599381"/>
                  </a:lnTo>
                  <a:lnTo>
                    <a:pt x="588910" y="603540"/>
                  </a:lnTo>
                  <a:lnTo>
                    <a:pt x="582293" y="607732"/>
                  </a:lnTo>
                  <a:lnTo>
                    <a:pt x="575676" y="611962"/>
                  </a:lnTo>
                  <a:lnTo>
                    <a:pt x="569059" y="616234"/>
                  </a:lnTo>
                  <a:lnTo>
                    <a:pt x="562442" y="620552"/>
                  </a:lnTo>
                  <a:lnTo>
                    <a:pt x="555825" y="624918"/>
                  </a:lnTo>
                  <a:lnTo>
                    <a:pt x="549208" y="629335"/>
                  </a:lnTo>
                  <a:lnTo>
                    <a:pt x="542591" y="633806"/>
                  </a:lnTo>
                  <a:lnTo>
                    <a:pt x="535974" y="638332"/>
                  </a:lnTo>
                  <a:lnTo>
                    <a:pt x="529357" y="642916"/>
                  </a:lnTo>
                  <a:lnTo>
                    <a:pt x="522740" y="647557"/>
                  </a:lnTo>
                  <a:lnTo>
                    <a:pt x="516123" y="652257"/>
                  </a:lnTo>
                  <a:lnTo>
                    <a:pt x="509506" y="657015"/>
                  </a:lnTo>
                  <a:lnTo>
                    <a:pt x="502889" y="661831"/>
                  </a:lnTo>
                  <a:lnTo>
                    <a:pt x="496272" y="666705"/>
                  </a:lnTo>
                  <a:lnTo>
                    <a:pt x="489655" y="671635"/>
                  </a:lnTo>
                  <a:lnTo>
                    <a:pt x="483038" y="676620"/>
                  </a:lnTo>
                  <a:lnTo>
                    <a:pt x="476421" y="681660"/>
                  </a:lnTo>
                  <a:lnTo>
                    <a:pt x="469804" y="686752"/>
                  </a:lnTo>
                  <a:lnTo>
                    <a:pt x="463187" y="691894"/>
                  </a:lnTo>
                  <a:lnTo>
                    <a:pt x="456570" y="697085"/>
                  </a:lnTo>
                  <a:lnTo>
                    <a:pt x="449953" y="702323"/>
                  </a:lnTo>
                  <a:lnTo>
                    <a:pt x="443336" y="707606"/>
                  </a:lnTo>
                  <a:lnTo>
                    <a:pt x="436719" y="712931"/>
                  </a:lnTo>
                  <a:lnTo>
                    <a:pt x="430103" y="718298"/>
                  </a:lnTo>
                  <a:lnTo>
                    <a:pt x="423486" y="723703"/>
                  </a:lnTo>
                  <a:lnTo>
                    <a:pt x="416869" y="729145"/>
                  </a:lnTo>
                  <a:lnTo>
                    <a:pt x="410252" y="734622"/>
                  </a:lnTo>
                  <a:lnTo>
                    <a:pt x="403635" y="740133"/>
                  </a:lnTo>
                  <a:lnTo>
                    <a:pt x="397018" y="745674"/>
                  </a:lnTo>
                  <a:lnTo>
                    <a:pt x="390401" y="751245"/>
                  </a:lnTo>
                  <a:lnTo>
                    <a:pt x="383784" y="756845"/>
                  </a:lnTo>
                  <a:lnTo>
                    <a:pt x="377167" y="762470"/>
                  </a:lnTo>
                  <a:lnTo>
                    <a:pt x="370550" y="768121"/>
                  </a:lnTo>
                  <a:lnTo>
                    <a:pt x="363933" y="773795"/>
                  </a:lnTo>
                  <a:lnTo>
                    <a:pt x="357316" y="779491"/>
                  </a:lnTo>
                  <a:lnTo>
                    <a:pt x="350699" y="785208"/>
                  </a:lnTo>
                  <a:lnTo>
                    <a:pt x="344082" y="790944"/>
                  </a:lnTo>
                  <a:lnTo>
                    <a:pt x="337465" y="796699"/>
                  </a:lnTo>
                  <a:lnTo>
                    <a:pt x="330848" y="802472"/>
                  </a:lnTo>
                  <a:lnTo>
                    <a:pt x="324231" y="808260"/>
                  </a:lnTo>
                  <a:lnTo>
                    <a:pt x="317614" y="814065"/>
                  </a:lnTo>
                  <a:lnTo>
                    <a:pt x="310997" y="819883"/>
                  </a:lnTo>
                  <a:lnTo>
                    <a:pt x="304380" y="825716"/>
                  </a:lnTo>
                  <a:lnTo>
                    <a:pt x="297763" y="831561"/>
                  </a:lnTo>
                  <a:lnTo>
                    <a:pt x="291146" y="837418"/>
                  </a:lnTo>
                  <a:lnTo>
                    <a:pt x="284529" y="843287"/>
                  </a:lnTo>
                  <a:lnTo>
                    <a:pt x="277912" y="849167"/>
                  </a:lnTo>
                  <a:lnTo>
                    <a:pt x="271295" y="855057"/>
                  </a:lnTo>
                  <a:lnTo>
                    <a:pt x="264678" y="860956"/>
                  </a:lnTo>
                  <a:lnTo>
                    <a:pt x="258061" y="866864"/>
                  </a:lnTo>
                  <a:lnTo>
                    <a:pt x="251444" y="872781"/>
                  </a:lnTo>
                  <a:lnTo>
                    <a:pt x="244827" y="878706"/>
                  </a:lnTo>
                  <a:lnTo>
                    <a:pt x="238210" y="884639"/>
                  </a:lnTo>
                  <a:lnTo>
                    <a:pt x="231593" y="890579"/>
                  </a:lnTo>
                  <a:lnTo>
                    <a:pt x="224976" y="896526"/>
                  </a:lnTo>
                  <a:lnTo>
                    <a:pt x="218359" y="902479"/>
                  </a:lnTo>
                  <a:lnTo>
                    <a:pt x="211743" y="908438"/>
                  </a:lnTo>
                  <a:lnTo>
                    <a:pt x="205126" y="914403"/>
                  </a:lnTo>
                  <a:lnTo>
                    <a:pt x="198509" y="920373"/>
                  </a:lnTo>
                  <a:lnTo>
                    <a:pt x="191892" y="926349"/>
                  </a:lnTo>
                  <a:lnTo>
                    <a:pt x="185275" y="932330"/>
                  </a:lnTo>
                  <a:lnTo>
                    <a:pt x="178658" y="938315"/>
                  </a:lnTo>
                  <a:lnTo>
                    <a:pt x="172041" y="944305"/>
                  </a:lnTo>
                  <a:lnTo>
                    <a:pt x="165424" y="950298"/>
                  </a:lnTo>
                  <a:lnTo>
                    <a:pt x="158807" y="956296"/>
                  </a:lnTo>
                  <a:lnTo>
                    <a:pt x="152190" y="962298"/>
                  </a:lnTo>
                  <a:lnTo>
                    <a:pt x="145573" y="968303"/>
                  </a:lnTo>
                  <a:lnTo>
                    <a:pt x="138956" y="974312"/>
                  </a:lnTo>
                  <a:lnTo>
                    <a:pt x="132339" y="980324"/>
                  </a:lnTo>
                  <a:lnTo>
                    <a:pt x="125722" y="986339"/>
                  </a:lnTo>
                  <a:lnTo>
                    <a:pt x="119105" y="992357"/>
                  </a:lnTo>
                  <a:lnTo>
                    <a:pt x="112488" y="998378"/>
                  </a:lnTo>
                  <a:lnTo>
                    <a:pt x="105871" y="1004402"/>
                  </a:lnTo>
                  <a:lnTo>
                    <a:pt x="99254" y="1010428"/>
                  </a:lnTo>
                  <a:lnTo>
                    <a:pt x="92637" y="1016457"/>
                  </a:lnTo>
                  <a:lnTo>
                    <a:pt x="86020" y="1022488"/>
                  </a:lnTo>
                  <a:lnTo>
                    <a:pt x="79403" y="1028521"/>
                  </a:lnTo>
                  <a:lnTo>
                    <a:pt x="72786" y="1034556"/>
                  </a:lnTo>
                  <a:lnTo>
                    <a:pt x="66169" y="1040594"/>
                  </a:lnTo>
                  <a:lnTo>
                    <a:pt x="59552" y="1046634"/>
                  </a:lnTo>
                  <a:lnTo>
                    <a:pt x="52935" y="1052675"/>
                  </a:lnTo>
                  <a:lnTo>
                    <a:pt x="46318" y="1058718"/>
                  </a:lnTo>
                  <a:lnTo>
                    <a:pt x="39701" y="1064763"/>
                  </a:lnTo>
                  <a:lnTo>
                    <a:pt x="33084" y="1070810"/>
                  </a:lnTo>
                  <a:lnTo>
                    <a:pt x="26467" y="1076858"/>
                  </a:lnTo>
                  <a:lnTo>
                    <a:pt x="19850" y="1082908"/>
                  </a:lnTo>
                  <a:lnTo>
                    <a:pt x="13233" y="1088959"/>
                  </a:lnTo>
                  <a:lnTo>
                    <a:pt x="6616" y="1095012"/>
                  </a:lnTo>
                  <a:lnTo>
                    <a:pt x="0" y="1101066"/>
                  </a:lnTo>
                  <a:lnTo>
                    <a:pt x="0" y="11010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5973095" y="4718086"/>
              <a:ext cx="1351170" cy="1010982"/>
            </a:xfrm>
            <a:custGeom>
              <a:avLst/>
              <a:pathLst>
                <a:path w="1351170" h="1010982">
                  <a:moveTo>
                    <a:pt x="0" y="1010982"/>
                  </a:moveTo>
                  <a:lnTo>
                    <a:pt x="6616" y="1005701"/>
                  </a:lnTo>
                  <a:lnTo>
                    <a:pt x="13233" y="1000421"/>
                  </a:lnTo>
                  <a:lnTo>
                    <a:pt x="19850" y="995142"/>
                  </a:lnTo>
                  <a:lnTo>
                    <a:pt x="26467" y="989864"/>
                  </a:lnTo>
                  <a:lnTo>
                    <a:pt x="33084" y="984586"/>
                  </a:lnTo>
                  <a:lnTo>
                    <a:pt x="39701" y="979310"/>
                  </a:lnTo>
                  <a:lnTo>
                    <a:pt x="46318" y="974035"/>
                  </a:lnTo>
                  <a:lnTo>
                    <a:pt x="52935" y="968761"/>
                  </a:lnTo>
                  <a:lnTo>
                    <a:pt x="59552" y="963488"/>
                  </a:lnTo>
                  <a:lnTo>
                    <a:pt x="66169" y="958217"/>
                  </a:lnTo>
                  <a:lnTo>
                    <a:pt x="72786" y="952947"/>
                  </a:lnTo>
                  <a:lnTo>
                    <a:pt x="79403" y="947679"/>
                  </a:lnTo>
                  <a:lnTo>
                    <a:pt x="86020" y="942412"/>
                  </a:lnTo>
                  <a:lnTo>
                    <a:pt x="92637" y="937147"/>
                  </a:lnTo>
                  <a:lnTo>
                    <a:pt x="99254" y="931883"/>
                  </a:lnTo>
                  <a:lnTo>
                    <a:pt x="105871" y="926622"/>
                  </a:lnTo>
                  <a:lnTo>
                    <a:pt x="112488" y="921362"/>
                  </a:lnTo>
                  <a:lnTo>
                    <a:pt x="119105" y="916105"/>
                  </a:lnTo>
                  <a:lnTo>
                    <a:pt x="125722" y="910850"/>
                  </a:lnTo>
                  <a:lnTo>
                    <a:pt x="132339" y="905598"/>
                  </a:lnTo>
                  <a:lnTo>
                    <a:pt x="138956" y="900348"/>
                  </a:lnTo>
                  <a:lnTo>
                    <a:pt x="145573" y="895101"/>
                  </a:lnTo>
                  <a:lnTo>
                    <a:pt x="152190" y="889857"/>
                  </a:lnTo>
                  <a:lnTo>
                    <a:pt x="158807" y="884617"/>
                  </a:lnTo>
                  <a:lnTo>
                    <a:pt x="165424" y="879380"/>
                  </a:lnTo>
                  <a:lnTo>
                    <a:pt x="172041" y="874146"/>
                  </a:lnTo>
                  <a:lnTo>
                    <a:pt x="178658" y="868916"/>
                  </a:lnTo>
                  <a:lnTo>
                    <a:pt x="185275" y="863691"/>
                  </a:lnTo>
                  <a:lnTo>
                    <a:pt x="191892" y="858469"/>
                  </a:lnTo>
                  <a:lnTo>
                    <a:pt x="198509" y="853253"/>
                  </a:lnTo>
                  <a:lnTo>
                    <a:pt x="205126" y="848041"/>
                  </a:lnTo>
                  <a:lnTo>
                    <a:pt x="211743" y="842835"/>
                  </a:lnTo>
                  <a:lnTo>
                    <a:pt x="218359" y="837635"/>
                  </a:lnTo>
                  <a:lnTo>
                    <a:pt x="224976" y="832441"/>
                  </a:lnTo>
                  <a:lnTo>
                    <a:pt x="231593" y="827253"/>
                  </a:lnTo>
                  <a:lnTo>
                    <a:pt x="238210" y="822072"/>
                  </a:lnTo>
                  <a:lnTo>
                    <a:pt x="244827" y="816898"/>
                  </a:lnTo>
                  <a:lnTo>
                    <a:pt x="251444" y="811733"/>
                  </a:lnTo>
                  <a:lnTo>
                    <a:pt x="258061" y="806575"/>
                  </a:lnTo>
                  <a:lnTo>
                    <a:pt x="264678" y="801427"/>
                  </a:lnTo>
                  <a:lnTo>
                    <a:pt x="271295" y="796288"/>
                  </a:lnTo>
                  <a:lnTo>
                    <a:pt x="277912" y="791160"/>
                  </a:lnTo>
                  <a:lnTo>
                    <a:pt x="284529" y="786042"/>
                  </a:lnTo>
                  <a:lnTo>
                    <a:pt x="291146" y="780935"/>
                  </a:lnTo>
                  <a:lnTo>
                    <a:pt x="297763" y="775841"/>
                  </a:lnTo>
                  <a:lnTo>
                    <a:pt x="304380" y="770760"/>
                  </a:lnTo>
                  <a:lnTo>
                    <a:pt x="310997" y="765693"/>
                  </a:lnTo>
                  <a:lnTo>
                    <a:pt x="317614" y="760641"/>
                  </a:lnTo>
                  <a:lnTo>
                    <a:pt x="324231" y="755604"/>
                  </a:lnTo>
                  <a:lnTo>
                    <a:pt x="330848" y="750584"/>
                  </a:lnTo>
                  <a:lnTo>
                    <a:pt x="337465" y="745582"/>
                  </a:lnTo>
                  <a:lnTo>
                    <a:pt x="344082" y="740599"/>
                  </a:lnTo>
                  <a:lnTo>
                    <a:pt x="350699" y="735635"/>
                  </a:lnTo>
                  <a:lnTo>
                    <a:pt x="357316" y="730693"/>
                  </a:lnTo>
                  <a:lnTo>
                    <a:pt x="363933" y="725773"/>
                  </a:lnTo>
                  <a:lnTo>
                    <a:pt x="370550" y="720877"/>
                  </a:lnTo>
                  <a:lnTo>
                    <a:pt x="377167" y="716006"/>
                  </a:lnTo>
                  <a:lnTo>
                    <a:pt x="383784" y="711161"/>
                  </a:lnTo>
                  <a:lnTo>
                    <a:pt x="390401" y="706344"/>
                  </a:lnTo>
                  <a:lnTo>
                    <a:pt x="397018" y="701556"/>
                  </a:lnTo>
                  <a:lnTo>
                    <a:pt x="403635" y="696798"/>
                  </a:lnTo>
                  <a:lnTo>
                    <a:pt x="410252" y="692072"/>
                  </a:lnTo>
                  <a:lnTo>
                    <a:pt x="416869" y="687380"/>
                  </a:lnTo>
                  <a:lnTo>
                    <a:pt x="423486" y="682722"/>
                  </a:lnTo>
                  <a:lnTo>
                    <a:pt x="430103" y="678099"/>
                  </a:lnTo>
                  <a:lnTo>
                    <a:pt x="436719" y="673514"/>
                  </a:lnTo>
                  <a:lnTo>
                    <a:pt x="443336" y="668967"/>
                  </a:lnTo>
                  <a:lnTo>
                    <a:pt x="449953" y="664458"/>
                  </a:lnTo>
                  <a:lnTo>
                    <a:pt x="456570" y="659990"/>
                  </a:lnTo>
                  <a:lnTo>
                    <a:pt x="463187" y="655562"/>
                  </a:lnTo>
                  <a:lnTo>
                    <a:pt x="469804" y="651174"/>
                  </a:lnTo>
                  <a:lnTo>
                    <a:pt x="476421" y="646828"/>
                  </a:lnTo>
                  <a:lnTo>
                    <a:pt x="483038" y="642522"/>
                  </a:lnTo>
                  <a:lnTo>
                    <a:pt x="489655" y="638257"/>
                  </a:lnTo>
                  <a:lnTo>
                    <a:pt x="496272" y="634031"/>
                  </a:lnTo>
                  <a:lnTo>
                    <a:pt x="502889" y="629843"/>
                  </a:lnTo>
                  <a:lnTo>
                    <a:pt x="509506" y="625693"/>
                  </a:lnTo>
                  <a:lnTo>
                    <a:pt x="516123" y="621577"/>
                  </a:lnTo>
                  <a:lnTo>
                    <a:pt x="522740" y="617495"/>
                  </a:lnTo>
                  <a:lnTo>
                    <a:pt x="529357" y="613442"/>
                  </a:lnTo>
                  <a:lnTo>
                    <a:pt x="535974" y="609417"/>
                  </a:lnTo>
                  <a:lnTo>
                    <a:pt x="542591" y="605415"/>
                  </a:lnTo>
                  <a:lnTo>
                    <a:pt x="549208" y="601434"/>
                  </a:lnTo>
                  <a:lnTo>
                    <a:pt x="555825" y="597469"/>
                  </a:lnTo>
                  <a:lnTo>
                    <a:pt x="562442" y="593516"/>
                  </a:lnTo>
                  <a:lnTo>
                    <a:pt x="569059" y="589571"/>
                  </a:lnTo>
                  <a:lnTo>
                    <a:pt x="575676" y="585630"/>
                  </a:lnTo>
                  <a:lnTo>
                    <a:pt x="582293" y="581687"/>
                  </a:lnTo>
                  <a:lnTo>
                    <a:pt x="588910" y="577739"/>
                  </a:lnTo>
                  <a:lnTo>
                    <a:pt x="595527" y="573781"/>
                  </a:lnTo>
                  <a:lnTo>
                    <a:pt x="602144" y="569810"/>
                  </a:lnTo>
                  <a:lnTo>
                    <a:pt x="608761" y="565820"/>
                  </a:lnTo>
                  <a:lnTo>
                    <a:pt x="615378" y="561808"/>
                  </a:lnTo>
                  <a:lnTo>
                    <a:pt x="621995" y="557771"/>
                  </a:lnTo>
                  <a:lnTo>
                    <a:pt x="628612" y="553705"/>
                  </a:lnTo>
                  <a:lnTo>
                    <a:pt x="635229" y="549608"/>
                  </a:lnTo>
                  <a:lnTo>
                    <a:pt x="641846" y="545477"/>
                  </a:lnTo>
                  <a:lnTo>
                    <a:pt x="648462" y="541311"/>
                  </a:lnTo>
                  <a:lnTo>
                    <a:pt x="655079" y="537106"/>
                  </a:lnTo>
                  <a:lnTo>
                    <a:pt x="661696" y="532863"/>
                  </a:lnTo>
                  <a:lnTo>
                    <a:pt x="668313" y="528580"/>
                  </a:lnTo>
                  <a:lnTo>
                    <a:pt x="674930" y="524256"/>
                  </a:lnTo>
                  <a:lnTo>
                    <a:pt x="681547" y="519891"/>
                  </a:lnTo>
                  <a:lnTo>
                    <a:pt x="688164" y="515486"/>
                  </a:lnTo>
                  <a:lnTo>
                    <a:pt x="694781" y="511039"/>
                  </a:lnTo>
                  <a:lnTo>
                    <a:pt x="701398" y="506553"/>
                  </a:lnTo>
                  <a:lnTo>
                    <a:pt x="708015" y="502027"/>
                  </a:lnTo>
                  <a:lnTo>
                    <a:pt x="714632" y="497463"/>
                  </a:lnTo>
                  <a:lnTo>
                    <a:pt x="721249" y="492861"/>
                  </a:lnTo>
                  <a:lnTo>
                    <a:pt x="727866" y="488223"/>
                  </a:lnTo>
                  <a:lnTo>
                    <a:pt x="734483" y="483549"/>
                  </a:lnTo>
                  <a:lnTo>
                    <a:pt x="741100" y="478841"/>
                  </a:lnTo>
                  <a:lnTo>
                    <a:pt x="747717" y="474101"/>
                  </a:lnTo>
                  <a:lnTo>
                    <a:pt x="754334" y="469330"/>
                  </a:lnTo>
                  <a:lnTo>
                    <a:pt x="760951" y="464529"/>
                  </a:lnTo>
                  <a:lnTo>
                    <a:pt x="767568" y="459699"/>
                  </a:lnTo>
                  <a:lnTo>
                    <a:pt x="774185" y="454842"/>
                  </a:lnTo>
                  <a:lnTo>
                    <a:pt x="780802" y="449960"/>
                  </a:lnTo>
                  <a:lnTo>
                    <a:pt x="787419" y="445053"/>
                  </a:lnTo>
                  <a:lnTo>
                    <a:pt x="794036" y="440123"/>
                  </a:lnTo>
                  <a:lnTo>
                    <a:pt x="800653" y="435171"/>
                  </a:lnTo>
                  <a:lnTo>
                    <a:pt x="807270" y="430199"/>
                  </a:lnTo>
                  <a:lnTo>
                    <a:pt x="813887" y="425207"/>
                  </a:lnTo>
                  <a:lnTo>
                    <a:pt x="820504" y="420197"/>
                  </a:lnTo>
                  <a:lnTo>
                    <a:pt x="827121" y="415169"/>
                  </a:lnTo>
                  <a:lnTo>
                    <a:pt x="833738" y="410125"/>
                  </a:lnTo>
                  <a:lnTo>
                    <a:pt x="840355" y="405066"/>
                  </a:lnTo>
                  <a:lnTo>
                    <a:pt x="846972" y="399993"/>
                  </a:lnTo>
                  <a:lnTo>
                    <a:pt x="853589" y="394906"/>
                  </a:lnTo>
                  <a:lnTo>
                    <a:pt x="860206" y="389806"/>
                  </a:lnTo>
                  <a:lnTo>
                    <a:pt x="866822" y="384695"/>
                  </a:lnTo>
                  <a:lnTo>
                    <a:pt x="873439" y="379572"/>
                  </a:lnTo>
                  <a:lnTo>
                    <a:pt x="880056" y="374439"/>
                  </a:lnTo>
                  <a:lnTo>
                    <a:pt x="886673" y="369296"/>
                  </a:lnTo>
                  <a:lnTo>
                    <a:pt x="893290" y="364143"/>
                  </a:lnTo>
                  <a:lnTo>
                    <a:pt x="899907" y="358982"/>
                  </a:lnTo>
                  <a:lnTo>
                    <a:pt x="906524" y="353813"/>
                  </a:lnTo>
                  <a:lnTo>
                    <a:pt x="913141" y="348636"/>
                  </a:lnTo>
                  <a:lnTo>
                    <a:pt x="919758" y="343452"/>
                  </a:lnTo>
                  <a:lnTo>
                    <a:pt x="926375" y="338261"/>
                  </a:lnTo>
                  <a:lnTo>
                    <a:pt x="932992" y="333064"/>
                  </a:lnTo>
                  <a:lnTo>
                    <a:pt x="939609" y="327861"/>
                  </a:lnTo>
                  <a:lnTo>
                    <a:pt x="946226" y="322653"/>
                  </a:lnTo>
                  <a:lnTo>
                    <a:pt x="952843" y="317439"/>
                  </a:lnTo>
                  <a:lnTo>
                    <a:pt x="959460" y="312220"/>
                  </a:lnTo>
                  <a:lnTo>
                    <a:pt x="966077" y="306997"/>
                  </a:lnTo>
                  <a:lnTo>
                    <a:pt x="972694" y="301770"/>
                  </a:lnTo>
                  <a:lnTo>
                    <a:pt x="979311" y="296538"/>
                  </a:lnTo>
                  <a:lnTo>
                    <a:pt x="985928" y="291303"/>
                  </a:lnTo>
                  <a:lnTo>
                    <a:pt x="992545" y="286064"/>
                  </a:lnTo>
                  <a:lnTo>
                    <a:pt x="999162" y="280822"/>
                  </a:lnTo>
                  <a:lnTo>
                    <a:pt x="1005779" y="275577"/>
                  </a:lnTo>
                  <a:lnTo>
                    <a:pt x="1012396" y="270329"/>
                  </a:lnTo>
                  <a:lnTo>
                    <a:pt x="1019013" y="265078"/>
                  </a:lnTo>
                  <a:lnTo>
                    <a:pt x="1025630" y="259824"/>
                  </a:lnTo>
                  <a:lnTo>
                    <a:pt x="1032247" y="254568"/>
                  </a:lnTo>
                  <a:lnTo>
                    <a:pt x="1038864" y="249310"/>
                  </a:lnTo>
                  <a:lnTo>
                    <a:pt x="1045481" y="244050"/>
                  </a:lnTo>
                  <a:lnTo>
                    <a:pt x="1052098" y="238787"/>
                  </a:lnTo>
                  <a:lnTo>
                    <a:pt x="1058715" y="233523"/>
                  </a:lnTo>
                  <a:lnTo>
                    <a:pt x="1065332" y="228257"/>
                  </a:lnTo>
                  <a:lnTo>
                    <a:pt x="1071949" y="222990"/>
                  </a:lnTo>
                  <a:lnTo>
                    <a:pt x="1078566" y="217721"/>
                  </a:lnTo>
                  <a:lnTo>
                    <a:pt x="1085182" y="212450"/>
                  </a:lnTo>
                  <a:lnTo>
                    <a:pt x="1091799" y="207178"/>
                  </a:lnTo>
                  <a:lnTo>
                    <a:pt x="1098416" y="201905"/>
                  </a:lnTo>
                  <a:lnTo>
                    <a:pt x="1105033" y="196630"/>
                  </a:lnTo>
                  <a:lnTo>
                    <a:pt x="1111650" y="191355"/>
                  </a:lnTo>
                  <a:lnTo>
                    <a:pt x="1118267" y="186078"/>
                  </a:lnTo>
                  <a:lnTo>
                    <a:pt x="1124884" y="180800"/>
                  </a:lnTo>
                  <a:lnTo>
                    <a:pt x="1131501" y="175522"/>
                  </a:lnTo>
                  <a:lnTo>
                    <a:pt x="1138118" y="170242"/>
                  </a:lnTo>
                  <a:lnTo>
                    <a:pt x="1144735" y="164962"/>
                  </a:lnTo>
                  <a:lnTo>
                    <a:pt x="1151352" y="159681"/>
                  </a:lnTo>
                  <a:lnTo>
                    <a:pt x="1157969" y="154399"/>
                  </a:lnTo>
                  <a:lnTo>
                    <a:pt x="1164586" y="149117"/>
                  </a:lnTo>
                  <a:lnTo>
                    <a:pt x="1171203" y="143833"/>
                  </a:lnTo>
                  <a:lnTo>
                    <a:pt x="1177820" y="138550"/>
                  </a:lnTo>
                  <a:lnTo>
                    <a:pt x="1184437" y="133265"/>
                  </a:lnTo>
                  <a:lnTo>
                    <a:pt x="1191054" y="127981"/>
                  </a:lnTo>
                  <a:lnTo>
                    <a:pt x="1197671" y="122695"/>
                  </a:lnTo>
                  <a:lnTo>
                    <a:pt x="1204288" y="117409"/>
                  </a:lnTo>
                  <a:lnTo>
                    <a:pt x="1210905" y="112123"/>
                  </a:lnTo>
                  <a:lnTo>
                    <a:pt x="1217522" y="106837"/>
                  </a:lnTo>
                  <a:lnTo>
                    <a:pt x="1224139" y="101550"/>
                  </a:lnTo>
                  <a:lnTo>
                    <a:pt x="1230756" y="96262"/>
                  </a:lnTo>
                  <a:lnTo>
                    <a:pt x="1237373" y="90974"/>
                  </a:lnTo>
                  <a:lnTo>
                    <a:pt x="1243990" y="85686"/>
                  </a:lnTo>
                  <a:lnTo>
                    <a:pt x="1250607" y="80398"/>
                  </a:lnTo>
                  <a:lnTo>
                    <a:pt x="1257224" y="75109"/>
                  </a:lnTo>
                  <a:lnTo>
                    <a:pt x="1263841" y="69820"/>
                  </a:lnTo>
                  <a:lnTo>
                    <a:pt x="1270458" y="64531"/>
                  </a:lnTo>
                  <a:lnTo>
                    <a:pt x="1277075" y="59242"/>
                  </a:lnTo>
                  <a:lnTo>
                    <a:pt x="1283692" y="53952"/>
                  </a:lnTo>
                  <a:lnTo>
                    <a:pt x="1290309" y="48662"/>
                  </a:lnTo>
                  <a:lnTo>
                    <a:pt x="1296925" y="43372"/>
                  </a:lnTo>
                  <a:lnTo>
                    <a:pt x="1303542" y="38082"/>
                  </a:lnTo>
                  <a:lnTo>
                    <a:pt x="1310159" y="32792"/>
                  </a:lnTo>
                  <a:lnTo>
                    <a:pt x="1316776" y="27501"/>
                  </a:lnTo>
                  <a:lnTo>
                    <a:pt x="1323393" y="22210"/>
                  </a:lnTo>
                  <a:lnTo>
                    <a:pt x="1330010" y="16919"/>
                  </a:lnTo>
                  <a:lnTo>
                    <a:pt x="1336627" y="11628"/>
                  </a:lnTo>
                  <a:lnTo>
                    <a:pt x="1343244" y="6337"/>
                  </a:lnTo>
                  <a:lnTo>
                    <a:pt x="1349861" y="1046"/>
                  </a:lnTo>
                  <a:lnTo>
                    <a:pt x="1351170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956145" y="6056411"/>
              <a:ext cx="60368" cy="6036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000033" y="6053980"/>
              <a:ext cx="65230" cy="6523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046536" y="6054164"/>
              <a:ext cx="64861" cy="648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094641" y="6055950"/>
              <a:ext cx="61289" cy="612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148973" y="6063964"/>
              <a:ext cx="45262" cy="4526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199230" y="5515829"/>
              <a:ext cx="37386" cy="3738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241927" y="6064280"/>
              <a:ext cx="44628" cy="446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286164" y="6062198"/>
              <a:ext cx="48793" cy="4879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334729" y="6064445"/>
              <a:ext cx="44300" cy="4430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385462" y="5431600"/>
              <a:ext cx="35473" cy="3547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427203" y="5477782"/>
              <a:ext cx="44628" cy="446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470750" y="5317884"/>
              <a:ext cx="50170" cy="5017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512210" y="5312163"/>
              <a:ext cx="59889" cy="598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556717" y="5252082"/>
              <a:ext cx="63511" cy="635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597082" y="5128911"/>
              <a:ext cx="75421" cy="7542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637890" y="5156954"/>
              <a:ext cx="86441" cy="8644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683334" y="5140680"/>
              <a:ext cx="88190" cy="8819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731759" y="5162756"/>
              <a:ext cx="83977" cy="839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2234286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tx276"/>
            <p:cNvSpPr/>
            <p:nvPr/>
          </p:nvSpPr>
          <p:spPr>
            <a:xfrm>
              <a:off x="2896962" y="454912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77" name="rc277"/>
            <p:cNvSpPr/>
            <p:nvPr/>
          </p:nvSpPr>
          <p:spPr>
            <a:xfrm>
              <a:off x="4103690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tx278"/>
            <p:cNvSpPr/>
            <p:nvPr/>
          </p:nvSpPr>
          <p:spPr>
            <a:xfrm>
              <a:off x="4698739" y="455067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79" name="rc279"/>
            <p:cNvSpPr/>
            <p:nvPr/>
          </p:nvSpPr>
          <p:spPr>
            <a:xfrm>
              <a:off x="5973095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>
              <a:off x="6703637" y="455067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81" name="rc281"/>
            <p:cNvSpPr/>
            <p:nvPr/>
          </p:nvSpPr>
          <p:spPr>
            <a:xfrm>
              <a:off x="2234286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tx282"/>
            <p:cNvSpPr/>
            <p:nvPr/>
          </p:nvSpPr>
          <p:spPr>
            <a:xfrm>
              <a:off x="2819095" y="286633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83" name="rc283"/>
            <p:cNvSpPr/>
            <p:nvPr/>
          </p:nvSpPr>
          <p:spPr>
            <a:xfrm>
              <a:off x="4103690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tx284"/>
            <p:cNvSpPr/>
            <p:nvPr/>
          </p:nvSpPr>
          <p:spPr>
            <a:xfrm>
              <a:off x="4759639" y="286788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85" name="rc285"/>
            <p:cNvSpPr/>
            <p:nvPr/>
          </p:nvSpPr>
          <p:spPr>
            <a:xfrm>
              <a:off x="5973095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tx286"/>
            <p:cNvSpPr/>
            <p:nvPr/>
          </p:nvSpPr>
          <p:spPr>
            <a:xfrm>
              <a:off x="6191965" y="286788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87" name="rc287"/>
            <p:cNvSpPr/>
            <p:nvPr/>
          </p:nvSpPr>
          <p:spPr>
            <a:xfrm>
              <a:off x="2234286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>
              <a:off x="2835972" y="11835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89" name="rc289"/>
            <p:cNvSpPr/>
            <p:nvPr/>
          </p:nvSpPr>
          <p:spPr>
            <a:xfrm>
              <a:off x="4103690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tx290"/>
            <p:cNvSpPr/>
            <p:nvPr/>
          </p:nvSpPr>
          <p:spPr>
            <a:xfrm>
              <a:off x="4800180" y="11850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91" name="rc291"/>
            <p:cNvSpPr/>
            <p:nvPr/>
          </p:nvSpPr>
          <p:spPr>
            <a:xfrm>
              <a:off x="5973095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tx292"/>
            <p:cNvSpPr/>
            <p:nvPr/>
          </p:nvSpPr>
          <p:spPr>
            <a:xfrm>
              <a:off x="6442592" y="11593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93" name="pl293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24327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263792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284304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04155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24668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44519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365031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85544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tx302"/>
            <p:cNvSpPr/>
            <p:nvPr/>
          </p:nvSpPr>
          <p:spPr>
            <a:xfrm>
              <a:off x="22038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24023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2597261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2802387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994139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3202659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3401168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3619837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3818206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11" name="pl311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30220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50732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71245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491096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11608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31459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5197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72484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tx320"/>
            <p:cNvSpPr/>
            <p:nvPr/>
          </p:nvSpPr>
          <p:spPr>
            <a:xfrm>
              <a:off x="407321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427172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4466666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4671792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4863544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5072063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5270572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5489242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5687611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29" name="pl329"/>
            <p:cNvSpPr/>
            <p:nvPr/>
          </p:nvSpPr>
          <p:spPr>
            <a:xfrm>
              <a:off x="59730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617160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637673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658185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678036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698549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718400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738912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759425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tx338"/>
            <p:cNvSpPr/>
            <p:nvPr/>
          </p:nvSpPr>
          <p:spPr>
            <a:xfrm>
              <a:off x="59426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6141124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36070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1196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732949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6941468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39977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358647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7557016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1934364" y="267553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2002170" y="247995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2103849" y="22851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2036043" y="20800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2036043" y="18935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2036043" y="170697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53" name="tx353"/>
            <p:cNvSpPr/>
            <p:nvPr/>
          </p:nvSpPr>
          <p:spPr>
            <a:xfrm>
              <a:off x="2036043" y="150338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1934364" y="13071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355" name="pl355"/>
            <p:cNvSpPr/>
            <p:nvPr/>
          </p:nvSpPr>
          <p:spPr>
            <a:xfrm>
              <a:off x="2199491" y="2721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2199491" y="2525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199491" y="2329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2199491" y="212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2199491" y="193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2199491" y="1752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2199491" y="154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2199491" y="135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tx363"/>
            <p:cNvSpPr/>
            <p:nvPr/>
          </p:nvSpPr>
          <p:spPr>
            <a:xfrm>
              <a:off x="1934364" y="435832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2002170" y="41627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2103849" y="396796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2036043" y="37628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2036043" y="35763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2036043" y="33897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2036043" y="318617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1934364" y="298989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371" name="pl371"/>
            <p:cNvSpPr/>
            <p:nvPr/>
          </p:nvSpPr>
          <p:spPr>
            <a:xfrm>
              <a:off x="2199491" y="440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2199491" y="4208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2199491" y="4011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2199491" y="3808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2199491" y="3621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2199491" y="3435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199491" y="3231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199491" y="303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tx379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2002170" y="584553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2103849" y="56507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2036043" y="54456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2036043" y="52591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2036043" y="50725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2036043" y="48689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1934364" y="46726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387" name="pl387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2199491" y="589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2199491" y="5694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2199491" y="5491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2199491" y="5304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2199491" y="5118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2199491" y="4914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2199491" y="4718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tx395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396" name="rc396"/>
            <p:cNvSpPr/>
            <p:nvPr/>
          </p:nvSpPr>
          <p:spPr>
            <a:xfrm>
              <a:off x="7912089" y="3042028"/>
              <a:ext cx="1025003" cy="1355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tx397"/>
            <p:cNvSpPr/>
            <p:nvPr/>
          </p:nvSpPr>
          <p:spPr>
            <a:xfrm>
              <a:off x="7981678" y="3131485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7981678" y="3265716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7981678" y="3432169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400" name="rc400"/>
            <p:cNvSpPr/>
            <p:nvPr/>
          </p:nvSpPr>
          <p:spPr>
            <a:xfrm>
              <a:off x="7981678" y="366911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8074836" y="3762274"/>
              <a:ext cx="33140" cy="33140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7981678" y="38885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8062422" y="3969316"/>
              <a:ext cx="57968" cy="5796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rc404"/>
            <p:cNvSpPr/>
            <p:nvPr/>
          </p:nvSpPr>
          <p:spPr>
            <a:xfrm>
              <a:off x="7981678" y="410802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8041857" y="4168207"/>
              <a:ext cx="99098" cy="9909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tx406"/>
            <p:cNvSpPr/>
            <p:nvPr/>
          </p:nvSpPr>
          <p:spPr>
            <a:xfrm>
              <a:off x="8277049" y="373336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8277049" y="395281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8277049" y="417227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2021-02-14T22:19:31Z</dcterms:modified>
</cp:coreProperties>
</file>