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4868849"/>
              <a:ext cx="5789239" cy="0"/>
            </a:xfrm>
            <a:custGeom>
              <a:avLst/>
              <a:pathLst>
                <a:path w="5789239" h="0">
                  <a:moveTo>
                    <a:pt x="0" y="0"/>
                  </a:moveTo>
                  <a:lnTo>
                    <a:pt x="5789239" y="0"/>
                  </a:lnTo>
                  <a:lnTo>
                    <a:pt x="57892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082221"/>
              <a:ext cx="5789239" cy="0"/>
            </a:xfrm>
            <a:custGeom>
              <a:avLst/>
              <a:pathLst>
                <a:path w="5789239" h="0">
                  <a:moveTo>
                    <a:pt x="0" y="0"/>
                  </a:moveTo>
                  <a:lnTo>
                    <a:pt x="5789239" y="0"/>
                  </a:lnTo>
                  <a:lnTo>
                    <a:pt x="57892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295594"/>
              <a:ext cx="5789239" cy="0"/>
            </a:xfrm>
            <a:custGeom>
              <a:avLst/>
              <a:pathLst>
                <a:path w="5789239" h="0">
                  <a:moveTo>
                    <a:pt x="0" y="0"/>
                  </a:moveTo>
                  <a:lnTo>
                    <a:pt x="5789239" y="0"/>
                  </a:lnTo>
                  <a:lnTo>
                    <a:pt x="57892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508966"/>
              <a:ext cx="5789239" cy="0"/>
            </a:xfrm>
            <a:custGeom>
              <a:avLst/>
              <a:pathLst>
                <a:path w="5789239" h="0">
                  <a:moveTo>
                    <a:pt x="0" y="0"/>
                  </a:moveTo>
                  <a:lnTo>
                    <a:pt x="5789239" y="0"/>
                  </a:lnTo>
                  <a:lnTo>
                    <a:pt x="57892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1722339"/>
              <a:ext cx="5789239" cy="0"/>
            </a:xfrm>
            <a:custGeom>
              <a:avLst/>
              <a:pathLst>
                <a:path w="5789239" h="0">
                  <a:moveTo>
                    <a:pt x="0" y="0"/>
                  </a:moveTo>
                  <a:lnTo>
                    <a:pt x="5789239" y="0"/>
                  </a:lnTo>
                  <a:lnTo>
                    <a:pt x="57892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46497" y="1722339"/>
              <a:ext cx="5733394" cy="510433"/>
            </a:xfrm>
            <a:custGeom>
              <a:avLst/>
              <a:pathLst>
                <a:path w="5733394" h="510433">
                  <a:moveTo>
                    <a:pt x="0" y="0"/>
                  </a:moveTo>
                  <a:lnTo>
                    <a:pt x="130304" y="0"/>
                  </a:lnTo>
                  <a:lnTo>
                    <a:pt x="260608" y="0"/>
                  </a:lnTo>
                  <a:lnTo>
                    <a:pt x="390913" y="0"/>
                  </a:lnTo>
                  <a:lnTo>
                    <a:pt x="521217" y="0"/>
                  </a:lnTo>
                  <a:lnTo>
                    <a:pt x="651522" y="0"/>
                  </a:lnTo>
                  <a:lnTo>
                    <a:pt x="781826" y="0"/>
                  </a:lnTo>
                  <a:lnTo>
                    <a:pt x="912131" y="0"/>
                  </a:lnTo>
                  <a:lnTo>
                    <a:pt x="1042435" y="0"/>
                  </a:lnTo>
                  <a:lnTo>
                    <a:pt x="1172739" y="0"/>
                  </a:lnTo>
                  <a:lnTo>
                    <a:pt x="1303044" y="0"/>
                  </a:lnTo>
                  <a:lnTo>
                    <a:pt x="1433348" y="0"/>
                  </a:lnTo>
                  <a:lnTo>
                    <a:pt x="1563653" y="0"/>
                  </a:lnTo>
                  <a:lnTo>
                    <a:pt x="1693957" y="0"/>
                  </a:lnTo>
                  <a:lnTo>
                    <a:pt x="1824262" y="0"/>
                  </a:lnTo>
                  <a:lnTo>
                    <a:pt x="1954566" y="0"/>
                  </a:lnTo>
                  <a:lnTo>
                    <a:pt x="2084870" y="0"/>
                  </a:lnTo>
                  <a:lnTo>
                    <a:pt x="2215175" y="0"/>
                  </a:lnTo>
                  <a:lnTo>
                    <a:pt x="2345479" y="0"/>
                  </a:lnTo>
                  <a:lnTo>
                    <a:pt x="2475784" y="0"/>
                  </a:lnTo>
                  <a:lnTo>
                    <a:pt x="2606088" y="0"/>
                  </a:lnTo>
                  <a:lnTo>
                    <a:pt x="2736393" y="0"/>
                  </a:lnTo>
                  <a:lnTo>
                    <a:pt x="2866697" y="0"/>
                  </a:lnTo>
                  <a:lnTo>
                    <a:pt x="2997001" y="0"/>
                  </a:lnTo>
                  <a:lnTo>
                    <a:pt x="3127306" y="0"/>
                  </a:lnTo>
                  <a:lnTo>
                    <a:pt x="3257610" y="0"/>
                  </a:lnTo>
                  <a:lnTo>
                    <a:pt x="3387915" y="0"/>
                  </a:lnTo>
                  <a:lnTo>
                    <a:pt x="3518219" y="0"/>
                  </a:lnTo>
                  <a:lnTo>
                    <a:pt x="3648524" y="0"/>
                  </a:lnTo>
                  <a:lnTo>
                    <a:pt x="3778828" y="0"/>
                  </a:lnTo>
                  <a:lnTo>
                    <a:pt x="3909132" y="0"/>
                  </a:lnTo>
                  <a:lnTo>
                    <a:pt x="4039437" y="0"/>
                  </a:lnTo>
                  <a:lnTo>
                    <a:pt x="4169741" y="0"/>
                  </a:lnTo>
                  <a:lnTo>
                    <a:pt x="4300046" y="0"/>
                  </a:lnTo>
                  <a:lnTo>
                    <a:pt x="4430350" y="0"/>
                  </a:lnTo>
                  <a:lnTo>
                    <a:pt x="4560655" y="0"/>
                  </a:lnTo>
                  <a:lnTo>
                    <a:pt x="4690959" y="0"/>
                  </a:lnTo>
                  <a:lnTo>
                    <a:pt x="4821263" y="0"/>
                  </a:lnTo>
                  <a:lnTo>
                    <a:pt x="4951568" y="0"/>
                  </a:lnTo>
                  <a:lnTo>
                    <a:pt x="5081872" y="0"/>
                  </a:lnTo>
                  <a:lnTo>
                    <a:pt x="5212177" y="0"/>
                  </a:lnTo>
                  <a:lnTo>
                    <a:pt x="5342481" y="0"/>
                  </a:lnTo>
                  <a:lnTo>
                    <a:pt x="5472786" y="0"/>
                  </a:lnTo>
                  <a:lnTo>
                    <a:pt x="5603090" y="0"/>
                  </a:lnTo>
                  <a:lnTo>
                    <a:pt x="5733394" y="0"/>
                  </a:lnTo>
                  <a:lnTo>
                    <a:pt x="5603090" y="0"/>
                  </a:lnTo>
                  <a:lnTo>
                    <a:pt x="5472786" y="0"/>
                  </a:lnTo>
                  <a:lnTo>
                    <a:pt x="5342481" y="0"/>
                  </a:lnTo>
                  <a:lnTo>
                    <a:pt x="5212177" y="0"/>
                  </a:lnTo>
                  <a:lnTo>
                    <a:pt x="5081872" y="0"/>
                  </a:lnTo>
                  <a:lnTo>
                    <a:pt x="4951568" y="0"/>
                  </a:lnTo>
                  <a:lnTo>
                    <a:pt x="4821263" y="0"/>
                  </a:lnTo>
                  <a:lnTo>
                    <a:pt x="4690959" y="0"/>
                  </a:lnTo>
                  <a:lnTo>
                    <a:pt x="4560655" y="325"/>
                  </a:lnTo>
                  <a:lnTo>
                    <a:pt x="4430350" y="453"/>
                  </a:lnTo>
                  <a:lnTo>
                    <a:pt x="4300046" y="0"/>
                  </a:lnTo>
                  <a:lnTo>
                    <a:pt x="4169741" y="0"/>
                  </a:lnTo>
                  <a:lnTo>
                    <a:pt x="4039437" y="987"/>
                  </a:lnTo>
                  <a:lnTo>
                    <a:pt x="3909132" y="0"/>
                  </a:lnTo>
                  <a:lnTo>
                    <a:pt x="3778828" y="0"/>
                  </a:lnTo>
                  <a:lnTo>
                    <a:pt x="3648524" y="845"/>
                  </a:lnTo>
                  <a:lnTo>
                    <a:pt x="3518219" y="1880"/>
                  </a:lnTo>
                  <a:lnTo>
                    <a:pt x="3387915" y="0"/>
                  </a:lnTo>
                  <a:lnTo>
                    <a:pt x="3257610" y="0"/>
                  </a:lnTo>
                  <a:lnTo>
                    <a:pt x="3127306" y="0"/>
                  </a:lnTo>
                  <a:lnTo>
                    <a:pt x="2997001" y="2712"/>
                  </a:lnTo>
                  <a:lnTo>
                    <a:pt x="2866697" y="0"/>
                  </a:lnTo>
                  <a:lnTo>
                    <a:pt x="2736393" y="0"/>
                  </a:lnTo>
                  <a:lnTo>
                    <a:pt x="2606088" y="5510"/>
                  </a:lnTo>
                  <a:lnTo>
                    <a:pt x="2475784" y="0"/>
                  </a:lnTo>
                  <a:lnTo>
                    <a:pt x="2345479" y="0"/>
                  </a:lnTo>
                  <a:lnTo>
                    <a:pt x="2215175" y="0"/>
                  </a:lnTo>
                  <a:lnTo>
                    <a:pt x="2084870" y="3305"/>
                  </a:lnTo>
                  <a:lnTo>
                    <a:pt x="1954566" y="5015"/>
                  </a:lnTo>
                  <a:lnTo>
                    <a:pt x="1824262" y="5020"/>
                  </a:lnTo>
                  <a:lnTo>
                    <a:pt x="1693957" y="18422"/>
                  </a:lnTo>
                  <a:lnTo>
                    <a:pt x="1563653" y="18481"/>
                  </a:lnTo>
                  <a:lnTo>
                    <a:pt x="1433348" y="5931"/>
                  </a:lnTo>
                  <a:lnTo>
                    <a:pt x="1303044" y="13295"/>
                  </a:lnTo>
                  <a:lnTo>
                    <a:pt x="1172739" y="46859"/>
                  </a:lnTo>
                  <a:lnTo>
                    <a:pt x="1042435" y="71317"/>
                  </a:lnTo>
                  <a:lnTo>
                    <a:pt x="912131" y="91962"/>
                  </a:lnTo>
                  <a:lnTo>
                    <a:pt x="781826" y="58777"/>
                  </a:lnTo>
                  <a:lnTo>
                    <a:pt x="651522" y="106367"/>
                  </a:lnTo>
                  <a:lnTo>
                    <a:pt x="521217" y="174806"/>
                  </a:lnTo>
                  <a:lnTo>
                    <a:pt x="390913" y="256037"/>
                  </a:lnTo>
                  <a:lnTo>
                    <a:pt x="260608" y="428017"/>
                  </a:lnTo>
                  <a:lnTo>
                    <a:pt x="130304" y="510433"/>
                  </a:lnTo>
                  <a:lnTo>
                    <a:pt x="0" y="497351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46497" y="1722339"/>
              <a:ext cx="5733394" cy="0"/>
            </a:xfrm>
            <a:custGeom>
              <a:avLst/>
              <a:pathLst>
                <a:path w="5733394" h="0">
                  <a:moveTo>
                    <a:pt x="0" y="0"/>
                  </a:moveTo>
                  <a:lnTo>
                    <a:pt x="130304" y="0"/>
                  </a:lnTo>
                  <a:lnTo>
                    <a:pt x="260608" y="0"/>
                  </a:lnTo>
                  <a:lnTo>
                    <a:pt x="390913" y="0"/>
                  </a:lnTo>
                  <a:lnTo>
                    <a:pt x="521217" y="0"/>
                  </a:lnTo>
                  <a:lnTo>
                    <a:pt x="651522" y="0"/>
                  </a:lnTo>
                  <a:lnTo>
                    <a:pt x="781826" y="0"/>
                  </a:lnTo>
                  <a:lnTo>
                    <a:pt x="912131" y="0"/>
                  </a:lnTo>
                  <a:lnTo>
                    <a:pt x="1042435" y="0"/>
                  </a:lnTo>
                  <a:lnTo>
                    <a:pt x="1172739" y="0"/>
                  </a:lnTo>
                  <a:lnTo>
                    <a:pt x="1303044" y="0"/>
                  </a:lnTo>
                  <a:lnTo>
                    <a:pt x="1433348" y="0"/>
                  </a:lnTo>
                  <a:lnTo>
                    <a:pt x="1563653" y="0"/>
                  </a:lnTo>
                  <a:lnTo>
                    <a:pt x="1693957" y="0"/>
                  </a:lnTo>
                  <a:lnTo>
                    <a:pt x="1824262" y="0"/>
                  </a:lnTo>
                  <a:lnTo>
                    <a:pt x="1954566" y="0"/>
                  </a:lnTo>
                  <a:lnTo>
                    <a:pt x="2084870" y="0"/>
                  </a:lnTo>
                  <a:lnTo>
                    <a:pt x="2215175" y="0"/>
                  </a:lnTo>
                  <a:lnTo>
                    <a:pt x="2345479" y="0"/>
                  </a:lnTo>
                  <a:lnTo>
                    <a:pt x="2475784" y="0"/>
                  </a:lnTo>
                  <a:lnTo>
                    <a:pt x="2606088" y="0"/>
                  </a:lnTo>
                  <a:lnTo>
                    <a:pt x="2736393" y="0"/>
                  </a:lnTo>
                  <a:lnTo>
                    <a:pt x="2866697" y="0"/>
                  </a:lnTo>
                  <a:lnTo>
                    <a:pt x="2997001" y="0"/>
                  </a:lnTo>
                  <a:lnTo>
                    <a:pt x="3127306" y="0"/>
                  </a:lnTo>
                  <a:lnTo>
                    <a:pt x="3257610" y="0"/>
                  </a:lnTo>
                  <a:lnTo>
                    <a:pt x="3387915" y="0"/>
                  </a:lnTo>
                  <a:lnTo>
                    <a:pt x="3518219" y="0"/>
                  </a:lnTo>
                  <a:lnTo>
                    <a:pt x="3648524" y="0"/>
                  </a:lnTo>
                  <a:lnTo>
                    <a:pt x="3778828" y="0"/>
                  </a:lnTo>
                  <a:lnTo>
                    <a:pt x="3909132" y="0"/>
                  </a:lnTo>
                  <a:lnTo>
                    <a:pt x="4039437" y="0"/>
                  </a:lnTo>
                  <a:lnTo>
                    <a:pt x="4169741" y="0"/>
                  </a:lnTo>
                  <a:lnTo>
                    <a:pt x="4300046" y="0"/>
                  </a:lnTo>
                  <a:lnTo>
                    <a:pt x="4430350" y="0"/>
                  </a:lnTo>
                  <a:lnTo>
                    <a:pt x="4560655" y="0"/>
                  </a:lnTo>
                  <a:lnTo>
                    <a:pt x="4690959" y="0"/>
                  </a:lnTo>
                  <a:lnTo>
                    <a:pt x="4821263" y="0"/>
                  </a:lnTo>
                  <a:lnTo>
                    <a:pt x="4951568" y="0"/>
                  </a:lnTo>
                  <a:lnTo>
                    <a:pt x="5081872" y="0"/>
                  </a:lnTo>
                  <a:lnTo>
                    <a:pt x="5212177" y="0"/>
                  </a:lnTo>
                  <a:lnTo>
                    <a:pt x="5342481" y="0"/>
                  </a:lnTo>
                  <a:lnTo>
                    <a:pt x="5472786" y="0"/>
                  </a:lnTo>
                  <a:lnTo>
                    <a:pt x="5603090" y="0"/>
                  </a:lnTo>
                  <a:lnTo>
                    <a:pt x="5733394" y="0"/>
                  </a:lnTo>
                  <a:lnTo>
                    <a:pt x="573339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46497" y="1722339"/>
              <a:ext cx="5733394" cy="791702"/>
            </a:xfrm>
            <a:custGeom>
              <a:avLst/>
              <a:pathLst>
                <a:path w="5733394" h="791702">
                  <a:moveTo>
                    <a:pt x="0" y="497351"/>
                  </a:moveTo>
                  <a:lnTo>
                    <a:pt x="130304" y="510433"/>
                  </a:lnTo>
                  <a:lnTo>
                    <a:pt x="260608" y="428017"/>
                  </a:lnTo>
                  <a:lnTo>
                    <a:pt x="390913" y="256037"/>
                  </a:lnTo>
                  <a:lnTo>
                    <a:pt x="521217" y="174806"/>
                  </a:lnTo>
                  <a:lnTo>
                    <a:pt x="651522" y="106367"/>
                  </a:lnTo>
                  <a:lnTo>
                    <a:pt x="781826" y="58777"/>
                  </a:lnTo>
                  <a:lnTo>
                    <a:pt x="912131" y="91962"/>
                  </a:lnTo>
                  <a:lnTo>
                    <a:pt x="1042435" y="71317"/>
                  </a:lnTo>
                  <a:lnTo>
                    <a:pt x="1172739" y="46859"/>
                  </a:lnTo>
                  <a:lnTo>
                    <a:pt x="1303044" y="13295"/>
                  </a:lnTo>
                  <a:lnTo>
                    <a:pt x="1433348" y="5931"/>
                  </a:lnTo>
                  <a:lnTo>
                    <a:pt x="1563653" y="18481"/>
                  </a:lnTo>
                  <a:lnTo>
                    <a:pt x="1693957" y="18422"/>
                  </a:lnTo>
                  <a:lnTo>
                    <a:pt x="1824262" y="5020"/>
                  </a:lnTo>
                  <a:lnTo>
                    <a:pt x="1954566" y="5015"/>
                  </a:lnTo>
                  <a:lnTo>
                    <a:pt x="2084870" y="3305"/>
                  </a:lnTo>
                  <a:lnTo>
                    <a:pt x="2215175" y="0"/>
                  </a:lnTo>
                  <a:lnTo>
                    <a:pt x="2345479" y="0"/>
                  </a:lnTo>
                  <a:lnTo>
                    <a:pt x="2475784" y="0"/>
                  </a:lnTo>
                  <a:lnTo>
                    <a:pt x="2606088" y="5510"/>
                  </a:lnTo>
                  <a:lnTo>
                    <a:pt x="2736393" y="0"/>
                  </a:lnTo>
                  <a:lnTo>
                    <a:pt x="2866697" y="0"/>
                  </a:lnTo>
                  <a:lnTo>
                    <a:pt x="2997001" y="2712"/>
                  </a:lnTo>
                  <a:lnTo>
                    <a:pt x="3127306" y="0"/>
                  </a:lnTo>
                  <a:lnTo>
                    <a:pt x="3257610" y="0"/>
                  </a:lnTo>
                  <a:lnTo>
                    <a:pt x="3387915" y="0"/>
                  </a:lnTo>
                  <a:lnTo>
                    <a:pt x="3518219" y="1880"/>
                  </a:lnTo>
                  <a:lnTo>
                    <a:pt x="3648524" y="845"/>
                  </a:lnTo>
                  <a:lnTo>
                    <a:pt x="3778828" y="0"/>
                  </a:lnTo>
                  <a:lnTo>
                    <a:pt x="3909132" y="0"/>
                  </a:lnTo>
                  <a:lnTo>
                    <a:pt x="4039437" y="987"/>
                  </a:lnTo>
                  <a:lnTo>
                    <a:pt x="4169741" y="0"/>
                  </a:lnTo>
                  <a:lnTo>
                    <a:pt x="4300046" y="0"/>
                  </a:lnTo>
                  <a:lnTo>
                    <a:pt x="4430350" y="453"/>
                  </a:lnTo>
                  <a:lnTo>
                    <a:pt x="4560655" y="325"/>
                  </a:lnTo>
                  <a:lnTo>
                    <a:pt x="4690959" y="0"/>
                  </a:lnTo>
                  <a:lnTo>
                    <a:pt x="4821263" y="0"/>
                  </a:lnTo>
                  <a:lnTo>
                    <a:pt x="4951568" y="0"/>
                  </a:lnTo>
                  <a:lnTo>
                    <a:pt x="5081872" y="0"/>
                  </a:lnTo>
                  <a:lnTo>
                    <a:pt x="5212177" y="0"/>
                  </a:lnTo>
                  <a:lnTo>
                    <a:pt x="5342481" y="0"/>
                  </a:lnTo>
                  <a:lnTo>
                    <a:pt x="5472786" y="0"/>
                  </a:lnTo>
                  <a:lnTo>
                    <a:pt x="5603090" y="0"/>
                  </a:lnTo>
                  <a:lnTo>
                    <a:pt x="5733394" y="0"/>
                  </a:lnTo>
                  <a:lnTo>
                    <a:pt x="5603090" y="0"/>
                  </a:lnTo>
                  <a:lnTo>
                    <a:pt x="5472786" y="0"/>
                  </a:lnTo>
                  <a:lnTo>
                    <a:pt x="5342481" y="0"/>
                  </a:lnTo>
                  <a:lnTo>
                    <a:pt x="5212177" y="0"/>
                  </a:lnTo>
                  <a:lnTo>
                    <a:pt x="5081872" y="0"/>
                  </a:lnTo>
                  <a:lnTo>
                    <a:pt x="4951568" y="0"/>
                  </a:lnTo>
                  <a:lnTo>
                    <a:pt x="4821263" y="0"/>
                  </a:lnTo>
                  <a:lnTo>
                    <a:pt x="4690959" y="0"/>
                  </a:lnTo>
                  <a:lnTo>
                    <a:pt x="4560655" y="325"/>
                  </a:lnTo>
                  <a:lnTo>
                    <a:pt x="4430350" y="907"/>
                  </a:lnTo>
                  <a:lnTo>
                    <a:pt x="4300046" y="0"/>
                  </a:lnTo>
                  <a:lnTo>
                    <a:pt x="4169741" y="0"/>
                  </a:lnTo>
                  <a:lnTo>
                    <a:pt x="4039437" y="987"/>
                  </a:lnTo>
                  <a:lnTo>
                    <a:pt x="3909132" y="0"/>
                  </a:lnTo>
                  <a:lnTo>
                    <a:pt x="3778828" y="0"/>
                  </a:lnTo>
                  <a:lnTo>
                    <a:pt x="3648524" y="845"/>
                  </a:lnTo>
                  <a:lnTo>
                    <a:pt x="3518219" y="1880"/>
                  </a:lnTo>
                  <a:lnTo>
                    <a:pt x="3387915" y="0"/>
                  </a:lnTo>
                  <a:lnTo>
                    <a:pt x="3257610" y="0"/>
                  </a:lnTo>
                  <a:lnTo>
                    <a:pt x="3127306" y="0"/>
                  </a:lnTo>
                  <a:lnTo>
                    <a:pt x="2997001" y="5425"/>
                  </a:lnTo>
                  <a:lnTo>
                    <a:pt x="2866697" y="0"/>
                  </a:lnTo>
                  <a:lnTo>
                    <a:pt x="2736393" y="0"/>
                  </a:lnTo>
                  <a:lnTo>
                    <a:pt x="2606088" y="5510"/>
                  </a:lnTo>
                  <a:lnTo>
                    <a:pt x="2475784" y="7412"/>
                  </a:lnTo>
                  <a:lnTo>
                    <a:pt x="2345479" y="0"/>
                  </a:lnTo>
                  <a:lnTo>
                    <a:pt x="2215175" y="27360"/>
                  </a:lnTo>
                  <a:lnTo>
                    <a:pt x="2084870" y="19830"/>
                  </a:lnTo>
                  <a:lnTo>
                    <a:pt x="1954566" y="35109"/>
                  </a:lnTo>
                  <a:lnTo>
                    <a:pt x="1824262" y="32632"/>
                  </a:lnTo>
                  <a:lnTo>
                    <a:pt x="1693957" y="70004"/>
                  </a:lnTo>
                  <a:lnTo>
                    <a:pt x="1563653" y="32342"/>
                  </a:lnTo>
                  <a:lnTo>
                    <a:pt x="1433348" y="29656"/>
                  </a:lnTo>
                  <a:lnTo>
                    <a:pt x="1303044" y="15510"/>
                  </a:lnTo>
                  <a:lnTo>
                    <a:pt x="1172739" y="65950"/>
                  </a:lnTo>
                  <a:lnTo>
                    <a:pt x="1042435" y="112680"/>
                  </a:lnTo>
                  <a:lnTo>
                    <a:pt x="912131" y="131541"/>
                  </a:lnTo>
                  <a:lnTo>
                    <a:pt x="781826" y="85322"/>
                  </a:lnTo>
                  <a:lnTo>
                    <a:pt x="651522" y="128998"/>
                  </a:lnTo>
                  <a:lnTo>
                    <a:pt x="521217" y="215301"/>
                  </a:lnTo>
                  <a:lnTo>
                    <a:pt x="390913" y="303306"/>
                  </a:lnTo>
                  <a:lnTo>
                    <a:pt x="260608" y="472362"/>
                  </a:lnTo>
                  <a:lnTo>
                    <a:pt x="130304" y="534906"/>
                  </a:lnTo>
                  <a:lnTo>
                    <a:pt x="0" y="791702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46497" y="1722339"/>
              <a:ext cx="5733394" cy="510433"/>
            </a:xfrm>
            <a:custGeom>
              <a:avLst/>
              <a:pathLst>
                <a:path w="5733394" h="510433">
                  <a:moveTo>
                    <a:pt x="0" y="497351"/>
                  </a:moveTo>
                  <a:lnTo>
                    <a:pt x="130304" y="510433"/>
                  </a:lnTo>
                  <a:lnTo>
                    <a:pt x="260608" y="428017"/>
                  </a:lnTo>
                  <a:lnTo>
                    <a:pt x="390913" y="256037"/>
                  </a:lnTo>
                  <a:lnTo>
                    <a:pt x="521217" y="174806"/>
                  </a:lnTo>
                  <a:lnTo>
                    <a:pt x="651522" y="106367"/>
                  </a:lnTo>
                  <a:lnTo>
                    <a:pt x="781826" y="58777"/>
                  </a:lnTo>
                  <a:lnTo>
                    <a:pt x="912131" y="91962"/>
                  </a:lnTo>
                  <a:lnTo>
                    <a:pt x="1042435" y="71317"/>
                  </a:lnTo>
                  <a:lnTo>
                    <a:pt x="1172739" y="46859"/>
                  </a:lnTo>
                  <a:lnTo>
                    <a:pt x="1303044" y="13295"/>
                  </a:lnTo>
                  <a:lnTo>
                    <a:pt x="1433348" y="5931"/>
                  </a:lnTo>
                  <a:lnTo>
                    <a:pt x="1563653" y="18481"/>
                  </a:lnTo>
                  <a:lnTo>
                    <a:pt x="1693957" y="18422"/>
                  </a:lnTo>
                  <a:lnTo>
                    <a:pt x="1824262" y="5020"/>
                  </a:lnTo>
                  <a:lnTo>
                    <a:pt x="1954566" y="5015"/>
                  </a:lnTo>
                  <a:lnTo>
                    <a:pt x="2084870" y="3305"/>
                  </a:lnTo>
                  <a:lnTo>
                    <a:pt x="2215175" y="0"/>
                  </a:lnTo>
                  <a:lnTo>
                    <a:pt x="2345479" y="0"/>
                  </a:lnTo>
                  <a:lnTo>
                    <a:pt x="2475784" y="0"/>
                  </a:lnTo>
                  <a:lnTo>
                    <a:pt x="2606088" y="5510"/>
                  </a:lnTo>
                  <a:lnTo>
                    <a:pt x="2736393" y="0"/>
                  </a:lnTo>
                  <a:lnTo>
                    <a:pt x="2866697" y="0"/>
                  </a:lnTo>
                  <a:lnTo>
                    <a:pt x="2997001" y="2712"/>
                  </a:lnTo>
                  <a:lnTo>
                    <a:pt x="3127306" y="0"/>
                  </a:lnTo>
                  <a:lnTo>
                    <a:pt x="3257610" y="0"/>
                  </a:lnTo>
                  <a:lnTo>
                    <a:pt x="3387915" y="0"/>
                  </a:lnTo>
                  <a:lnTo>
                    <a:pt x="3518219" y="1880"/>
                  </a:lnTo>
                  <a:lnTo>
                    <a:pt x="3648524" y="845"/>
                  </a:lnTo>
                  <a:lnTo>
                    <a:pt x="3778828" y="0"/>
                  </a:lnTo>
                  <a:lnTo>
                    <a:pt x="3909132" y="0"/>
                  </a:lnTo>
                  <a:lnTo>
                    <a:pt x="4039437" y="987"/>
                  </a:lnTo>
                  <a:lnTo>
                    <a:pt x="4169741" y="0"/>
                  </a:lnTo>
                  <a:lnTo>
                    <a:pt x="4300046" y="0"/>
                  </a:lnTo>
                  <a:lnTo>
                    <a:pt x="4430350" y="453"/>
                  </a:lnTo>
                  <a:lnTo>
                    <a:pt x="4560655" y="325"/>
                  </a:lnTo>
                  <a:lnTo>
                    <a:pt x="4690959" y="0"/>
                  </a:lnTo>
                  <a:lnTo>
                    <a:pt x="4821263" y="0"/>
                  </a:lnTo>
                  <a:lnTo>
                    <a:pt x="4951568" y="0"/>
                  </a:lnTo>
                  <a:lnTo>
                    <a:pt x="5081872" y="0"/>
                  </a:lnTo>
                  <a:lnTo>
                    <a:pt x="5212177" y="0"/>
                  </a:lnTo>
                  <a:lnTo>
                    <a:pt x="5342481" y="0"/>
                  </a:lnTo>
                  <a:lnTo>
                    <a:pt x="5472786" y="0"/>
                  </a:lnTo>
                  <a:lnTo>
                    <a:pt x="5603090" y="0"/>
                  </a:lnTo>
                  <a:lnTo>
                    <a:pt x="5733394" y="0"/>
                  </a:lnTo>
                  <a:lnTo>
                    <a:pt x="573339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46497" y="1722339"/>
              <a:ext cx="5733394" cy="1116503"/>
            </a:xfrm>
            <a:custGeom>
              <a:avLst/>
              <a:pathLst>
                <a:path w="5733394" h="1116503">
                  <a:moveTo>
                    <a:pt x="0" y="791702"/>
                  </a:moveTo>
                  <a:lnTo>
                    <a:pt x="130304" y="534906"/>
                  </a:lnTo>
                  <a:lnTo>
                    <a:pt x="260608" y="472362"/>
                  </a:lnTo>
                  <a:lnTo>
                    <a:pt x="390913" y="303306"/>
                  </a:lnTo>
                  <a:lnTo>
                    <a:pt x="521217" y="215301"/>
                  </a:lnTo>
                  <a:lnTo>
                    <a:pt x="651522" y="128998"/>
                  </a:lnTo>
                  <a:lnTo>
                    <a:pt x="781826" y="85322"/>
                  </a:lnTo>
                  <a:lnTo>
                    <a:pt x="912131" y="131541"/>
                  </a:lnTo>
                  <a:lnTo>
                    <a:pt x="1042435" y="112680"/>
                  </a:lnTo>
                  <a:lnTo>
                    <a:pt x="1172739" y="65950"/>
                  </a:lnTo>
                  <a:lnTo>
                    <a:pt x="1303044" y="15510"/>
                  </a:lnTo>
                  <a:lnTo>
                    <a:pt x="1433348" y="29656"/>
                  </a:lnTo>
                  <a:lnTo>
                    <a:pt x="1563653" y="32342"/>
                  </a:lnTo>
                  <a:lnTo>
                    <a:pt x="1693957" y="70004"/>
                  </a:lnTo>
                  <a:lnTo>
                    <a:pt x="1824262" y="32632"/>
                  </a:lnTo>
                  <a:lnTo>
                    <a:pt x="1954566" y="35109"/>
                  </a:lnTo>
                  <a:lnTo>
                    <a:pt x="2084870" y="19830"/>
                  </a:lnTo>
                  <a:lnTo>
                    <a:pt x="2215175" y="27360"/>
                  </a:lnTo>
                  <a:lnTo>
                    <a:pt x="2345479" y="0"/>
                  </a:lnTo>
                  <a:lnTo>
                    <a:pt x="2475784" y="7412"/>
                  </a:lnTo>
                  <a:lnTo>
                    <a:pt x="2606088" y="5510"/>
                  </a:lnTo>
                  <a:lnTo>
                    <a:pt x="2736393" y="0"/>
                  </a:lnTo>
                  <a:lnTo>
                    <a:pt x="2866697" y="0"/>
                  </a:lnTo>
                  <a:lnTo>
                    <a:pt x="2997001" y="5425"/>
                  </a:lnTo>
                  <a:lnTo>
                    <a:pt x="3127306" y="0"/>
                  </a:lnTo>
                  <a:lnTo>
                    <a:pt x="3257610" y="0"/>
                  </a:lnTo>
                  <a:lnTo>
                    <a:pt x="3387915" y="0"/>
                  </a:lnTo>
                  <a:lnTo>
                    <a:pt x="3518219" y="1880"/>
                  </a:lnTo>
                  <a:lnTo>
                    <a:pt x="3648524" y="845"/>
                  </a:lnTo>
                  <a:lnTo>
                    <a:pt x="3778828" y="0"/>
                  </a:lnTo>
                  <a:lnTo>
                    <a:pt x="3909132" y="0"/>
                  </a:lnTo>
                  <a:lnTo>
                    <a:pt x="4039437" y="987"/>
                  </a:lnTo>
                  <a:lnTo>
                    <a:pt x="4169741" y="0"/>
                  </a:lnTo>
                  <a:lnTo>
                    <a:pt x="4300046" y="0"/>
                  </a:lnTo>
                  <a:lnTo>
                    <a:pt x="4430350" y="907"/>
                  </a:lnTo>
                  <a:lnTo>
                    <a:pt x="4560655" y="325"/>
                  </a:lnTo>
                  <a:lnTo>
                    <a:pt x="4690959" y="0"/>
                  </a:lnTo>
                  <a:lnTo>
                    <a:pt x="4821263" y="0"/>
                  </a:lnTo>
                  <a:lnTo>
                    <a:pt x="4951568" y="0"/>
                  </a:lnTo>
                  <a:lnTo>
                    <a:pt x="5081872" y="0"/>
                  </a:lnTo>
                  <a:lnTo>
                    <a:pt x="5212177" y="0"/>
                  </a:lnTo>
                  <a:lnTo>
                    <a:pt x="5342481" y="0"/>
                  </a:lnTo>
                  <a:lnTo>
                    <a:pt x="5472786" y="0"/>
                  </a:lnTo>
                  <a:lnTo>
                    <a:pt x="5603090" y="0"/>
                  </a:lnTo>
                  <a:lnTo>
                    <a:pt x="5733394" y="0"/>
                  </a:lnTo>
                  <a:lnTo>
                    <a:pt x="5603090" y="0"/>
                  </a:lnTo>
                  <a:lnTo>
                    <a:pt x="5472786" y="0"/>
                  </a:lnTo>
                  <a:lnTo>
                    <a:pt x="5342481" y="0"/>
                  </a:lnTo>
                  <a:lnTo>
                    <a:pt x="5212177" y="0"/>
                  </a:lnTo>
                  <a:lnTo>
                    <a:pt x="5081872" y="0"/>
                  </a:lnTo>
                  <a:lnTo>
                    <a:pt x="4951568" y="0"/>
                  </a:lnTo>
                  <a:lnTo>
                    <a:pt x="4821263" y="0"/>
                  </a:lnTo>
                  <a:lnTo>
                    <a:pt x="4690959" y="0"/>
                  </a:lnTo>
                  <a:lnTo>
                    <a:pt x="4560655" y="325"/>
                  </a:lnTo>
                  <a:lnTo>
                    <a:pt x="4430350" y="907"/>
                  </a:lnTo>
                  <a:lnTo>
                    <a:pt x="4300046" y="0"/>
                  </a:lnTo>
                  <a:lnTo>
                    <a:pt x="4169741" y="0"/>
                  </a:lnTo>
                  <a:lnTo>
                    <a:pt x="4039437" y="987"/>
                  </a:lnTo>
                  <a:lnTo>
                    <a:pt x="3909132" y="0"/>
                  </a:lnTo>
                  <a:lnTo>
                    <a:pt x="3778828" y="0"/>
                  </a:lnTo>
                  <a:lnTo>
                    <a:pt x="3648524" y="845"/>
                  </a:lnTo>
                  <a:lnTo>
                    <a:pt x="3518219" y="1880"/>
                  </a:lnTo>
                  <a:lnTo>
                    <a:pt x="3387915" y="1442"/>
                  </a:lnTo>
                  <a:lnTo>
                    <a:pt x="3257610" y="0"/>
                  </a:lnTo>
                  <a:lnTo>
                    <a:pt x="3127306" y="0"/>
                  </a:lnTo>
                  <a:lnTo>
                    <a:pt x="2997001" y="5425"/>
                  </a:lnTo>
                  <a:lnTo>
                    <a:pt x="2866697" y="3763"/>
                  </a:lnTo>
                  <a:lnTo>
                    <a:pt x="2736393" y="0"/>
                  </a:lnTo>
                  <a:lnTo>
                    <a:pt x="2606088" y="5510"/>
                  </a:lnTo>
                  <a:lnTo>
                    <a:pt x="2475784" y="7412"/>
                  </a:lnTo>
                  <a:lnTo>
                    <a:pt x="2345479" y="0"/>
                  </a:lnTo>
                  <a:lnTo>
                    <a:pt x="2215175" y="32833"/>
                  </a:lnTo>
                  <a:lnTo>
                    <a:pt x="2084870" y="23136"/>
                  </a:lnTo>
                  <a:lnTo>
                    <a:pt x="1954566" y="36781"/>
                  </a:lnTo>
                  <a:lnTo>
                    <a:pt x="1824262" y="35142"/>
                  </a:lnTo>
                  <a:lnTo>
                    <a:pt x="1693957" y="77373"/>
                  </a:lnTo>
                  <a:lnTo>
                    <a:pt x="1563653" y="36963"/>
                  </a:lnTo>
                  <a:lnTo>
                    <a:pt x="1433348" y="38552"/>
                  </a:lnTo>
                  <a:lnTo>
                    <a:pt x="1303044" y="22158"/>
                  </a:lnTo>
                  <a:lnTo>
                    <a:pt x="1172739" y="79834"/>
                  </a:lnTo>
                  <a:lnTo>
                    <a:pt x="1042435" y="148339"/>
                  </a:lnTo>
                  <a:lnTo>
                    <a:pt x="912131" y="203714"/>
                  </a:lnTo>
                  <a:lnTo>
                    <a:pt x="781826" y="210462"/>
                  </a:lnTo>
                  <a:lnTo>
                    <a:pt x="651522" y="242155"/>
                  </a:lnTo>
                  <a:lnTo>
                    <a:pt x="521217" y="399556"/>
                  </a:lnTo>
                  <a:lnTo>
                    <a:pt x="390913" y="601886"/>
                  </a:lnTo>
                  <a:lnTo>
                    <a:pt x="260608" y="1025700"/>
                  </a:lnTo>
                  <a:lnTo>
                    <a:pt x="130304" y="1038348"/>
                  </a:lnTo>
                  <a:lnTo>
                    <a:pt x="0" y="1116503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46497" y="1722339"/>
              <a:ext cx="5733394" cy="791702"/>
            </a:xfrm>
            <a:custGeom>
              <a:avLst/>
              <a:pathLst>
                <a:path w="5733394" h="791702">
                  <a:moveTo>
                    <a:pt x="0" y="791702"/>
                  </a:moveTo>
                  <a:lnTo>
                    <a:pt x="130304" y="534906"/>
                  </a:lnTo>
                  <a:lnTo>
                    <a:pt x="260608" y="472362"/>
                  </a:lnTo>
                  <a:lnTo>
                    <a:pt x="390913" y="303306"/>
                  </a:lnTo>
                  <a:lnTo>
                    <a:pt x="521217" y="215301"/>
                  </a:lnTo>
                  <a:lnTo>
                    <a:pt x="651522" y="128998"/>
                  </a:lnTo>
                  <a:lnTo>
                    <a:pt x="781826" y="85322"/>
                  </a:lnTo>
                  <a:lnTo>
                    <a:pt x="912131" y="131541"/>
                  </a:lnTo>
                  <a:lnTo>
                    <a:pt x="1042435" y="112680"/>
                  </a:lnTo>
                  <a:lnTo>
                    <a:pt x="1172739" y="65950"/>
                  </a:lnTo>
                  <a:lnTo>
                    <a:pt x="1303044" y="15510"/>
                  </a:lnTo>
                  <a:lnTo>
                    <a:pt x="1433348" y="29656"/>
                  </a:lnTo>
                  <a:lnTo>
                    <a:pt x="1563653" y="32342"/>
                  </a:lnTo>
                  <a:lnTo>
                    <a:pt x="1693957" y="70004"/>
                  </a:lnTo>
                  <a:lnTo>
                    <a:pt x="1824262" y="32632"/>
                  </a:lnTo>
                  <a:lnTo>
                    <a:pt x="1954566" y="35109"/>
                  </a:lnTo>
                  <a:lnTo>
                    <a:pt x="2084870" y="19830"/>
                  </a:lnTo>
                  <a:lnTo>
                    <a:pt x="2215175" y="27360"/>
                  </a:lnTo>
                  <a:lnTo>
                    <a:pt x="2345479" y="0"/>
                  </a:lnTo>
                  <a:lnTo>
                    <a:pt x="2475784" y="7412"/>
                  </a:lnTo>
                  <a:lnTo>
                    <a:pt x="2606088" y="5510"/>
                  </a:lnTo>
                  <a:lnTo>
                    <a:pt x="2736393" y="0"/>
                  </a:lnTo>
                  <a:lnTo>
                    <a:pt x="2866697" y="0"/>
                  </a:lnTo>
                  <a:lnTo>
                    <a:pt x="2997001" y="5425"/>
                  </a:lnTo>
                  <a:lnTo>
                    <a:pt x="3127306" y="0"/>
                  </a:lnTo>
                  <a:lnTo>
                    <a:pt x="3257610" y="0"/>
                  </a:lnTo>
                  <a:lnTo>
                    <a:pt x="3387915" y="0"/>
                  </a:lnTo>
                  <a:lnTo>
                    <a:pt x="3518219" y="1880"/>
                  </a:lnTo>
                  <a:lnTo>
                    <a:pt x="3648524" y="845"/>
                  </a:lnTo>
                  <a:lnTo>
                    <a:pt x="3778828" y="0"/>
                  </a:lnTo>
                  <a:lnTo>
                    <a:pt x="3909132" y="0"/>
                  </a:lnTo>
                  <a:lnTo>
                    <a:pt x="4039437" y="987"/>
                  </a:lnTo>
                  <a:lnTo>
                    <a:pt x="4169741" y="0"/>
                  </a:lnTo>
                  <a:lnTo>
                    <a:pt x="4300046" y="0"/>
                  </a:lnTo>
                  <a:lnTo>
                    <a:pt x="4430350" y="907"/>
                  </a:lnTo>
                  <a:lnTo>
                    <a:pt x="4560655" y="325"/>
                  </a:lnTo>
                  <a:lnTo>
                    <a:pt x="4690959" y="0"/>
                  </a:lnTo>
                  <a:lnTo>
                    <a:pt x="4821263" y="0"/>
                  </a:lnTo>
                  <a:lnTo>
                    <a:pt x="4951568" y="0"/>
                  </a:lnTo>
                  <a:lnTo>
                    <a:pt x="5081872" y="0"/>
                  </a:lnTo>
                  <a:lnTo>
                    <a:pt x="5212177" y="0"/>
                  </a:lnTo>
                  <a:lnTo>
                    <a:pt x="5342481" y="0"/>
                  </a:lnTo>
                  <a:lnTo>
                    <a:pt x="5472786" y="0"/>
                  </a:lnTo>
                  <a:lnTo>
                    <a:pt x="5603090" y="0"/>
                  </a:lnTo>
                  <a:lnTo>
                    <a:pt x="5733394" y="0"/>
                  </a:lnTo>
                  <a:lnTo>
                    <a:pt x="573339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46497" y="1722339"/>
              <a:ext cx="5733394" cy="1355389"/>
            </a:xfrm>
            <a:custGeom>
              <a:avLst/>
              <a:pathLst>
                <a:path w="5733394" h="1355389">
                  <a:moveTo>
                    <a:pt x="0" y="1116503"/>
                  </a:moveTo>
                  <a:lnTo>
                    <a:pt x="130304" y="1038348"/>
                  </a:lnTo>
                  <a:lnTo>
                    <a:pt x="260608" y="1025700"/>
                  </a:lnTo>
                  <a:lnTo>
                    <a:pt x="390913" y="601886"/>
                  </a:lnTo>
                  <a:lnTo>
                    <a:pt x="521217" y="399556"/>
                  </a:lnTo>
                  <a:lnTo>
                    <a:pt x="651522" y="242155"/>
                  </a:lnTo>
                  <a:lnTo>
                    <a:pt x="781826" y="210462"/>
                  </a:lnTo>
                  <a:lnTo>
                    <a:pt x="912131" y="203714"/>
                  </a:lnTo>
                  <a:lnTo>
                    <a:pt x="1042435" y="148339"/>
                  </a:lnTo>
                  <a:lnTo>
                    <a:pt x="1172739" y="79834"/>
                  </a:lnTo>
                  <a:lnTo>
                    <a:pt x="1303044" y="22158"/>
                  </a:lnTo>
                  <a:lnTo>
                    <a:pt x="1433348" y="38552"/>
                  </a:lnTo>
                  <a:lnTo>
                    <a:pt x="1563653" y="36963"/>
                  </a:lnTo>
                  <a:lnTo>
                    <a:pt x="1693957" y="77373"/>
                  </a:lnTo>
                  <a:lnTo>
                    <a:pt x="1824262" y="35142"/>
                  </a:lnTo>
                  <a:lnTo>
                    <a:pt x="1954566" y="36781"/>
                  </a:lnTo>
                  <a:lnTo>
                    <a:pt x="2084870" y="23136"/>
                  </a:lnTo>
                  <a:lnTo>
                    <a:pt x="2215175" y="32833"/>
                  </a:lnTo>
                  <a:lnTo>
                    <a:pt x="2345479" y="0"/>
                  </a:lnTo>
                  <a:lnTo>
                    <a:pt x="2475784" y="7412"/>
                  </a:lnTo>
                  <a:lnTo>
                    <a:pt x="2606088" y="5510"/>
                  </a:lnTo>
                  <a:lnTo>
                    <a:pt x="2736393" y="0"/>
                  </a:lnTo>
                  <a:lnTo>
                    <a:pt x="2866697" y="3763"/>
                  </a:lnTo>
                  <a:lnTo>
                    <a:pt x="2997001" y="5425"/>
                  </a:lnTo>
                  <a:lnTo>
                    <a:pt x="3127306" y="0"/>
                  </a:lnTo>
                  <a:lnTo>
                    <a:pt x="3257610" y="0"/>
                  </a:lnTo>
                  <a:lnTo>
                    <a:pt x="3387915" y="1442"/>
                  </a:lnTo>
                  <a:lnTo>
                    <a:pt x="3518219" y="1880"/>
                  </a:lnTo>
                  <a:lnTo>
                    <a:pt x="3648524" y="845"/>
                  </a:lnTo>
                  <a:lnTo>
                    <a:pt x="3778828" y="0"/>
                  </a:lnTo>
                  <a:lnTo>
                    <a:pt x="3909132" y="0"/>
                  </a:lnTo>
                  <a:lnTo>
                    <a:pt x="4039437" y="987"/>
                  </a:lnTo>
                  <a:lnTo>
                    <a:pt x="4169741" y="0"/>
                  </a:lnTo>
                  <a:lnTo>
                    <a:pt x="4300046" y="0"/>
                  </a:lnTo>
                  <a:lnTo>
                    <a:pt x="4430350" y="907"/>
                  </a:lnTo>
                  <a:lnTo>
                    <a:pt x="4560655" y="325"/>
                  </a:lnTo>
                  <a:lnTo>
                    <a:pt x="4690959" y="0"/>
                  </a:lnTo>
                  <a:lnTo>
                    <a:pt x="4821263" y="0"/>
                  </a:lnTo>
                  <a:lnTo>
                    <a:pt x="4951568" y="0"/>
                  </a:lnTo>
                  <a:lnTo>
                    <a:pt x="5081872" y="0"/>
                  </a:lnTo>
                  <a:lnTo>
                    <a:pt x="5212177" y="0"/>
                  </a:lnTo>
                  <a:lnTo>
                    <a:pt x="5342481" y="0"/>
                  </a:lnTo>
                  <a:lnTo>
                    <a:pt x="5472786" y="0"/>
                  </a:lnTo>
                  <a:lnTo>
                    <a:pt x="5603090" y="0"/>
                  </a:lnTo>
                  <a:lnTo>
                    <a:pt x="5733394" y="0"/>
                  </a:lnTo>
                  <a:lnTo>
                    <a:pt x="5603090" y="10101"/>
                  </a:lnTo>
                  <a:lnTo>
                    <a:pt x="5472786" y="16493"/>
                  </a:lnTo>
                  <a:lnTo>
                    <a:pt x="5342481" y="11383"/>
                  </a:lnTo>
                  <a:lnTo>
                    <a:pt x="5212177" y="25822"/>
                  </a:lnTo>
                  <a:lnTo>
                    <a:pt x="5081872" y="23657"/>
                  </a:lnTo>
                  <a:lnTo>
                    <a:pt x="4951568" y="23403"/>
                  </a:lnTo>
                  <a:lnTo>
                    <a:pt x="4821263" y="18713"/>
                  </a:lnTo>
                  <a:lnTo>
                    <a:pt x="4690959" y="36242"/>
                  </a:lnTo>
                  <a:lnTo>
                    <a:pt x="4560655" y="36428"/>
                  </a:lnTo>
                  <a:lnTo>
                    <a:pt x="4430350" y="32667"/>
                  </a:lnTo>
                  <a:lnTo>
                    <a:pt x="4300046" y="28313"/>
                  </a:lnTo>
                  <a:lnTo>
                    <a:pt x="4169741" y="26823"/>
                  </a:lnTo>
                  <a:lnTo>
                    <a:pt x="4039437" y="32580"/>
                  </a:lnTo>
                  <a:lnTo>
                    <a:pt x="3909132" y="107482"/>
                  </a:lnTo>
                  <a:lnTo>
                    <a:pt x="3778828" y="120079"/>
                  </a:lnTo>
                  <a:lnTo>
                    <a:pt x="3648524" y="125082"/>
                  </a:lnTo>
                  <a:lnTo>
                    <a:pt x="3518219" y="90276"/>
                  </a:lnTo>
                  <a:lnTo>
                    <a:pt x="3387915" y="86521"/>
                  </a:lnTo>
                  <a:lnTo>
                    <a:pt x="3257610" y="106187"/>
                  </a:lnTo>
                  <a:lnTo>
                    <a:pt x="3127306" y="109090"/>
                  </a:lnTo>
                  <a:lnTo>
                    <a:pt x="2997001" y="111212"/>
                  </a:lnTo>
                  <a:lnTo>
                    <a:pt x="2866697" y="45165"/>
                  </a:lnTo>
                  <a:lnTo>
                    <a:pt x="2736393" y="67666"/>
                  </a:lnTo>
                  <a:lnTo>
                    <a:pt x="2606088" y="82657"/>
                  </a:lnTo>
                  <a:lnTo>
                    <a:pt x="2475784" y="192719"/>
                  </a:lnTo>
                  <a:lnTo>
                    <a:pt x="2345479" y="0"/>
                  </a:lnTo>
                  <a:lnTo>
                    <a:pt x="2215175" y="60194"/>
                  </a:lnTo>
                  <a:lnTo>
                    <a:pt x="2084870" y="42967"/>
                  </a:lnTo>
                  <a:lnTo>
                    <a:pt x="1954566" y="130407"/>
                  </a:lnTo>
                  <a:lnTo>
                    <a:pt x="1824262" y="120488"/>
                  </a:lnTo>
                  <a:lnTo>
                    <a:pt x="1693957" y="276332"/>
                  </a:lnTo>
                  <a:lnTo>
                    <a:pt x="1563653" y="203298"/>
                  </a:lnTo>
                  <a:lnTo>
                    <a:pt x="1433348" y="281732"/>
                  </a:lnTo>
                  <a:lnTo>
                    <a:pt x="1303044" y="301355"/>
                  </a:lnTo>
                  <a:lnTo>
                    <a:pt x="1172739" y="407848"/>
                  </a:lnTo>
                  <a:lnTo>
                    <a:pt x="1042435" y="466413"/>
                  </a:lnTo>
                  <a:lnTo>
                    <a:pt x="912131" y="494734"/>
                  </a:lnTo>
                  <a:lnTo>
                    <a:pt x="781826" y="574505"/>
                  </a:lnTo>
                  <a:lnTo>
                    <a:pt x="651522" y="636694"/>
                  </a:lnTo>
                  <a:lnTo>
                    <a:pt x="521217" y="824760"/>
                  </a:lnTo>
                  <a:lnTo>
                    <a:pt x="390913" y="974519"/>
                  </a:lnTo>
                  <a:lnTo>
                    <a:pt x="260608" y="1355389"/>
                  </a:lnTo>
                  <a:lnTo>
                    <a:pt x="130304" y="1300557"/>
                  </a:lnTo>
                  <a:lnTo>
                    <a:pt x="0" y="1228153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46497" y="1722339"/>
              <a:ext cx="5733394" cy="1116503"/>
            </a:xfrm>
            <a:custGeom>
              <a:avLst/>
              <a:pathLst>
                <a:path w="5733394" h="1116503">
                  <a:moveTo>
                    <a:pt x="0" y="1116503"/>
                  </a:moveTo>
                  <a:lnTo>
                    <a:pt x="130304" y="1038348"/>
                  </a:lnTo>
                  <a:lnTo>
                    <a:pt x="260608" y="1025700"/>
                  </a:lnTo>
                  <a:lnTo>
                    <a:pt x="390913" y="601886"/>
                  </a:lnTo>
                  <a:lnTo>
                    <a:pt x="521217" y="399556"/>
                  </a:lnTo>
                  <a:lnTo>
                    <a:pt x="651522" y="242155"/>
                  </a:lnTo>
                  <a:lnTo>
                    <a:pt x="781826" y="210462"/>
                  </a:lnTo>
                  <a:lnTo>
                    <a:pt x="912131" y="203714"/>
                  </a:lnTo>
                  <a:lnTo>
                    <a:pt x="1042435" y="148339"/>
                  </a:lnTo>
                  <a:lnTo>
                    <a:pt x="1172739" y="79834"/>
                  </a:lnTo>
                  <a:lnTo>
                    <a:pt x="1303044" y="22158"/>
                  </a:lnTo>
                  <a:lnTo>
                    <a:pt x="1433348" y="38552"/>
                  </a:lnTo>
                  <a:lnTo>
                    <a:pt x="1563653" y="36963"/>
                  </a:lnTo>
                  <a:lnTo>
                    <a:pt x="1693957" y="77373"/>
                  </a:lnTo>
                  <a:lnTo>
                    <a:pt x="1824262" y="35142"/>
                  </a:lnTo>
                  <a:lnTo>
                    <a:pt x="1954566" y="36781"/>
                  </a:lnTo>
                  <a:lnTo>
                    <a:pt x="2084870" y="23136"/>
                  </a:lnTo>
                  <a:lnTo>
                    <a:pt x="2215175" y="32833"/>
                  </a:lnTo>
                  <a:lnTo>
                    <a:pt x="2345479" y="0"/>
                  </a:lnTo>
                  <a:lnTo>
                    <a:pt x="2475784" y="7412"/>
                  </a:lnTo>
                  <a:lnTo>
                    <a:pt x="2606088" y="5510"/>
                  </a:lnTo>
                  <a:lnTo>
                    <a:pt x="2736393" y="0"/>
                  </a:lnTo>
                  <a:lnTo>
                    <a:pt x="2866697" y="3763"/>
                  </a:lnTo>
                  <a:lnTo>
                    <a:pt x="2997001" y="5425"/>
                  </a:lnTo>
                  <a:lnTo>
                    <a:pt x="3127306" y="0"/>
                  </a:lnTo>
                  <a:lnTo>
                    <a:pt x="3257610" y="0"/>
                  </a:lnTo>
                  <a:lnTo>
                    <a:pt x="3387915" y="1442"/>
                  </a:lnTo>
                  <a:lnTo>
                    <a:pt x="3518219" y="1880"/>
                  </a:lnTo>
                  <a:lnTo>
                    <a:pt x="3648524" y="845"/>
                  </a:lnTo>
                  <a:lnTo>
                    <a:pt x="3778828" y="0"/>
                  </a:lnTo>
                  <a:lnTo>
                    <a:pt x="3909132" y="0"/>
                  </a:lnTo>
                  <a:lnTo>
                    <a:pt x="4039437" y="987"/>
                  </a:lnTo>
                  <a:lnTo>
                    <a:pt x="4169741" y="0"/>
                  </a:lnTo>
                  <a:lnTo>
                    <a:pt x="4300046" y="0"/>
                  </a:lnTo>
                  <a:lnTo>
                    <a:pt x="4430350" y="907"/>
                  </a:lnTo>
                  <a:lnTo>
                    <a:pt x="4560655" y="325"/>
                  </a:lnTo>
                  <a:lnTo>
                    <a:pt x="4690959" y="0"/>
                  </a:lnTo>
                  <a:lnTo>
                    <a:pt x="4821263" y="0"/>
                  </a:lnTo>
                  <a:lnTo>
                    <a:pt x="4951568" y="0"/>
                  </a:lnTo>
                  <a:lnTo>
                    <a:pt x="5081872" y="0"/>
                  </a:lnTo>
                  <a:lnTo>
                    <a:pt x="5212177" y="0"/>
                  </a:lnTo>
                  <a:lnTo>
                    <a:pt x="5342481" y="0"/>
                  </a:lnTo>
                  <a:lnTo>
                    <a:pt x="5472786" y="0"/>
                  </a:lnTo>
                  <a:lnTo>
                    <a:pt x="5603090" y="0"/>
                  </a:lnTo>
                  <a:lnTo>
                    <a:pt x="5733394" y="0"/>
                  </a:lnTo>
                  <a:lnTo>
                    <a:pt x="573339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746497" y="1722339"/>
              <a:ext cx="5733394" cy="1891401"/>
            </a:xfrm>
            <a:custGeom>
              <a:avLst/>
              <a:pathLst>
                <a:path w="5733394" h="1891401">
                  <a:moveTo>
                    <a:pt x="0" y="1228153"/>
                  </a:moveTo>
                  <a:lnTo>
                    <a:pt x="130304" y="1300557"/>
                  </a:lnTo>
                  <a:lnTo>
                    <a:pt x="260608" y="1355389"/>
                  </a:lnTo>
                  <a:lnTo>
                    <a:pt x="390913" y="974519"/>
                  </a:lnTo>
                  <a:lnTo>
                    <a:pt x="521217" y="824760"/>
                  </a:lnTo>
                  <a:lnTo>
                    <a:pt x="651522" y="636694"/>
                  </a:lnTo>
                  <a:lnTo>
                    <a:pt x="781826" y="574505"/>
                  </a:lnTo>
                  <a:lnTo>
                    <a:pt x="912131" y="494734"/>
                  </a:lnTo>
                  <a:lnTo>
                    <a:pt x="1042435" y="466413"/>
                  </a:lnTo>
                  <a:lnTo>
                    <a:pt x="1172739" y="407848"/>
                  </a:lnTo>
                  <a:lnTo>
                    <a:pt x="1303044" y="301355"/>
                  </a:lnTo>
                  <a:lnTo>
                    <a:pt x="1433348" y="281732"/>
                  </a:lnTo>
                  <a:lnTo>
                    <a:pt x="1563653" y="203298"/>
                  </a:lnTo>
                  <a:lnTo>
                    <a:pt x="1693957" y="276332"/>
                  </a:lnTo>
                  <a:lnTo>
                    <a:pt x="1824262" y="120488"/>
                  </a:lnTo>
                  <a:lnTo>
                    <a:pt x="1954566" y="130407"/>
                  </a:lnTo>
                  <a:lnTo>
                    <a:pt x="2084870" y="42967"/>
                  </a:lnTo>
                  <a:lnTo>
                    <a:pt x="2215175" y="60194"/>
                  </a:lnTo>
                  <a:lnTo>
                    <a:pt x="2345479" y="0"/>
                  </a:lnTo>
                  <a:lnTo>
                    <a:pt x="2475784" y="192719"/>
                  </a:lnTo>
                  <a:lnTo>
                    <a:pt x="2606088" y="82657"/>
                  </a:lnTo>
                  <a:lnTo>
                    <a:pt x="2736393" y="67666"/>
                  </a:lnTo>
                  <a:lnTo>
                    <a:pt x="2866697" y="45165"/>
                  </a:lnTo>
                  <a:lnTo>
                    <a:pt x="2997001" y="111212"/>
                  </a:lnTo>
                  <a:lnTo>
                    <a:pt x="3127306" y="109090"/>
                  </a:lnTo>
                  <a:lnTo>
                    <a:pt x="3257610" y="106187"/>
                  </a:lnTo>
                  <a:lnTo>
                    <a:pt x="3387915" y="86521"/>
                  </a:lnTo>
                  <a:lnTo>
                    <a:pt x="3518219" y="90276"/>
                  </a:lnTo>
                  <a:lnTo>
                    <a:pt x="3648524" y="125082"/>
                  </a:lnTo>
                  <a:lnTo>
                    <a:pt x="3778828" y="120079"/>
                  </a:lnTo>
                  <a:lnTo>
                    <a:pt x="3909132" y="107482"/>
                  </a:lnTo>
                  <a:lnTo>
                    <a:pt x="4039437" y="32580"/>
                  </a:lnTo>
                  <a:lnTo>
                    <a:pt x="4169741" y="26823"/>
                  </a:lnTo>
                  <a:lnTo>
                    <a:pt x="4300046" y="28313"/>
                  </a:lnTo>
                  <a:lnTo>
                    <a:pt x="4430350" y="32667"/>
                  </a:lnTo>
                  <a:lnTo>
                    <a:pt x="4560655" y="36428"/>
                  </a:lnTo>
                  <a:lnTo>
                    <a:pt x="4690959" y="36242"/>
                  </a:lnTo>
                  <a:lnTo>
                    <a:pt x="4821263" y="18713"/>
                  </a:lnTo>
                  <a:lnTo>
                    <a:pt x="4951568" y="23403"/>
                  </a:lnTo>
                  <a:lnTo>
                    <a:pt x="5081872" y="23657"/>
                  </a:lnTo>
                  <a:lnTo>
                    <a:pt x="5212177" y="25822"/>
                  </a:lnTo>
                  <a:lnTo>
                    <a:pt x="5342481" y="11383"/>
                  </a:lnTo>
                  <a:lnTo>
                    <a:pt x="5472786" y="16493"/>
                  </a:lnTo>
                  <a:lnTo>
                    <a:pt x="5603090" y="10101"/>
                  </a:lnTo>
                  <a:lnTo>
                    <a:pt x="5733394" y="0"/>
                  </a:lnTo>
                  <a:lnTo>
                    <a:pt x="5603090" y="17677"/>
                  </a:lnTo>
                  <a:lnTo>
                    <a:pt x="5472786" y="20769"/>
                  </a:lnTo>
                  <a:lnTo>
                    <a:pt x="5342481" y="27036"/>
                  </a:lnTo>
                  <a:lnTo>
                    <a:pt x="5212177" y="40082"/>
                  </a:lnTo>
                  <a:lnTo>
                    <a:pt x="5081872" y="35960"/>
                  </a:lnTo>
                  <a:lnTo>
                    <a:pt x="4951568" y="33805"/>
                  </a:lnTo>
                  <a:lnTo>
                    <a:pt x="4821263" y="40026"/>
                  </a:lnTo>
                  <a:lnTo>
                    <a:pt x="4690959" y="57175"/>
                  </a:lnTo>
                  <a:lnTo>
                    <a:pt x="4560655" y="57895"/>
                  </a:lnTo>
                  <a:lnTo>
                    <a:pt x="4430350" y="55806"/>
                  </a:lnTo>
                  <a:lnTo>
                    <a:pt x="4300046" y="69533"/>
                  </a:lnTo>
                  <a:lnTo>
                    <a:pt x="4169741" y="52003"/>
                  </a:lnTo>
                  <a:lnTo>
                    <a:pt x="4039437" y="63680"/>
                  </a:lnTo>
                  <a:lnTo>
                    <a:pt x="3909132" y="143057"/>
                  </a:lnTo>
                  <a:lnTo>
                    <a:pt x="3778828" y="159743"/>
                  </a:lnTo>
                  <a:lnTo>
                    <a:pt x="3648524" y="166495"/>
                  </a:lnTo>
                  <a:lnTo>
                    <a:pt x="3518219" y="156102"/>
                  </a:lnTo>
                  <a:lnTo>
                    <a:pt x="3387915" y="187463"/>
                  </a:lnTo>
                  <a:lnTo>
                    <a:pt x="3257610" y="234730"/>
                  </a:lnTo>
                  <a:lnTo>
                    <a:pt x="3127306" y="220319"/>
                  </a:lnTo>
                  <a:lnTo>
                    <a:pt x="2997001" y="276675"/>
                  </a:lnTo>
                  <a:lnTo>
                    <a:pt x="2866697" y="289810"/>
                  </a:lnTo>
                  <a:lnTo>
                    <a:pt x="2736393" y="378934"/>
                  </a:lnTo>
                  <a:lnTo>
                    <a:pt x="2606088" y="523499"/>
                  </a:lnTo>
                  <a:lnTo>
                    <a:pt x="2475784" y="637455"/>
                  </a:lnTo>
                  <a:lnTo>
                    <a:pt x="2345479" y="314650"/>
                  </a:lnTo>
                  <a:lnTo>
                    <a:pt x="2215175" y="593732"/>
                  </a:lnTo>
                  <a:lnTo>
                    <a:pt x="2084870" y="799848"/>
                  </a:lnTo>
                  <a:lnTo>
                    <a:pt x="1954566" y="650367"/>
                  </a:lnTo>
                  <a:lnTo>
                    <a:pt x="1824262" y="751798"/>
                  </a:lnTo>
                  <a:lnTo>
                    <a:pt x="1693957" y="887949"/>
                  </a:lnTo>
                  <a:lnTo>
                    <a:pt x="1563653" y="711545"/>
                  </a:lnTo>
                  <a:lnTo>
                    <a:pt x="1433348" y="771057"/>
                  </a:lnTo>
                  <a:lnTo>
                    <a:pt x="1303044" y="970543"/>
                  </a:lnTo>
                  <a:lnTo>
                    <a:pt x="1172739" y="1157596"/>
                  </a:lnTo>
                  <a:lnTo>
                    <a:pt x="1042435" y="1355024"/>
                  </a:lnTo>
                  <a:lnTo>
                    <a:pt x="912131" y="1280488"/>
                  </a:lnTo>
                  <a:lnTo>
                    <a:pt x="781826" y="1416355"/>
                  </a:lnTo>
                  <a:lnTo>
                    <a:pt x="651522" y="1505737"/>
                  </a:lnTo>
                  <a:lnTo>
                    <a:pt x="521217" y="1664369"/>
                  </a:lnTo>
                  <a:lnTo>
                    <a:pt x="390913" y="1573254"/>
                  </a:lnTo>
                  <a:lnTo>
                    <a:pt x="260608" y="1756415"/>
                  </a:lnTo>
                  <a:lnTo>
                    <a:pt x="130304" y="1891401"/>
                  </a:lnTo>
                  <a:lnTo>
                    <a:pt x="0" y="1877755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46497" y="1722339"/>
              <a:ext cx="5733394" cy="1355389"/>
            </a:xfrm>
            <a:custGeom>
              <a:avLst/>
              <a:pathLst>
                <a:path w="5733394" h="1355389">
                  <a:moveTo>
                    <a:pt x="0" y="1228153"/>
                  </a:moveTo>
                  <a:lnTo>
                    <a:pt x="130304" y="1300557"/>
                  </a:lnTo>
                  <a:lnTo>
                    <a:pt x="260608" y="1355389"/>
                  </a:lnTo>
                  <a:lnTo>
                    <a:pt x="390913" y="974519"/>
                  </a:lnTo>
                  <a:lnTo>
                    <a:pt x="521217" y="824760"/>
                  </a:lnTo>
                  <a:lnTo>
                    <a:pt x="651522" y="636694"/>
                  </a:lnTo>
                  <a:lnTo>
                    <a:pt x="781826" y="574505"/>
                  </a:lnTo>
                  <a:lnTo>
                    <a:pt x="912131" y="494734"/>
                  </a:lnTo>
                  <a:lnTo>
                    <a:pt x="1042435" y="466413"/>
                  </a:lnTo>
                  <a:lnTo>
                    <a:pt x="1172739" y="407848"/>
                  </a:lnTo>
                  <a:lnTo>
                    <a:pt x="1303044" y="301355"/>
                  </a:lnTo>
                  <a:lnTo>
                    <a:pt x="1433348" y="281732"/>
                  </a:lnTo>
                  <a:lnTo>
                    <a:pt x="1563653" y="203298"/>
                  </a:lnTo>
                  <a:lnTo>
                    <a:pt x="1693957" y="276332"/>
                  </a:lnTo>
                  <a:lnTo>
                    <a:pt x="1824262" y="120488"/>
                  </a:lnTo>
                  <a:lnTo>
                    <a:pt x="1954566" y="130407"/>
                  </a:lnTo>
                  <a:lnTo>
                    <a:pt x="2084870" y="42967"/>
                  </a:lnTo>
                  <a:lnTo>
                    <a:pt x="2215175" y="60194"/>
                  </a:lnTo>
                  <a:lnTo>
                    <a:pt x="2345479" y="0"/>
                  </a:lnTo>
                  <a:lnTo>
                    <a:pt x="2475784" y="192719"/>
                  </a:lnTo>
                  <a:lnTo>
                    <a:pt x="2606088" y="82657"/>
                  </a:lnTo>
                  <a:lnTo>
                    <a:pt x="2736393" y="67666"/>
                  </a:lnTo>
                  <a:lnTo>
                    <a:pt x="2866697" y="45165"/>
                  </a:lnTo>
                  <a:lnTo>
                    <a:pt x="2997001" y="111212"/>
                  </a:lnTo>
                  <a:lnTo>
                    <a:pt x="3127306" y="109090"/>
                  </a:lnTo>
                  <a:lnTo>
                    <a:pt x="3257610" y="106187"/>
                  </a:lnTo>
                  <a:lnTo>
                    <a:pt x="3387915" y="86521"/>
                  </a:lnTo>
                  <a:lnTo>
                    <a:pt x="3518219" y="90276"/>
                  </a:lnTo>
                  <a:lnTo>
                    <a:pt x="3648524" y="125082"/>
                  </a:lnTo>
                  <a:lnTo>
                    <a:pt x="3778828" y="120079"/>
                  </a:lnTo>
                  <a:lnTo>
                    <a:pt x="3909132" y="107482"/>
                  </a:lnTo>
                  <a:lnTo>
                    <a:pt x="4039437" y="32580"/>
                  </a:lnTo>
                  <a:lnTo>
                    <a:pt x="4169741" y="26823"/>
                  </a:lnTo>
                  <a:lnTo>
                    <a:pt x="4300046" y="28313"/>
                  </a:lnTo>
                  <a:lnTo>
                    <a:pt x="4430350" y="32667"/>
                  </a:lnTo>
                  <a:lnTo>
                    <a:pt x="4560655" y="36428"/>
                  </a:lnTo>
                  <a:lnTo>
                    <a:pt x="4690959" y="36242"/>
                  </a:lnTo>
                  <a:lnTo>
                    <a:pt x="4821263" y="18713"/>
                  </a:lnTo>
                  <a:lnTo>
                    <a:pt x="4951568" y="23403"/>
                  </a:lnTo>
                  <a:lnTo>
                    <a:pt x="5081872" y="23657"/>
                  </a:lnTo>
                  <a:lnTo>
                    <a:pt x="5212177" y="25822"/>
                  </a:lnTo>
                  <a:lnTo>
                    <a:pt x="5342481" y="11383"/>
                  </a:lnTo>
                  <a:lnTo>
                    <a:pt x="5472786" y="16493"/>
                  </a:lnTo>
                  <a:lnTo>
                    <a:pt x="5603090" y="10101"/>
                  </a:lnTo>
                  <a:lnTo>
                    <a:pt x="5733394" y="0"/>
                  </a:lnTo>
                  <a:lnTo>
                    <a:pt x="573339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746497" y="1722339"/>
              <a:ext cx="5733394" cy="2017262"/>
            </a:xfrm>
            <a:custGeom>
              <a:avLst/>
              <a:pathLst>
                <a:path w="5733394" h="2017262">
                  <a:moveTo>
                    <a:pt x="0" y="1877755"/>
                  </a:moveTo>
                  <a:lnTo>
                    <a:pt x="130304" y="1891401"/>
                  </a:lnTo>
                  <a:lnTo>
                    <a:pt x="260608" y="1756415"/>
                  </a:lnTo>
                  <a:lnTo>
                    <a:pt x="390913" y="1573254"/>
                  </a:lnTo>
                  <a:lnTo>
                    <a:pt x="521217" y="1664369"/>
                  </a:lnTo>
                  <a:lnTo>
                    <a:pt x="651522" y="1505737"/>
                  </a:lnTo>
                  <a:lnTo>
                    <a:pt x="781826" y="1416355"/>
                  </a:lnTo>
                  <a:lnTo>
                    <a:pt x="912131" y="1280488"/>
                  </a:lnTo>
                  <a:lnTo>
                    <a:pt x="1042435" y="1355024"/>
                  </a:lnTo>
                  <a:lnTo>
                    <a:pt x="1172739" y="1157596"/>
                  </a:lnTo>
                  <a:lnTo>
                    <a:pt x="1303044" y="970543"/>
                  </a:lnTo>
                  <a:lnTo>
                    <a:pt x="1433348" y="771057"/>
                  </a:lnTo>
                  <a:lnTo>
                    <a:pt x="1563653" y="711545"/>
                  </a:lnTo>
                  <a:lnTo>
                    <a:pt x="1693957" y="887949"/>
                  </a:lnTo>
                  <a:lnTo>
                    <a:pt x="1824262" y="751798"/>
                  </a:lnTo>
                  <a:lnTo>
                    <a:pt x="1954566" y="650367"/>
                  </a:lnTo>
                  <a:lnTo>
                    <a:pt x="2084870" y="799848"/>
                  </a:lnTo>
                  <a:lnTo>
                    <a:pt x="2215175" y="593732"/>
                  </a:lnTo>
                  <a:lnTo>
                    <a:pt x="2345479" y="314650"/>
                  </a:lnTo>
                  <a:lnTo>
                    <a:pt x="2475784" y="637455"/>
                  </a:lnTo>
                  <a:lnTo>
                    <a:pt x="2606088" y="523499"/>
                  </a:lnTo>
                  <a:lnTo>
                    <a:pt x="2736393" y="378934"/>
                  </a:lnTo>
                  <a:lnTo>
                    <a:pt x="2866697" y="289810"/>
                  </a:lnTo>
                  <a:lnTo>
                    <a:pt x="2997001" y="276675"/>
                  </a:lnTo>
                  <a:lnTo>
                    <a:pt x="3127306" y="220319"/>
                  </a:lnTo>
                  <a:lnTo>
                    <a:pt x="3257610" y="234730"/>
                  </a:lnTo>
                  <a:lnTo>
                    <a:pt x="3387915" y="187463"/>
                  </a:lnTo>
                  <a:lnTo>
                    <a:pt x="3518219" y="156102"/>
                  </a:lnTo>
                  <a:lnTo>
                    <a:pt x="3648524" y="166495"/>
                  </a:lnTo>
                  <a:lnTo>
                    <a:pt x="3778828" y="159743"/>
                  </a:lnTo>
                  <a:lnTo>
                    <a:pt x="3909132" y="143057"/>
                  </a:lnTo>
                  <a:lnTo>
                    <a:pt x="4039437" y="63680"/>
                  </a:lnTo>
                  <a:lnTo>
                    <a:pt x="4169741" y="52003"/>
                  </a:lnTo>
                  <a:lnTo>
                    <a:pt x="4300046" y="69533"/>
                  </a:lnTo>
                  <a:lnTo>
                    <a:pt x="4430350" y="55806"/>
                  </a:lnTo>
                  <a:lnTo>
                    <a:pt x="4560655" y="57895"/>
                  </a:lnTo>
                  <a:lnTo>
                    <a:pt x="4690959" y="57175"/>
                  </a:lnTo>
                  <a:lnTo>
                    <a:pt x="4821263" y="40026"/>
                  </a:lnTo>
                  <a:lnTo>
                    <a:pt x="4951568" y="33805"/>
                  </a:lnTo>
                  <a:lnTo>
                    <a:pt x="5081872" y="35960"/>
                  </a:lnTo>
                  <a:lnTo>
                    <a:pt x="5212177" y="40082"/>
                  </a:lnTo>
                  <a:lnTo>
                    <a:pt x="5342481" y="27036"/>
                  </a:lnTo>
                  <a:lnTo>
                    <a:pt x="5472786" y="20769"/>
                  </a:lnTo>
                  <a:lnTo>
                    <a:pt x="5603090" y="17677"/>
                  </a:lnTo>
                  <a:lnTo>
                    <a:pt x="5733394" y="0"/>
                  </a:lnTo>
                  <a:lnTo>
                    <a:pt x="5733394" y="62930"/>
                  </a:lnTo>
                  <a:lnTo>
                    <a:pt x="5603090" y="34091"/>
                  </a:lnTo>
                  <a:lnTo>
                    <a:pt x="5472786" y="26266"/>
                  </a:lnTo>
                  <a:lnTo>
                    <a:pt x="5342481" y="33439"/>
                  </a:lnTo>
                  <a:lnTo>
                    <a:pt x="5212177" y="55884"/>
                  </a:lnTo>
                  <a:lnTo>
                    <a:pt x="5081872" y="47315"/>
                  </a:lnTo>
                  <a:lnTo>
                    <a:pt x="4951568" y="53742"/>
                  </a:lnTo>
                  <a:lnTo>
                    <a:pt x="4821263" y="61859"/>
                  </a:lnTo>
                  <a:lnTo>
                    <a:pt x="4690959" y="80607"/>
                  </a:lnTo>
                  <a:lnTo>
                    <a:pt x="4560655" y="86517"/>
                  </a:lnTo>
                  <a:lnTo>
                    <a:pt x="4430350" y="80307"/>
                  </a:lnTo>
                  <a:lnTo>
                    <a:pt x="4300046" y="98263"/>
                  </a:lnTo>
                  <a:lnTo>
                    <a:pt x="4169741" y="103460"/>
                  </a:lnTo>
                  <a:lnTo>
                    <a:pt x="4039437" y="120450"/>
                  </a:lnTo>
                  <a:lnTo>
                    <a:pt x="3909132" y="177118"/>
                  </a:lnTo>
                  <a:lnTo>
                    <a:pt x="3778828" y="218967"/>
                  </a:lnTo>
                  <a:lnTo>
                    <a:pt x="3648524" y="228191"/>
                  </a:lnTo>
                  <a:lnTo>
                    <a:pt x="3518219" y="247319"/>
                  </a:lnTo>
                  <a:lnTo>
                    <a:pt x="3387915" y="325898"/>
                  </a:lnTo>
                  <a:lnTo>
                    <a:pt x="3257610" y="363273"/>
                  </a:lnTo>
                  <a:lnTo>
                    <a:pt x="3127306" y="314437"/>
                  </a:lnTo>
                  <a:lnTo>
                    <a:pt x="2997001" y="558776"/>
                  </a:lnTo>
                  <a:lnTo>
                    <a:pt x="2866697" y="685005"/>
                  </a:lnTo>
                  <a:lnTo>
                    <a:pt x="2736393" y="791702"/>
                  </a:lnTo>
                  <a:lnTo>
                    <a:pt x="2606088" y="991894"/>
                  </a:lnTo>
                  <a:lnTo>
                    <a:pt x="2475784" y="1111840"/>
                  </a:lnTo>
                  <a:lnTo>
                    <a:pt x="2345479" y="797115"/>
                  </a:lnTo>
                  <a:lnTo>
                    <a:pt x="2215175" y="905647"/>
                  </a:lnTo>
                  <a:lnTo>
                    <a:pt x="2084870" y="1107227"/>
                  </a:lnTo>
                  <a:lnTo>
                    <a:pt x="1954566" y="937934"/>
                  </a:lnTo>
                  <a:lnTo>
                    <a:pt x="1824262" y="1055530"/>
                  </a:lnTo>
                  <a:lnTo>
                    <a:pt x="1693957" y="1160597"/>
                  </a:lnTo>
                  <a:lnTo>
                    <a:pt x="1563653" y="1099661"/>
                  </a:lnTo>
                  <a:lnTo>
                    <a:pt x="1433348" y="1322660"/>
                  </a:lnTo>
                  <a:lnTo>
                    <a:pt x="1303044" y="1508995"/>
                  </a:lnTo>
                  <a:lnTo>
                    <a:pt x="1172739" y="1614039"/>
                  </a:lnTo>
                  <a:lnTo>
                    <a:pt x="1042435" y="1752973"/>
                  </a:lnTo>
                  <a:lnTo>
                    <a:pt x="912131" y="1590133"/>
                  </a:lnTo>
                  <a:lnTo>
                    <a:pt x="781826" y="1683700"/>
                  </a:lnTo>
                  <a:lnTo>
                    <a:pt x="651522" y="1719226"/>
                  </a:lnTo>
                  <a:lnTo>
                    <a:pt x="521217" y="1841200"/>
                  </a:lnTo>
                  <a:lnTo>
                    <a:pt x="390913" y="1822202"/>
                  </a:lnTo>
                  <a:lnTo>
                    <a:pt x="260608" y="1968496"/>
                  </a:lnTo>
                  <a:lnTo>
                    <a:pt x="130304" y="2017262"/>
                  </a:lnTo>
                  <a:lnTo>
                    <a:pt x="0" y="1938655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746497" y="1722339"/>
              <a:ext cx="5733394" cy="1891401"/>
            </a:xfrm>
            <a:custGeom>
              <a:avLst/>
              <a:pathLst>
                <a:path w="5733394" h="1891401">
                  <a:moveTo>
                    <a:pt x="0" y="1877755"/>
                  </a:moveTo>
                  <a:lnTo>
                    <a:pt x="130304" y="1891401"/>
                  </a:lnTo>
                  <a:lnTo>
                    <a:pt x="260608" y="1756415"/>
                  </a:lnTo>
                  <a:lnTo>
                    <a:pt x="390913" y="1573254"/>
                  </a:lnTo>
                  <a:lnTo>
                    <a:pt x="521217" y="1664369"/>
                  </a:lnTo>
                  <a:lnTo>
                    <a:pt x="651522" y="1505737"/>
                  </a:lnTo>
                  <a:lnTo>
                    <a:pt x="781826" y="1416355"/>
                  </a:lnTo>
                  <a:lnTo>
                    <a:pt x="912131" y="1280488"/>
                  </a:lnTo>
                  <a:lnTo>
                    <a:pt x="1042435" y="1355024"/>
                  </a:lnTo>
                  <a:lnTo>
                    <a:pt x="1172739" y="1157596"/>
                  </a:lnTo>
                  <a:lnTo>
                    <a:pt x="1303044" y="970543"/>
                  </a:lnTo>
                  <a:lnTo>
                    <a:pt x="1433348" y="771057"/>
                  </a:lnTo>
                  <a:lnTo>
                    <a:pt x="1563653" y="711545"/>
                  </a:lnTo>
                  <a:lnTo>
                    <a:pt x="1693957" y="887949"/>
                  </a:lnTo>
                  <a:lnTo>
                    <a:pt x="1824262" y="751798"/>
                  </a:lnTo>
                  <a:lnTo>
                    <a:pt x="1954566" y="650367"/>
                  </a:lnTo>
                  <a:lnTo>
                    <a:pt x="2084870" y="799848"/>
                  </a:lnTo>
                  <a:lnTo>
                    <a:pt x="2215175" y="593732"/>
                  </a:lnTo>
                  <a:lnTo>
                    <a:pt x="2345479" y="314650"/>
                  </a:lnTo>
                  <a:lnTo>
                    <a:pt x="2475784" y="637455"/>
                  </a:lnTo>
                  <a:lnTo>
                    <a:pt x="2606088" y="523499"/>
                  </a:lnTo>
                  <a:lnTo>
                    <a:pt x="2736393" y="378934"/>
                  </a:lnTo>
                  <a:lnTo>
                    <a:pt x="2866697" y="289810"/>
                  </a:lnTo>
                  <a:lnTo>
                    <a:pt x="2997001" y="276675"/>
                  </a:lnTo>
                  <a:lnTo>
                    <a:pt x="3127306" y="220319"/>
                  </a:lnTo>
                  <a:lnTo>
                    <a:pt x="3257610" y="234730"/>
                  </a:lnTo>
                  <a:lnTo>
                    <a:pt x="3387915" y="187463"/>
                  </a:lnTo>
                  <a:lnTo>
                    <a:pt x="3518219" y="156102"/>
                  </a:lnTo>
                  <a:lnTo>
                    <a:pt x="3648524" y="166495"/>
                  </a:lnTo>
                  <a:lnTo>
                    <a:pt x="3778828" y="159743"/>
                  </a:lnTo>
                  <a:lnTo>
                    <a:pt x="3909132" y="143057"/>
                  </a:lnTo>
                  <a:lnTo>
                    <a:pt x="4039437" y="63680"/>
                  </a:lnTo>
                  <a:lnTo>
                    <a:pt x="4169741" y="52003"/>
                  </a:lnTo>
                  <a:lnTo>
                    <a:pt x="4300046" y="69533"/>
                  </a:lnTo>
                  <a:lnTo>
                    <a:pt x="4430350" y="55806"/>
                  </a:lnTo>
                  <a:lnTo>
                    <a:pt x="4560655" y="57895"/>
                  </a:lnTo>
                  <a:lnTo>
                    <a:pt x="4690959" y="57175"/>
                  </a:lnTo>
                  <a:lnTo>
                    <a:pt x="4821263" y="40026"/>
                  </a:lnTo>
                  <a:lnTo>
                    <a:pt x="4951568" y="33805"/>
                  </a:lnTo>
                  <a:lnTo>
                    <a:pt x="5081872" y="35960"/>
                  </a:lnTo>
                  <a:lnTo>
                    <a:pt x="5212177" y="40082"/>
                  </a:lnTo>
                  <a:lnTo>
                    <a:pt x="5342481" y="27036"/>
                  </a:lnTo>
                  <a:lnTo>
                    <a:pt x="5472786" y="20769"/>
                  </a:lnTo>
                  <a:lnTo>
                    <a:pt x="5603090" y="17677"/>
                  </a:lnTo>
                  <a:lnTo>
                    <a:pt x="5733394" y="0"/>
                  </a:lnTo>
                  <a:lnTo>
                    <a:pt x="573339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746497" y="1748606"/>
              <a:ext cx="5733394" cy="1990995"/>
            </a:xfrm>
            <a:custGeom>
              <a:avLst/>
              <a:pathLst>
                <a:path w="5733394" h="1990995">
                  <a:moveTo>
                    <a:pt x="0" y="1912389"/>
                  </a:moveTo>
                  <a:lnTo>
                    <a:pt x="130304" y="1990995"/>
                  </a:lnTo>
                  <a:lnTo>
                    <a:pt x="260608" y="1942229"/>
                  </a:lnTo>
                  <a:lnTo>
                    <a:pt x="390913" y="1795935"/>
                  </a:lnTo>
                  <a:lnTo>
                    <a:pt x="521217" y="1814934"/>
                  </a:lnTo>
                  <a:lnTo>
                    <a:pt x="651522" y="1692960"/>
                  </a:lnTo>
                  <a:lnTo>
                    <a:pt x="781826" y="1657433"/>
                  </a:lnTo>
                  <a:lnTo>
                    <a:pt x="912131" y="1563867"/>
                  </a:lnTo>
                  <a:lnTo>
                    <a:pt x="1042435" y="1726707"/>
                  </a:lnTo>
                  <a:lnTo>
                    <a:pt x="1172739" y="1587772"/>
                  </a:lnTo>
                  <a:lnTo>
                    <a:pt x="1303044" y="1482728"/>
                  </a:lnTo>
                  <a:lnTo>
                    <a:pt x="1433348" y="1296394"/>
                  </a:lnTo>
                  <a:lnTo>
                    <a:pt x="1563653" y="1073394"/>
                  </a:lnTo>
                  <a:lnTo>
                    <a:pt x="1693957" y="1134331"/>
                  </a:lnTo>
                  <a:lnTo>
                    <a:pt x="1824262" y="1029263"/>
                  </a:lnTo>
                  <a:lnTo>
                    <a:pt x="1954566" y="911667"/>
                  </a:lnTo>
                  <a:lnTo>
                    <a:pt x="2084870" y="1080960"/>
                  </a:lnTo>
                  <a:lnTo>
                    <a:pt x="2215175" y="879380"/>
                  </a:lnTo>
                  <a:lnTo>
                    <a:pt x="2345479" y="770849"/>
                  </a:lnTo>
                  <a:lnTo>
                    <a:pt x="2475784" y="1085574"/>
                  </a:lnTo>
                  <a:lnTo>
                    <a:pt x="2606088" y="965627"/>
                  </a:lnTo>
                  <a:lnTo>
                    <a:pt x="2736393" y="765435"/>
                  </a:lnTo>
                  <a:lnTo>
                    <a:pt x="2866697" y="658738"/>
                  </a:lnTo>
                  <a:lnTo>
                    <a:pt x="2997001" y="532509"/>
                  </a:lnTo>
                  <a:lnTo>
                    <a:pt x="3127306" y="288170"/>
                  </a:lnTo>
                  <a:lnTo>
                    <a:pt x="3257610" y="337007"/>
                  </a:lnTo>
                  <a:lnTo>
                    <a:pt x="3387915" y="299632"/>
                  </a:lnTo>
                  <a:lnTo>
                    <a:pt x="3518219" y="221053"/>
                  </a:lnTo>
                  <a:lnTo>
                    <a:pt x="3648524" y="201924"/>
                  </a:lnTo>
                  <a:lnTo>
                    <a:pt x="3778828" y="192701"/>
                  </a:lnTo>
                  <a:lnTo>
                    <a:pt x="3909132" y="150852"/>
                  </a:lnTo>
                  <a:lnTo>
                    <a:pt x="4039437" y="94183"/>
                  </a:lnTo>
                  <a:lnTo>
                    <a:pt x="4169741" y="77193"/>
                  </a:lnTo>
                  <a:lnTo>
                    <a:pt x="4300046" y="71996"/>
                  </a:lnTo>
                  <a:lnTo>
                    <a:pt x="4430350" y="54040"/>
                  </a:lnTo>
                  <a:lnTo>
                    <a:pt x="4560655" y="60250"/>
                  </a:lnTo>
                  <a:lnTo>
                    <a:pt x="4690959" y="54340"/>
                  </a:lnTo>
                  <a:lnTo>
                    <a:pt x="4821263" y="35592"/>
                  </a:lnTo>
                  <a:lnTo>
                    <a:pt x="4951568" y="27475"/>
                  </a:lnTo>
                  <a:lnTo>
                    <a:pt x="5081872" y="21049"/>
                  </a:lnTo>
                  <a:lnTo>
                    <a:pt x="5212177" y="29618"/>
                  </a:lnTo>
                  <a:lnTo>
                    <a:pt x="5342481" y="7172"/>
                  </a:lnTo>
                  <a:lnTo>
                    <a:pt x="5472786" y="0"/>
                  </a:lnTo>
                  <a:lnTo>
                    <a:pt x="5603090" y="7824"/>
                  </a:lnTo>
                  <a:lnTo>
                    <a:pt x="5733394" y="36663"/>
                  </a:lnTo>
                  <a:lnTo>
                    <a:pt x="5603090" y="16663"/>
                  </a:lnTo>
                  <a:lnTo>
                    <a:pt x="5472786" y="9773"/>
                  </a:lnTo>
                  <a:lnTo>
                    <a:pt x="5342481" y="21402"/>
                  </a:lnTo>
                  <a:lnTo>
                    <a:pt x="5212177" y="56211"/>
                  </a:lnTo>
                  <a:lnTo>
                    <a:pt x="5081872" y="60794"/>
                  </a:lnTo>
                  <a:lnTo>
                    <a:pt x="4951568" y="105487"/>
                  </a:lnTo>
                  <a:lnTo>
                    <a:pt x="4821263" y="108888"/>
                  </a:lnTo>
                  <a:lnTo>
                    <a:pt x="4690959" y="143696"/>
                  </a:lnTo>
                  <a:lnTo>
                    <a:pt x="4560655" y="172463"/>
                  </a:lnTo>
                  <a:lnTo>
                    <a:pt x="4430350" y="162932"/>
                  </a:lnTo>
                  <a:lnTo>
                    <a:pt x="4300046" y="195658"/>
                  </a:lnTo>
                  <a:lnTo>
                    <a:pt x="4169741" y="212951"/>
                  </a:lnTo>
                  <a:lnTo>
                    <a:pt x="4039437" y="233885"/>
                  </a:lnTo>
                  <a:lnTo>
                    <a:pt x="3909132" y="302235"/>
                  </a:lnTo>
                  <a:lnTo>
                    <a:pt x="3778828" y="391565"/>
                  </a:lnTo>
                  <a:lnTo>
                    <a:pt x="3648524" y="423355"/>
                  </a:lnTo>
                  <a:lnTo>
                    <a:pt x="3518219" y="462730"/>
                  </a:lnTo>
                  <a:lnTo>
                    <a:pt x="3387915" y="629856"/>
                  </a:lnTo>
                  <a:lnTo>
                    <a:pt x="3257610" y="624831"/>
                  </a:lnTo>
                  <a:lnTo>
                    <a:pt x="3127306" y="433624"/>
                  </a:lnTo>
                  <a:lnTo>
                    <a:pt x="2997001" y="955661"/>
                  </a:lnTo>
                  <a:lnTo>
                    <a:pt x="2866697" y="1219540"/>
                  </a:lnTo>
                  <a:lnTo>
                    <a:pt x="2736393" y="846635"/>
                  </a:lnTo>
                  <a:lnTo>
                    <a:pt x="2606088" y="965627"/>
                  </a:lnTo>
                  <a:lnTo>
                    <a:pt x="2475784" y="1085574"/>
                  </a:lnTo>
                  <a:lnTo>
                    <a:pt x="2345479" y="770849"/>
                  </a:lnTo>
                  <a:lnTo>
                    <a:pt x="2215175" y="879380"/>
                  </a:lnTo>
                  <a:lnTo>
                    <a:pt x="2084870" y="1080960"/>
                  </a:lnTo>
                  <a:lnTo>
                    <a:pt x="1954566" y="911667"/>
                  </a:lnTo>
                  <a:lnTo>
                    <a:pt x="1824262" y="1029263"/>
                  </a:lnTo>
                  <a:lnTo>
                    <a:pt x="1693957" y="1134331"/>
                  </a:lnTo>
                  <a:lnTo>
                    <a:pt x="1563653" y="1073394"/>
                  </a:lnTo>
                  <a:lnTo>
                    <a:pt x="1433348" y="1296394"/>
                  </a:lnTo>
                  <a:lnTo>
                    <a:pt x="1303044" y="1482728"/>
                  </a:lnTo>
                  <a:lnTo>
                    <a:pt x="1172739" y="1587772"/>
                  </a:lnTo>
                  <a:lnTo>
                    <a:pt x="1042435" y="1726707"/>
                  </a:lnTo>
                  <a:lnTo>
                    <a:pt x="912131" y="1563867"/>
                  </a:lnTo>
                  <a:lnTo>
                    <a:pt x="781826" y="1657433"/>
                  </a:lnTo>
                  <a:lnTo>
                    <a:pt x="651522" y="1692960"/>
                  </a:lnTo>
                  <a:lnTo>
                    <a:pt x="521217" y="1814934"/>
                  </a:lnTo>
                  <a:lnTo>
                    <a:pt x="390913" y="1795935"/>
                  </a:lnTo>
                  <a:lnTo>
                    <a:pt x="260608" y="1942229"/>
                  </a:lnTo>
                  <a:lnTo>
                    <a:pt x="130304" y="1990995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746497" y="1748606"/>
              <a:ext cx="5733394" cy="1990995"/>
            </a:xfrm>
            <a:custGeom>
              <a:avLst/>
              <a:pathLst>
                <a:path w="5733394" h="1990995">
                  <a:moveTo>
                    <a:pt x="0" y="1912389"/>
                  </a:moveTo>
                  <a:lnTo>
                    <a:pt x="130304" y="1990995"/>
                  </a:lnTo>
                  <a:lnTo>
                    <a:pt x="260608" y="1942229"/>
                  </a:lnTo>
                  <a:lnTo>
                    <a:pt x="390913" y="1795935"/>
                  </a:lnTo>
                  <a:lnTo>
                    <a:pt x="521217" y="1814934"/>
                  </a:lnTo>
                  <a:lnTo>
                    <a:pt x="651522" y="1692960"/>
                  </a:lnTo>
                  <a:lnTo>
                    <a:pt x="781826" y="1657433"/>
                  </a:lnTo>
                  <a:lnTo>
                    <a:pt x="912131" y="1563867"/>
                  </a:lnTo>
                  <a:lnTo>
                    <a:pt x="1042435" y="1726707"/>
                  </a:lnTo>
                  <a:lnTo>
                    <a:pt x="1172739" y="1587772"/>
                  </a:lnTo>
                  <a:lnTo>
                    <a:pt x="1303044" y="1482728"/>
                  </a:lnTo>
                  <a:lnTo>
                    <a:pt x="1433348" y="1296394"/>
                  </a:lnTo>
                  <a:lnTo>
                    <a:pt x="1563653" y="1073394"/>
                  </a:lnTo>
                  <a:lnTo>
                    <a:pt x="1693957" y="1134331"/>
                  </a:lnTo>
                  <a:lnTo>
                    <a:pt x="1824262" y="1029263"/>
                  </a:lnTo>
                  <a:lnTo>
                    <a:pt x="1954566" y="911667"/>
                  </a:lnTo>
                  <a:lnTo>
                    <a:pt x="2084870" y="1080960"/>
                  </a:lnTo>
                  <a:lnTo>
                    <a:pt x="2215175" y="879380"/>
                  </a:lnTo>
                  <a:lnTo>
                    <a:pt x="2345479" y="770849"/>
                  </a:lnTo>
                  <a:lnTo>
                    <a:pt x="2475784" y="1085574"/>
                  </a:lnTo>
                  <a:lnTo>
                    <a:pt x="2606088" y="965627"/>
                  </a:lnTo>
                  <a:lnTo>
                    <a:pt x="2736393" y="765435"/>
                  </a:lnTo>
                  <a:lnTo>
                    <a:pt x="2866697" y="658738"/>
                  </a:lnTo>
                  <a:lnTo>
                    <a:pt x="2997001" y="532509"/>
                  </a:lnTo>
                  <a:lnTo>
                    <a:pt x="3127306" y="288170"/>
                  </a:lnTo>
                  <a:lnTo>
                    <a:pt x="3257610" y="337007"/>
                  </a:lnTo>
                  <a:lnTo>
                    <a:pt x="3387915" y="299632"/>
                  </a:lnTo>
                  <a:lnTo>
                    <a:pt x="3518219" y="221053"/>
                  </a:lnTo>
                  <a:lnTo>
                    <a:pt x="3648524" y="201924"/>
                  </a:lnTo>
                  <a:lnTo>
                    <a:pt x="3778828" y="192701"/>
                  </a:lnTo>
                  <a:lnTo>
                    <a:pt x="3909132" y="150852"/>
                  </a:lnTo>
                  <a:lnTo>
                    <a:pt x="4039437" y="94183"/>
                  </a:lnTo>
                  <a:lnTo>
                    <a:pt x="4169741" y="77193"/>
                  </a:lnTo>
                  <a:lnTo>
                    <a:pt x="4300046" y="71996"/>
                  </a:lnTo>
                  <a:lnTo>
                    <a:pt x="4430350" y="54040"/>
                  </a:lnTo>
                  <a:lnTo>
                    <a:pt x="4560655" y="60250"/>
                  </a:lnTo>
                  <a:lnTo>
                    <a:pt x="4690959" y="54340"/>
                  </a:lnTo>
                  <a:lnTo>
                    <a:pt x="4821263" y="35592"/>
                  </a:lnTo>
                  <a:lnTo>
                    <a:pt x="4951568" y="27475"/>
                  </a:lnTo>
                  <a:lnTo>
                    <a:pt x="5081872" y="21049"/>
                  </a:lnTo>
                  <a:lnTo>
                    <a:pt x="5212177" y="29618"/>
                  </a:lnTo>
                  <a:lnTo>
                    <a:pt x="5342481" y="7172"/>
                  </a:lnTo>
                  <a:lnTo>
                    <a:pt x="5472786" y="0"/>
                  </a:lnTo>
                  <a:lnTo>
                    <a:pt x="5603090" y="7824"/>
                  </a:lnTo>
                  <a:lnTo>
                    <a:pt x="5733394" y="36663"/>
                  </a:lnTo>
                  <a:lnTo>
                    <a:pt x="5733394" y="366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746497" y="1758379"/>
              <a:ext cx="5733394" cy="2344145"/>
            </a:xfrm>
            <a:custGeom>
              <a:avLst/>
              <a:pathLst>
                <a:path w="5733394" h="2344145">
                  <a:moveTo>
                    <a:pt x="0" y="1902615"/>
                  </a:moveTo>
                  <a:lnTo>
                    <a:pt x="130304" y="1981221"/>
                  </a:lnTo>
                  <a:lnTo>
                    <a:pt x="260608" y="1932456"/>
                  </a:lnTo>
                  <a:lnTo>
                    <a:pt x="390913" y="1786162"/>
                  </a:lnTo>
                  <a:lnTo>
                    <a:pt x="521217" y="1805160"/>
                  </a:lnTo>
                  <a:lnTo>
                    <a:pt x="651522" y="1683186"/>
                  </a:lnTo>
                  <a:lnTo>
                    <a:pt x="781826" y="1647659"/>
                  </a:lnTo>
                  <a:lnTo>
                    <a:pt x="912131" y="1554093"/>
                  </a:lnTo>
                  <a:lnTo>
                    <a:pt x="1042435" y="1716933"/>
                  </a:lnTo>
                  <a:lnTo>
                    <a:pt x="1172739" y="1577999"/>
                  </a:lnTo>
                  <a:lnTo>
                    <a:pt x="1303044" y="1472954"/>
                  </a:lnTo>
                  <a:lnTo>
                    <a:pt x="1433348" y="1286620"/>
                  </a:lnTo>
                  <a:lnTo>
                    <a:pt x="1563653" y="1063620"/>
                  </a:lnTo>
                  <a:lnTo>
                    <a:pt x="1693957" y="1124557"/>
                  </a:lnTo>
                  <a:lnTo>
                    <a:pt x="1824262" y="1019489"/>
                  </a:lnTo>
                  <a:lnTo>
                    <a:pt x="1954566" y="901893"/>
                  </a:lnTo>
                  <a:lnTo>
                    <a:pt x="2084870" y="1071187"/>
                  </a:lnTo>
                  <a:lnTo>
                    <a:pt x="2215175" y="869607"/>
                  </a:lnTo>
                  <a:lnTo>
                    <a:pt x="2345479" y="761075"/>
                  </a:lnTo>
                  <a:lnTo>
                    <a:pt x="2475784" y="1075800"/>
                  </a:lnTo>
                  <a:lnTo>
                    <a:pt x="2606088" y="955854"/>
                  </a:lnTo>
                  <a:lnTo>
                    <a:pt x="2736393" y="836862"/>
                  </a:lnTo>
                  <a:lnTo>
                    <a:pt x="2866697" y="1209766"/>
                  </a:lnTo>
                  <a:lnTo>
                    <a:pt x="2997001" y="945887"/>
                  </a:lnTo>
                  <a:lnTo>
                    <a:pt x="3127306" y="423850"/>
                  </a:lnTo>
                  <a:lnTo>
                    <a:pt x="3257610" y="615057"/>
                  </a:lnTo>
                  <a:lnTo>
                    <a:pt x="3387915" y="620083"/>
                  </a:lnTo>
                  <a:lnTo>
                    <a:pt x="3518219" y="452956"/>
                  </a:lnTo>
                  <a:lnTo>
                    <a:pt x="3648524" y="413581"/>
                  </a:lnTo>
                  <a:lnTo>
                    <a:pt x="3778828" y="381791"/>
                  </a:lnTo>
                  <a:lnTo>
                    <a:pt x="3909132" y="292462"/>
                  </a:lnTo>
                  <a:lnTo>
                    <a:pt x="4039437" y="224111"/>
                  </a:lnTo>
                  <a:lnTo>
                    <a:pt x="4169741" y="203177"/>
                  </a:lnTo>
                  <a:lnTo>
                    <a:pt x="4300046" y="185884"/>
                  </a:lnTo>
                  <a:lnTo>
                    <a:pt x="4430350" y="153158"/>
                  </a:lnTo>
                  <a:lnTo>
                    <a:pt x="4560655" y="162689"/>
                  </a:lnTo>
                  <a:lnTo>
                    <a:pt x="4690959" y="133922"/>
                  </a:lnTo>
                  <a:lnTo>
                    <a:pt x="4821263" y="99114"/>
                  </a:lnTo>
                  <a:lnTo>
                    <a:pt x="4951568" y="95714"/>
                  </a:lnTo>
                  <a:lnTo>
                    <a:pt x="5081872" y="51020"/>
                  </a:lnTo>
                  <a:lnTo>
                    <a:pt x="5212177" y="46437"/>
                  </a:lnTo>
                  <a:lnTo>
                    <a:pt x="5342481" y="11628"/>
                  </a:lnTo>
                  <a:lnTo>
                    <a:pt x="5472786" y="0"/>
                  </a:lnTo>
                  <a:lnTo>
                    <a:pt x="5603090" y="6889"/>
                  </a:lnTo>
                  <a:lnTo>
                    <a:pt x="5733394" y="26889"/>
                  </a:lnTo>
                  <a:lnTo>
                    <a:pt x="5733394" y="1285493"/>
                  </a:lnTo>
                  <a:lnTo>
                    <a:pt x="5603090" y="1124329"/>
                  </a:lnTo>
                  <a:lnTo>
                    <a:pt x="5472786" y="1268133"/>
                  </a:lnTo>
                  <a:lnTo>
                    <a:pt x="5342481" y="1426401"/>
                  </a:lnTo>
                  <a:lnTo>
                    <a:pt x="5212177" y="1768076"/>
                  </a:lnTo>
                  <a:lnTo>
                    <a:pt x="5081872" y="2296635"/>
                  </a:lnTo>
                  <a:lnTo>
                    <a:pt x="4951568" y="2334676"/>
                  </a:lnTo>
                  <a:lnTo>
                    <a:pt x="4821263" y="2220526"/>
                  </a:lnTo>
                  <a:lnTo>
                    <a:pt x="4690959" y="2274711"/>
                  </a:lnTo>
                  <a:lnTo>
                    <a:pt x="4560655" y="2305464"/>
                  </a:lnTo>
                  <a:lnTo>
                    <a:pt x="4430350" y="2344145"/>
                  </a:lnTo>
                  <a:lnTo>
                    <a:pt x="4300046" y="2234009"/>
                  </a:lnTo>
                  <a:lnTo>
                    <a:pt x="4169741" y="2157976"/>
                  </a:lnTo>
                  <a:lnTo>
                    <a:pt x="4039437" y="2106883"/>
                  </a:lnTo>
                  <a:lnTo>
                    <a:pt x="3909132" y="1963737"/>
                  </a:lnTo>
                  <a:lnTo>
                    <a:pt x="3778828" y="1881966"/>
                  </a:lnTo>
                  <a:lnTo>
                    <a:pt x="3648524" y="1840202"/>
                  </a:lnTo>
                  <a:lnTo>
                    <a:pt x="3518219" y="1600219"/>
                  </a:lnTo>
                  <a:lnTo>
                    <a:pt x="3387915" y="1521352"/>
                  </a:lnTo>
                  <a:lnTo>
                    <a:pt x="3257610" y="1370946"/>
                  </a:lnTo>
                  <a:lnTo>
                    <a:pt x="3127306" y="1029195"/>
                  </a:lnTo>
                  <a:lnTo>
                    <a:pt x="2997001" y="1263251"/>
                  </a:lnTo>
                  <a:lnTo>
                    <a:pt x="2866697" y="1318915"/>
                  </a:lnTo>
                  <a:lnTo>
                    <a:pt x="2736393" y="904529"/>
                  </a:lnTo>
                  <a:lnTo>
                    <a:pt x="2606088" y="994427"/>
                  </a:lnTo>
                  <a:lnTo>
                    <a:pt x="2475784" y="1079506"/>
                  </a:lnTo>
                  <a:lnTo>
                    <a:pt x="2345479" y="782052"/>
                  </a:lnTo>
                  <a:lnTo>
                    <a:pt x="2215175" y="872343"/>
                  </a:lnTo>
                  <a:lnTo>
                    <a:pt x="2084870" y="1071187"/>
                  </a:lnTo>
                  <a:lnTo>
                    <a:pt x="1954566" y="901893"/>
                  </a:lnTo>
                  <a:lnTo>
                    <a:pt x="1824262" y="1019489"/>
                  </a:lnTo>
                  <a:lnTo>
                    <a:pt x="1693957" y="1124557"/>
                  </a:lnTo>
                  <a:lnTo>
                    <a:pt x="1563653" y="1063620"/>
                  </a:lnTo>
                  <a:lnTo>
                    <a:pt x="1433348" y="1286620"/>
                  </a:lnTo>
                  <a:lnTo>
                    <a:pt x="1303044" y="1472954"/>
                  </a:lnTo>
                  <a:lnTo>
                    <a:pt x="1172739" y="1577999"/>
                  </a:lnTo>
                  <a:lnTo>
                    <a:pt x="1042435" y="1716933"/>
                  </a:lnTo>
                  <a:lnTo>
                    <a:pt x="912131" y="1554093"/>
                  </a:lnTo>
                  <a:lnTo>
                    <a:pt x="781826" y="1647659"/>
                  </a:lnTo>
                  <a:lnTo>
                    <a:pt x="651522" y="1683186"/>
                  </a:lnTo>
                  <a:lnTo>
                    <a:pt x="521217" y="1805160"/>
                  </a:lnTo>
                  <a:lnTo>
                    <a:pt x="390913" y="1786162"/>
                  </a:lnTo>
                  <a:lnTo>
                    <a:pt x="260608" y="1934384"/>
                  </a:lnTo>
                  <a:lnTo>
                    <a:pt x="130304" y="1984717"/>
                  </a:lnTo>
                  <a:lnTo>
                    <a:pt x="0" y="1912765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746497" y="1758379"/>
              <a:ext cx="5733394" cy="1981221"/>
            </a:xfrm>
            <a:custGeom>
              <a:avLst/>
              <a:pathLst>
                <a:path w="5733394" h="1981221">
                  <a:moveTo>
                    <a:pt x="0" y="1902615"/>
                  </a:moveTo>
                  <a:lnTo>
                    <a:pt x="130304" y="1981221"/>
                  </a:lnTo>
                  <a:lnTo>
                    <a:pt x="260608" y="1932456"/>
                  </a:lnTo>
                  <a:lnTo>
                    <a:pt x="390913" y="1786162"/>
                  </a:lnTo>
                  <a:lnTo>
                    <a:pt x="521217" y="1805160"/>
                  </a:lnTo>
                  <a:lnTo>
                    <a:pt x="651522" y="1683186"/>
                  </a:lnTo>
                  <a:lnTo>
                    <a:pt x="781826" y="1647659"/>
                  </a:lnTo>
                  <a:lnTo>
                    <a:pt x="912131" y="1554093"/>
                  </a:lnTo>
                  <a:lnTo>
                    <a:pt x="1042435" y="1716933"/>
                  </a:lnTo>
                  <a:lnTo>
                    <a:pt x="1172739" y="1577999"/>
                  </a:lnTo>
                  <a:lnTo>
                    <a:pt x="1303044" y="1472954"/>
                  </a:lnTo>
                  <a:lnTo>
                    <a:pt x="1433348" y="1286620"/>
                  </a:lnTo>
                  <a:lnTo>
                    <a:pt x="1563653" y="1063620"/>
                  </a:lnTo>
                  <a:lnTo>
                    <a:pt x="1693957" y="1124557"/>
                  </a:lnTo>
                  <a:lnTo>
                    <a:pt x="1824262" y="1019489"/>
                  </a:lnTo>
                  <a:lnTo>
                    <a:pt x="1954566" y="901893"/>
                  </a:lnTo>
                  <a:lnTo>
                    <a:pt x="2084870" y="1071187"/>
                  </a:lnTo>
                  <a:lnTo>
                    <a:pt x="2215175" y="869607"/>
                  </a:lnTo>
                  <a:lnTo>
                    <a:pt x="2345479" y="761075"/>
                  </a:lnTo>
                  <a:lnTo>
                    <a:pt x="2475784" y="1075800"/>
                  </a:lnTo>
                  <a:lnTo>
                    <a:pt x="2606088" y="955854"/>
                  </a:lnTo>
                  <a:lnTo>
                    <a:pt x="2736393" y="836862"/>
                  </a:lnTo>
                  <a:lnTo>
                    <a:pt x="2866697" y="1209766"/>
                  </a:lnTo>
                  <a:lnTo>
                    <a:pt x="2997001" y="945887"/>
                  </a:lnTo>
                  <a:lnTo>
                    <a:pt x="3127306" y="423850"/>
                  </a:lnTo>
                  <a:lnTo>
                    <a:pt x="3257610" y="615057"/>
                  </a:lnTo>
                  <a:lnTo>
                    <a:pt x="3387915" y="620083"/>
                  </a:lnTo>
                  <a:lnTo>
                    <a:pt x="3518219" y="452956"/>
                  </a:lnTo>
                  <a:lnTo>
                    <a:pt x="3648524" y="413581"/>
                  </a:lnTo>
                  <a:lnTo>
                    <a:pt x="3778828" y="381791"/>
                  </a:lnTo>
                  <a:lnTo>
                    <a:pt x="3909132" y="292462"/>
                  </a:lnTo>
                  <a:lnTo>
                    <a:pt x="4039437" y="224111"/>
                  </a:lnTo>
                  <a:lnTo>
                    <a:pt x="4169741" y="203177"/>
                  </a:lnTo>
                  <a:lnTo>
                    <a:pt x="4300046" y="185884"/>
                  </a:lnTo>
                  <a:lnTo>
                    <a:pt x="4430350" y="153158"/>
                  </a:lnTo>
                  <a:lnTo>
                    <a:pt x="4560655" y="162689"/>
                  </a:lnTo>
                  <a:lnTo>
                    <a:pt x="4690959" y="133922"/>
                  </a:lnTo>
                  <a:lnTo>
                    <a:pt x="4821263" y="99114"/>
                  </a:lnTo>
                  <a:lnTo>
                    <a:pt x="4951568" y="95714"/>
                  </a:lnTo>
                  <a:lnTo>
                    <a:pt x="5081872" y="51020"/>
                  </a:lnTo>
                  <a:lnTo>
                    <a:pt x="5212177" y="46437"/>
                  </a:lnTo>
                  <a:lnTo>
                    <a:pt x="5342481" y="11628"/>
                  </a:lnTo>
                  <a:lnTo>
                    <a:pt x="5472786" y="0"/>
                  </a:lnTo>
                  <a:lnTo>
                    <a:pt x="5603090" y="6889"/>
                  </a:lnTo>
                  <a:lnTo>
                    <a:pt x="5733394" y="26889"/>
                  </a:lnTo>
                  <a:lnTo>
                    <a:pt x="5733394" y="268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746497" y="2540431"/>
              <a:ext cx="5733394" cy="2173111"/>
            </a:xfrm>
            <a:custGeom>
              <a:avLst/>
              <a:pathLst>
                <a:path w="5733394" h="2173111">
                  <a:moveTo>
                    <a:pt x="0" y="1130713"/>
                  </a:moveTo>
                  <a:lnTo>
                    <a:pt x="130304" y="1202665"/>
                  </a:lnTo>
                  <a:lnTo>
                    <a:pt x="260608" y="1152331"/>
                  </a:lnTo>
                  <a:lnTo>
                    <a:pt x="390913" y="1004109"/>
                  </a:lnTo>
                  <a:lnTo>
                    <a:pt x="521217" y="1023108"/>
                  </a:lnTo>
                  <a:lnTo>
                    <a:pt x="651522" y="901134"/>
                  </a:lnTo>
                  <a:lnTo>
                    <a:pt x="781826" y="865607"/>
                  </a:lnTo>
                  <a:lnTo>
                    <a:pt x="912131" y="772041"/>
                  </a:lnTo>
                  <a:lnTo>
                    <a:pt x="1042435" y="934881"/>
                  </a:lnTo>
                  <a:lnTo>
                    <a:pt x="1172739" y="795947"/>
                  </a:lnTo>
                  <a:lnTo>
                    <a:pt x="1303044" y="690902"/>
                  </a:lnTo>
                  <a:lnTo>
                    <a:pt x="1433348" y="504568"/>
                  </a:lnTo>
                  <a:lnTo>
                    <a:pt x="1563653" y="281568"/>
                  </a:lnTo>
                  <a:lnTo>
                    <a:pt x="1693957" y="342505"/>
                  </a:lnTo>
                  <a:lnTo>
                    <a:pt x="1824262" y="237437"/>
                  </a:lnTo>
                  <a:lnTo>
                    <a:pt x="1954566" y="119841"/>
                  </a:lnTo>
                  <a:lnTo>
                    <a:pt x="2084870" y="289135"/>
                  </a:lnTo>
                  <a:lnTo>
                    <a:pt x="2215175" y="90291"/>
                  </a:lnTo>
                  <a:lnTo>
                    <a:pt x="2345479" y="0"/>
                  </a:lnTo>
                  <a:lnTo>
                    <a:pt x="2475784" y="297454"/>
                  </a:lnTo>
                  <a:lnTo>
                    <a:pt x="2606088" y="212375"/>
                  </a:lnTo>
                  <a:lnTo>
                    <a:pt x="2736393" y="122477"/>
                  </a:lnTo>
                  <a:lnTo>
                    <a:pt x="2866697" y="536863"/>
                  </a:lnTo>
                  <a:lnTo>
                    <a:pt x="2997001" y="481198"/>
                  </a:lnTo>
                  <a:lnTo>
                    <a:pt x="3127306" y="247143"/>
                  </a:lnTo>
                  <a:lnTo>
                    <a:pt x="3257610" y="588894"/>
                  </a:lnTo>
                  <a:lnTo>
                    <a:pt x="3387915" y="739299"/>
                  </a:lnTo>
                  <a:lnTo>
                    <a:pt x="3518219" y="818167"/>
                  </a:lnTo>
                  <a:lnTo>
                    <a:pt x="3648524" y="1058150"/>
                  </a:lnTo>
                  <a:lnTo>
                    <a:pt x="3778828" y="1099914"/>
                  </a:lnTo>
                  <a:lnTo>
                    <a:pt x="3909132" y="1181685"/>
                  </a:lnTo>
                  <a:lnTo>
                    <a:pt x="4039437" y="1324831"/>
                  </a:lnTo>
                  <a:lnTo>
                    <a:pt x="4169741" y="1375924"/>
                  </a:lnTo>
                  <a:lnTo>
                    <a:pt x="4300046" y="1451957"/>
                  </a:lnTo>
                  <a:lnTo>
                    <a:pt x="4430350" y="1562093"/>
                  </a:lnTo>
                  <a:lnTo>
                    <a:pt x="4560655" y="1523412"/>
                  </a:lnTo>
                  <a:lnTo>
                    <a:pt x="4690959" y="1492659"/>
                  </a:lnTo>
                  <a:lnTo>
                    <a:pt x="4821263" y="1438474"/>
                  </a:lnTo>
                  <a:lnTo>
                    <a:pt x="4951568" y="1552624"/>
                  </a:lnTo>
                  <a:lnTo>
                    <a:pt x="5081872" y="1514583"/>
                  </a:lnTo>
                  <a:lnTo>
                    <a:pt x="5212177" y="986024"/>
                  </a:lnTo>
                  <a:lnTo>
                    <a:pt x="5342481" y="644349"/>
                  </a:lnTo>
                  <a:lnTo>
                    <a:pt x="5472786" y="486081"/>
                  </a:lnTo>
                  <a:lnTo>
                    <a:pt x="5603090" y="342277"/>
                  </a:lnTo>
                  <a:lnTo>
                    <a:pt x="5733394" y="503441"/>
                  </a:lnTo>
                  <a:lnTo>
                    <a:pt x="5733394" y="1887905"/>
                  </a:lnTo>
                  <a:lnTo>
                    <a:pt x="5603090" y="2173111"/>
                  </a:lnTo>
                  <a:lnTo>
                    <a:pt x="5472786" y="2106677"/>
                  </a:lnTo>
                  <a:lnTo>
                    <a:pt x="5342481" y="2117463"/>
                  </a:lnTo>
                  <a:lnTo>
                    <a:pt x="5212177" y="2024326"/>
                  </a:lnTo>
                  <a:lnTo>
                    <a:pt x="5081872" y="1944211"/>
                  </a:lnTo>
                  <a:lnTo>
                    <a:pt x="4951568" y="1861208"/>
                  </a:lnTo>
                  <a:lnTo>
                    <a:pt x="4821263" y="1786238"/>
                  </a:lnTo>
                  <a:lnTo>
                    <a:pt x="4690959" y="1671371"/>
                  </a:lnTo>
                  <a:lnTo>
                    <a:pt x="4560655" y="1604401"/>
                  </a:lnTo>
                  <a:lnTo>
                    <a:pt x="4430350" y="1583417"/>
                  </a:lnTo>
                  <a:lnTo>
                    <a:pt x="4300046" y="1466114"/>
                  </a:lnTo>
                  <a:lnTo>
                    <a:pt x="4169741" y="1377019"/>
                  </a:lnTo>
                  <a:lnTo>
                    <a:pt x="4039437" y="1326806"/>
                  </a:lnTo>
                  <a:lnTo>
                    <a:pt x="3909132" y="1183956"/>
                  </a:lnTo>
                  <a:lnTo>
                    <a:pt x="3778828" y="1100457"/>
                  </a:lnTo>
                  <a:lnTo>
                    <a:pt x="3648524" y="1058995"/>
                  </a:lnTo>
                  <a:lnTo>
                    <a:pt x="3518219" y="818167"/>
                  </a:lnTo>
                  <a:lnTo>
                    <a:pt x="3387915" y="739299"/>
                  </a:lnTo>
                  <a:lnTo>
                    <a:pt x="3257610" y="588894"/>
                  </a:lnTo>
                  <a:lnTo>
                    <a:pt x="3127306" y="247143"/>
                  </a:lnTo>
                  <a:lnTo>
                    <a:pt x="2997001" y="481198"/>
                  </a:lnTo>
                  <a:lnTo>
                    <a:pt x="2866697" y="536863"/>
                  </a:lnTo>
                  <a:lnTo>
                    <a:pt x="2736393" y="122477"/>
                  </a:lnTo>
                  <a:lnTo>
                    <a:pt x="2606088" y="212375"/>
                  </a:lnTo>
                  <a:lnTo>
                    <a:pt x="2475784" y="297454"/>
                  </a:lnTo>
                  <a:lnTo>
                    <a:pt x="2345479" y="0"/>
                  </a:lnTo>
                  <a:lnTo>
                    <a:pt x="2215175" y="90291"/>
                  </a:lnTo>
                  <a:lnTo>
                    <a:pt x="2084870" y="289135"/>
                  </a:lnTo>
                  <a:lnTo>
                    <a:pt x="1954566" y="119841"/>
                  </a:lnTo>
                  <a:lnTo>
                    <a:pt x="1824262" y="237437"/>
                  </a:lnTo>
                  <a:lnTo>
                    <a:pt x="1693957" y="342505"/>
                  </a:lnTo>
                  <a:lnTo>
                    <a:pt x="1563653" y="281568"/>
                  </a:lnTo>
                  <a:lnTo>
                    <a:pt x="1433348" y="504568"/>
                  </a:lnTo>
                  <a:lnTo>
                    <a:pt x="1303044" y="690902"/>
                  </a:lnTo>
                  <a:lnTo>
                    <a:pt x="1172739" y="795947"/>
                  </a:lnTo>
                  <a:lnTo>
                    <a:pt x="1042435" y="934881"/>
                  </a:lnTo>
                  <a:lnTo>
                    <a:pt x="912131" y="772041"/>
                  </a:lnTo>
                  <a:lnTo>
                    <a:pt x="781826" y="865607"/>
                  </a:lnTo>
                  <a:lnTo>
                    <a:pt x="651522" y="901134"/>
                  </a:lnTo>
                  <a:lnTo>
                    <a:pt x="521217" y="1023108"/>
                  </a:lnTo>
                  <a:lnTo>
                    <a:pt x="390913" y="1004109"/>
                  </a:lnTo>
                  <a:lnTo>
                    <a:pt x="260608" y="1152331"/>
                  </a:lnTo>
                  <a:lnTo>
                    <a:pt x="130304" y="1202665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746497" y="2540431"/>
              <a:ext cx="5733394" cy="1562093"/>
            </a:xfrm>
            <a:custGeom>
              <a:avLst/>
              <a:pathLst>
                <a:path w="5733394" h="1562093">
                  <a:moveTo>
                    <a:pt x="0" y="1130713"/>
                  </a:moveTo>
                  <a:lnTo>
                    <a:pt x="130304" y="1202665"/>
                  </a:lnTo>
                  <a:lnTo>
                    <a:pt x="260608" y="1152331"/>
                  </a:lnTo>
                  <a:lnTo>
                    <a:pt x="390913" y="1004109"/>
                  </a:lnTo>
                  <a:lnTo>
                    <a:pt x="521217" y="1023108"/>
                  </a:lnTo>
                  <a:lnTo>
                    <a:pt x="651522" y="901134"/>
                  </a:lnTo>
                  <a:lnTo>
                    <a:pt x="781826" y="865607"/>
                  </a:lnTo>
                  <a:lnTo>
                    <a:pt x="912131" y="772041"/>
                  </a:lnTo>
                  <a:lnTo>
                    <a:pt x="1042435" y="934881"/>
                  </a:lnTo>
                  <a:lnTo>
                    <a:pt x="1172739" y="795947"/>
                  </a:lnTo>
                  <a:lnTo>
                    <a:pt x="1303044" y="690902"/>
                  </a:lnTo>
                  <a:lnTo>
                    <a:pt x="1433348" y="504568"/>
                  </a:lnTo>
                  <a:lnTo>
                    <a:pt x="1563653" y="281568"/>
                  </a:lnTo>
                  <a:lnTo>
                    <a:pt x="1693957" y="342505"/>
                  </a:lnTo>
                  <a:lnTo>
                    <a:pt x="1824262" y="237437"/>
                  </a:lnTo>
                  <a:lnTo>
                    <a:pt x="1954566" y="119841"/>
                  </a:lnTo>
                  <a:lnTo>
                    <a:pt x="2084870" y="289135"/>
                  </a:lnTo>
                  <a:lnTo>
                    <a:pt x="2215175" y="90291"/>
                  </a:lnTo>
                  <a:lnTo>
                    <a:pt x="2345479" y="0"/>
                  </a:lnTo>
                  <a:lnTo>
                    <a:pt x="2475784" y="297454"/>
                  </a:lnTo>
                  <a:lnTo>
                    <a:pt x="2606088" y="212375"/>
                  </a:lnTo>
                  <a:lnTo>
                    <a:pt x="2736393" y="122477"/>
                  </a:lnTo>
                  <a:lnTo>
                    <a:pt x="2866697" y="536863"/>
                  </a:lnTo>
                  <a:lnTo>
                    <a:pt x="2997001" y="481198"/>
                  </a:lnTo>
                  <a:lnTo>
                    <a:pt x="3127306" y="247143"/>
                  </a:lnTo>
                  <a:lnTo>
                    <a:pt x="3257610" y="588894"/>
                  </a:lnTo>
                  <a:lnTo>
                    <a:pt x="3387915" y="739299"/>
                  </a:lnTo>
                  <a:lnTo>
                    <a:pt x="3518219" y="818167"/>
                  </a:lnTo>
                  <a:lnTo>
                    <a:pt x="3648524" y="1058150"/>
                  </a:lnTo>
                  <a:lnTo>
                    <a:pt x="3778828" y="1099914"/>
                  </a:lnTo>
                  <a:lnTo>
                    <a:pt x="3909132" y="1181685"/>
                  </a:lnTo>
                  <a:lnTo>
                    <a:pt x="4039437" y="1324831"/>
                  </a:lnTo>
                  <a:lnTo>
                    <a:pt x="4169741" y="1375924"/>
                  </a:lnTo>
                  <a:lnTo>
                    <a:pt x="4300046" y="1451957"/>
                  </a:lnTo>
                  <a:lnTo>
                    <a:pt x="4430350" y="1562093"/>
                  </a:lnTo>
                  <a:lnTo>
                    <a:pt x="4560655" y="1523412"/>
                  </a:lnTo>
                  <a:lnTo>
                    <a:pt x="4690959" y="1492659"/>
                  </a:lnTo>
                  <a:lnTo>
                    <a:pt x="4821263" y="1438474"/>
                  </a:lnTo>
                  <a:lnTo>
                    <a:pt x="4951568" y="1552624"/>
                  </a:lnTo>
                  <a:lnTo>
                    <a:pt x="5081872" y="1514583"/>
                  </a:lnTo>
                  <a:lnTo>
                    <a:pt x="5212177" y="986024"/>
                  </a:lnTo>
                  <a:lnTo>
                    <a:pt x="5342481" y="644349"/>
                  </a:lnTo>
                  <a:lnTo>
                    <a:pt x="5472786" y="486081"/>
                  </a:lnTo>
                  <a:lnTo>
                    <a:pt x="5603090" y="342277"/>
                  </a:lnTo>
                  <a:lnTo>
                    <a:pt x="5733394" y="503441"/>
                  </a:lnTo>
                  <a:lnTo>
                    <a:pt x="5733394" y="5034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746497" y="2540431"/>
              <a:ext cx="5733394" cy="2328417"/>
            </a:xfrm>
            <a:custGeom>
              <a:avLst/>
              <a:pathLst>
                <a:path w="5733394" h="2328417">
                  <a:moveTo>
                    <a:pt x="0" y="1130713"/>
                  </a:moveTo>
                  <a:lnTo>
                    <a:pt x="130304" y="1202665"/>
                  </a:lnTo>
                  <a:lnTo>
                    <a:pt x="260608" y="1152331"/>
                  </a:lnTo>
                  <a:lnTo>
                    <a:pt x="390913" y="1004109"/>
                  </a:lnTo>
                  <a:lnTo>
                    <a:pt x="521217" y="1023108"/>
                  </a:lnTo>
                  <a:lnTo>
                    <a:pt x="651522" y="901134"/>
                  </a:lnTo>
                  <a:lnTo>
                    <a:pt x="781826" y="865607"/>
                  </a:lnTo>
                  <a:lnTo>
                    <a:pt x="912131" y="772041"/>
                  </a:lnTo>
                  <a:lnTo>
                    <a:pt x="1042435" y="934881"/>
                  </a:lnTo>
                  <a:lnTo>
                    <a:pt x="1172739" y="795947"/>
                  </a:lnTo>
                  <a:lnTo>
                    <a:pt x="1303044" y="690902"/>
                  </a:lnTo>
                  <a:lnTo>
                    <a:pt x="1433348" y="504568"/>
                  </a:lnTo>
                  <a:lnTo>
                    <a:pt x="1563653" y="281568"/>
                  </a:lnTo>
                  <a:lnTo>
                    <a:pt x="1693957" y="342505"/>
                  </a:lnTo>
                  <a:lnTo>
                    <a:pt x="1824262" y="237437"/>
                  </a:lnTo>
                  <a:lnTo>
                    <a:pt x="1954566" y="119841"/>
                  </a:lnTo>
                  <a:lnTo>
                    <a:pt x="2084870" y="289135"/>
                  </a:lnTo>
                  <a:lnTo>
                    <a:pt x="2215175" y="90291"/>
                  </a:lnTo>
                  <a:lnTo>
                    <a:pt x="2345479" y="0"/>
                  </a:lnTo>
                  <a:lnTo>
                    <a:pt x="2475784" y="297454"/>
                  </a:lnTo>
                  <a:lnTo>
                    <a:pt x="2606088" y="212375"/>
                  </a:lnTo>
                  <a:lnTo>
                    <a:pt x="2736393" y="122477"/>
                  </a:lnTo>
                  <a:lnTo>
                    <a:pt x="2866697" y="536863"/>
                  </a:lnTo>
                  <a:lnTo>
                    <a:pt x="2997001" y="481198"/>
                  </a:lnTo>
                  <a:lnTo>
                    <a:pt x="3127306" y="247143"/>
                  </a:lnTo>
                  <a:lnTo>
                    <a:pt x="3257610" y="588894"/>
                  </a:lnTo>
                  <a:lnTo>
                    <a:pt x="3387915" y="739299"/>
                  </a:lnTo>
                  <a:lnTo>
                    <a:pt x="3518219" y="818167"/>
                  </a:lnTo>
                  <a:lnTo>
                    <a:pt x="3648524" y="1058995"/>
                  </a:lnTo>
                  <a:lnTo>
                    <a:pt x="3778828" y="1100457"/>
                  </a:lnTo>
                  <a:lnTo>
                    <a:pt x="3909132" y="1183956"/>
                  </a:lnTo>
                  <a:lnTo>
                    <a:pt x="4039437" y="1326806"/>
                  </a:lnTo>
                  <a:lnTo>
                    <a:pt x="4169741" y="1377019"/>
                  </a:lnTo>
                  <a:lnTo>
                    <a:pt x="4300046" y="1466114"/>
                  </a:lnTo>
                  <a:lnTo>
                    <a:pt x="4430350" y="1583417"/>
                  </a:lnTo>
                  <a:lnTo>
                    <a:pt x="4560655" y="1604401"/>
                  </a:lnTo>
                  <a:lnTo>
                    <a:pt x="4690959" y="1671371"/>
                  </a:lnTo>
                  <a:lnTo>
                    <a:pt x="4821263" y="1786238"/>
                  </a:lnTo>
                  <a:lnTo>
                    <a:pt x="4951568" y="1861208"/>
                  </a:lnTo>
                  <a:lnTo>
                    <a:pt x="5081872" y="1944211"/>
                  </a:lnTo>
                  <a:lnTo>
                    <a:pt x="5212177" y="2024326"/>
                  </a:lnTo>
                  <a:lnTo>
                    <a:pt x="5342481" y="2117463"/>
                  </a:lnTo>
                  <a:lnTo>
                    <a:pt x="5472786" y="2106677"/>
                  </a:lnTo>
                  <a:lnTo>
                    <a:pt x="5603090" y="2173111"/>
                  </a:lnTo>
                  <a:lnTo>
                    <a:pt x="5733394" y="1887905"/>
                  </a:lnTo>
                  <a:lnTo>
                    <a:pt x="5733394" y="2328417"/>
                  </a:lnTo>
                  <a:lnTo>
                    <a:pt x="5603090" y="2328417"/>
                  </a:lnTo>
                  <a:lnTo>
                    <a:pt x="5472786" y="2328417"/>
                  </a:lnTo>
                  <a:lnTo>
                    <a:pt x="5342481" y="2328417"/>
                  </a:lnTo>
                  <a:lnTo>
                    <a:pt x="5212177" y="2328417"/>
                  </a:lnTo>
                  <a:lnTo>
                    <a:pt x="5081872" y="2328417"/>
                  </a:lnTo>
                  <a:lnTo>
                    <a:pt x="4951568" y="2328417"/>
                  </a:lnTo>
                  <a:lnTo>
                    <a:pt x="4821263" y="2328417"/>
                  </a:lnTo>
                  <a:lnTo>
                    <a:pt x="4690959" y="2328417"/>
                  </a:lnTo>
                  <a:lnTo>
                    <a:pt x="4560655" y="2328417"/>
                  </a:lnTo>
                  <a:lnTo>
                    <a:pt x="4430350" y="2328417"/>
                  </a:lnTo>
                  <a:lnTo>
                    <a:pt x="4300046" y="2328417"/>
                  </a:lnTo>
                  <a:lnTo>
                    <a:pt x="4169741" y="2328417"/>
                  </a:lnTo>
                  <a:lnTo>
                    <a:pt x="4039437" y="2328417"/>
                  </a:lnTo>
                  <a:lnTo>
                    <a:pt x="3909132" y="2328417"/>
                  </a:lnTo>
                  <a:lnTo>
                    <a:pt x="3778828" y="2328417"/>
                  </a:lnTo>
                  <a:lnTo>
                    <a:pt x="3648524" y="2328417"/>
                  </a:lnTo>
                  <a:lnTo>
                    <a:pt x="3518219" y="2328417"/>
                  </a:lnTo>
                  <a:lnTo>
                    <a:pt x="3387915" y="2328417"/>
                  </a:lnTo>
                  <a:lnTo>
                    <a:pt x="3257610" y="2328417"/>
                  </a:lnTo>
                  <a:lnTo>
                    <a:pt x="3127306" y="2328417"/>
                  </a:lnTo>
                  <a:lnTo>
                    <a:pt x="2997001" y="2328417"/>
                  </a:lnTo>
                  <a:lnTo>
                    <a:pt x="2866697" y="2328417"/>
                  </a:lnTo>
                  <a:lnTo>
                    <a:pt x="2736393" y="2328417"/>
                  </a:lnTo>
                  <a:lnTo>
                    <a:pt x="2606088" y="2328417"/>
                  </a:lnTo>
                  <a:lnTo>
                    <a:pt x="2475784" y="2328417"/>
                  </a:lnTo>
                  <a:lnTo>
                    <a:pt x="2345479" y="2328417"/>
                  </a:lnTo>
                  <a:lnTo>
                    <a:pt x="2215175" y="2328417"/>
                  </a:lnTo>
                  <a:lnTo>
                    <a:pt x="2084870" y="2328417"/>
                  </a:lnTo>
                  <a:lnTo>
                    <a:pt x="1954566" y="2328417"/>
                  </a:lnTo>
                  <a:lnTo>
                    <a:pt x="1824262" y="2328417"/>
                  </a:lnTo>
                  <a:lnTo>
                    <a:pt x="1693957" y="2328417"/>
                  </a:lnTo>
                  <a:lnTo>
                    <a:pt x="1563653" y="2328417"/>
                  </a:lnTo>
                  <a:lnTo>
                    <a:pt x="1433348" y="2328417"/>
                  </a:lnTo>
                  <a:lnTo>
                    <a:pt x="1303044" y="2328417"/>
                  </a:lnTo>
                  <a:lnTo>
                    <a:pt x="1172739" y="2328417"/>
                  </a:lnTo>
                  <a:lnTo>
                    <a:pt x="1042435" y="2328417"/>
                  </a:lnTo>
                  <a:lnTo>
                    <a:pt x="912131" y="2328417"/>
                  </a:lnTo>
                  <a:lnTo>
                    <a:pt x="781826" y="2328417"/>
                  </a:lnTo>
                  <a:lnTo>
                    <a:pt x="651522" y="2328417"/>
                  </a:lnTo>
                  <a:lnTo>
                    <a:pt x="521217" y="2328417"/>
                  </a:lnTo>
                  <a:lnTo>
                    <a:pt x="390913" y="2328417"/>
                  </a:lnTo>
                  <a:lnTo>
                    <a:pt x="260608" y="2328417"/>
                  </a:lnTo>
                  <a:lnTo>
                    <a:pt x="130304" y="2328417"/>
                  </a:lnTo>
                  <a:lnTo>
                    <a:pt x="0" y="2328417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746497" y="2540431"/>
              <a:ext cx="5733394" cy="2173111"/>
            </a:xfrm>
            <a:custGeom>
              <a:avLst/>
              <a:pathLst>
                <a:path w="5733394" h="2173111">
                  <a:moveTo>
                    <a:pt x="0" y="1130713"/>
                  </a:moveTo>
                  <a:lnTo>
                    <a:pt x="130304" y="1202665"/>
                  </a:lnTo>
                  <a:lnTo>
                    <a:pt x="260608" y="1152331"/>
                  </a:lnTo>
                  <a:lnTo>
                    <a:pt x="390913" y="1004109"/>
                  </a:lnTo>
                  <a:lnTo>
                    <a:pt x="521217" y="1023108"/>
                  </a:lnTo>
                  <a:lnTo>
                    <a:pt x="651522" y="901134"/>
                  </a:lnTo>
                  <a:lnTo>
                    <a:pt x="781826" y="865607"/>
                  </a:lnTo>
                  <a:lnTo>
                    <a:pt x="912131" y="772041"/>
                  </a:lnTo>
                  <a:lnTo>
                    <a:pt x="1042435" y="934881"/>
                  </a:lnTo>
                  <a:lnTo>
                    <a:pt x="1172739" y="795947"/>
                  </a:lnTo>
                  <a:lnTo>
                    <a:pt x="1303044" y="690902"/>
                  </a:lnTo>
                  <a:lnTo>
                    <a:pt x="1433348" y="504568"/>
                  </a:lnTo>
                  <a:lnTo>
                    <a:pt x="1563653" y="281568"/>
                  </a:lnTo>
                  <a:lnTo>
                    <a:pt x="1693957" y="342505"/>
                  </a:lnTo>
                  <a:lnTo>
                    <a:pt x="1824262" y="237437"/>
                  </a:lnTo>
                  <a:lnTo>
                    <a:pt x="1954566" y="119841"/>
                  </a:lnTo>
                  <a:lnTo>
                    <a:pt x="2084870" y="289135"/>
                  </a:lnTo>
                  <a:lnTo>
                    <a:pt x="2215175" y="90291"/>
                  </a:lnTo>
                  <a:lnTo>
                    <a:pt x="2345479" y="0"/>
                  </a:lnTo>
                  <a:lnTo>
                    <a:pt x="2475784" y="297454"/>
                  </a:lnTo>
                  <a:lnTo>
                    <a:pt x="2606088" y="212375"/>
                  </a:lnTo>
                  <a:lnTo>
                    <a:pt x="2736393" y="122477"/>
                  </a:lnTo>
                  <a:lnTo>
                    <a:pt x="2866697" y="536863"/>
                  </a:lnTo>
                  <a:lnTo>
                    <a:pt x="2997001" y="481198"/>
                  </a:lnTo>
                  <a:lnTo>
                    <a:pt x="3127306" y="247143"/>
                  </a:lnTo>
                  <a:lnTo>
                    <a:pt x="3257610" y="588894"/>
                  </a:lnTo>
                  <a:lnTo>
                    <a:pt x="3387915" y="739299"/>
                  </a:lnTo>
                  <a:lnTo>
                    <a:pt x="3518219" y="818167"/>
                  </a:lnTo>
                  <a:lnTo>
                    <a:pt x="3648524" y="1058995"/>
                  </a:lnTo>
                  <a:lnTo>
                    <a:pt x="3778828" y="1100457"/>
                  </a:lnTo>
                  <a:lnTo>
                    <a:pt x="3909132" y="1183956"/>
                  </a:lnTo>
                  <a:lnTo>
                    <a:pt x="4039437" y="1326806"/>
                  </a:lnTo>
                  <a:lnTo>
                    <a:pt x="4169741" y="1377019"/>
                  </a:lnTo>
                  <a:lnTo>
                    <a:pt x="4300046" y="1466114"/>
                  </a:lnTo>
                  <a:lnTo>
                    <a:pt x="4430350" y="1583417"/>
                  </a:lnTo>
                  <a:lnTo>
                    <a:pt x="4560655" y="1604401"/>
                  </a:lnTo>
                  <a:lnTo>
                    <a:pt x="4690959" y="1671371"/>
                  </a:lnTo>
                  <a:lnTo>
                    <a:pt x="4821263" y="1786238"/>
                  </a:lnTo>
                  <a:lnTo>
                    <a:pt x="4951568" y="1861208"/>
                  </a:lnTo>
                  <a:lnTo>
                    <a:pt x="5081872" y="1944211"/>
                  </a:lnTo>
                  <a:lnTo>
                    <a:pt x="5212177" y="2024326"/>
                  </a:lnTo>
                  <a:lnTo>
                    <a:pt x="5342481" y="2117463"/>
                  </a:lnTo>
                  <a:lnTo>
                    <a:pt x="5472786" y="2106677"/>
                  </a:lnTo>
                  <a:lnTo>
                    <a:pt x="5603090" y="2173111"/>
                  </a:lnTo>
                  <a:lnTo>
                    <a:pt x="5733394" y="1887905"/>
                  </a:lnTo>
                  <a:lnTo>
                    <a:pt x="5733394" y="18879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390731" y="482336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90731" y="403673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90731" y="325011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90731" y="246348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90731" y="167685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2655858" y="48688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655858" y="4082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55858" y="3295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655858" y="2508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655858" y="17223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690652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267715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826162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03225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961672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538735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115797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674245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251307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809755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386817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639872" y="5088804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227055" y="5088804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775382" y="5088804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372745" y="5087316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31192" y="5087316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498075" y="5088804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075137" y="508582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626828" y="5085768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207284" y="5088804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65732" y="5088804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356337" y="5087316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1598326" y="3240155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3020604" y="5343830"/>
              <a:ext cx="5129336" cy="654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166108" y="541341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175108" y="5422419"/>
              <a:ext cx="201456" cy="201456"/>
            </a:xfrm>
            <a:prstGeom prst="rect">
              <a:avLst/>
            </a:pr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937445" y="541341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946445" y="5422419"/>
              <a:ext cx="201456" cy="201456"/>
            </a:xfrm>
            <a:prstGeom prst="rect">
              <a:avLst/>
            </a:pr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842132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851132" y="5422419"/>
              <a:ext cx="201456" cy="201456"/>
            </a:xfrm>
            <a:prstGeom prst="rect">
              <a:avLst/>
            </a:pr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642043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651043" y="5422419"/>
              <a:ext cx="201455" cy="201456"/>
            </a:xfrm>
            <a:prstGeom prst="rect">
              <a:avLst/>
            </a:pr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889630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898630" y="5422419"/>
              <a:ext cx="201455" cy="201456"/>
            </a:xfrm>
            <a:prstGeom prst="rect">
              <a:avLst/>
            </a:pr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166108" y="5708790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175108" y="5717790"/>
              <a:ext cx="201456" cy="201456"/>
            </a:xfrm>
            <a:prstGeom prst="rect">
              <a:avLst/>
            </a:pr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937445" y="5708790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946445" y="5717790"/>
              <a:ext cx="201456" cy="201456"/>
            </a:xfrm>
            <a:prstGeom prst="rect">
              <a:avLst/>
            </a:pr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842132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851132" y="5717790"/>
              <a:ext cx="201456" cy="201456"/>
            </a:xfrm>
            <a:prstGeom prst="rect">
              <a:avLst/>
            </a:pr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642043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651043" y="5717790"/>
              <a:ext cx="201455" cy="201456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6889630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6898630" y="5717790"/>
              <a:ext cx="201455" cy="20145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61480" y="5479511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232816" y="5477665"/>
              <a:ext cx="35248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B.1.98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37503" y="547766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B.40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937415" y="5479154"/>
              <a:ext cx="182999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185001" y="5479154"/>
              <a:ext cx="284678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61480" y="5774525"/>
              <a:ext cx="386357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B.1.1.1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232816" y="5772977"/>
              <a:ext cx="521970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B.1.1.315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137503" y="5774525"/>
              <a:ext cx="420290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B.1.177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937415" y="5771846"/>
              <a:ext cx="874394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202012/01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185001" y="5749224"/>
              <a:ext cx="887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minority variants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2021-02-17T03:34:51Z</dcterms:modified>
</cp:coreProperties>
</file>