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234281" y="581025"/>
            <a:ext cx="8229600" cy="6400800"/>
            <a:chOff x="1234281" y="581025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1234281" y="581025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281" y="581025"/>
              <a:ext cx="82296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77086" y="3562410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7086" y="3116084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77086" y="2653103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77086" y="2228867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7086" y="1804632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77086" y="1341651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77086" y="895325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55521" y="1113689"/>
              <a:ext cx="2413184" cy="2448720"/>
            </a:xfrm>
            <a:custGeom>
              <a:avLst/>
              <a:pathLst>
                <a:path w="2413184" h="2448720">
                  <a:moveTo>
                    <a:pt x="0" y="2448720"/>
                  </a:moveTo>
                  <a:lnTo>
                    <a:pt x="9289" y="2435421"/>
                  </a:lnTo>
                  <a:lnTo>
                    <a:pt x="24798" y="2413215"/>
                  </a:lnTo>
                  <a:lnTo>
                    <a:pt x="40307" y="2391007"/>
                  </a:lnTo>
                  <a:lnTo>
                    <a:pt x="55816" y="2368796"/>
                  </a:lnTo>
                  <a:lnTo>
                    <a:pt x="71325" y="2346581"/>
                  </a:lnTo>
                  <a:lnTo>
                    <a:pt x="86834" y="2324363"/>
                  </a:lnTo>
                  <a:lnTo>
                    <a:pt x="102343" y="2302141"/>
                  </a:lnTo>
                  <a:lnTo>
                    <a:pt x="117852" y="2279917"/>
                  </a:lnTo>
                  <a:lnTo>
                    <a:pt x="133361" y="2257693"/>
                  </a:lnTo>
                  <a:lnTo>
                    <a:pt x="148870" y="2235471"/>
                  </a:lnTo>
                  <a:lnTo>
                    <a:pt x="164379" y="2213254"/>
                  </a:lnTo>
                  <a:lnTo>
                    <a:pt x="179888" y="2191043"/>
                  </a:lnTo>
                  <a:lnTo>
                    <a:pt x="195397" y="2168840"/>
                  </a:lnTo>
                  <a:lnTo>
                    <a:pt x="210906" y="2146647"/>
                  </a:lnTo>
                  <a:lnTo>
                    <a:pt x="226415" y="2124465"/>
                  </a:lnTo>
                  <a:lnTo>
                    <a:pt x="241924" y="2102297"/>
                  </a:lnTo>
                  <a:lnTo>
                    <a:pt x="257433" y="2080145"/>
                  </a:lnTo>
                  <a:lnTo>
                    <a:pt x="272942" y="2058008"/>
                  </a:lnTo>
                  <a:lnTo>
                    <a:pt x="288451" y="2035890"/>
                  </a:lnTo>
                  <a:lnTo>
                    <a:pt x="303960" y="2013791"/>
                  </a:lnTo>
                  <a:lnTo>
                    <a:pt x="319469" y="1991712"/>
                  </a:lnTo>
                  <a:lnTo>
                    <a:pt x="334978" y="1969655"/>
                  </a:lnTo>
                  <a:lnTo>
                    <a:pt x="350487" y="1947619"/>
                  </a:lnTo>
                  <a:lnTo>
                    <a:pt x="365996" y="1925605"/>
                  </a:lnTo>
                  <a:lnTo>
                    <a:pt x="381505" y="1903614"/>
                  </a:lnTo>
                  <a:lnTo>
                    <a:pt x="397014" y="1881644"/>
                  </a:lnTo>
                  <a:lnTo>
                    <a:pt x="412523" y="1859696"/>
                  </a:lnTo>
                  <a:lnTo>
                    <a:pt x="428032" y="1837769"/>
                  </a:lnTo>
                  <a:lnTo>
                    <a:pt x="443541" y="1815860"/>
                  </a:lnTo>
                  <a:lnTo>
                    <a:pt x="459050" y="1793969"/>
                  </a:lnTo>
                  <a:lnTo>
                    <a:pt x="474559" y="1772094"/>
                  </a:lnTo>
                  <a:lnTo>
                    <a:pt x="490068" y="1750233"/>
                  </a:lnTo>
                  <a:lnTo>
                    <a:pt x="505577" y="1728385"/>
                  </a:lnTo>
                  <a:lnTo>
                    <a:pt x="521086" y="1706551"/>
                  </a:lnTo>
                  <a:lnTo>
                    <a:pt x="536595" y="1684734"/>
                  </a:lnTo>
                  <a:lnTo>
                    <a:pt x="552104" y="1662937"/>
                  </a:lnTo>
                  <a:lnTo>
                    <a:pt x="567613" y="1641171"/>
                  </a:lnTo>
                  <a:lnTo>
                    <a:pt x="583122" y="1619449"/>
                  </a:lnTo>
                  <a:lnTo>
                    <a:pt x="598631" y="1597789"/>
                  </a:lnTo>
                  <a:lnTo>
                    <a:pt x="614140" y="1576213"/>
                  </a:lnTo>
                  <a:lnTo>
                    <a:pt x="629649" y="1554746"/>
                  </a:lnTo>
                  <a:lnTo>
                    <a:pt x="645158" y="1533414"/>
                  </a:lnTo>
                  <a:lnTo>
                    <a:pt x="660667" y="1512242"/>
                  </a:lnTo>
                  <a:lnTo>
                    <a:pt x="676176" y="1491247"/>
                  </a:lnTo>
                  <a:lnTo>
                    <a:pt x="691685" y="1470444"/>
                  </a:lnTo>
                  <a:lnTo>
                    <a:pt x="707194" y="1449843"/>
                  </a:lnTo>
                  <a:lnTo>
                    <a:pt x="722703" y="1429452"/>
                  </a:lnTo>
                  <a:lnTo>
                    <a:pt x="738212" y="1409276"/>
                  </a:lnTo>
                  <a:lnTo>
                    <a:pt x="753721" y="1389319"/>
                  </a:lnTo>
                  <a:lnTo>
                    <a:pt x="769230" y="1369581"/>
                  </a:lnTo>
                  <a:lnTo>
                    <a:pt x="784739" y="1350064"/>
                  </a:lnTo>
                  <a:lnTo>
                    <a:pt x="800248" y="1330765"/>
                  </a:lnTo>
                  <a:lnTo>
                    <a:pt x="815757" y="1311684"/>
                  </a:lnTo>
                  <a:lnTo>
                    <a:pt x="831266" y="1292815"/>
                  </a:lnTo>
                  <a:lnTo>
                    <a:pt x="846775" y="1274157"/>
                  </a:lnTo>
                  <a:lnTo>
                    <a:pt x="862284" y="1255703"/>
                  </a:lnTo>
                  <a:lnTo>
                    <a:pt x="877793" y="1237449"/>
                  </a:lnTo>
                  <a:lnTo>
                    <a:pt x="893302" y="1219390"/>
                  </a:lnTo>
                  <a:lnTo>
                    <a:pt x="908811" y="1201520"/>
                  </a:lnTo>
                  <a:lnTo>
                    <a:pt x="924320" y="1183836"/>
                  </a:lnTo>
                  <a:lnTo>
                    <a:pt x="939829" y="1166332"/>
                  </a:lnTo>
                  <a:lnTo>
                    <a:pt x="955338" y="1149007"/>
                  </a:lnTo>
                  <a:lnTo>
                    <a:pt x="970847" y="1131859"/>
                  </a:lnTo>
                  <a:lnTo>
                    <a:pt x="986356" y="1114889"/>
                  </a:lnTo>
                  <a:lnTo>
                    <a:pt x="1001865" y="1098098"/>
                  </a:lnTo>
                  <a:lnTo>
                    <a:pt x="1017374" y="1081490"/>
                  </a:lnTo>
                  <a:lnTo>
                    <a:pt x="1032883" y="1065072"/>
                  </a:lnTo>
                  <a:lnTo>
                    <a:pt x="1048392" y="1048848"/>
                  </a:lnTo>
                  <a:lnTo>
                    <a:pt x="1063901" y="1032827"/>
                  </a:lnTo>
                  <a:lnTo>
                    <a:pt x="1079410" y="1017016"/>
                  </a:lnTo>
                  <a:lnTo>
                    <a:pt x="1094919" y="1001424"/>
                  </a:lnTo>
                  <a:lnTo>
                    <a:pt x="1110428" y="986058"/>
                  </a:lnTo>
                  <a:lnTo>
                    <a:pt x="1125937" y="970926"/>
                  </a:lnTo>
                  <a:lnTo>
                    <a:pt x="1141446" y="956035"/>
                  </a:lnTo>
                  <a:lnTo>
                    <a:pt x="1156955" y="941393"/>
                  </a:lnTo>
                  <a:lnTo>
                    <a:pt x="1172464" y="927005"/>
                  </a:lnTo>
                  <a:lnTo>
                    <a:pt x="1187973" y="912876"/>
                  </a:lnTo>
                  <a:lnTo>
                    <a:pt x="1203482" y="899010"/>
                  </a:lnTo>
                  <a:lnTo>
                    <a:pt x="1218991" y="885409"/>
                  </a:lnTo>
                  <a:lnTo>
                    <a:pt x="1234500" y="872063"/>
                  </a:lnTo>
                  <a:lnTo>
                    <a:pt x="1250009" y="858960"/>
                  </a:lnTo>
                  <a:lnTo>
                    <a:pt x="1265518" y="846084"/>
                  </a:lnTo>
                  <a:lnTo>
                    <a:pt x="1281027" y="833419"/>
                  </a:lnTo>
                  <a:lnTo>
                    <a:pt x="1296536" y="820947"/>
                  </a:lnTo>
                  <a:lnTo>
                    <a:pt x="1312045" y="808646"/>
                  </a:lnTo>
                  <a:lnTo>
                    <a:pt x="1327554" y="796494"/>
                  </a:lnTo>
                  <a:lnTo>
                    <a:pt x="1343063" y="784466"/>
                  </a:lnTo>
                  <a:lnTo>
                    <a:pt x="1358572" y="772537"/>
                  </a:lnTo>
                  <a:lnTo>
                    <a:pt x="1374081" y="760685"/>
                  </a:lnTo>
                  <a:lnTo>
                    <a:pt x="1389590" y="748890"/>
                  </a:lnTo>
                  <a:lnTo>
                    <a:pt x="1405099" y="737135"/>
                  </a:lnTo>
                  <a:lnTo>
                    <a:pt x="1420608" y="725410"/>
                  </a:lnTo>
                  <a:lnTo>
                    <a:pt x="1436117" y="713710"/>
                  </a:lnTo>
                  <a:lnTo>
                    <a:pt x="1451626" y="702032"/>
                  </a:lnTo>
                  <a:lnTo>
                    <a:pt x="1467135" y="690378"/>
                  </a:lnTo>
                  <a:lnTo>
                    <a:pt x="1482644" y="678749"/>
                  </a:lnTo>
                  <a:lnTo>
                    <a:pt x="1498153" y="667148"/>
                  </a:lnTo>
                  <a:lnTo>
                    <a:pt x="1513662" y="655576"/>
                  </a:lnTo>
                  <a:lnTo>
                    <a:pt x="1529171" y="644036"/>
                  </a:lnTo>
                  <a:lnTo>
                    <a:pt x="1544680" y="632527"/>
                  </a:lnTo>
                  <a:lnTo>
                    <a:pt x="1560189" y="621051"/>
                  </a:lnTo>
                  <a:lnTo>
                    <a:pt x="1575698" y="609606"/>
                  </a:lnTo>
                  <a:lnTo>
                    <a:pt x="1591207" y="598192"/>
                  </a:lnTo>
                  <a:lnTo>
                    <a:pt x="1606716" y="586806"/>
                  </a:lnTo>
                  <a:lnTo>
                    <a:pt x="1622225" y="575448"/>
                  </a:lnTo>
                  <a:lnTo>
                    <a:pt x="1637734" y="564114"/>
                  </a:lnTo>
                  <a:lnTo>
                    <a:pt x="1653243" y="552803"/>
                  </a:lnTo>
                  <a:lnTo>
                    <a:pt x="1668752" y="541510"/>
                  </a:lnTo>
                  <a:lnTo>
                    <a:pt x="1684261" y="530234"/>
                  </a:lnTo>
                  <a:lnTo>
                    <a:pt x="1699770" y="518970"/>
                  </a:lnTo>
                  <a:lnTo>
                    <a:pt x="1715279" y="507716"/>
                  </a:lnTo>
                  <a:lnTo>
                    <a:pt x="1730788" y="496468"/>
                  </a:lnTo>
                  <a:lnTo>
                    <a:pt x="1746297" y="485223"/>
                  </a:lnTo>
                  <a:lnTo>
                    <a:pt x="1761806" y="473976"/>
                  </a:lnTo>
                  <a:lnTo>
                    <a:pt x="1777315" y="462726"/>
                  </a:lnTo>
                  <a:lnTo>
                    <a:pt x="1792824" y="451471"/>
                  </a:lnTo>
                  <a:lnTo>
                    <a:pt x="1808333" y="440212"/>
                  </a:lnTo>
                  <a:lnTo>
                    <a:pt x="1823842" y="428949"/>
                  </a:lnTo>
                  <a:lnTo>
                    <a:pt x="1839351" y="417684"/>
                  </a:lnTo>
                  <a:lnTo>
                    <a:pt x="1854860" y="406416"/>
                  </a:lnTo>
                  <a:lnTo>
                    <a:pt x="1870369" y="395146"/>
                  </a:lnTo>
                  <a:lnTo>
                    <a:pt x="1885878" y="383873"/>
                  </a:lnTo>
                  <a:lnTo>
                    <a:pt x="1901387" y="372598"/>
                  </a:lnTo>
                  <a:lnTo>
                    <a:pt x="1916896" y="361322"/>
                  </a:lnTo>
                  <a:lnTo>
                    <a:pt x="1932405" y="350043"/>
                  </a:lnTo>
                  <a:lnTo>
                    <a:pt x="1947914" y="338763"/>
                  </a:lnTo>
                  <a:lnTo>
                    <a:pt x="1963423" y="327482"/>
                  </a:lnTo>
                  <a:lnTo>
                    <a:pt x="1978932" y="316200"/>
                  </a:lnTo>
                  <a:lnTo>
                    <a:pt x="1994441" y="304916"/>
                  </a:lnTo>
                  <a:lnTo>
                    <a:pt x="2009950" y="293631"/>
                  </a:lnTo>
                  <a:lnTo>
                    <a:pt x="2025459" y="282345"/>
                  </a:lnTo>
                  <a:lnTo>
                    <a:pt x="2040968" y="271058"/>
                  </a:lnTo>
                  <a:lnTo>
                    <a:pt x="2056477" y="259770"/>
                  </a:lnTo>
                  <a:lnTo>
                    <a:pt x="2071986" y="248482"/>
                  </a:lnTo>
                  <a:lnTo>
                    <a:pt x="2087495" y="237192"/>
                  </a:lnTo>
                  <a:lnTo>
                    <a:pt x="2103004" y="225902"/>
                  </a:lnTo>
                  <a:lnTo>
                    <a:pt x="2118513" y="214611"/>
                  </a:lnTo>
                  <a:lnTo>
                    <a:pt x="2134022" y="203320"/>
                  </a:lnTo>
                  <a:lnTo>
                    <a:pt x="2149531" y="192028"/>
                  </a:lnTo>
                  <a:lnTo>
                    <a:pt x="2165040" y="180735"/>
                  </a:lnTo>
                  <a:lnTo>
                    <a:pt x="2180549" y="169442"/>
                  </a:lnTo>
                  <a:lnTo>
                    <a:pt x="2196058" y="158149"/>
                  </a:lnTo>
                  <a:lnTo>
                    <a:pt x="2211567" y="146855"/>
                  </a:lnTo>
                  <a:lnTo>
                    <a:pt x="2227076" y="135560"/>
                  </a:lnTo>
                  <a:lnTo>
                    <a:pt x="2242585" y="124265"/>
                  </a:lnTo>
                  <a:lnTo>
                    <a:pt x="2258094" y="112970"/>
                  </a:lnTo>
                  <a:lnTo>
                    <a:pt x="2273603" y="101674"/>
                  </a:lnTo>
                  <a:lnTo>
                    <a:pt x="2289112" y="90378"/>
                  </a:lnTo>
                  <a:lnTo>
                    <a:pt x="2304621" y="79082"/>
                  </a:lnTo>
                  <a:lnTo>
                    <a:pt x="2320130" y="67785"/>
                  </a:lnTo>
                  <a:lnTo>
                    <a:pt x="2335639" y="56488"/>
                  </a:lnTo>
                  <a:lnTo>
                    <a:pt x="2351148" y="45191"/>
                  </a:lnTo>
                  <a:lnTo>
                    <a:pt x="2366657" y="33894"/>
                  </a:lnTo>
                  <a:lnTo>
                    <a:pt x="2382166" y="22596"/>
                  </a:lnTo>
                  <a:lnTo>
                    <a:pt x="2397675" y="11298"/>
                  </a:lnTo>
                  <a:lnTo>
                    <a:pt x="2413184" y="0"/>
                  </a:lnTo>
                  <a:lnTo>
                    <a:pt x="2413184" y="208679"/>
                  </a:lnTo>
                  <a:lnTo>
                    <a:pt x="2397675" y="216729"/>
                  </a:lnTo>
                  <a:lnTo>
                    <a:pt x="2382166" y="224780"/>
                  </a:lnTo>
                  <a:lnTo>
                    <a:pt x="2366657" y="232830"/>
                  </a:lnTo>
                  <a:lnTo>
                    <a:pt x="2351148" y="240881"/>
                  </a:lnTo>
                  <a:lnTo>
                    <a:pt x="2335639" y="248931"/>
                  </a:lnTo>
                  <a:lnTo>
                    <a:pt x="2320130" y="256982"/>
                  </a:lnTo>
                  <a:lnTo>
                    <a:pt x="2304621" y="265034"/>
                  </a:lnTo>
                  <a:lnTo>
                    <a:pt x="2289112" y="273085"/>
                  </a:lnTo>
                  <a:lnTo>
                    <a:pt x="2273603" y="281137"/>
                  </a:lnTo>
                  <a:lnTo>
                    <a:pt x="2258094" y="289189"/>
                  </a:lnTo>
                  <a:lnTo>
                    <a:pt x="2242585" y="297241"/>
                  </a:lnTo>
                  <a:lnTo>
                    <a:pt x="2227076" y="305294"/>
                  </a:lnTo>
                  <a:lnTo>
                    <a:pt x="2211567" y="313347"/>
                  </a:lnTo>
                  <a:lnTo>
                    <a:pt x="2196058" y="321400"/>
                  </a:lnTo>
                  <a:lnTo>
                    <a:pt x="2180549" y="329454"/>
                  </a:lnTo>
                  <a:lnTo>
                    <a:pt x="2165040" y="337508"/>
                  </a:lnTo>
                  <a:lnTo>
                    <a:pt x="2149531" y="345562"/>
                  </a:lnTo>
                  <a:lnTo>
                    <a:pt x="2134022" y="353617"/>
                  </a:lnTo>
                  <a:lnTo>
                    <a:pt x="2118513" y="361673"/>
                  </a:lnTo>
                  <a:lnTo>
                    <a:pt x="2103004" y="369729"/>
                  </a:lnTo>
                  <a:lnTo>
                    <a:pt x="2087495" y="377785"/>
                  </a:lnTo>
                  <a:lnTo>
                    <a:pt x="2071986" y="385842"/>
                  </a:lnTo>
                  <a:lnTo>
                    <a:pt x="2056477" y="393900"/>
                  </a:lnTo>
                  <a:lnTo>
                    <a:pt x="2040968" y="401959"/>
                  </a:lnTo>
                  <a:lnTo>
                    <a:pt x="2025459" y="410018"/>
                  </a:lnTo>
                  <a:lnTo>
                    <a:pt x="2009950" y="418078"/>
                  </a:lnTo>
                  <a:lnTo>
                    <a:pt x="1994441" y="426139"/>
                  </a:lnTo>
                  <a:lnTo>
                    <a:pt x="1978932" y="434201"/>
                  </a:lnTo>
                  <a:lnTo>
                    <a:pt x="1963423" y="442263"/>
                  </a:lnTo>
                  <a:lnTo>
                    <a:pt x="1947914" y="450327"/>
                  </a:lnTo>
                  <a:lnTo>
                    <a:pt x="1932405" y="458393"/>
                  </a:lnTo>
                  <a:lnTo>
                    <a:pt x="1916896" y="466459"/>
                  </a:lnTo>
                  <a:lnTo>
                    <a:pt x="1901387" y="474527"/>
                  </a:lnTo>
                  <a:lnTo>
                    <a:pt x="1885878" y="482597"/>
                  </a:lnTo>
                  <a:lnTo>
                    <a:pt x="1870369" y="490668"/>
                  </a:lnTo>
                  <a:lnTo>
                    <a:pt x="1854860" y="498742"/>
                  </a:lnTo>
                  <a:lnTo>
                    <a:pt x="1839351" y="506818"/>
                  </a:lnTo>
                  <a:lnTo>
                    <a:pt x="1823842" y="514896"/>
                  </a:lnTo>
                  <a:lnTo>
                    <a:pt x="1808333" y="522977"/>
                  </a:lnTo>
                  <a:lnTo>
                    <a:pt x="1792824" y="531061"/>
                  </a:lnTo>
                  <a:lnTo>
                    <a:pt x="1777315" y="539148"/>
                  </a:lnTo>
                  <a:lnTo>
                    <a:pt x="1761806" y="547240"/>
                  </a:lnTo>
                  <a:lnTo>
                    <a:pt x="1746297" y="555337"/>
                  </a:lnTo>
                  <a:lnTo>
                    <a:pt x="1730788" y="563448"/>
                  </a:lnTo>
                  <a:lnTo>
                    <a:pt x="1715279" y="571582"/>
                  </a:lnTo>
                  <a:lnTo>
                    <a:pt x="1699770" y="579747"/>
                  </a:lnTo>
                  <a:lnTo>
                    <a:pt x="1684261" y="587953"/>
                  </a:lnTo>
                  <a:lnTo>
                    <a:pt x="1668752" y="596210"/>
                  </a:lnTo>
                  <a:lnTo>
                    <a:pt x="1653243" y="604526"/>
                  </a:lnTo>
                  <a:lnTo>
                    <a:pt x="1637734" y="612912"/>
                  </a:lnTo>
                  <a:lnTo>
                    <a:pt x="1622225" y="621377"/>
                  </a:lnTo>
                  <a:lnTo>
                    <a:pt x="1606716" y="629931"/>
                  </a:lnTo>
                  <a:lnTo>
                    <a:pt x="1591207" y="638585"/>
                  </a:lnTo>
                  <a:lnTo>
                    <a:pt x="1575698" y="647349"/>
                  </a:lnTo>
                  <a:lnTo>
                    <a:pt x="1560189" y="656235"/>
                  </a:lnTo>
                  <a:lnTo>
                    <a:pt x="1544680" y="665254"/>
                  </a:lnTo>
                  <a:lnTo>
                    <a:pt x="1529171" y="674418"/>
                  </a:lnTo>
                  <a:lnTo>
                    <a:pt x="1513662" y="683740"/>
                  </a:lnTo>
                  <a:lnTo>
                    <a:pt x="1498153" y="693234"/>
                  </a:lnTo>
                  <a:lnTo>
                    <a:pt x="1482644" y="702913"/>
                  </a:lnTo>
                  <a:lnTo>
                    <a:pt x="1467135" y="712793"/>
                  </a:lnTo>
                  <a:lnTo>
                    <a:pt x="1451626" y="722888"/>
                  </a:lnTo>
                  <a:lnTo>
                    <a:pt x="1436117" y="733213"/>
                  </a:lnTo>
                  <a:lnTo>
                    <a:pt x="1420608" y="743782"/>
                  </a:lnTo>
                  <a:lnTo>
                    <a:pt x="1405099" y="754604"/>
                  </a:lnTo>
                  <a:lnTo>
                    <a:pt x="1389590" y="765688"/>
                  </a:lnTo>
                  <a:lnTo>
                    <a:pt x="1374081" y="777035"/>
                  </a:lnTo>
                  <a:lnTo>
                    <a:pt x="1358572" y="788642"/>
                  </a:lnTo>
                  <a:lnTo>
                    <a:pt x="1343063" y="800502"/>
                  </a:lnTo>
                  <a:lnTo>
                    <a:pt x="1327554" y="812604"/>
                  </a:lnTo>
                  <a:lnTo>
                    <a:pt x="1312045" y="824936"/>
                  </a:lnTo>
                  <a:lnTo>
                    <a:pt x="1296536" y="837487"/>
                  </a:lnTo>
                  <a:lnTo>
                    <a:pt x="1281027" y="850247"/>
                  </a:lnTo>
                  <a:lnTo>
                    <a:pt x="1265518" y="863206"/>
                  </a:lnTo>
                  <a:lnTo>
                    <a:pt x="1250009" y="876359"/>
                  </a:lnTo>
                  <a:lnTo>
                    <a:pt x="1234500" y="889702"/>
                  </a:lnTo>
                  <a:lnTo>
                    <a:pt x="1218991" y="903232"/>
                  </a:lnTo>
                  <a:lnTo>
                    <a:pt x="1203482" y="916951"/>
                  </a:lnTo>
                  <a:lnTo>
                    <a:pt x="1187973" y="930858"/>
                  </a:lnTo>
                  <a:lnTo>
                    <a:pt x="1172464" y="944955"/>
                  </a:lnTo>
                  <a:lnTo>
                    <a:pt x="1156955" y="959244"/>
                  </a:lnTo>
                  <a:lnTo>
                    <a:pt x="1141446" y="973730"/>
                  </a:lnTo>
                  <a:lnTo>
                    <a:pt x="1125937" y="988414"/>
                  </a:lnTo>
                  <a:lnTo>
                    <a:pt x="1110428" y="1003304"/>
                  </a:lnTo>
                  <a:lnTo>
                    <a:pt x="1094919" y="1018403"/>
                  </a:lnTo>
                  <a:lnTo>
                    <a:pt x="1079410" y="1033718"/>
                  </a:lnTo>
                  <a:lnTo>
                    <a:pt x="1063901" y="1049256"/>
                  </a:lnTo>
                  <a:lnTo>
                    <a:pt x="1048392" y="1065022"/>
                  </a:lnTo>
                  <a:lnTo>
                    <a:pt x="1032883" y="1081022"/>
                  </a:lnTo>
                  <a:lnTo>
                    <a:pt x="1017374" y="1097263"/>
                  </a:lnTo>
                  <a:lnTo>
                    <a:pt x="1001865" y="1113748"/>
                  </a:lnTo>
                  <a:lnTo>
                    <a:pt x="986356" y="1130483"/>
                  </a:lnTo>
                  <a:lnTo>
                    <a:pt x="970847" y="1147468"/>
                  </a:lnTo>
                  <a:lnTo>
                    <a:pt x="955338" y="1164704"/>
                  </a:lnTo>
                  <a:lnTo>
                    <a:pt x="939829" y="1182191"/>
                  </a:lnTo>
                  <a:lnTo>
                    <a:pt x="924320" y="1199926"/>
                  </a:lnTo>
                  <a:lnTo>
                    <a:pt x="908811" y="1217903"/>
                  </a:lnTo>
                  <a:lnTo>
                    <a:pt x="893302" y="1236118"/>
                  </a:lnTo>
                  <a:lnTo>
                    <a:pt x="877793" y="1254564"/>
                  </a:lnTo>
                  <a:lnTo>
                    <a:pt x="862284" y="1273236"/>
                  </a:lnTo>
                  <a:lnTo>
                    <a:pt x="846775" y="1292125"/>
                  </a:lnTo>
                  <a:lnTo>
                    <a:pt x="831266" y="1311226"/>
                  </a:lnTo>
                  <a:lnTo>
                    <a:pt x="815757" y="1330532"/>
                  </a:lnTo>
                  <a:lnTo>
                    <a:pt x="800248" y="1350037"/>
                  </a:lnTo>
                  <a:lnTo>
                    <a:pt x="784739" y="1369737"/>
                  </a:lnTo>
                  <a:lnTo>
                    <a:pt x="769230" y="1389628"/>
                  </a:lnTo>
                  <a:lnTo>
                    <a:pt x="753721" y="1409706"/>
                  </a:lnTo>
                  <a:lnTo>
                    <a:pt x="738212" y="1429970"/>
                  </a:lnTo>
                  <a:lnTo>
                    <a:pt x="722703" y="1450420"/>
                  </a:lnTo>
                  <a:lnTo>
                    <a:pt x="707194" y="1471057"/>
                  </a:lnTo>
                  <a:lnTo>
                    <a:pt x="691685" y="1491884"/>
                  </a:lnTo>
                  <a:lnTo>
                    <a:pt x="676176" y="1512907"/>
                  </a:lnTo>
                  <a:lnTo>
                    <a:pt x="660667" y="1534135"/>
                  </a:lnTo>
                  <a:lnTo>
                    <a:pt x="645158" y="1555580"/>
                  </a:lnTo>
                  <a:lnTo>
                    <a:pt x="629649" y="1577255"/>
                  </a:lnTo>
                  <a:lnTo>
                    <a:pt x="614140" y="1599177"/>
                  </a:lnTo>
                  <a:lnTo>
                    <a:pt x="598631" y="1621360"/>
                  </a:lnTo>
                  <a:lnTo>
                    <a:pt x="583122" y="1643819"/>
                  </a:lnTo>
                  <a:lnTo>
                    <a:pt x="567613" y="1666564"/>
                  </a:lnTo>
                  <a:lnTo>
                    <a:pt x="552104" y="1689602"/>
                  </a:lnTo>
                  <a:lnTo>
                    <a:pt x="536595" y="1712936"/>
                  </a:lnTo>
                  <a:lnTo>
                    <a:pt x="521086" y="1736565"/>
                  </a:lnTo>
                  <a:lnTo>
                    <a:pt x="505577" y="1760482"/>
                  </a:lnTo>
                  <a:lnTo>
                    <a:pt x="490068" y="1784679"/>
                  </a:lnTo>
                  <a:lnTo>
                    <a:pt x="474559" y="1809146"/>
                  </a:lnTo>
                  <a:lnTo>
                    <a:pt x="459050" y="1833869"/>
                  </a:lnTo>
                  <a:lnTo>
                    <a:pt x="443541" y="1858838"/>
                  </a:lnTo>
                  <a:lnTo>
                    <a:pt x="428032" y="1884040"/>
                  </a:lnTo>
                  <a:lnTo>
                    <a:pt x="412523" y="1909461"/>
                  </a:lnTo>
                  <a:lnTo>
                    <a:pt x="397014" y="1935089"/>
                  </a:lnTo>
                  <a:lnTo>
                    <a:pt x="381505" y="1960914"/>
                  </a:lnTo>
                  <a:lnTo>
                    <a:pt x="365996" y="1986923"/>
                  </a:lnTo>
                  <a:lnTo>
                    <a:pt x="350487" y="2013104"/>
                  </a:lnTo>
                  <a:lnTo>
                    <a:pt x="334978" y="2039449"/>
                  </a:lnTo>
                  <a:lnTo>
                    <a:pt x="319469" y="2065945"/>
                  </a:lnTo>
                  <a:lnTo>
                    <a:pt x="303960" y="2092582"/>
                  </a:lnTo>
                  <a:lnTo>
                    <a:pt x="288451" y="2119351"/>
                  </a:lnTo>
                  <a:lnTo>
                    <a:pt x="272942" y="2146242"/>
                  </a:lnTo>
                  <a:lnTo>
                    <a:pt x="257433" y="2173245"/>
                  </a:lnTo>
                  <a:lnTo>
                    <a:pt x="241924" y="2200351"/>
                  </a:lnTo>
                  <a:lnTo>
                    <a:pt x="226415" y="2227550"/>
                  </a:lnTo>
                  <a:lnTo>
                    <a:pt x="210906" y="2254833"/>
                  </a:lnTo>
                  <a:lnTo>
                    <a:pt x="195397" y="2282191"/>
                  </a:lnTo>
                  <a:lnTo>
                    <a:pt x="179888" y="2309615"/>
                  </a:lnTo>
                  <a:lnTo>
                    <a:pt x="164379" y="2337096"/>
                  </a:lnTo>
                  <a:lnTo>
                    <a:pt x="148870" y="2364625"/>
                  </a:lnTo>
                  <a:lnTo>
                    <a:pt x="133361" y="2392193"/>
                  </a:lnTo>
                  <a:lnTo>
                    <a:pt x="117852" y="2419792"/>
                  </a:lnTo>
                  <a:lnTo>
                    <a:pt x="102343" y="2447412"/>
                  </a:lnTo>
                  <a:lnTo>
                    <a:pt x="101609" y="2448720"/>
                  </a:lnTo>
                  <a:close/>
                </a:path>
              </a:pathLst>
            </a:custGeom>
            <a:solidFill>
              <a:srgbClr val="FF006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55521" y="1113689"/>
              <a:ext cx="2413184" cy="2448720"/>
            </a:xfrm>
            <a:custGeom>
              <a:avLst/>
              <a:pathLst>
                <a:path w="2413184" h="2448720">
                  <a:moveTo>
                    <a:pt x="0" y="2448720"/>
                  </a:moveTo>
                  <a:lnTo>
                    <a:pt x="9289" y="2435421"/>
                  </a:lnTo>
                  <a:lnTo>
                    <a:pt x="24798" y="2413215"/>
                  </a:lnTo>
                  <a:lnTo>
                    <a:pt x="40307" y="2391007"/>
                  </a:lnTo>
                  <a:lnTo>
                    <a:pt x="55816" y="2368796"/>
                  </a:lnTo>
                  <a:lnTo>
                    <a:pt x="71325" y="2346581"/>
                  </a:lnTo>
                  <a:lnTo>
                    <a:pt x="86834" y="2324363"/>
                  </a:lnTo>
                  <a:lnTo>
                    <a:pt x="102343" y="2302141"/>
                  </a:lnTo>
                  <a:lnTo>
                    <a:pt x="117852" y="2279917"/>
                  </a:lnTo>
                  <a:lnTo>
                    <a:pt x="133361" y="2257693"/>
                  </a:lnTo>
                  <a:lnTo>
                    <a:pt x="148870" y="2235471"/>
                  </a:lnTo>
                  <a:lnTo>
                    <a:pt x="164379" y="2213254"/>
                  </a:lnTo>
                  <a:lnTo>
                    <a:pt x="179888" y="2191043"/>
                  </a:lnTo>
                  <a:lnTo>
                    <a:pt x="195397" y="2168840"/>
                  </a:lnTo>
                  <a:lnTo>
                    <a:pt x="210906" y="2146647"/>
                  </a:lnTo>
                  <a:lnTo>
                    <a:pt x="226415" y="2124465"/>
                  </a:lnTo>
                  <a:lnTo>
                    <a:pt x="241924" y="2102297"/>
                  </a:lnTo>
                  <a:lnTo>
                    <a:pt x="257433" y="2080145"/>
                  </a:lnTo>
                  <a:lnTo>
                    <a:pt x="272942" y="2058008"/>
                  </a:lnTo>
                  <a:lnTo>
                    <a:pt x="288451" y="2035890"/>
                  </a:lnTo>
                  <a:lnTo>
                    <a:pt x="303960" y="2013791"/>
                  </a:lnTo>
                  <a:lnTo>
                    <a:pt x="319469" y="1991712"/>
                  </a:lnTo>
                  <a:lnTo>
                    <a:pt x="334978" y="1969655"/>
                  </a:lnTo>
                  <a:lnTo>
                    <a:pt x="350487" y="1947619"/>
                  </a:lnTo>
                  <a:lnTo>
                    <a:pt x="365996" y="1925605"/>
                  </a:lnTo>
                  <a:lnTo>
                    <a:pt x="381505" y="1903614"/>
                  </a:lnTo>
                  <a:lnTo>
                    <a:pt x="397014" y="1881644"/>
                  </a:lnTo>
                  <a:lnTo>
                    <a:pt x="412523" y="1859696"/>
                  </a:lnTo>
                  <a:lnTo>
                    <a:pt x="428032" y="1837769"/>
                  </a:lnTo>
                  <a:lnTo>
                    <a:pt x="443541" y="1815860"/>
                  </a:lnTo>
                  <a:lnTo>
                    <a:pt x="459050" y="1793969"/>
                  </a:lnTo>
                  <a:lnTo>
                    <a:pt x="474559" y="1772094"/>
                  </a:lnTo>
                  <a:lnTo>
                    <a:pt x="490068" y="1750233"/>
                  </a:lnTo>
                  <a:lnTo>
                    <a:pt x="505577" y="1728385"/>
                  </a:lnTo>
                  <a:lnTo>
                    <a:pt x="521086" y="1706551"/>
                  </a:lnTo>
                  <a:lnTo>
                    <a:pt x="536595" y="1684734"/>
                  </a:lnTo>
                  <a:lnTo>
                    <a:pt x="552104" y="1662937"/>
                  </a:lnTo>
                  <a:lnTo>
                    <a:pt x="567613" y="1641171"/>
                  </a:lnTo>
                  <a:lnTo>
                    <a:pt x="583122" y="1619449"/>
                  </a:lnTo>
                  <a:lnTo>
                    <a:pt x="598631" y="1597789"/>
                  </a:lnTo>
                  <a:lnTo>
                    <a:pt x="614140" y="1576213"/>
                  </a:lnTo>
                  <a:lnTo>
                    <a:pt x="629649" y="1554746"/>
                  </a:lnTo>
                  <a:lnTo>
                    <a:pt x="645158" y="1533414"/>
                  </a:lnTo>
                  <a:lnTo>
                    <a:pt x="660667" y="1512242"/>
                  </a:lnTo>
                  <a:lnTo>
                    <a:pt x="676176" y="1491247"/>
                  </a:lnTo>
                  <a:lnTo>
                    <a:pt x="691685" y="1470444"/>
                  </a:lnTo>
                  <a:lnTo>
                    <a:pt x="707194" y="1449843"/>
                  </a:lnTo>
                  <a:lnTo>
                    <a:pt x="722703" y="1429452"/>
                  </a:lnTo>
                  <a:lnTo>
                    <a:pt x="738212" y="1409276"/>
                  </a:lnTo>
                  <a:lnTo>
                    <a:pt x="753721" y="1389319"/>
                  </a:lnTo>
                  <a:lnTo>
                    <a:pt x="769230" y="1369581"/>
                  </a:lnTo>
                  <a:lnTo>
                    <a:pt x="784739" y="1350064"/>
                  </a:lnTo>
                  <a:lnTo>
                    <a:pt x="800248" y="1330765"/>
                  </a:lnTo>
                  <a:lnTo>
                    <a:pt x="815757" y="1311684"/>
                  </a:lnTo>
                  <a:lnTo>
                    <a:pt x="831266" y="1292815"/>
                  </a:lnTo>
                  <a:lnTo>
                    <a:pt x="846775" y="1274157"/>
                  </a:lnTo>
                  <a:lnTo>
                    <a:pt x="862284" y="1255703"/>
                  </a:lnTo>
                  <a:lnTo>
                    <a:pt x="877793" y="1237449"/>
                  </a:lnTo>
                  <a:lnTo>
                    <a:pt x="893302" y="1219390"/>
                  </a:lnTo>
                  <a:lnTo>
                    <a:pt x="908811" y="1201520"/>
                  </a:lnTo>
                  <a:lnTo>
                    <a:pt x="924320" y="1183836"/>
                  </a:lnTo>
                  <a:lnTo>
                    <a:pt x="939829" y="1166332"/>
                  </a:lnTo>
                  <a:lnTo>
                    <a:pt x="955338" y="1149007"/>
                  </a:lnTo>
                  <a:lnTo>
                    <a:pt x="970847" y="1131859"/>
                  </a:lnTo>
                  <a:lnTo>
                    <a:pt x="986356" y="1114889"/>
                  </a:lnTo>
                  <a:lnTo>
                    <a:pt x="1001865" y="1098098"/>
                  </a:lnTo>
                  <a:lnTo>
                    <a:pt x="1017374" y="1081490"/>
                  </a:lnTo>
                  <a:lnTo>
                    <a:pt x="1032883" y="1065072"/>
                  </a:lnTo>
                  <a:lnTo>
                    <a:pt x="1048392" y="1048848"/>
                  </a:lnTo>
                  <a:lnTo>
                    <a:pt x="1063901" y="1032827"/>
                  </a:lnTo>
                  <a:lnTo>
                    <a:pt x="1079410" y="1017016"/>
                  </a:lnTo>
                  <a:lnTo>
                    <a:pt x="1094919" y="1001424"/>
                  </a:lnTo>
                  <a:lnTo>
                    <a:pt x="1110428" y="986058"/>
                  </a:lnTo>
                  <a:lnTo>
                    <a:pt x="1125937" y="970926"/>
                  </a:lnTo>
                  <a:lnTo>
                    <a:pt x="1141446" y="956035"/>
                  </a:lnTo>
                  <a:lnTo>
                    <a:pt x="1156955" y="941393"/>
                  </a:lnTo>
                  <a:lnTo>
                    <a:pt x="1172464" y="927005"/>
                  </a:lnTo>
                  <a:lnTo>
                    <a:pt x="1187973" y="912876"/>
                  </a:lnTo>
                  <a:lnTo>
                    <a:pt x="1203482" y="899010"/>
                  </a:lnTo>
                  <a:lnTo>
                    <a:pt x="1218991" y="885409"/>
                  </a:lnTo>
                  <a:lnTo>
                    <a:pt x="1234500" y="872063"/>
                  </a:lnTo>
                  <a:lnTo>
                    <a:pt x="1250009" y="858960"/>
                  </a:lnTo>
                  <a:lnTo>
                    <a:pt x="1265518" y="846084"/>
                  </a:lnTo>
                  <a:lnTo>
                    <a:pt x="1281027" y="833419"/>
                  </a:lnTo>
                  <a:lnTo>
                    <a:pt x="1296536" y="820947"/>
                  </a:lnTo>
                  <a:lnTo>
                    <a:pt x="1312045" y="808646"/>
                  </a:lnTo>
                  <a:lnTo>
                    <a:pt x="1327554" y="796494"/>
                  </a:lnTo>
                  <a:lnTo>
                    <a:pt x="1343063" y="784466"/>
                  </a:lnTo>
                  <a:lnTo>
                    <a:pt x="1358572" y="772537"/>
                  </a:lnTo>
                  <a:lnTo>
                    <a:pt x="1374081" y="760685"/>
                  </a:lnTo>
                  <a:lnTo>
                    <a:pt x="1389590" y="748890"/>
                  </a:lnTo>
                  <a:lnTo>
                    <a:pt x="1405099" y="737135"/>
                  </a:lnTo>
                  <a:lnTo>
                    <a:pt x="1420608" y="725410"/>
                  </a:lnTo>
                  <a:lnTo>
                    <a:pt x="1436117" y="713710"/>
                  </a:lnTo>
                  <a:lnTo>
                    <a:pt x="1451626" y="702032"/>
                  </a:lnTo>
                  <a:lnTo>
                    <a:pt x="1467135" y="690378"/>
                  </a:lnTo>
                  <a:lnTo>
                    <a:pt x="1482644" y="678749"/>
                  </a:lnTo>
                  <a:lnTo>
                    <a:pt x="1498153" y="667148"/>
                  </a:lnTo>
                  <a:lnTo>
                    <a:pt x="1513662" y="655576"/>
                  </a:lnTo>
                  <a:lnTo>
                    <a:pt x="1529171" y="644036"/>
                  </a:lnTo>
                  <a:lnTo>
                    <a:pt x="1544680" y="632527"/>
                  </a:lnTo>
                  <a:lnTo>
                    <a:pt x="1560189" y="621051"/>
                  </a:lnTo>
                  <a:lnTo>
                    <a:pt x="1575698" y="609606"/>
                  </a:lnTo>
                  <a:lnTo>
                    <a:pt x="1591207" y="598192"/>
                  </a:lnTo>
                  <a:lnTo>
                    <a:pt x="1606716" y="586806"/>
                  </a:lnTo>
                  <a:lnTo>
                    <a:pt x="1622225" y="575448"/>
                  </a:lnTo>
                  <a:lnTo>
                    <a:pt x="1637734" y="564114"/>
                  </a:lnTo>
                  <a:lnTo>
                    <a:pt x="1653243" y="552803"/>
                  </a:lnTo>
                  <a:lnTo>
                    <a:pt x="1668752" y="541510"/>
                  </a:lnTo>
                  <a:lnTo>
                    <a:pt x="1684261" y="530234"/>
                  </a:lnTo>
                  <a:lnTo>
                    <a:pt x="1699770" y="518970"/>
                  </a:lnTo>
                  <a:lnTo>
                    <a:pt x="1715279" y="507716"/>
                  </a:lnTo>
                  <a:lnTo>
                    <a:pt x="1730788" y="496468"/>
                  </a:lnTo>
                  <a:lnTo>
                    <a:pt x="1746297" y="485223"/>
                  </a:lnTo>
                  <a:lnTo>
                    <a:pt x="1761806" y="473976"/>
                  </a:lnTo>
                  <a:lnTo>
                    <a:pt x="1777315" y="462726"/>
                  </a:lnTo>
                  <a:lnTo>
                    <a:pt x="1792824" y="451471"/>
                  </a:lnTo>
                  <a:lnTo>
                    <a:pt x="1808333" y="440212"/>
                  </a:lnTo>
                  <a:lnTo>
                    <a:pt x="1823842" y="428949"/>
                  </a:lnTo>
                  <a:lnTo>
                    <a:pt x="1839351" y="417684"/>
                  </a:lnTo>
                  <a:lnTo>
                    <a:pt x="1854860" y="406416"/>
                  </a:lnTo>
                  <a:lnTo>
                    <a:pt x="1870369" y="395146"/>
                  </a:lnTo>
                  <a:lnTo>
                    <a:pt x="1885878" y="383873"/>
                  </a:lnTo>
                  <a:lnTo>
                    <a:pt x="1901387" y="372598"/>
                  </a:lnTo>
                  <a:lnTo>
                    <a:pt x="1916896" y="361322"/>
                  </a:lnTo>
                  <a:lnTo>
                    <a:pt x="1932405" y="350043"/>
                  </a:lnTo>
                  <a:lnTo>
                    <a:pt x="1947914" y="338763"/>
                  </a:lnTo>
                  <a:lnTo>
                    <a:pt x="1963423" y="327482"/>
                  </a:lnTo>
                  <a:lnTo>
                    <a:pt x="1978932" y="316200"/>
                  </a:lnTo>
                  <a:lnTo>
                    <a:pt x="1994441" y="304916"/>
                  </a:lnTo>
                  <a:lnTo>
                    <a:pt x="2009950" y="293631"/>
                  </a:lnTo>
                  <a:lnTo>
                    <a:pt x="2025459" y="282345"/>
                  </a:lnTo>
                  <a:lnTo>
                    <a:pt x="2040968" y="271058"/>
                  </a:lnTo>
                  <a:lnTo>
                    <a:pt x="2056477" y="259770"/>
                  </a:lnTo>
                  <a:lnTo>
                    <a:pt x="2071986" y="248482"/>
                  </a:lnTo>
                  <a:lnTo>
                    <a:pt x="2087495" y="237192"/>
                  </a:lnTo>
                  <a:lnTo>
                    <a:pt x="2103004" y="225902"/>
                  </a:lnTo>
                  <a:lnTo>
                    <a:pt x="2118513" y="214611"/>
                  </a:lnTo>
                  <a:lnTo>
                    <a:pt x="2134022" y="203320"/>
                  </a:lnTo>
                  <a:lnTo>
                    <a:pt x="2149531" y="192028"/>
                  </a:lnTo>
                  <a:lnTo>
                    <a:pt x="2165040" y="180735"/>
                  </a:lnTo>
                  <a:lnTo>
                    <a:pt x="2180549" y="169442"/>
                  </a:lnTo>
                  <a:lnTo>
                    <a:pt x="2196058" y="158149"/>
                  </a:lnTo>
                  <a:lnTo>
                    <a:pt x="2211567" y="146855"/>
                  </a:lnTo>
                  <a:lnTo>
                    <a:pt x="2227076" y="135560"/>
                  </a:lnTo>
                  <a:lnTo>
                    <a:pt x="2242585" y="124265"/>
                  </a:lnTo>
                  <a:lnTo>
                    <a:pt x="2258094" y="112970"/>
                  </a:lnTo>
                  <a:lnTo>
                    <a:pt x="2273603" y="101674"/>
                  </a:lnTo>
                  <a:lnTo>
                    <a:pt x="2289112" y="90378"/>
                  </a:lnTo>
                  <a:lnTo>
                    <a:pt x="2304621" y="79082"/>
                  </a:lnTo>
                  <a:lnTo>
                    <a:pt x="2320130" y="67785"/>
                  </a:lnTo>
                  <a:lnTo>
                    <a:pt x="2335639" y="56488"/>
                  </a:lnTo>
                  <a:lnTo>
                    <a:pt x="2351148" y="45191"/>
                  </a:lnTo>
                  <a:lnTo>
                    <a:pt x="2366657" y="33894"/>
                  </a:lnTo>
                  <a:lnTo>
                    <a:pt x="2382166" y="22596"/>
                  </a:lnTo>
                  <a:lnTo>
                    <a:pt x="2397675" y="11298"/>
                  </a:lnTo>
                  <a:lnTo>
                    <a:pt x="2413184" y="0"/>
                  </a:lnTo>
                  <a:lnTo>
                    <a:pt x="24131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7131" y="1322369"/>
              <a:ext cx="2311575" cy="2240040"/>
            </a:xfrm>
            <a:custGeom>
              <a:avLst/>
              <a:pathLst>
                <a:path w="2311575" h="2240040">
                  <a:moveTo>
                    <a:pt x="2311575" y="0"/>
                  </a:moveTo>
                  <a:lnTo>
                    <a:pt x="2311575" y="0"/>
                  </a:lnTo>
                  <a:lnTo>
                    <a:pt x="2296066" y="8049"/>
                  </a:lnTo>
                  <a:lnTo>
                    <a:pt x="2280557" y="16100"/>
                  </a:lnTo>
                  <a:lnTo>
                    <a:pt x="2265048" y="24150"/>
                  </a:lnTo>
                  <a:lnTo>
                    <a:pt x="2249539" y="32201"/>
                  </a:lnTo>
                  <a:lnTo>
                    <a:pt x="2234030" y="40251"/>
                  </a:lnTo>
                  <a:lnTo>
                    <a:pt x="2218521" y="48302"/>
                  </a:lnTo>
                  <a:lnTo>
                    <a:pt x="2203012" y="56354"/>
                  </a:lnTo>
                  <a:lnTo>
                    <a:pt x="2187503" y="64405"/>
                  </a:lnTo>
                  <a:lnTo>
                    <a:pt x="2171994" y="72457"/>
                  </a:lnTo>
                  <a:lnTo>
                    <a:pt x="2156485" y="80509"/>
                  </a:lnTo>
                  <a:lnTo>
                    <a:pt x="2140976" y="88561"/>
                  </a:lnTo>
                  <a:lnTo>
                    <a:pt x="2125467" y="96614"/>
                  </a:lnTo>
                  <a:lnTo>
                    <a:pt x="2109958" y="104667"/>
                  </a:lnTo>
                  <a:lnTo>
                    <a:pt x="2094449" y="112720"/>
                  </a:lnTo>
                  <a:lnTo>
                    <a:pt x="2078940" y="120774"/>
                  </a:lnTo>
                  <a:lnTo>
                    <a:pt x="2063431" y="128828"/>
                  </a:lnTo>
                  <a:lnTo>
                    <a:pt x="2047922" y="136882"/>
                  </a:lnTo>
                  <a:lnTo>
                    <a:pt x="2032413" y="144937"/>
                  </a:lnTo>
                  <a:lnTo>
                    <a:pt x="2016904" y="152993"/>
                  </a:lnTo>
                  <a:lnTo>
                    <a:pt x="2001395" y="161049"/>
                  </a:lnTo>
                  <a:lnTo>
                    <a:pt x="1985886" y="169105"/>
                  </a:lnTo>
                  <a:lnTo>
                    <a:pt x="1970377" y="177163"/>
                  </a:lnTo>
                  <a:lnTo>
                    <a:pt x="1954868" y="185220"/>
                  </a:lnTo>
                  <a:lnTo>
                    <a:pt x="1939359" y="193279"/>
                  </a:lnTo>
                  <a:lnTo>
                    <a:pt x="1923850" y="201338"/>
                  </a:lnTo>
                  <a:lnTo>
                    <a:pt x="1908341" y="209398"/>
                  </a:lnTo>
                  <a:lnTo>
                    <a:pt x="1892832" y="217459"/>
                  </a:lnTo>
                  <a:lnTo>
                    <a:pt x="1877323" y="225521"/>
                  </a:lnTo>
                  <a:lnTo>
                    <a:pt x="1861814" y="233583"/>
                  </a:lnTo>
                  <a:lnTo>
                    <a:pt x="1846305" y="241647"/>
                  </a:lnTo>
                  <a:lnTo>
                    <a:pt x="1830796" y="249713"/>
                  </a:lnTo>
                  <a:lnTo>
                    <a:pt x="1815287" y="257779"/>
                  </a:lnTo>
                  <a:lnTo>
                    <a:pt x="1799778" y="265847"/>
                  </a:lnTo>
                  <a:lnTo>
                    <a:pt x="1784269" y="273917"/>
                  </a:lnTo>
                  <a:lnTo>
                    <a:pt x="1768760" y="281988"/>
                  </a:lnTo>
                  <a:lnTo>
                    <a:pt x="1753251" y="290062"/>
                  </a:lnTo>
                  <a:lnTo>
                    <a:pt x="1737742" y="298138"/>
                  </a:lnTo>
                  <a:lnTo>
                    <a:pt x="1722233" y="306216"/>
                  </a:lnTo>
                  <a:lnTo>
                    <a:pt x="1706724" y="314297"/>
                  </a:lnTo>
                  <a:lnTo>
                    <a:pt x="1691215" y="322381"/>
                  </a:lnTo>
                  <a:lnTo>
                    <a:pt x="1675706" y="330468"/>
                  </a:lnTo>
                  <a:lnTo>
                    <a:pt x="1660197" y="338560"/>
                  </a:lnTo>
                  <a:lnTo>
                    <a:pt x="1644688" y="346657"/>
                  </a:lnTo>
                  <a:lnTo>
                    <a:pt x="1629179" y="354768"/>
                  </a:lnTo>
                  <a:lnTo>
                    <a:pt x="1613670" y="362902"/>
                  </a:lnTo>
                  <a:lnTo>
                    <a:pt x="1598161" y="371067"/>
                  </a:lnTo>
                  <a:lnTo>
                    <a:pt x="1582652" y="379273"/>
                  </a:lnTo>
                  <a:lnTo>
                    <a:pt x="1567143" y="387530"/>
                  </a:lnTo>
                  <a:lnTo>
                    <a:pt x="1551634" y="395846"/>
                  </a:lnTo>
                  <a:lnTo>
                    <a:pt x="1536125" y="404232"/>
                  </a:lnTo>
                  <a:lnTo>
                    <a:pt x="1520616" y="412697"/>
                  </a:lnTo>
                  <a:lnTo>
                    <a:pt x="1505107" y="421251"/>
                  </a:lnTo>
                  <a:lnTo>
                    <a:pt x="1489598" y="429905"/>
                  </a:lnTo>
                  <a:lnTo>
                    <a:pt x="1474089" y="438669"/>
                  </a:lnTo>
                  <a:lnTo>
                    <a:pt x="1458580" y="447555"/>
                  </a:lnTo>
                  <a:lnTo>
                    <a:pt x="1443071" y="456574"/>
                  </a:lnTo>
                  <a:lnTo>
                    <a:pt x="1427562" y="465738"/>
                  </a:lnTo>
                  <a:lnTo>
                    <a:pt x="1412053" y="475060"/>
                  </a:lnTo>
                  <a:lnTo>
                    <a:pt x="1396544" y="484554"/>
                  </a:lnTo>
                  <a:lnTo>
                    <a:pt x="1381035" y="494233"/>
                  </a:lnTo>
                  <a:lnTo>
                    <a:pt x="1365526" y="504113"/>
                  </a:lnTo>
                  <a:lnTo>
                    <a:pt x="1350017" y="514208"/>
                  </a:lnTo>
                  <a:lnTo>
                    <a:pt x="1334508" y="524533"/>
                  </a:lnTo>
                  <a:lnTo>
                    <a:pt x="1318999" y="535102"/>
                  </a:lnTo>
                  <a:lnTo>
                    <a:pt x="1303490" y="545924"/>
                  </a:lnTo>
                  <a:lnTo>
                    <a:pt x="1287981" y="557008"/>
                  </a:lnTo>
                  <a:lnTo>
                    <a:pt x="1272472" y="568355"/>
                  </a:lnTo>
                  <a:lnTo>
                    <a:pt x="1256963" y="579962"/>
                  </a:lnTo>
                  <a:lnTo>
                    <a:pt x="1241454" y="591822"/>
                  </a:lnTo>
                  <a:lnTo>
                    <a:pt x="1225945" y="603924"/>
                  </a:lnTo>
                  <a:lnTo>
                    <a:pt x="1210436" y="616256"/>
                  </a:lnTo>
                  <a:lnTo>
                    <a:pt x="1194927" y="628807"/>
                  </a:lnTo>
                  <a:lnTo>
                    <a:pt x="1179418" y="641567"/>
                  </a:lnTo>
                  <a:lnTo>
                    <a:pt x="1163909" y="654526"/>
                  </a:lnTo>
                  <a:lnTo>
                    <a:pt x="1148400" y="667679"/>
                  </a:lnTo>
                  <a:lnTo>
                    <a:pt x="1132891" y="681022"/>
                  </a:lnTo>
                  <a:lnTo>
                    <a:pt x="1117382" y="694552"/>
                  </a:lnTo>
                  <a:lnTo>
                    <a:pt x="1101873" y="708271"/>
                  </a:lnTo>
                  <a:lnTo>
                    <a:pt x="1086364" y="722178"/>
                  </a:lnTo>
                  <a:lnTo>
                    <a:pt x="1070855" y="736275"/>
                  </a:lnTo>
                  <a:lnTo>
                    <a:pt x="1055346" y="750564"/>
                  </a:lnTo>
                  <a:lnTo>
                    <a:pt x="1039837" y="765050"/>
                  </a:lnTo>
                  <a:lnTo>
                    <a:pt x="1024328" y="779734"/>
                  </a:lnTo>
                  <a:lnTo>
                    <a:pt x="1008819" y="794624"/>
                  </a:lnTo>
                  <a:lnTo>
                    <a:pt x="993310" y="809723"/>
                  </a:lnTo>
                  <a:lnTo>
                    <a:pt x="977801" y="825038"/>
                  </a:lnTo>
                  <a:lnTo>
                    <a:pt x="962292" y="840576"/>
                  </a:lnTo>
                  <a:lnTo>
                    <a:pt x="946783" y="856342"/>
                  </a:lnTo>
                  <a:lnTo>
                    <a:pt x="931274" y="872342"/>
                  </a:lnTo>
                  <a:lnTo>
                    <a:pt x="915765" y="888583"/>
                  </a:lnTo>
                  <a:lnTo>
                    <a:pt x="900256" y="905068"/>
                  </a:lnTo>
                  <a:lnTo>
                    <a:pt x="884747" y="921803"/>
                  </a:lnTo>
                  <a:lnTo>
                    <a:pt x="869238" y="938788"/>
                  </a:lnTo>
                  <a:lnTo>
                    <a:pt x="853729" y="956024"/>
                  </a:lnTo>
                  <a:lnTo>
                    <a:pt x="838220" y="973511"/>
                  </a:lnTo>
                  <a:lnTo>
                    <a:pt x="822711" y="991246"/>
                  </a:lnTo>
                  <a:lnTo>
                    <a:pt x="807202" y="1009223"/>
                  </a:lnTo>
                  <a:lnTo>
                    <a:pt x="791693" y="1027438"/>
                  </a:lnTo>
                  <a:lnTo>
                    <a:pt x="776184" y="1045884"/>
                  </a:lnTo>
                  <a:lnTo>
                    <a:pt x="760675" y="1064556"/>
                  </a:lnTo>
                  <a:lnTo>
                    <a:pt x="745166" y="1083445"/>
                  </a:lnTo>
                  <a:lnTo>
                    <a:pt x="729657" y="1102546"/>
                  </a:lnTo>
                  <a:lnTo>
                    <a:pt x="714148" y="1121852"/>
                  </a:lnTo>
                  <a:lnTo>
                    <a:pt x="698639" y="1141357"/>
                  </a:lnTo>
                  <a:lnTo>
                    <a:pt x="683130" y="1161057"/>
                  </a:lnTo>
                  <a:lnTo>
                    <a:pt x="667621" y="1180948"/>
                  </a:lnTo>
                  <a:lnTo>
                    <a:pt x="652112" y="1201026"/>
                  </a:lnTo>
                  <a:lnTo>
                    <a:pt x="636603" y="1221290"/>
                  </a:lnTo>
                  <a:lnTo>
                    <a:pt x="621094" y="1241740"/>
                  </a:lnTo>
                  <a:lnTo>
                    <a:pt x="605585" y="1262377"/>
                  </a:lnTo>
                  <a:lnTo>
                    <a:pt x="590076" y="1283204"/>
                  </a:lnTo>
                  <a:lnTo>
                    <a:pt x="574567" y="1304227"/>
                  </a:lnTo>
                  <a:lnTo>
                    <a:pt x="559058" y="1325455"/>
                  </a:lnTo>
                  <a:lnTo>
                    <a:pt x="543549" y="1346900"/>
                  </a:lnTo>
                  <a:lnTo>
                    <a:pt x="528040" y="1368575"/>
                  </a:lnTo>
                  <a:lnTo>
                    <a:pt x="512531" y="1390497"/>
                  </a:lnTo>
                  <a:lnTo>
                    <a:pt x="497022" y="1412680"/>
                  </a:lnTo>
                  <a:lnTo>
                    <a:pt x="481513" y="1435139"/>
                  </a:lnTo>
                  <a:lnTo>
                    <a:pt x="466004" y="1457884"/>
                  </a:lnTo>
                  <a:lnTo>
                    <a:pt x="450495" y="1480922"/>
                  </a:lnTo>
                  <a:lnTo>
                    <a:pt x="434986" y="1504256"/>
                  </a:lnTo>
                  <a:lnTo>
                    <a:pt x="419477" y="1527885"/>
                  </a:lnTo>
                  <a:lnTo>
                    <a:pt x="403968" y="1551802"/>
                  </a:lnTo>
                  <a:lnTo>
                    <a:pt x="388459" y="1575999"/>
                  </a:lnTo>
                  <a:lnTo>
                    <a:pt x="372950" y="1600466"/>
                  </a:lnTo>
                  <a:lnTo>
                    <a:pt x="357441" y="1625189"/>
                  </a:lnTo>
                  <a:lnTo>
                    <a:pt x="341932" y="1650158"/>
                  </a:lnTo>
                  <a:lnTo>
                    <a:pt x="326423" y="1675360"/>
                  </a:lnTo>
                  <a:lnTo>
                    <a:pt x="310914" y="1700781"/>
                  </a:lnTo>
                  <a:lnTo>
                    <a:pt x="295405" y="1726409"/>
                  </a:lnTo>
                  <a:lnTo>
                    <a:pt x="279896" y="1752234"/>
                  </a:lnTo>
                  <a:lnTo>
                    <a:pt x="264387" y="1778243"/>
                  </a:lnTo>
                  <a:lnTo>
                    <a:pt x="248878" y="1804425"/>
                  </a:lnTo>
                  <a:lnTo>
                    <a:pt x="233369" y="1830769"/>
                  </a:lnTo>
                  <a:lnTo>
                    <a:pt x="217860" y="1857265"/>
                  </a:lnTo>
                  <a:lnTo>
                    <a:pt x="202351" y="1883902"/>
                  </a:lnTo>
                  <a:lnTo>
                    <a:pt x="186842" y="1910671"/>
                  </a:lnTo>
                  <a:lnTo>
                    <a:pt x="171333" y="1937562"/>
                  </a:lnTo>
                  <a:lnTo>
                    <a:pt x="155824" y="1964565"/>
                  </a:lnTo>
                  <a:lnTo>
                    <a:pt x="140315" y="1991671"/>
                  </a:lnTo>
                  <a:lnTo>
                    <a:pt x="124806" y="2018870"/>
                  </a:lnTo>
                  <a:lnTo>
                    <a:pt x="109297" y="2046153"/>
                  </a:lnTo>
                  <a:lnTo>
                    <a:pt x="93788" y="2073511"/>
                  </a:lnTo>
                  <a:lnTo>
                    <a:pt x="78279" y="2100935"/>
                  </a:lnTo>
                  <a:lnTo>
                    <a:pt x="62770" y="2128416"/>
                  </a:lnTo>
                  <a:lnTo>
                    <a:pt x="47261" y="2155945"/>
                  </a:lnTo>
                  <a:lnTo>
                    <a:pt x="31752" y="2183513"/>
                  </a:lnTo>
                  <a:lnTo>
                    <a:pt x="16243" y="2211112"/>
                  </a:lnTo>
                  <a:lnTo>
                    <a:pt x="734" y="2238732"/>
                  </a:lnTo>
                  <a:lnTo>
                    <a:pt x="0" y="22400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180109" y="899665"/>
              <a:ext cx="2388596" cy="2662745"/>
            </a:xfrm>
            <a:custGeom>
              <a:avLst/>
              <a:pathLst>
                <a:path w="2388596" h="2662745">
                  <a:moveTo>
                    <a:pt x="0" y="2662745"/>
                  </a:moveTo>
                  <a:lnTo>
                    <a:pt x="210" y="2662502"/>
                  </a:lnTo>
                  <a:lnTo>
                    <a:pt x="15719" y="2644654"/>
                  </a:lnTo>
                  <a:lnTo>
                    <a:pt x="31228" y="2626802"/>
                  </a:lnTo>
                  <a:lnTo>
                    <a:pt x="46737" y="2608946"/>
                  </a:lnTo>
                  <a:lnTo>
                    <a:pt x="62246" y="2591086"/>
                  </a:lnTo>
                  <a:lnTo>
                    <a:pt x="77755" y="2573220"/>
                  </a:lnTo>
                  <a:lnTo>
                    <a:pt x="93264" y="2555344"/>
                  </a:lnTo>
                  <a:lnTo>
                    <a:pt x="108773" y="2537453"/>
                  </a:lnTo>
                  <a:lnTo>
                    <a:pt x="124282" y="2519541"/>
                  </a:lnTo>
                  <a:lnTo>
                    <a:pt x="139791" y="2501603"/>
                  </a:lnTo>
                  <a:lnTo>
                    <a:pt x="155300" y="2483634"/>
                  </a:lnTo>
                  <a:lnTo>
                    <a:pt x="170809" y="2465629"/>
                  </a:lnTo>
                  <a:lnTo>
                    <a:pt x="186318" y="2447581"/>
                  </a:lnTo>
                  <a:lnTo>
                    <a:pt x="201827" y="2429485"/>
                  </a:lnTo>
                  <a:lnTo>
                    <a:pt x="217336" y="2411336"/>
                  </a:lnTo>
                  <a:lnTo>
                    <a:pt x="232845" y="2393127"/>
                  </a:lnTo>
                  <a:lnTo>
                    <a:pt x="248354" y="2374853"/>
                  </a:lnTo>
                  <a:lnTo>
                    <a:pt x="263863" y="2356508"/>
                  </a:lnTo>
                  <a:lnTo>
                    <a:pt x="279372" y="2338086"/>
                  </a:lnTo>
                  <a:lnTo>
                    <a:pt x="294881" y="2319580"/>
                  </a:lnTo>
                  <a:lnTo>
                    <a:pt x="310390" y="2300983"/>
                  </a:lnTo>
                  <a:lnTo>
                    <a:pt x="325899" y="2282288"/>
                  </a:lnTo>
                  <a:lnTo>
                    <a:pt x="341408" y="2263489"/>
                  </a:lnTo>
                  <a:lnTo>
                    <a:pt x="356917" y="2244578"/>
                  </a:lnTo>
                  <a:lnTo>
                    <a:pt x="372426" y="2225547"/>
                  </a:lnTo>
                  <a:lnTo>
                    <a:pt x="387935" y="2206388"/>
                  </a:lnTo>
                  <a:lnTo>
                    <a:pt x="403444" y="2187094"/>
                  </a:lnTo>
                  <a:lnTo>
                    <a:pt x="418953" y="2167654"/>
                  </a:lnTo>
                  <a:lnTo>
                    <a:pt x="434462" y="2148062"/>
                  </a:lnTo>
                  <a:lnTo>
                    <a:pt x="449971" y="2128309"/>
                  </a:lnTo>
                  <a:lnTo>
                    <a:pt x="465480" y="2108387"/>
                  </a:lnTo>
                  <a:lnTo>
                    <a:pt x="480989" y="2088291"/>
                  </a:lnTo>
                  <a:lnTo>
                    <a:pt x="496498" y="2068016"/>
                  </a:lnTo>
                  <a:lnTo>
                    <a:pt x="512007" y="2047559"/>
                  </a:lnTo>
                  <a:lnTo>
                    <a:pt x="527516" y="2026924"/>
                  </a:lnTo>
                  <a:lnTo>
                    <a:pt x="543025" y="2006114"/>
                  </a:lnTo>
                  <a:lnTo>
                    <a:pt x="558534" y="1985138"/>
                  </a:lnTo>
                  <a:lnTo>
                    <a:pt x="574043" y="1964008"/>
                  </a:lnTo>
                  <a:lnTo>
                    <a:pt x="589552" y="1942740"/>
                  </a:lnTo>
                  <a:lnTo>
                    <a:pt x="605061" y="1921348"/>
                  </a:lnTo>
                  <a:lnTo>
                    <a:pt x="620570" y="1899851"/>
                  </a:lnTo>
                  <a:lnTo>
                    <a:pt x="636079" y="1878266"/>
                  </a:lnTo>
                  <a:lnTo>
                    <a:pt x="651588" y="1856614"/>
                  </a:lnTo>
                  <a:lnTo>
                    <a:pt x="667097" y="1834915"/>
                  </a:lnTo>
                  <a:lnTo>
                    <a:pt x="682606" y="1813185"/>
                  </a:lnTo>
                  <a:lnTo>
                    <a:pt x="698115" y="1791441"/>
                  </a:lnTo>
                  <a:lnTo>
                    <a:pt x="713624" y="1769694"/>
                  </a:lnTo>
                  <a:lnTo>
                    <a:pt x="729133" y="1747957"/>
                  </a:lnTo>
                  <a:lnTo>
                    <a:pt x="744642" y="1726239"/>
                  </a:lnTo>
                  <a:lnTo>
                    <a:pt x="760151" y="1704548"/>
                  </a:lnTo>
                  <a:lnTo>
                    <a:pt x="775660" y="1682893"/>
                  </a:lnTo>
                  <a:lnTo>
                    <a:pt x="791169" y="1661279"/>
                  </a:lnTo>
                  <a:lnTo>
                    <a:pt x="806678" y="1639712"/>
                  </a:lnTo>
                  <a:lnTo>
                    <a:pt x="822187" y="1618198"/>
                  </a:lnTo>
                  <a:lnTo>
                    <a:pt x="837696" y="1596741"/>
                  </a:lnTo>
                  <a:lnTo>
                    <a:pt x="853205" y="1575344"/>
                  </a:lnTo>
                  <a:lnTo>
                    <a:pt x="868714" y="1554012"/>
                  </a:lnTo>
                  <a:lnTo>
                    <a:pt x="884223" y="1532748"/>
                  </a:lnTo>
                  <a:lnTo>
                    <a:pt x="899732" y="1511555"/>
                  </a:lnTo>
                  <a:lnTo>
                    <a:pt x="915241" y="1490439"/>
                  </a:lnTo>
                  <a:lnTo>
                    <a:pt x="930750" y="1469404"/>
                  </a:lnTo>
                  <a:lnTo>
                    <a:pt x="946259" y="1448458"/>
                  </a:lnTo>
                  <a:lnTo>
                    <a:pt x="961768" y="1427608"/>
                  </a:lnTo>
                  <a:lnTo>
                    <a:pt x="977277" y="1406866"/>
                  </a:lnTo>
                  <a:lnTo>
                    <a:pt x="992786" y="1386242"/>
                  </a:lnTo>
                  <a:lnTo>
                    <a:pt x="1008295" y="1365750"/>
                  </a:lnTo>
                  <a:lnTo>
                    <a:pt x="1023804" y="1345405"/>
                  </a:lnTo>
                  <a:lnTo>
                    <a:pt x="1039313" y="1325223"/>
                  </a:lnTo>
                  <a:lnTo>
                    <a:pt x="1054822" y="1305221"/>
                  </a:lnTo>
                  <a:lnTo>
                    <a:pt x="1070331" y="1285415"/>
                  </a:lnTo>
                  <a:lnTo>
                    <a:pt x="1085840" y="1265823"/>
                  </a:lnTo>
                  <a:lnTo>
                    <a:pt x="1101349" y="1246460"/>
                  </a:lnTo>
                  <a:lnTo>
                    <a:pt x="1116858" y="1227345"/>
                  </a:lnTo>
                  <a:lnTo>
                    <a:pt x="1132367" y="1208491"/>
                  </a:lnTo>
                  <a:lnTo>
                    <a:pt x="1147876" y="1189915"/>
                  </a:lnTo>
                  <a:lnTo>
                    <a:pt x="1163385" y="1171631"/>
                  </a:lnTo>
                  <a:lnTo>
                    <a:pt x="1178894" y="1153651"/>
                  </a:lnTo>
                  <a:lnTo>
                    <a:pt x="1194403" y="1135983"/>
                  </a:lnTo>
                  <a:lnTo>
                    <a:pt x="1209912" y="1118621"/>
                  </a:lnTo>
                  <a:lnTo>
                    <a:pt x="1225421" y="1101549"/>
                  </a:lnTo>
                  <a:lnTo>
                    <a:pt x="1240930" y="1084752"/>
                  </a:lnTo>
                  <a:lnTo>
                    <a:pt x="1256439" y="1068214"/>
                  </a:lnTo>
                  <a:lnTo>
                    <a:pt x="1271948" y="1051913"/>
                  </a:lnTo>
                  <a:lnTo>
                    <a:pt x="1287457" y="1035828"/>
                  </a:lnTo>
                  <a:lnTo>
                    <a:pt x="1302966" y="1019936"/>
                  </a:lnTo>
                  <a:lnTo>
                    <a:pt x="1318475" y="1004212"/>
                  </a:lnTo>
                  <a:lnTo>
                    <a:pt x="1333984" y="988629"/>
                  </a:lnTo>
                  <a:lnTo>
                    <a:pt x="1349493" y="973163"/>
                  </a:lnTo>
                  <a:lnTo>
                    <a:pt x="1365002" y="957794"/>
                  </a:lnTo>
                  <a:lnTo>
                    <a:pt x="1380511" y="942502"/>
                  </a:lnTo>
                  <a:lnTo>
                    <a:pt x="1396020" y="927277"/>
                  </a:lnTo>
                  <a:lnTo>
                    <a:pt x="1411529" y="912111"/>
                  </a:lnTo>
                  <a:lnTo>
                    <a:pt x="1427038" y="897000"/>
                  </a:lnTo>
                  <a:lnTo>
                    <a:pt x="1442547" y="881943"/>
                  </a:lnTo>
                  <a:lnTo>
                    <a:pt x="1458056" y="866941"/>
                  </a:lnTo>
                  <a:lnTo>
                    <a:pt x="1473565" y="851994"/>
                  </a:lnTo>
                  <a:lnTo>
                    <a:pt x="1489074" y="837102"/>
                  </a:lnTo>
                  <a:lnTo>
                    <a:pt x="1504583" y="822266"/>
                  </a:lnTo>
                  <a:lnTo>
                    <a:pt x="1520092" y="807485"/>
                  </a:lnTo>
                  <a:lnTo>
                    <a:pt x="1535601" y="792757"/>
                  </a:lnTo>
                  <a:lnTo>
                    <a:pt x="1551110" y="778081"/>
                  </a:lnTo>
                  <a:lnTo>
                    <a:pt x="1566619" y="763453"/>
                  </a:lnTo>
                  <a:lnTo>
                    <a:pt x="1582128" y="748871"/>
                  </a:lnTo>
                  <a:lnTo>
                    <a:pt x="1597637" y="734331"/>
                  </a:lnTo>
                  <a:lnTo>
                    <a:pt x="1613146" y="719830"/>
                  </a:lnTo>
                  <a:lnTo>
                    <a:pt x="1628655" y="705363"/>
                  </a:lnTo>
                  <a:lnTo>
                    <a:pt x="1644164" y="690925"/>
                  </a:lnTo>
                  <a:lnTo>
                    <a:pt x="1659673" y="676513"/>
                  </a:lnTo>
                  <a:lnTo>
                    <a:pt x="1675182" y="662121"/>
                  </a:lnTo>
                  <a:lnTo>
                    <a:pt x="1690691" y="647745"/>
                  </a:lnTo>
                  <a:lnTo>
                    <a:pt x="1706200" y="633379"/>
                  </a:lnTo>
                  <a:lnTo>
                    <a:pt x="1721709" y="619019"/>
                  </a:lnTo>
                  <a:lnTo>
                    <a:pt x="1737218" y="604660"/>
                  </a:lnTo>
                  <a:lnTo>
                    <a:pt x="1752727" y="590297"/>
                  </a:lnTo>
                  <a:lnTo>
                    <a:pt x="1768236" y="575929"/>
                  </a:lnTo>
                  <a:lnTo>
                    <a:pt x="1783745" y="561558"/>
                  </a:lnTo>
                  <a:lnTo>
                    <a:pt x="1799254" y="547183"/>
                  </a:lnTo>
                  <a:lnTo>
                    <a:pt x="1814763" y="532806"/>
                  </a:lnTo>
                  <a:lnTo>
                    <a:pt x="1830272" y="518426"/>
                  </a:lnTo>
                  <a:lnTo>
                    <a:pt x="1845781" y="504043"/>
                  </a:lnTo>
                  <a:lnTo>
                    <a:pt x="1861290" y="489658"/>
                  </a:lnTo>
                  <a:lnTo>
                    <a:pt x="1876799" y="475272"/>
                  </a:lnTo>
                  <a:lnTo>
                    <a:pt x="1892308" y="460883"/>
                  </a:lnTo>
                  <a:lnTo>
                    <a:pt x="1907817" y="446493"/>
                  </a:lnTo>
                  <a:lnTo>
                    <a:pt x="1923326" y="432101"/>
                  </a:lnTo>
                  <a:lnTo>
                    <a:pt x="1938835" y="417708"/>
                  </a:lnTo>
                  <a:lnTo>
                    <a:pt x="1954344" y="403314"/>
                  </a:lnTo>
                  <a:lnTo>
                    <a:pt x="1969853" y="388919"/>
                  </a:lnTo>
                  <a:lnTo>
                    <a:pt x="1985362" y="374522"/>
                  </a:lnTo>
                  <a:lnTo>
                    <a:pt x="2000871" y="360125"/>
                  </a:lnTo>
                  <a:lnTo>
                    <a:pt x="2016380" y="345726"/>
                  </a:lnTo>
                  <a:lnTo>
                    <a:pt x="2031889" y="331327"/>
                  </a:lnTo>
                  <a:lnTo>
                    <a:pt x="2047398" y="316927"/>
                  </a:lnTo>
                  <a:lnTo>
                    <a:pt x="2062907" y="302526"/>
                  </a:lnTo>
                  <a:lnTo>
                    <a:pt x="2078416" y="288124"/>
                  </a:lnTo>
                  <a:lnTo>
                    <a:pt x="2093925" y="273722"/>
                  </a:lnTo>
                  <a:lnTo>
                    <a:pt x="2109434" y="259319"/>
                  </a:lnTo>
                  <a:lnTo>
                    <a:pt x="2124943" y="244916"/>
                  </a:lnTo>
                  <a:lnTo>
                    <a:pt x="2140452" y="230512"/>
                  </a:lnTo>
                  <a:lnTo>
                    <a:pt x="2155961" y="216108"/>
                  </a:lnTo>
                  <a:lnTo>
                    <a:pt x="2171470" y="201703"/>
                  </a:lnTo>
                  <a:lnTo>
                    <a:pt x="2186979" y="187298"/>
                  </a:lnTo>
                  <a:lnTo>
                    <a:pt x="2202488" y="172892"/>
                  </a:lnTo>
                  <a:lnTo>
                    <a:pt x="2217997" y="158486"/>
                  </a:lnTo>
                  <a:lnTo>
                    <a:pt x="2233506" y="144080"/>
                  </a:lnTo>
                  <a:lnTo>
                    <a:pt x="2249015" y="129673"/>
                  </a:lnTo>
                  <a:lnTo>
                    <a:pt x="2264524" y="115266"/>
                  </a:lnTo>
                  <a:lnTo>
                    <a:pt x="2280033" y="100859"/>
                  </a:lnTo>
                  <a:lnTo>
                    <a:pt x="2295542" y="86451"/>
                  </a:lnTo>
                  <a:lnTo>
                    <a:pt x="2311051" y="72043"/>
                  </a:lnTo>
                  <a:lnTo>
                    <a:pt x="2326560" y="57635"/>
                  </a:lnTo>
                  <a:lnTo>
                    <a:pt x="2342069" y="43226"/>
                  </a:lnTo>
                  <a:lnTo>
                    <a:pt x="2357578" y="28818"/>
                  </a:lnTo>
                  <a:lnTo>
                    <a:pt x="2373087" y="14409"/>
                  </a:lnTo>
                  <a:lnTo>
                    <a:pt x="2388596" y="0"/>
                  </a:lnTo>
                  <a:lnTo>
                    <a:pt x="2388596" y="202417"/>
                  </a:lnTo>
                  <a:lnTo>
                    <a:pt x="2373087" y="213671"/>
                  </a:lnTo>
                  <a:lnTo>
                    <a:pt x="2357578" y="224926"/>
                  </a:lnTo>
                  <a:lnTo>
                    <a:pt x="2342069" y="236180"/>
                  </a:lnTo>
                  <a:lnTo>
                    <a:pt x="2326560" y="247435"/>
                  </a:lnTo>
                  <a:lnTo>
                    <a:pt x="2311051" y="258690"/>
                  </a:lnTo>
                  <a:lnTo>
                    <a:pt x="2295542" y="269945"/>
                  </a:lnTo>
                  <a:lnTo>
                    <a:pt x="2280033" y="281201"/>
                  </a:lnTo>
                  <a:lnTo>
                    <a:pt x="2264524" y="292457"/>
                  </a:lnTo>
                  <a:lnTo>
                    <a:pt x="2249015" y="303713"/>
                  </a:lnTo>
                  <a:lnTo>
                    <a:pt x="2233506" y="314969"/>
                  </a:lnTo>
                  <a:lnTo>
                    <a:pt x="2217997" y="326225"/>
                  </a:lnTo>
                  <a:lnTo>
                    <a:pt x="2202488" y="337482"/>
                  </a:lnTo>
                  <a:lnTo>
                    <a:pt x="2186979" y="348739"/>
                  </a:lnTo>
                  <a:lnTo>
                    <a:pt x="2171470" y="359997"/>
                  </a:lnTo>
                  <a:lnTo>
                    <a:pt x="2155961" y="371255"/>
                  </a:lnTo>
                  <a:lnTo>
                    <a:pt x="2140452" y="382513"/>
                  </a:lnTo>
                  <a:lnTo>
                    <a:pt x="2124943" y="393772"/>
                  </a:lnTo>
                  <a:lnTo>
                    <a:pt x="2109434" y="405031"/>
                  </a:lnTo>
                  <a:lnTo>
                    <a:pt x="2093925" y="416291"/>
                  </a:lnTo>
                  <a:lnTo>
                    <a:pt x="2078416" y="427551"/>
                  </a:lnTo>
                  <a:lnTo>
                    <a:pt x="2062907" y="438812"/>
                  </a:lnTo>
                  <a:lnTo>
                    <a:pt x="2047398" y="450073"/>
                  </a:lnTo>
                  <a:lnTo>
                    <a:pt x="2031889" y="461335"/>
                  </a:lnTo>
                  <a:lnTo>
                    <a:pt x="2016380" y="472597"/>
                  </a:lnTo>
                  <a:lnTo>
                    <a:pt x="2000871" y="483861"/>
                  </a:lnTo>
                  <a:lnTo>
                    <a:pt x="1985362" y="495125"/>
                  </a:lnTo>
                  <a:lnTo>
                    <a:pt x="1969853" y="506389"/>
                  </a:lnTo>
                  <a:lnTo>
                    <a:pt x="1954344" y="517655"/>
                  </a:lnTo>
                  <a:lnTo>
                    <a:pt x="1938835" y="528922"/>
                  </a:lnTo>
                  <a:lnTo>
                    <a:pt x="1923326" y="540190"/>
                  </a:lnTo>
                  <a:lnTo>
                    <a:pt x="1907817" y="551459"/>
                  </a:lnTo>
                  <a:lnTo>
                    <a:pt x="1892308" y="562730"/>
                  </a:lnTo>
                  <a:lnTo>
                    <a:pt x="1876799" y="574001"/>
                  </a:lnTo>
                  <a:lnTo>
                    <a:pt x="1861290" y="585275"/>
                  </a:lnTo>
                  <a:lnTo>
                    <a:pt x="1845781" y="596550"/>
                  </a:lnTo>
                  <a:lnTo>
                    <a:pt x="1830272" y="607827"/>
                  </a:lnTo>
                  <a:lnTo>
                    <a:pt x="1814763" y="619106"/>
                  </a:lnTo>
                  <a:lnTo>
                    <a:pt x="1799254" y="630388"/>
                  </a:lnTo>
                  <a:lnTo>
                    <a:pt x="1783745" y="641672"/>
                  </a:lnTo>
                  <a:lnTo>
                    <a:pt x="1768236" y="652959"/>
                  </a:lnTo>
                  <a:lnTo>
                    <a:pt x="1752727" y="664250"/>
                  </a:lnTo>
                  <a:lnTo>
                    <a:pt x="1737218" y="675544"/>
                  </a:lnTo>
                  <a:lnTo>
                    <a:pt x="1721709" y="686844"/>
                  </a:lnTo>
                  <a:lnTo>
                    <a:pt x="1706200" y="698159"/>
                  </a:lnTo>
                  <a:lnTo>
                    <a:pt x="1690691" y="709500"/>
                  </a:lnTo>
                  <a:lnTo>
                    <a:pt x="1675182" y="720876"/>
                  </a:lnTo>
                  <a:lnTo>
                    <a:pt x="1659673" y="732298"/>
                  </a:lnTo>
                  <a:lnTo>
                    <a:pt x="1644164" y="743778"/>
                  </a:lnTo>
                  <a:lnTo>
                    <a:pt x="1628655" y="755325"/>
                  </a:lnTo>
                  <a:lnTo>
                    <a:pt x="1613146" y="766952"/>
                  </a:lnTo>
                  <a:lnTo>
                    <a:pt x="1597637" y="778668"/>
                  </a:lnTo>
                  <a:lnTo>
                    <a:pt x="1582128" y="790486"/>
                  </a:lnTo>
                  <a:lnTo>
                    <a:pt x="1566619" y="802418"/>
                  </a:lnTo>
                  <a:lnTo>
                    <a:pt x="1551110" y="814475"/>
                  </a:lnTo>
                  <a:lnTo>
                    <a:pt x="1535601" y="826669"/>
                  </a:lnTo>
                  <a:lnTo>
                    <a:pt x="1520092" y="839015"/>
                  </a:lnTo>
                  <a:lnTo>
                    <a:pt x="1504583" y="851524"/>
                  </a:lnTo>
                  <a:lnTo>
                    <a:pt x="1489074" y="864212"/>
                  </a:lnTo>
                  <a:lnTo>
                    <a:pt x="1473565" y="877093"/>
                  </a:lnTo>
                  <a:lnTo>
                    <a:pt x="1458056" y="890183"/>
                  </a:lnTo>
                  <a:lnTo>
                    <a:pt x="1442547" y="903498"/>
                  </a:lnTo>
                  <a:lnTo>
                    <a:pt x="1427038" y="917053"/>
                  </a:lnTo>
                  <a:lnTo>
                    <a:pt x="1411529" y="930865"/>
                  </a:lnTo>
                  <a:lnTo>
                    <a:pt x="1396020" y="944948"/>
                  </a:lnTo>
                  <a:lnTo>
                    <a:pt x="1380511" y="959314"/>
                  </a:lnTo>
                  <a:lnTo>
                    <a:pt x="1365002" y="973972"/>
                  </a:lnTo>
                  <a:lnTo>
                    <a:pt x="1349493" y="988923"/>
                  </a:lnTo>
                  <a:lnTo>
                    <a:pt x="1333984" y="1004167"/>
                  </a:lnTo>
                  <a:lnTo>
                    <a:pt x="1318475" y="1019698"/>
                  </a:lnTo>
                  <a:lnTo>
                    <a:pt x="1302966" y="1035505"/>
                  </a:lnTo>
                  <a:lnTo>
                    <a:pt x="1287457" y="1051581"/>
                  </a:lnTo>
                  <a:lnTo>
                    <a:pt x="1271948" y="1067914"/>
                  </a:lnTo>
                  <a:lnTo>
                    <a:pt x="1256439" y="1084496"/>
                  </a:lnTo>
                  <a:lnTo>
                    <a:pt x="1240930" y="1101321"/>
                  </a:lnTo>
                  <a:lnTo>
                    <a:pt x="1225421" y="1118386"/>
                  </a:lnTo>
                  <a:lnTo>
                    <a:pt x="1209912" y="1135687"/>
                  </a:lnTo>
                  <a:lnTo>
                    <a:pt x="1194403" y="1153225"/>
                  </a:lnTo>
                  <a:lnTo>
                    <a:pt x="1178894" y="1171001"/>
                  </a:lnTo>
                  <a:lnTo>
                    <a:pt x="1163385" y="1189018"/>
                  </a:lnTo>
                  <a:lnTo>
                    <a:pt x="1147876" y="1207270"/>
                  </a:lnTo>
                  <a:lnTo>
                    <a:pt x="1132367" y="1225750"/>
                  </a:lnTo>
                  <a:lnTo>
                    <a:pt x="1116858" y="1244454"/>
                  </a:lnTo>
                  <a:lnTo>
                    <a:pt x="1101349" y="1263377"/>
                  </a:lnTo>
                  <a:lnTo>
                    <a:pt x="1085840" y="1282516"/>
                  </a:lnTo>
                  <a:lnTo>
                    <a:pt x="1070331" y="1301868"/>
                  </a:lnTo>
                  <a:lnTo>
                    <a:pt x="1054822" y="1321431"/>
                  </a:lnTo>
                  <a:lnTo>
                    <a:pt x="1039313" y="1341202"/>
                  </a:lnTo>
                  <a:lnTo>
                    <a:pt x="1023804" y="1361181"/>
                  </a:lnTo>
                  <a:lnTo>
                    <a:pt x="1008295" y="1381363"/>
                  </a:lnTo>
                  <a:lnTo>
                    <a:pt x="992786" y="1401747"/>
                  </a:lnTo>
                  <a:lnTo>
                    <a:pt x="977277" y="1422329"/>
                  </a:lnTo>
                  <a:lnTo>
                    <a:pt x="961768" y="1443102"/>
                  </a:lnTo>
                  <a:lnTo>
                    <a:pt x="946259" y="1464060"/>
                  </a:lnTo>
                  <a:lnTo>
                    <a:pt x="930750" y="1485194"/>
                  </a:lnTo>
                  <a:lnTo>
                    <a:pt x="915241" y="1506493"/>
                  </a:lnTo>
                  <a:lnTo>
                    <a:pt x="899732" y="1527945"/>
                  </a:lnTo>
                  <a:lnTo>
                    <a:pt x="884223" y="1549536"/>
                  </a:lnTo>
                  <a:lnTo>
                    <a:pt x="868714" y="1571250"/>
                  </a:lnTo>
                  <a:lnTo>
                    <a:pt x="853205" y="1593074"/>
                  </a:lnTo>
                  <a:lnTo>
                    <a:pt x="837696" y="1614991"/>
                  </a:lnTo>
                  <a:lnTo>
                    <a:pt x="822187" y="1636984"/>
                  </a:lnTo>
                  <a:lnTo>
                    <a:pt x="806678" y="1659039"/>
                  </a:lnTo>
                  <a:lnTo>
                    <a:pt x="791169" y="1681141"/>
                  </a:lnTo>
                  <a:lnTo>
                    <a:pt x="775660" y="1703274"/>
                  </a:lnTo>
                  <a:lnTo>
                    <a:pt x="760151" y="1725425"/>
                  </a:lnTo>
                  <a:lnTo>
                    <a:pt x="744642" y="1747580"/>
                  </a:lnTo>
                  <a:lnTo>
                    <a:pt x="729133" y="1769728"/>
                  </a:lnTo>
                  <a:lnTo>
                    <a:pt x="713624" y="1791857"/>
                  </a:lnTo>
                  <a:lnTo>
                    <a:pt x="698115" y="1813957"/>
                  </a:lnTo>
                  <a:lnTo>
                    <a:pt x="682606" y="1836020"/>
                  </a:lnTo>
                  <a:lnTo>
                    <a:pt x="667097" y="1858040"/>
                  </a:lnTo>
                  <a:lnTo>
                    <a:pt x="651588" y="1880011"/>
                  </a:lnTo>
                  <a:lnTo>
                    <a:pt x="636079" y="1901931"/>
                  </a:lnTo>
                  <a:lnTo>
                    <a:pt x="620570" y="1923800"/>
                  </a:lnTo>
                  <a:lnTo>
                    <a:pt x="605061" y="1945624"/>
                  </a:lnTo>
                  <a:lnTo>
                    <a:pt x="589552" y="1967420"/>
                  </a:lnTo>
                  <a:lnTo>
                    <a:pt x="574043" y="1989208"/>
                  </a:lnTo>
                  <a:lnTo>
                    <a:pt x="558534" y="2011008"/>
                  </a:lnTo>
                  <a:lnTo>
                    <a:pt x="543025" y="2032839"/>
                  </a:lnTo>
                  <a:lnTo>
                    <a:pt x="527516" y="2054717"/>
                  </a:lnTo>
                  <a:lnTo>
                    <a:pt x="512007" y="2076654"/>
                  </a:lnTo>
                  <a:lnTo>
                    <a:pt x="496498" y="2098660"/>
                  </a:lnTo>
                  <a:lnTo>
                    <a:pt x="480989" y="2120738"/>
                  </a:lnTo>
                  <a:lnTo>
                    <a:pt x="465480" y="2142892"/>
                  </a:lnTo>
                  <a:lnTo>
                    <a:pt x="449971" y="2165120"/>
                  </a:lnTo>
                  <a:lnTo>
                    <a:pt x="434462" y="2187420"/>
                  </a:lnTo>
                  <a:lnTo>
                    <a:pt x="418953" y="2209789"/>
                  </a:lnTo>
                  <a:lnTo>
                    <a:pt x="403444" y="2232222"/>
                  </a:lnTo>
                  <a:lnTo>
                    <a:pt x="387935" y="2254715"/>
                  </a:lnTo>
                  <a:lnTo>
                    <a:pt x="372426" y="2277263"/>
                  </a:lnTo>
                  <a:lnTo>
                    <a:pt x="356917" y="2299861"/>
                  </a:lnTo>
                  <a:lnTo>
                    <a:pt x="341408" y="2322506"/>
                  </a:lnTo>
                  <a:lnTo>
                    <a:pt x="325899" y="2345194"/>
                  </a:lnTo>
                  <a:lnTo>
                    <a:pt x="310390" y="2367920"/>
                  </a:lnTo>
                  <a:lnTo>
                    <a:pt x="294881" y="2390682"/>
                  </a:lnTo>
                  <a:lnTo>
                    <a:pt x="279372" y="2413477"/>
                  </a:lnTo>
                  <a:lnTo>
                    <a:pt x="263863" y="2436301"/>
                  </a:lnTo>
                  <a:lnTo>
                    <a:pt x="248354" y="2459153"/>
                  </a:lnTo>
                  <a:lnTo>
                    <a:pt x="232845" y="2482030"/>
                  </a:lnTo>
                  <a:lnTo>
                    <a:pt x="217336" y="2504930"/>
                  </a:lnTo>
                  <a:lnTo>
                    <a:pt x="201827" y="2527850"/>
                  </a:lnTo>
                  <a:lnTo>
                    <a:pt x="186318" y="2550789"/>
                  </a:lnTo>
                  <a:lnTo>
                    <a:pt x="170809" y="2573744"/>
                  </a:lnTo>
                  <a:lnTo>
                    <a:pt x="155300" y="2596715"/>
                  </a:lnTo>
                  <a:lnTo>
                    <a:pt x="139791" y="2619700"/>
                  </a:lnTo>
                  <a:lnTo>
                    <a:pt x="124282" y="2642696"/>
                  </a:lnTo>
                  <a:lnTo>
                    <a:pt x="110767" y="2662745"/>
                  </a:lnTo>
                  <a:close/>
                </a:path>
              </a:pathLst>
            </a:custGeom>
            <a:solidFill>
              <a:srgbClr val="FB3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0109" y="899665"/>
              <a:ext cx="2388596" cy="2662745"/>
            </a:xfrm>
            <a:custGeom>
              <a:avLst/>
              <a:pathLst>
                <a:path w="2388596" h="2662745">
                  <a:moveTo>
                    <a:pt x="0" y="2662745"/>
                  </a:moveTo>
                  <a:lnTo>
                    <a:pt x="210" y="2662502"/>
                  </a:lnTo>
                  <a:lnTo>
                    <a:pt x="15719" y="2644654"/>
                  </a:lnTo>
                  <a:lnTo>
                    <a:pt x="31228" y="2626802"/>
                  </a:lnTo>
                  <a:lnTo>
                    <a:pt x="46737" y="2608946"/>
                  </a:lnTo>
                  <a:lnTo>
                    <a:pt x="62246" y="2591086"/>
                  </a:lnTo>
                  <a:lnTo>
                    <a:pt x="77755" y="2573220"/>
                  </a:lnTo>
                  <a:lnTo>
                    <a:pt x="93264" y="2555344"/>
                  </a:lnTo>
                  <a:lnTo>
                    <a:pt x="108773" y="2537453"/>
                  </a:lnTo>
                  <a:lnTo>
                    <a:pt x="124282" y="2519541"/>
                  </a:lnTo>
                  <a:lnTo>
                    <a:pt x="139791" y="2501603"/>
                  </a:lnTo>
                  <a:lnTo>
                    <a:pt x="155300" y="2483634"/>
                  </a:lnTo>
                  <a:lnTo>
                    <a:pt x="170809" y="2465629"/>
                  </a:lnTo>
                  <a:lnTo>
                    <a:pt x="186318" y="2447581"/>
                  </a:lnTo>
                  <a:lnTo>
                    <a:pt x="201827" y="2429485"/>
                  </a:lnTo>
                  <a:lnTo>
                    <a:pt x="217336" y="2411336"/>
                  </a:lnTo>
                  <a:lnTo>
                    <a:pt x="232845" y="2393127"/>
                  </a:lnTo>
                  <a:lnTo>
                    <a:pt x="248354" y="2374853"/>
                  </a:lnTo>
                  <a:lnTo>
                    <a:pt x="263863" y="2356508"/>
                  </a:lnTo>
                  <a:lnTo>
                    <a:pt x="279372" y="2338086"/>
                  </a:lnTo>
                  <a:lnTo>
                    <a:pt x="294881" y="2319580"/>
                  </a:lnTo>
                  <a:lnTo>
                    <a:pt x="310390" y="2300983"/>
                  </a:lnTo>
                  <a:lnTo>
                    <a:pt x="325899" y="2282288"/>
                  </a:lnTo>
                  <a:lnTo>
                    <a:pt x="341408" y="2263489"/>
                  </a:lnTo>
                  <a:lnTo>
                    <a:pt x="356917" y="2244578"/>
                  </a:lnTo>
                  <a:lnTo>
                    <a:pt x="372426" y="2225547"/>
                  </a:lnTo>
                  <a:lnTo>
                    <a:pt x="387935" y="2206388"/>
                  </a:lnTo>
                  <a:lnTo>
                    <a:pt x="403444" y="2187094"/>
                  </a:lnTo>
                  <a:lnTo>
                    <a:pt x="418953" y="2167654"/>
                  </a:lnTo>
                  <a:lnTo>
                    <a:pt x="434462" y="2148062"/>
                  </a:lnTo>
                  <a:lnTo>
                    <a:pt x="449971" y="2128309"/>
                  </a:lnTo>
                  <a:lnTo>
                    <a:pt x="465480" y="2108387"/>
                  </a:lnTo>
                  <a:lnTo>
                    <a:pt x="480989" y="2088291"/>
                  </a:lnTo>
                  <a:lnTo>
                    <a:pt x="496498" y="2068016"/>
                  </a:lnTo>
                  <a:lnTo>
                    <a:pt x="512007" y="2047559"/>
                  </a:lnTo>
                  <a:lnTo>
                    <a:pt x="527516" y="2026924"/>
                  </a:lnTo>
                  <a:lnTo>
                    <a:pt x="543025" y="2006114"/>
                  </a:lnTo>
                  <a:lnTo>
                    <a:pt x="558534" y="1985138"/>
                  </a:lnTo>
                  <a:lnTo>
                    <a:pt x="574043" y="1964008"/>
                  </a:lnTo>
                  <a:lnTo>
                    <a:pt x="589552" y="1942740"/>
                  </a:lnTo>
                  <a:lnTo>
                    <a:pt x="605061" y="1921348"/>
                  </a:lnTo>
                  <a:lnTo>
                    <a:pt x="620570" y="1899851"/>
                  </a:lnTo>
                  <a:lnTo>
                    <a:pt x="636079" y="1878266"/>
                  </a:lnTo>
                  <a:lnTo>
                    <a:pt x="651588" y="1856614"/>
                  </a:lnTo>
                  <a:lnTo>
                    <a:pt x="667097" y="1834915"/>
                  </a:lnTo>
                  <a:lnTo>
                    <a:pt x="682606" y="1813185"/>
                  </a:lnTo>
                  <a:lnTo>
                    <a:pt x="698115" y="1791441"/>
                  </a:lnTo>
                  <a:lnTo>
                    <a:pt x="713624" y="1769694"/>
                  </a:lnTo>
                  <a:lnTo>
                    <a:pt x="729133" y="1747957"/>
                  </a:lnTo>
                  <a:lnTo>
                    <a:pt x="744642" y="1726239"/>
                  </a:lnTo>
                  <a:lnTo>
                    <a:pt x="760151" y="1704548"/>
                  </a:lnTo>
                  <a:lnTo>
                    <a:pt x="775660" y="1682893"/>
                  </a:lnTo>
                  <a:lnTo>
                    <a:pt x="791169" y="1661279"/>
                  </a:lnTo>
                  <a:lnTo>
                    <a:pt x="806678" y="1639712"/>
                  </a:lnTo>
                  <a:lnTo>
                    <a:pt x="822187" y="1618198"/>
                  </a:lnTo>
                  <a:lnTo>
                    <a:pt x="837696" y="1596741"/>
                  </a:lnTo>
                  <a:lnTo>
                    <a:pt x="853205" y="1575344"/>
                  </a:lnTo>
                  <a:lnTo>
                    <a:pt x="868714" y="1554012"/>
                  </a:lnTo>
                  <a:lnTo>
                    <a:pt x="884223" y="1532748"/>
                  </a:lnTo>
                  <a:lnTo>
                    <a:pt x="899732" y="1511555"/>
                  </a:lnTo>
                  <a:lnTo>
                    <a:pt x="915241" y="1490439"/>
                  </a:lnTo>
                  <a:lnTo>
                    <a:pt x="930750" y="1469404"/>
                  </a:lnTo>
                  <a:lnTo>
                    <a:pt x="946259" y="1448458"/>
                  </a:lnTo>
                  <a:lnTo>
                    <a:pt x="961768" y="1427608"/>
                  </a:lnTo>
                  <a:lnTo>
                    <a:pt x="977277" y="1406866"/>
                  </a:lnTo>
                  <a:lnTo>
                    <a:pt x="992786" y="1386242"/>
                  </a:lnTo>
                  <a:lnTo>
                    <a:pt x="1008295" y="1365750"/>
                  </a:lnTo>
                  <a:lnTo>
                    <a:pt x="1023804" y="1345405"/>
                  </a:lnTo>
                  <a:lnTo>
                    <a:pt x="1039313" y="1325223"/>
                  </a:lnTo>
                  <a:lnTo>
                    <a:pt x="1054822" y="1305221"/>
                  </a:lnTo>
                  <a:lnTo>
                    <a:pt x="1070331" y="1285415"/>
                  </a:lnTo>
                  <a:lnTo>
                    <a:pt x="1085840" y="1265823"/>
                  </a:lnTo>
                  <a:lnTo>
                    <a:pt x="1101349" y="1246460"/>
                  </a:lnTo>
                  <a:lnTo>
                    <a:pt x="1116858" y="1227345"/>
                  </a:lnTo>
                  <a:lnTo>
                    <a:pt x="1132367" y="1208491"/>
                  </a:lnTo>
                  <a:lnTo>
                    <a:pt x="1147876" y="1189915"/>
                  </a:lnTo>
                  <a:lnTo>
                    <a:pt x="1163385" y="1171631"/>
                  </a:lnTo>
                  <a:lnTo>
                    <a:pt x="1178894" y="1153651"/>
                  </a:lnTo>
                  <a:lnTo>
                    <a:pt x="1194403" y="1135983"/>
                  </a:lnTo>
                  <a:lnTo>
                    <a:pt x="1209912" y="1118621"/>
                  </a:lnTo>
                  <a:lnTo>
                    <a:pt x="1225421" y="1101549"/>
                  </a:lnTo>
                  <a:lnTo>
                    <a:pt x="1240930" y="1084752"/>
                  </a:lnTo>
                  <a:lnTo>
                    <a:pt x="1256439" y="1068214"/>
                  </a:lnTo>
                  <a:lnTo>
                    <a:pt x="1271948" y="1051913"/>
                  </a:lnTo>
                  <a:lnTo>
                    <a:pt x="1287457" y="1035828"/>
                  </a:lnTo>
                  <a:lnTo>
                    <a:pt x="1302966" y="1019936"/>
                  </a:lnTo>
                  <a:lnTo>
                    <a:pt x="1318475" y="1004212"/>
                  </a:lnTo>
                  <a:lnTo>
                    <a:pt x="1333984" y="988629"/>
                  </a:lnTo>
                  <a:lnTo>
                    <a:pt x="1349493" y="973163"/>
                  </a:lnTo>
                  <a:lnTo>
                    <a:pt x="1365002" y="957794"/>
                  </a:lnTo>
                  <a:lnTo>
                    <a:pt x="1380511" y="942502"/>
                  </a:lnTo>
                  <a:lnTo>
                    <a:pt x="1396020" y="927277"/>
                  </a:lnTo>
                  <a:lnTo>
                    <a:pt x="1411529" y="912111"/>
                  </a:lnTo>
                  <a:lnTo>
                    <a:pt x="1427038" y="897000"/>
                  </a:lnTo>
                  <a:lnTo>
                    <a:pt x="1442547" y="881943"/>
                  </a:lnTo>
                  <a:lnTo>
                    <a:pt x="1458056" y="866941"/>
                  </a:lnTo>
                  <a:lnTo>
                    <a:pt x="1473565" y="851994"/>
                  </a:lnTo>
                  <a:lnTo>
                    <a:pt x="1489074" y="837102"/>
                  </a:lnTo>
                  <a:lnTo>
                    <a:pt x="1504583" y="822266"/>
                  </a:lnTo>
                  <a:lnTo>
                    <a:pt x="1520092" y="807485"/>
                  </a:lnTo>
                  <a:lnTo>
                    <a:pt x="1535601" y="792757"/>
                  </a:lnTo>
                  <a:lnTo>
                    <a:pt x="1551110" y="778081"/>
                  </a:lnTo>
                  <a:lnTo>
                    <a:pt x="1566619" y="763453"/>
                  </a:lnTo>
                  <a:lnTo>
                    <a:pt x="1582128" y="748871"/>
                  </a:lnTo>
                  <a:lnTo>
                    <a:pt x="1597637" y="734331"/>
                  </a:lnTo>
                  <a:lnTo>
                    <a:pt x="1613146" y="719830"/>
                  </a:lnTo>
                  <a:lnTo>
                    <a:pt x="1628655" y="705363"/>
                  </a:lnTo>
                  <a:lnTo>
                    <a:pt x="1644164" y="690925"/>
                  </a:lnTo>
                  <a:lnTo>
                    <a:pt x="1659673" y="676513"/>
                  </a:lnTo>
                  <a:lnTo>
                    <a:pt x="1675182" y="662121"/>
                  </a:lnTo>
                  <a:lnTo>
                    <a:pt x="1690691" y="647745"/>
                  </a:lnTo>
                  <a:lnTo>
                    <a:pt x="1706200" y="633379"/>
                  </a:lnTo>
                  <a:lnTo>
                    <a:pt x="1721709" y="619019"/>
                  </a:lnTo>
                  <a:lnTo>
                    <a:pt x="1737218" y="604660"/>
                  </a:lnTo>
                  <a:lnTo>
                    <a:pt x="1752727" y="590297"/>
                  </a:lnTo>
                  <a:lnTo>
                    <a:pt x="1768236" y="575929"/>
                  </a:lnTo>
                  <a:lnTo>
                    <a:pt x="1783745" y="561558"/>
                  </a:lnTo>
                  <a:lnTo>
                    <a:pt x="1799254" y="547183"/>
                  </a:lnTo>
                  <a:lnTo>
                    <a:pt x="1814763" y="532806"/>
                  </a:lnTo>
                  <a:lnTo>
                    <a:pt x="1830272" y="518426"/>
                  </a:lnTo>
                  <a:lnTo>
                    <a:pt x="1845781" y="504043"/>
                  </a:lnTo>
                  <a:lnTo>
                    <a:pt x="1861290" y="489658"/>
                  </a:lnTo>
                  <a:lnTo>
                    <a:pt x="1876799" y="475272"/>
                  </a:lnTo>
                  <a:lnTo>
                    <a:pt x="1892308" y="460883"/>
                  </a:lnTo>
                  <a:lnTo>
                    <a:pt x="1907817" y="446493"/>
                  </a:lnTo>
                  <a:lnTo>
                    <a:pt x="1923326" y="432101"/>
                  </a:lnTo>
                  <a:lnTo>
                    <a:pt x="1938835" y="417708"/>
                  </a:lnTo>
                  <a:lnTo>
                    <a:pt x="1954344" y="403314"/>
                  </a:lnTo>
                  <a:lnTo>
                    <a:pt x="1969853" y="388919"/>
                  </a:lnTo>
                  <a:lnTo>
                    <a:pt x="1985362" y="374522"/>
                  </a:lnTo>
                  <a:lnTo>
                    <a:pt x="2000871" y="360125"/>
                  </a:lnTo>
                  <a:lnTo>
                    <a:pt x="2016380" y="345726"/>
                  </a:lnTo>
                  <a:lnTo>
                    <a:pt x="2031889" y="331327"/>
                  </a:lnTo>
                  <a:lnTo>
                    <a:pt x="2047398" y="316927"/>
                  </a:lnTo>
                  <a:lnTo>
                    <a:pt x="2062907" y="302526"/>
                  </a:lnTo>
                  <a:lnTo>
                    <a:pt x="2078416" y="288124"/>
                  </a:lnTo>
                  <a:lnTo>
                    <a:pt x="2093925" y="273722"/>
                  </a:lnTo>
                  <a:lnTo>
                    <a:pt x="2109434" y="259319"/>
                  </a:lnTo>
                  <a:lnTo>
                    <a:pt x="2124943" y="244916"/>
                  </a:lnTo>
                  <a:lnTo>
                    <a:pt x="2140452" y="230512"/>
                  </a:lnTo>
                  <a:lnTo>
                    <a:pt x="2155961" y="216108"/>
                  </a:lnTo>
                  <a:lnTo>
                    <a:pt x="2171470" y="201703"/>
                  </a:lnTo>
                  <a:lnTo>
                    <a:pt x="2186979" y="187298"/>
                  </a:lnTo>
                  <a:lnTo>
                    <a:pt x="2202488" y="172892"/>
                  </a:lnTo>
                  <a:lnTo>
                    <a:pt x="2217997" y="158486"/>
                  </a:lnTo>
                  <a:lnTo>
                    <a:pt x="2233506" y="144080"/>
                  </a:lnTo>
                  <a:lnTo>
                    <a:pt x="2249015" y="129673"/>
                  </a:lnTo>
                  <a:lnTo>
                    <a:pt x="2264524" y="115266"/>
                  </a:lnTo>
                  <a:lnTo>
                    <a:pt x="2280033" y="100859"/>
                  </a:lnTo>
                  <a:lnTo>
                    <a:pt x="2295542" y="86451"/>
                  </a:lnTo>
                  <a:lnTo>
                    <a:pt x="2311051" y="72043"/>
                  </a:lnTo>
                  <a:lnTo>
                    <a:pt x="2326560" y="57635"/>
                  </a:lnTo>
                  <a:lnTo>
                    <a:pt x="2342069" y="43226"/>
                  </a:lnTo>
                  <a:lnTo>
                    <a:pt x="2357578" y="28818"/>
                  </a:lnTo>
                  <a:lnTo>
                    <a:pt x="2373087" y="14409"/>
                  </a:lnTo>
                  <a:lnTo>
                    <a:pt x="23885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90877" y="1102082"/>
              <a:ext cx="2277828" cy="2460327"/>
            </a:xfrm>
            <a:custGeom>
              <a:avLst/>
              <a:pathLst>
                <a:path w="2277828" h="2460327">
                  <a:moveTo>
                    <a:pt x="2277828" y="0"/>
                  </a:moveTo>
                  <a:lnTo>
                    <a:pt x="2277828" y="0"/>
                  </a:lnTo>
                  <a:lnTo>
                    <a:pt x="2262319" y="11254"/>
                  </a:lnTo>
                  <a:lnTo>
                    <a:pt x="2246810" y="22508"/>
                  </a:lnTo>
                  <a:lnTo>
                    <a:pt x="2231301" y="33763"/>
                  </a:lnTo>
                  <a:lnTo>
                    <a:pt x="2215792" y="45018"/>
                  </a:lnTo>
                  <a:lnTo>
                    <a:pt x="2200283" y="56273"/>
                  </a:lnTo>
                  <a:lnTo>
                    <a:pt x="2184774" y="67528"/>
                  </a:lnTo>
                  <a:lnTo>
                    <a:pt x="2169265" y="78783"/>
                  </a:lnTo>
                  <a:lnTo>
                    <a:pt x="2153756" y="90039"/>
                  </a:lnTo>
                  <a:lnTo>
                    <a:pt x="2138247" y="101295"/>
                  </a:lnTo>
                  <a:lnTo>
                    <a:pt x="2122738" y="112551"/>
                  </a:lnTo>
                  <a:lnTo>
                    <a:pt x="2107229" y="123808"/>
                  </a:lnTo>
                  <a:lnTo>
                    <a:pt x="2091720" y="135065"/>
                  </a:lnTo>
                  <a:lnTo>
                    <a:pt x="2076211" y="146322"/>
                  </a:lnTo>
                  <a:lnTo>
                    <a:pt x="2060702" y="157579"/>
                  </a:lnTo>
                  <a:lnTo>
                    <a:pt x="2045193" y="168837"/>
                  </a:lnTo>
                  <a:lnTo>
                    <a:pt x="2029684" y="180096"/>
                  </a:lnTo>
                  <a:lnTo>
                    <a:pt x="2014175" y="191354"/>
                  </a:lnTo>
                  <a:lnTo>
                    <a:pt x="1998666" y="202613"/>
                  </a:lnTo>
                  <a:lnTo>
                    <a:pt x="1983157" y="213873"/>
                  </a:lnTo>
                  <a:lnTo>
                    <a:pt x="1967648" y="225133"/>
                  </a:lnTo>
                  <a:lnTo>
                    <a:pt x="1952139" y="236394"/>
                  </a:lnTo>
                  <a:lnTo>
                    <a:pt x="1936630" y="247655"/>
                  </a:lnTo>
                  <a:lnTo>
                    <a:pt x="1921121" y="258917"/>
                  </a:lnTo>
                  <a:lnTo>
                    <a:pt x="1905612" y="270180"/>
                  </a:lnTo>
                  <a:lnTo>
                    <a:pt x="1890103" y="281443"/>
                  </a:lnTo>
                  <a:lnTo>
                    <a:pt x="1874594" y="292707"/>
                  </a:lnTo>
                  <a:lnTo>
                    <a:pt x="1859085" y="303972"/>
                  </a:lnTo>
                  <a:lnTo>
                    <a:pt x="1843576" y="315238"/>
                  </a:lnTo>
                  <a:lnTo>
                    <a:pt x="1828067" y="326505"/>
                  </a:lnTo>
                  <a:lnTo>
                    <a:pt x="1812558" y="337772"/>
                  </a:lnTo>
                  <a:lnTo>
                    <a:pt x="1797049" y="349042"/>
                  </a:lnTo>
                  <a:lnTo>
                    <a:pt x="1781540" y="360312"/>
                  </a:lnTo>
                  <a:lnTo>
                    <a:pt x="1766031" y="371584"/>
                  </a:lnTo>
                  <a:lnTo>
                    <a:pt x="1750522" y="382857"/>
                  </a:lnTo>
                  <a:lnTo>
                    <a:pt x="1735013" y="394132"/>
                  </a:lnTo>
                  <a:lnTo>
                    <a:pt x="1719504" y="405409"/>
                  </a:lnTo>
                  <a:lnTo>
                    <a:pt x="1703995" y="416688"/>
                  </a:lnTo>
                  <a:lnTo>
                    <a:pt x="1688486" y="427970"/>
                  </a:lnTo>
                  <a:lnTo>
                    <a:pt x="1672977" y="439254"/>
                  </a:lnTo>
                  <a:lnTo>
                    <a:pt x="1657468" y="450541"/>
                  </a:lnTo>
                  <a:lnTo>
                    <a:pt x="1641959" y="461832"/>
                  </a:lnTo>
                  <a:lnTo>
                    <a:pt x="1626450" y="473126"/>
                  </a:lnTo>
                  <a:lnTo>
                    <a:pt x="1610941" y="484427"/>
                  </a:lnTo>
                  <a:lnTo>
                    <a:pt x="1595432" y="495742"/>
                  </a:lnTo>
                  <a:lnTo>
                    <a:pt x="1579923" y="507082"/>
                  </a:lnTo>
                  <a:lnTo>
                    <a:pt x="1564414" y="518458"/>
                  </a:lnTo>
                  <a:lnTo>
                    <a:pt x="1548905" y="529881"/>
                  </a:lnTo>
                  <a:lnTo>
                    <a:pt x="1533396" y="541360"/>
                  </a:lnTo>
                  <a:lnTo>
                    <a:pt x="1517887" y="552908"/>
                  </a:lnTo>
                  <a:lnTo>
                    <a:pt x="1502378" y="564534"/>
                  </a:lnTo>
                  <a:lnTo>
                    <a:pt x="1486869" y="576251"/>
                  </a:lnTo>
                  <a:lnTo>
                    <a:pt x="1471360" y="588069"/>
                  </a:lnTo>
                  <a:lnTo>
                    <a:pt x="1455851" y="600000"/>
                  </a:lnTo>
                  <a:lnTo>
                    <a:pt x="1440342" y="612057"/>
                  </a:lnTo>
                  <a:lnTo>
                    <a:pt x="1424833" y="624252"/>
                  </a:lnTo>
                  <a:lnTo>
                    <a:pt x="1409324" y="636597"/>
                  </a:lnTo>
                  <a:lnTo>
                    <a:pt x="1393815" y="649107"/>
                  </a:lnTo>
                  <a:lnTo>
                    <a:pt x="1378306" y="661795"/>
                  </a:lnTo>
                  <a:lnTo>
                    <a:pt x="1362797" y="674676"/>
                  </a:lnTo>
                  <a:lnTo>
                    <a:pt x="1347288" y="687766"/>
                  </a:lnTo>
                  <a:lnTo>
                    <a:pt x="1331779" y="701080"/>
                  </a:lnTo>
                  <a:lnTo>
                    <a:pt x="1316270" y="714635"/>
                  </a:lnTo>
                  <a:lnTo>
                    <a:pt x="1300761" y="728447"/>
                  </a:lnTo>
                  <a:lnTo>
                    <a:pt x="1285252" y="742531"/>
                  </a:lnTo>
                  <a:lnTo>
                    <a:pt x="1269743" y="756897"/>
                  </a:lnTo>
                  <a:lnTo>
                    <a:pt x="1254234" y="771554"/>
                  </a:lnTo>
                  <a:lnTo>
                    <a:pt x="1238725" y="786506"/>
                  </a:lnTo>
                  <a:lnTo>
                    <a:pt x="1223216" y="801750"/>
                  </a:lnTo>
                  <a:lnTo>
                    <a:pt x="1207707" y="817280"/>
                  </a:lnTo>
                  <a:lnTo>
                    <a:pt x="1192198" y="833088"/>
                  </a:lnTo>
                  <a:lnTo>
                    <a:pt x="1176689" y="849163"/>
                  </a:lnTo>
                  <a:lnTo>
                    <a:pt x="1161180" y="865496"/>
                  </a:lnTo>
                  <a:lnTo>
                    <a:pt x="1145671" y="882078"/>
                  </a:lnTo>
                  <a:lnTo>
                    <a:pt x="1130162" y="898904"/>
                  </a:lnTo>
                  <a:lnTo>
                    <a:pt x="1114653" y="915968"/>
                  </a:lnTo>
                  <a:lnTo>
                    <a:pt x="1099144" y="933269"/>
                  </a:lnTo>
                  <a:lnTo>
                    <a:pt x="1083635" y="950807"/>
                  </a:lnTo>
                  <a:lnTo>
                    <a:pt x="1068126" y="968584"/>
                  </a:lnTo>
                  <a:lnTo>
                    <a:pt x="1052617" y="986601"/>
                  </a:lnTo>
                  <a:lnTo>
                    <a:pt x="1037108" y="1004852"/>
                  </a:lnTo>
                  <a:lnTo>
                    <a:pt x="1021599" y="1023332"/>
                  </a:lnTo>
                  <a:lnTo>
                    <a:pt x="1006090" y="1042036"/>
                  </a:lnTo>
                  <a:lnTo>
                    <a:pt x="990581" y="1060959"/>
                  </a:lnTo>
                  <a:lnTo>
                    <a:pt x="975072" y="1080098"/>
                  </a:lnTo>
                  <a:lnTo>
                    <a:pt x="959563" y="1099450"/>
                  </a:lnTo>
                  <a:lnTo>
                    <a:pt x="944054" y="1119013"/>
                  </a:lnTo>
                  <a:lnTo>
                    <a:pt x="928545" y="1138785"/>
                  </a:lnTo>
                  <a:lnTo>
                    <a:pt x="913036" y="1158763"/>
                  </a:lnTo>
                  <a:lnTo>
                    <a:pt x="897527" y="1178946"/>
                  </a:lnTo>
                  <a:lnTo>
                    <a:pt x="882018" y="1199330"/>
                  </a:lnTo>
                  <a:lnTo>
                    <a:pt x="866509" y="1219911"/>
                  </a:lnTo>
                  <a:lnTo>
                    <a:pt x="851000" y="1240684"/>
                  </a:lnTo>
                  <a:lnTo>
                    <a:pt x="835491" y="1261642"/>
                  </a:lnTo>
                  <a:lnTo>
                    <a:pt x="819982" y="1282776"/>
                  </a:lnTo>
                  <a:lnTo>
                    <a:pt x="804473" y="1304075"/>
                  </a:lnTo>
                  <a:lnTo>
                    <a:pt x="788964" y="1325527"/>
                  </a:lnTo>
                  <a:lnTo>
                    <a:pt x="773455" y="1347118"/>
                  </a:lnTo>
                  <a:lnTo>
                    <a:pt x="757946" y="1368833"/>
                  </a:lnTo>
                  <a:lnTo>
                    <a:pt x="742437" y="1390656"/>
                  </a:lnTo>
                  <a:lnTo>
                    <a:pt x="726928" y="1412573"/>
                  </a:lnTo>
                  <a:lnTo>
                    <a:pt x="711419" y="1434566"/>
                  </a:lnTo>
                  <a:lnTo>
                    <a:pt x="695910" y="1456622"/>
                  </a:lnTo>
                  <a:lnTo>
                    <a:pt x="680401" y="1478723"/>
                  </a:lnTo>
                  <a:lnTo>
                    <a:pt x="664892" y="1500856"/>
                  </a:lnTo>
                  <a:lnTo>
                    <a:pt x="649383" y="1523007"/>
                  </a:lnTo>
                  <a:lnTo>
                    <a:pt x="633874" y="1545162"/>
                  </a:lnTo>
                  <a:lnTo>
                    <a:pt x="618365" y="1567310"/>
                  </a:lnTo>
                  <a:lnTo>
                    <a:pt x="602856" y="1589439"/>
                  </a:lnTo>
                  <a:lnTo>
                    <a:pt x="587347" y="1611540"/>
                  </a:lnTo>
                  <a:lnTo>
                    <a:pt x="571838" y="1633603"/>
                  </a:lnTo>
                  <a:lnTo>
                    <a:pt x="556329" y="1655622"/>
                  </a:lnTo>
                  <a:lnTo>
                    <a:pt x="540820" y="1677593"/>
                  </a:lnTo>
                  <a:lnTo>
                    <a:pt x="525311" y="1699514"/>
                  </a:lnTo>
                  <a:lnTo>
                    <a:pt x="509802" y="1721383"/>
                  </a:lnTo>
                  <a:lnTo>
                    <a:pt x="494293" y="1743206"/>
                  </a:lnTo>
                  <a:lnTo>
                    <a:pt x="478784" y="1765002"/>
                  </a:lnTo>
                  <a:lnTo>
                    <a:pt x="463275" y="1786790"/>
                  </a:lnTo>
                  <a:lnTo>
                    <a:pt x="447766" y="1808590"/>
                  </a:lnTo>
                  <a:lnTo>
                    <a:pt x="432257" y="1830422"/>
                  </a:lnTo>
                  <a:lnTo>
                    <a:pt x="416748" y="1852300"/>
                  </a:lnTo>
                  <a:lnTo>
                    <a:pt x="401239" y="1874237"/>
                  </a:lnTo>
                  <a:lnTo>
                    <a:pt x="385730" y="1896242"/>
                  </a:lnTo>
                  <a:lnTo>
                    <a:pt x="370221" y="1918321"/>
                  </a:lnTo>
                  <a:lnTo>
                    <a:pt x="354712" y="1940474"/>
                  </a:lnTo>
                  <a:lnTo>
                    <a:pt x="339203" y="1962702"/>
                  </a:lnTo>
                  <a:lnTo>
                    <a:pt x="323694" y="1985003"/>
                  </a:lnTo>
                  <a:lnTo>
                    <a:pt x="308185" y="2007371"/>
                  </a:lnTo>
                  <a:lnTo>
                    <a:pt x="292676" y="2029805"/>
                  </a:lnTo>
                  <a:lnTo>
                    <a:pt x="277167" y="2052297"/>
                  </a:lnTo>
                  <a:lnTo>
                    <a:pt x="261658" y="2074845"/>
                  </a:lnTo>
                  <a:lnTo>
                    <a:pt x="246149" y="2097444"/>
                  </a:lnTo>
                  <a:lnTo>
                    <a:pt x="230640" y="2120088"/>
                  </a:lnTo>
                  <a:lnTo>
                    <a:pt x="215131" y="2142776"/>
                  </a:lnTo>
                  <a:lnTo>
                    <a:pt x="199622" y="2165502"/>
                  </a:lnTo>
                  <a:lnTo>
                    <a:pt x="184113" y="2188264"/>
                  </a:lnTo>
                  <a:lnTo>
                    <a:pt x="168604" y="2211059"/>
                  </a:lnTo>
                  <a:lnTo>
                    <a:pt x="153095" y="2233884"/>
                  </a:lnTo>
                  <a:lnTo>
                    <a:pt x="137586" y="2256736"/>
                  </a:lnTo>
                  <a:lnTo>
                    <a:pt x="122077" y="2279613"/>
                  </a:lnTo>
                  <a:lnTo>
                    <a:pt x="106568" y="2302512"/>
                  </a:lnTo>
                  <a:lnTo>
                    <a:pt x="91059" y="2325432"/>
                  </a:lnTo>
                  <a:lnTo>
                    <a:pt x="75550" y="2348371"/>
                  </a:lnTo>
                  <a:lnTo>
                    <a:pt x="60041" y="2371327"/>
                  </a:lnTo>
                  <a:lnTo>
                    <a:pt x="44532" y="2394298"/>
                  </a:lnTo>
                  <a:lnTo>
                    <a:pt x="29023" y="2417282"/>
                  </a:lnTo>
                  <a:lnTo>
                    <a:pt x="13514" y="2440278"/>
                  </a:lnTo>
                  <a:lnTo>
                    <a:pt x="0" y="24603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97736" y="1156770"/>
              <a:ext cx="2570969" cy="2405639"/>
            </a:xfrm>
            <a:custGeom>
              <a:avLst/>
              <a:pathLst>
                <a:path w="2570969" h="2405639">
                  <a:moveTo>
                    <a:pt x="0" y="2405639"/>
                  </a:moveTo>
                  <a:lnTo>
                    <a:pt x="11984" y="2396115"/>
                  </a:lnTo>
                  <a:lnTo>
                    <a:pt x="27493" y="2383788"/>
                  </a:lnTo>
                  <a:lnTo>
                    <a:pt x="43002" y="2371460"/>
                  </a:lnTo>
                  <a:lnTo>
                    <a:pt x="58511" y="2359130"/>
                  </a:lnTo>
                  <a:lnTo>
                    <a:pt x="74020" y="2346798"/>
                  </a:lnTo>
                  <a:lnTo>
                    <a:pt x="89529" y="2334463"/>
                  </a:lnTo>
                  <a:lnTo>
                    <a:pt x="105038" y="2322126"/>
                  </a:lnTo>
                  <a:lnTo>
                    <a:pt x="120547" y="2309786"/>
                  </a:lnTo>
                  <a:lnTo>
                    <a:pt x="136056" y="2297443"/>
                  </a:lnTo>
                  <a:lnTo>
                    <a:pt x="151565" y="2285097"/>
                  </a:lnTo>
                  <a:lnTo>
                    <a:pt x="167074" y="2272747"/>
                  </a:lnTo>
                  <a:lnTo>
                    <a:pt x="182583" y="2260393"/>
                  </a:lnTo>
                  <a:lnTo>
                    <a:pt x="198092" y="2248035"/>
                  </a:lnTo>
                  <a:lnTo>
                    <a:pt x="213601" y="2235673"/>
                  </a:lnTo>
                  <a:lnTo>
                    <a:pt x="229110" y="2223305"/>
                  </a:lnTo>
                  <a:lnTo>
                    <a:pt x="244619" y="2210932"/>
                  </a:lnTo>
                  <a:lnTo>
                    <a:pt x="260128" y="2198551"/>
                  </a:lnTo>
                  <a:lnTo>
                    <a:pt x="275637" y="2186151"/>
                  </a:lnTo>
                  <a:lnTo>
                    <a:pt x="291146" y="2173720"/>
                  </a:lnTo>
                  <a:lnTo>
                    <a:pt x="306655" y="2161246"/>
                  </a:lnTo>
                  <a:lnTo>
                    <a:pt x="322164" y="2148716"/>
                  </a:lnTo>
                  <a:lnTo>
                    <a:pt x="337673" y="2136118"/>
                  </a:lnTo>
                  <a:lnTo>
                    <a:pt x="353182" y="2123439"/>
                  </a:lnTo>
                  <a:lnTo>
                    <a:pt x="368691" y="2110668"/>
                  </a:lnTo>
                  <a:lnTo>
                    <a:pt x="384200" y="2097790"/>
                  </a:lnTo>
                  <a:lnTo>
                    <a:pt x="399709" y="2084793"/>
                  </a:lnTo>
                  <a:lnTo>
                    <a:pt x="415218" y="2071664"/>
                  </a:lnTo>
                  <a:lnTo>
                    <a:pt x="430727" y="2058391"/>
                  </a:lnTo>
                  <a:lnTo>
                    <a:pt x="446236" y="2044959"/>
                  </a:lnTo>
                  <a:lnTo>
                    <a:pt x="461745" y="2031356"/>
                  </a:lnTo>
                  <a:lnTo>
                    <a:pt x="477254" y="2017568"/>
                  </a:lnTo>
                  <a:lnTo>
                    <a:pt x="492763" y="2003580"/>
                  </a:lnTo>
                  <a:lnTo>
                    <a:pt x="508272" y="1989380"/>
                  </a:lnTo>
                  <a:lnTo>
                    <a:pt x="523781" y="1974953"/>
                  </a:lnTo>
                  <a:lnTo>
                    <a:pt x="539290" y="1960284"/>
                  </a:lnTo>
                  <a:lnTo>
                    <a:pt x="554799" y="1945358"/>
                  </a:lnTo>
                  <a:lnTo>
                    <a:pt x="570308" y="1930160"/>
                  </a:lnTo>
                  <a:lnTo>
                    <a:pt x="585817" y="1914675"/>
                  </a:lnTo>
                  <a:lnTo>
                    <a:pt x="601326" y="1898887"/>
                  </a:lnTo>
                  <a:lnTo>
                    <a:pt x="616835" y="1882780"/>
                  </a:lnTo>
                  <a:lnTo>
                    <a:pt x="632344" y="1866339"/>
                  </a:lnTo>
                  <a:lnTo>
                    <a:pt x="647853" y="1849548"/>
                  </a:lnTo>
                  <a:lnTo>
                    <a:pt x="663362" y="1832394"/>
                  </a:lnTo>
                  <a:lnTo>
                    <a:pt x="678871" y="1814864"/>
                  </a:lnTo>
                  <a:lnTo>
                    <a:pt x="694380" y="1796947"/>
                  </a:lnTo>
                  <a:lnTo>
                    <a:pt x="709889" y="1778635"/>
                  </a:lnTo>
                  <a:lnTo>
                    <a:pt x="725398" y="1759925"/>
                  </a:lnTo>
                  <a:lnTo>
                    <a:pt x="740907" y="1740818"/>
                  </a:lnTo>
                  <a:lnTo>
                    <a:pt x="756416" y="1721317"/>
                  </a:lnTo>
                  <a:lnTo>
                    <a:pt x="771925" y="1701433"/>
                  </a:lnTo>
                  <a:lnTo>
                    <a:pt x="787434" y="1681177"/>
                  </a:lnTo>
                  <a:lnTo>
                    <a:pt x="802943" y="1660565"/>
                  </a:lnTo>
                  <a:lnTo>
                    <a:pt x="818452" y="1639615"/>
                  </a:lnTo>
                  <a:lnTo>
                    <a:pt x="833961" y="1618366"/>
                  </a:lnTo>
                  <a:lnTo>
                    <a:pt x="849470" y="1596853"/>
                  </a:lnTo>
                  <a:lnTo>
                    <a:pt x="864979" y="1575112"/>
                  </a:lnTo>
                  <a:lnTo>
                    <a:pt x="880488" y="1553175"/>
                  </a:lnTo>
                  <a:lnTo>
                    <a:pt x="895997" y="1531071"/>
                  </a:lnTo>
                  <a:lnTo>
                    <a:pt x="911506" y="1508827"/>
                  </a:lnTo>
                  <a:lnTo>
                    <a:pt x="927015" y="1486468"/>
                  </a:lnTo>
                  <a:lnTo>
                    <a:pt x="942524" y="1464015"/>
                  </a:lnTo>
                  <a:lnTo>
                    <a:pt x="958033" y="1441492"/>
                  </a:lnTo>
                  <a:lnTo>
                    <a:pt x="973542" y="1418916"/>
                  </a:lnTo>
                  <a:lnTo>
                    <a:pt x="989051" y="1396308"/>
                  </a:lnTo>
                  <a:lnTo>
                    <a:pt x="1004560" y="1373684"/>
                  </a:lnTo>
                  <a:lnTo>
                    <a:pt x="1020069" y="1351061"/>
                  </a:lnTo>
                  <a:lnTo>
                    <a:pt x="1035578" y="1328454"/>
                  </a:lnTo>
                  <a:lnTo>
                    <a:pt x="1051087" y="1305878"/>
                  </a:lnTo>
                  <a:lnTo>
                    <a:pt x="1066596" y="1283347"/>
                  </a:lnTo>
                  <a:lnTo>
                    <a:pt x="1082105" y="1260875"/>
                  </a:lnTo>
                  <a:lnTo>
                    <a:pt x="1097614" y="1238476"/>
                  </a:lnTo>
                  <a:lnTo>
                    <a:pt x="1113123" y="1216165"/>
                  </a:lnTo>
                  <a:lnTo>
                    <a:pt x="1128632" y="1193956"/>
                  </a:lnTo>
                  <a:lnTo>
                    <a:pt x="1144141" y="1171866"/>
                  </a:lnTo>
                  <a:lnTo>
                    <a:pt x="1159650" y="1149914"/>
                  </a:lnTo>
                  <a:lnTo>
                    <a:pt x="1175159" y="1128120"/>
                  </a:lnTo>
                  <a:lnTo>
                    <a:pt x="1190668" y="1106507"/>
                  </a:lnTo>
                  <a:lnTo>
                    <a:pt x="1206177" y="1085101"/>
                  </a:lnTo>
                  <a:lnTo>
                    <a:pt x="1221686" y="1063930"/>
                  </a:lnTo>
                  <a:lnTo>
                    <a:pt x="1237195" y="1043022"/>
                  </a:lnTo>
                  <a:lnTo>
                    <a:pt x="1252704" y="1022409"/>
                  </a:lnTo>
                  <a:lnTo>
                    <a:pt x="1268213" y="1002121"/>
                  </a:lnTo>
                  <a:lnTo>
                    <a:pt x="1283722" y="982191"/>
                  </a:lnTo>
                  <a:lnTo>
                    <a:pt x="1299231" y="962648"/>
                  </a:lnTo>
                  <a:lnTo>
                    <a:pt x="1314740" y="943525"/>
                  </a:lnTo>
                  <a:lnTo>
                    <a:pt x="1330249" y="924849"/>
                  </a:lnTo>
                  <a:lnTo>
                    <a:pt x="1345758" y="906651"/>
                  </a:lnTo>
                  <a:lnTo>
                    <a:pt x="1361267" y="888958"/>
                  </a:lnTo>
                  <a:lnTo>
                    <a:pt x="1376776" y="871790"/>
                  </a:lnTo>
                  <a:lnTo>
                    <a:pt x="1392285" y="855135"/>
                  </a:lnTo>
                  <a:lnTo>
                    <a:pt x="1407794" y="838976"/>
                  </a:lnTo>
                  <a:lnTo>
                    <a:pt x="1423303" y="823291"/>
                  </a:lnTo>
                  <a:lnTo>
                    <a:pt x="1438812" y="808056"/>
                  </a:lnTo>
                  <a:lnTo>
                    <a:pt x="1454321" y="793245"/>
                  </a:lnTo>
                  <a:lnTo>
                    <a:pt x="1469830" y="778830"/>
                  </a:lnTo>
                  <a:lnTo>
                    <a:pt x="1485339" y="764777"/>
                  </a:lnTo>
                  <a:lnTo>
                    <a:pt x="1500848" y="751054"/>
                  </a:lnTo>
                  <a:lnTo>
                    <a:pt x="1516357" y="737625"/>
                  </a:lnTo>
                  <a:lnTo>
                    <a:pt x="1531866" y="724456"/>
                  </a:lnTo>
                  <a:lnTo>
                    <a:pt x="1547375" y="711513"/>
                  </a:lnTo>
                  <a:lnTo>
                    <a:pt x="1562884" y="698771"/>
                  </a:lnTo>
                  <a:lnTo>
                    <a:pt x="1578393" y="686207"/>
                  </a:lnTo>
                  <a:lnTo>
                    <a:pt x="1593902" y="673808"/>
                  </a:lnTo>
                  <a:lnTo>
                    <a:pt x="1609411" y="661562"/>
                  </a:lnTo>
                  <a:lnTo>
                    <a:pt x="1624920" y="649466"/>
                  </a:lnTo>
                  <a:lnTo>
                    <a:pt x="1640429" y="637514"/>
                  </a:lnTo>
                  <a:lnTo>
                    <a:pt x="1655938" y="625704"/>
                  </a:lnTo>
                  <a:lnTo>
                    <a:pt x="1671447" y="614032"/>
                  </a:lnTo>
                  <a:lnTo>
                    <a:pt x="1686956" y="602495"/>
                  </a:lnTo>
                  <a:lnTo>
                    <a:pt x="1702465" y="591087"/>
                  </a:lnTo>
                  <a:lnTo>
                    <a:pt x="1717974" y="579803"/>
                  </a:lnTo>
                  <a:lnTo>
                    <a:pt x="1733483" y="568636"/>
                  </a:lnTo>
                  <a:lnTo>
                    <a:pt x="1748992" y="557579"/>
                  </a:lnTo>
                  <a:lnTo>
                    <a:pt x="1764501" y="546624"/>
                  </a:lnTo>
                  <a:lnTo>
                    <a:pt x="1780010" y="535762"/>
                  </a:lnTo>
                  <a:lnTo>
                    <a:pt x="1795519" y="524985"/>
                  </a:lnTo>
                  <a:lnTo>
                    <a:pt x="1811028" y="514283"/>
                  </a:lnTo>
                  <a:lnTo>
                    <a:pt x="1826537" y="503647"/>
                  </a:lnTo>
                  <a:lnTo>
                    <a:pt x="1842046" y="493067"/>
                  </a:lnTo>
                  <a:lnTo>
                    <a:pt x="1857555" y="482533"/>
                  </a:lnTo>
                  <a:lnTo>
                    <a:pt x="1873064" y="472036"/>
                  </a:lnTo>
                  <a:lnTo>
                    <a:pt x="1888573" y="461564"/>
                  </a:lnTo>
                  <a:lnTo>
                    <a:pt x="1904082" y="451108"/>
                  </a:lnTo>
                  <a:lnTo>
                    <a:pt x="1919591" y="440657"/>
                  </a:lnTo>
                  <a:lnTo>
                    <a:pt x="1935100" y="430203"/>
                  </a:lnTo>
                  <a:lnTo>
                    <a:pt x="1950609" y="419744"/>
                  </a:lnTo>
                  <a:lnTo>
                    <a:pt x="1966118" y="409281"/>
                  </a:lnTo>
                  <a:lnTo>
                    <a:pt x="1981627" y="398814"/>
                  </a:lnTo>
                  <a:lnTo>
                    <a:pt x="1997136" y="388343"/>
                  </a:lnTo>
                  <a:lnTo>
                    <a:pt x="2012645" y="377870"/>
                  </a:lnTo>
                  <a:lnTo>
                    <a:pt x="2028154" y="367394"/>
                  </a:lnTo>
                  <a:lnTo>
                    <a:pt x="2043663" y="356915"/>
                  </a:lnTo>
                  <a:lnTo>
                    <a:pt x="2059172" y="346435"/>
                  </a:lnTo>
                  <a:lnTo>
                    <a:pt x="2074681" y="335952"/>
                  </a:lnTo>
                  <a:lnTo>
                    <a:pt x="2090190" y="325467"/>
                  </a:lnTo>
                  <a:lnTo>
                    <a:pt x="2105699" y="314981"/>
                  </a:lnTo>
                  <a:lnTo>
                    <a:pt x="2121208" y="304493"/>
                  </a:lnTo>
                  <a:lnTo>
                    <a:pt x="2136717" y="294004"/>
                  </a:lnTo>
                  <a:lnTo>
                    <a:pt x="2152226" y="283514"/>
                  </a:lnTo>
                  <a:lnTo>
                    <a:pt x="2167735" y="273022"/>
                  </a:lnTo>
                  <a:lnTo>
                    <a:pt x="2183244" y="262529"/>
                  </a:lnTo>
                  <a:lnTo>
                    <a:pt x="2198753" y="252036"/>
                  </a:lnTo>
                  <a:lnTo>
                    <a:pt x="2214262" y="241541"/>
                  </a:lnTo>
                  <a:lnTo>
                    <a:pt x="2229771" y="231045"/>
                  </a:lnTo>
                  <a:lnTo>
                    <a:pt x="2245280" y="220549"/>
                  </a:lnTo>
                  <a:lnTo>
                    <a:pt x="2260789" y="210052"/>
                  </a:lnTo>
                  <a:lnTo>
                    <a:pt x="2276298" y="199554"/>
                  </a:lnTo>
                  <a:lnTo>
                    <a:pt x="2291807" y="189055"/>
                  </a:lnTo>
                  <a:lnTo>
                    <a:pt x="2307316" y="178556"/>
                  </a:lnTo>
                  <a:lnTo>
                    <a:pt x="2322825" y="168056"/>
                  </a:lnTo>
                  <a:lnTo>
                    <a:pt x="2338334" y="157555"/>
                  </a:lnTo>
                  <a:lnTo>
                    <a:pt x="2353843" y="147054"/>
                  </a:lnTo>
                  <a:lnTo>
                    <a:pt x="2369352" y="136553"/>
                  </a:lnTo>
                  <a:lnTo>
                    <a:pt x="2384861" y="126051"/>
                  </a:lnTo>
                  <a:lnTo>
                    <a:pt x="2400370" y="115549"/>
                  </a:lnTo>
                  <a:lnTo>
                    <a:pt x="2415879" y="105046"/>
                  </a:lnTo>
                  <a:lnTo>
                    <a:pt x="2431388" y="94543"/>
                  </a:lnTo>
                  <a:lnTo>
                    <a:pt x="2446897" y="84039"/>
                  </a:lnTo>
                  <a:lnTo>
                    <a:pt x="2462406" y="73535"/>
                  </a:lnTo>
                  <a:lnTo>
                    <a:pt x="2477915" y="63031"/>
                  </a:lnTo>
                  <a:lnTo>
                    <a:pt x="2493424" y="52526"/>
                  </a:lnTo>
                  <a:lnTo>
                    <a:pt x="2508933" y="42022"/>
                  </a:lnTo>
                  <a:lnTo>
                    <a:pt x="2524442" y="31516"/>
                  </a:lnTo>
                  <a:lnTo>
                    <a:pt x="2539951" y="21011"/>
                  </a:lnTo>
                  <a:lnTo>
                    <a:pt x="2555460" y="10505"/>
                  </a:lnTo>
                  <a:lnTo>
                    <a:pt x="2570969" y="0"/>
                  </a:lnTo>
                  <a:lnTo>
                    <a:pt x="2570969" y="232688"/>
                  </a:lnTo>
                  <a:lnTo>
                    <a:pt x="2555460" y="239543"/>
                  </a:lnTo>
                  <a:lnTo>
                    <a:pt x="2539951" y="246399"/>
                  </a:lnTo>
                  <a:lnTo>
                    <a:pt x="2524442" y="253255"/>
                  </a:lnTo>
                  <a:lnTo>
                    <a:pt x="2508933" y="260111"/>
                  </a:lnTo>
                  <a:lnTo>
                    <a:pt x="2493424" y="266967"/>
                  </a:lnTo>
                  <a:lnTo>
                    <a:pt x="2477915" y="273824"/>
                  </a:lnTo>
                  <a:lnTo>
                    <a:pt x="2462406" y="280680"/>
                  </a:lnTo>
                  <a:lnTo>
                    <a:pt x="2446897" y="287537"/>
                  </a:lnTo>
                  <a:lnTo>
                    <a:pt x="2431388" y="294395"/>
                  </a:lnTo>
                  <a:lnTo>
                    <a:pt x="2415879" y="301252"/>
                  </a:lnTo>
                  <a:lnTo>
                    <a:pt x="2400370" y="308110"/>
                  </a:lnTo>
                  <a:lnTo>
                    <a:pt x="2384861" y="314968"/>
                  </a:lnTo>
                  <a:lnTo>
                    <a:pt x="2369352" y="321827"/>
                  </a:lnTo>
                  <a:lnTo>
                    <a:pt x="2353843" y="328686"/>
                  </a:lnTo>
                  <a:lnTo>
                    <a:pt x="2338334" y="335545"/>
                  </a:lnTo>
                  <a:lnTo>
                    <a:pt x="2322825" y="342405"/>
                  </a:lnTo>
                  <a:lnTo>
                    <a:pt x="2307316" y="349266"/>
                  </a:lnTo>
                  <a:lnTo>
                    <a:pt x="2291807" y="356126"/>
                  </a:lnTo>
                  <a:lnTo>
                    <a:pt x="2276298" y="362988"/>
                  </a:lnTo>
                  <a:lnTo>
                    <a:pt x="2260789" y="369850"/>
                  </a:lnTo>
                  <a:lnTo>
                    <a:pt x="2245280" y="376712"/>
                  </a:lnTo>
                  <a:lnTo>
                    <a:pt x="2229771" y="383575"/>
                  </a:lnTo>
                  <a:lnTo>
                    <a:pt x="2214262" y="390439"/>
                  </a:lnTo>
                  <a:lnTo>
                    <a:pt x="2198753" y="397304"/>
                  </a:lnTo>
                  <a:lnTo>
                    <a:pt x="2183244" y="404169"/>
                  </a:lnTo>
                  <a:lnTo>
                    <a:pt x="2167735" y="411036"/>
                  </a:lnTo>
                  <a:lnTo>
                    <a:pt x="2152226" y="417903"/>
                  </a:lnTo>
                  <a:lnTo>
                    <a:pt x="2136717" y="424771"/>
                  </a:lnTo>
                  <a:lnTo>
                    <a:pt x="2121208" y="431641"/>
                  </a:lnTo>
                  <a:lnTo>
                    <a:pt x="2105699" y="438511"/>
                  </a:lnTo>
                  <a:lnTo>
                    <a:pt x="2090190" y="445384"/>
                  </a:lnTo>
                  <a:lnTo>
                    <a:pt x="2074681" y="452257"/>
                  </a:lnTo>
                  <a:lnTo>
                    <a:pt x="2059172" y="459132"/>
                  </a:lnTo>
                  <a:lnTo>
                    <a:pt x="2043663" y="466010"/>
                  </a:lnTo>
                  <a:lnTo>
                    <a:pt x="2028154" y="472889"/>
                  </a:lnTo>
                  <a:lnTo>
                    <a:pt x="2012645" y="479770"/>
                  </a:lnTo>
                  <a:lnTo>
                    <a:pt x="1997136" y="486654"/>
                  </a:lnTo>
                  <a:lnTo>
                    <a:pt x="1981627" y="493540"/>
                  </a:lnTo>
                  <a:lnTo>
                    <a:pt x="1966118" y="500430"/>
                  </a:lnTo>
                  <a:lnTo>
                    <a:pt x="1950609" y="507323"/>
                  </a:lnTo>
                  <a:lnTo>
                    <a:pt x="1935100" y="514220"/>
                  </a:lnTo>
                  <a:lnTo>
                    <a:pt x="1919591" y="521121"/>
                  </a:lnTo>
                  <a:lnTo>
                    <a:pt x="1904082" y="528031"/>
                  </a:lnTo>
                  <a:lnTo>
                    <a:pt x="1888573" y="534962"/>
                  </a:lnTo>
                  <a:lnTo>
                    <a:pt x="1873064" y="541931"/>
                  </a:lnTo>
                  <a:lnTo>
                    <a:pt x="1857555" y="548956"/>
                  </a:lnTo>
                  <a:lnTo>
                    <a:pt x="1842046" y="556054"/>
                  </a:lnTo>
                  <a:lnTo>
                    <a:pt x="1826537" y="563240"/>
                  </a:lnTo>
                  <a:lnTo>
                    <a:pt x="1811028" y="570534"/>
                  </a:lnTo>
                  <a:lnTo>
                    <a:pt x="1795519" y="577951"/>
                  </a:lnTo>
                  <a:lnTo>
                    <a:pt x="1780010" y="585510"/>
                  </a:lnTo>
                  <a:lnTo>
                    <a:pt x="1764501" y="593229"/>
                  </a:lnTo>
                  <a:lnTo>
                    <a:pt x="1748992" y="601126"/>
                  </a:lnTo>
                  <a:lnTo>
                    <a:pt x="1733483" y="609220"/>
                  </a:lnTo>
                  <a:lnTo>
                    <a:pt x="1717974" y="617530"/>
                  </a:lnTo>
                  <a:lnTo>
                    <a:pt x="1702465" y="626075"/>
                  </a:lnTo>
                  <a:lnTo>
                    <a:pt x="1686956" y="634877"/>
                  </a:lnTo>
                  <a:lnTo>
                    <a:pt x="1671447" y="643956"/>
                  </a:lnTo>
                  <a:lnTo>
                    <a:pt x="1655938" y="653336"/>
                  </a:lnTo>
                  <a:lnTo>
                    <a:pt x="1640429" y="663039"/>
                  </a:lnTo>
                  <a:lnTo>
                    <a:pt x="1624920" y="673088"/>
                  </a:lnTo>
                  <a:lnTo>
                    <a:pt x="1609411" y="683508"/>
                  </a:lnTo>
                  <a:lnTo>
                    <a:pt x="1593902" y="694323"/>
                  </a:lnTo>
                  <a:lnTo>
                    <a:pt x="1578393" y="705553"/>
                  </a:lnTo>
                  <a:lnTo>
                    <a:pt x="1562884" y="717215"/>
                  </a:lnTo>
                  <a:lnTo>
                    <a:pt x="1547375" y="729323"/>
                  </a:lnTo>
                  <a:lnTo>
                    <a:pt x="1531866" y="741882"/>
                  </a:lnTo>
                  <a:lnTo>
                    <a:pt x="1516357" y="754892"/>
                  </a:lnTo>
                  <a:lnTo>
                    <a:pt x="1500848" y="768347"/>
                  </a:lnTo>
                  <a:lnTo>
                    <a:pt x="1485339" y="782241"/>
                  </a:lnTo>
                  <a:lnTo>
                    <a:pt x="1469830" y="796564"/>
                  </a:lnTo>
                  <a:lnTo>
                    <a:pt x="1454321" y="811310"/>
                  </a:lnTo>
                  <a:lnTo>
                    <a:pt x="1438812" y="826474"/>
                  </a:lnTo>
                  <a:lnTo>
                    <a:pt x="1423303" y="842054"/>
                  </a:lnTo>
                  <a:lnTo>
                    <a:pt x="1407794" y="858051"/>
                  </a:lnTo>
                  <a:lnTo>
                    <a:pt x="1392285" y="874468"/>
                  </a:lnTo>
                  <a:lnTo>
                    <a:pt x="1376776" y="891310"/>
                  </a:lnTo>
                  <a:lnTo>
                    <a:pt x="1361267" y="908587"/>
                  </a:lnTo>
                  <a:lnTo>
                    <a:pt x="1345758" y="926302"/>
                  </a:lnTo>
                  <a:lnTo>
                    <a:pt x="1330249" y="944445"/>
                  </a:lnTo>
                  <a:lnTo>
                    <a:pt x="1314740" y="962999"/>
                  </a:lnTo>
                  <a:lnTo>
                    <a:pt x="1299231" y="981951"/>
                  </a:lnTo>
                  <a:lnTo>
                    <a:pt x="1283722" y="1001288"/>
                  </a:lnTo>
                  <a:lnTo>
                    <a:pt x="1268213" y="1020996"/>
                  </a:lnTo>
                  <a:lnTo>
                    <a:pt x="1252704" y="1041066"/>
                  </a:lnTo>
                  <a:lnTo>
                    <a:pt x="1237195" y="1061485"/>
                  </a:lnTo>
                  <a:lnTo>
                    <a:pt x="1221686" y="1082242"/>
                  </a:lnTo>
                  <a:lnTo>
                    <a:pt x="1206177" y="1103326"/>
                  </a:lnTo>
                  <a:lnTo>
                    <a:pt x="1190668" y="1124723"/>
                  </a:lnTo>
                  <a:lnTo>
                    <a:pt x="1175159" y="1146418"/>
                  </a:lnTo>
                  <a:lnTo>
                    <a:pt x="1159650" y="1168395"/>
                  </a:lnTo>
                  <a:lnTo>
                    <a:pt x="1144141" y="1190634"/>
                  </a:lnTo>
                  <a:lnTo>
                    <a:pt x="1128632" y="1213114"/>
                  </a:lnTo>
                  <a:lnTo>
                    <a:pt x="1113123" y="1235810"/>
                  </a:lnTo>
                  <a:lnTo>
                    <a:pt x="1097614" y="1258698"/>
                  </a:lnTo>
                  <a:lnTo>
                    <a:pt x="1082105" y="1281748"/>
                  </a:lnTo>
                  <a:lnTo>
                    <a:pt x="1066596" y="1304933"/>
                  </a:lnTo>
                  <a:lnTo>
                    <a:pt x="1051087" y="1328223"/>
                  </a:lnTo>
                  <a:lnTo>
                    <a:pt x="1035578" y="1351591"/>
                  </a:lnTo>
                  <a:lnTo>
                    <a:pt x="1020069" y="1375006"/>
                  </a:lnTo>
                  <a:lnTo>
                    <a:pt x="1004560" y="1398441"/>
                  </a:lnTo>
                  <a:lnTo>
                    <a:pt x="989051" y="1421867"/>
                  </a:lnTo>
                  <a:lnTo>
                    <a:pt x="973542" y="1445259"/>
                  </a:lnTo>
                  <a:lnTo>
                    <a:pt x="958033" y="1468590"/>
                  </a:lnTo>
                  <a:lnTo>
                    <a:pt x="942524" y="1491835"/>
                  </a:lnTo>
                  <a:lnTo>
                    <a:pt x="927015" y="1514970"/>
                  </a:lnTo>
                  <a:lnTo>
                    <a:pt x="911506" y="1537974"/>
                  </a:lnTo>
                  <a:lnTo>
                    <a:pt x="895997" y="1560826"/>
                  </a:lnTo>
                  <a:lnTo>
                    <a:pt x="880488" y="1583508"/>
                  </a:lnTo>
                  <a:lnTo>
                    <a:pt x="864979" y="1606002"/>
                  </a:lnTo>
                  <a:lnTo>
                    <a:pt x="849470" y="1628295"/>
                  </a:lnTo>
                  <a:lnTo>
                    <a:pt x="833961" y="1650374"/>
                  </a:lnTo>
                  <a:lnTo>
                    <a:pt x="818452" y="1672232"/>
                  </a:lnTo>
                  <a:lnTo>
                    <a:pt x="802943" y="1693863"/>
                  </a:lnTo>
                  <a:lnTo>
                    <a:pt x="787434" y="1715270"/>
                  </a:lnTo>
                  <a:lnTo>
                    <a:pt x="771925" y="1736477"/>
                  </a:lnTo>
                  <a:lnTo>
                    <a:pt x="756416" y="1757517"/>
                  </a:lnTo>
                  <a:lnTo>
                    <a:pt x="740907" y="1778416"/>
                  </a:lnTo>
                  <a:lnTo>
                    <a:pt x="725398" y="1799201"/>
                  </a:lnTo>
                  <a:lnTo>
                    <a:pt x="709889" y="1819891"/>
                  </a:lnTo>
                  <a:lnTo>
                    <a:pt x="694380" y="1840502"/>
                  </a:lnTo>
                  <a:lnTo>
                    <a:pt x="678871" y="1861047"/>
                  </a:lnTo>
                  <a:lnTo>
                    <a:pt x="663362" y="1881535"/>
                  </a:lnTo>
                  <a:lnTo>
                    <a:pt x="647853" y="1901969"/>
                  </a:lnTo>
                  <a:lnTo>
                    <a:pt x="632344" y="1922354"/>
                  </a:lnTo>
                  <a:lnTo>
                    <a:pt x="616835" y="1942691"/>
                  </a:lnTo>
                  <a:lnTo>
                    <a:pt x="601326" y="1962980"/>
                  </a:lnTo>
                  <a:lnTo>
                    <a:pt x="585817" y="1983223"/>
                  </a:lnTo>
                  <a:lnTo>
                    <a:pt x="570308" y="2003419"/>
                  </a:lnTo>
                  <a:lnTo>
                    <a:pt x="554799" y="2023568"/>
                  </a:lnTo>
                  <a:lnTo>
                    <a:pt x="539290" y="2043671"/>
                  </a:lnTo>
                  <a:lnTo>
                    <a:pt x="523781" y="2063729"/>
                  </a:lnTo>
                  <a:lnTo>
                    <a:pt x="508272" y="2083743"/>
                  </a:lnTo>
                  <a:lnTo>
                    <a:pt x="492763" y="2103713"/>
                  </a:lnTo>
                  <a:lnTo>
                    <a:pt x="477254" y="2123642"/>
                  </a:lnTo>
                  <a:lnTo>
                    <a:pt x="461745" y="2143531"/>
                  </a:lnTo>
                  <a:lnTo>
                    <a:pt x="446236" y="2163383"/>
                  </a:lnTo>
                  <a:lnTo>
                    <a:pt x="430727" y="2183200"/>
                  </a:lnTo>
                  <a:lnTo>
                    <a:pt x="415218" y="2202984"/>
                  </a:lnTo>
                  <a:lnTo>
                    <a:pt x="399709" y="2222737"/>
                  </a:lnTo>
                  <a:lnTo>
                    <a:pt x="384200" y="2242464"/>
                  </a:lnTo>
                  <a:lnTo>
                    <a:pt x="368691" y="2262166"/>
                  </a:lnTo>
                  <a:lnTo>
                    <a:pt x="353182" y="2281847"/>
                  </a:lnTo>
                  <a:lnTo>
                    <a:pt x="337673" y="2301510"/>
                  </a:lnTo>
                  <a:lnTo>
                    <a:pt x="322164" y="2321159"/>
                  </a:lnTo>
                  <a:lnTo>
                    <a:pt x="306655" y="2340796"/>
                  </a:lnTo>
                  <a:lnTo>
                    <a:pt x="291146" y="2360425"/>
                  </a:lnTo>
                  <a:lnTo>
                    <a:pt x="275637" y="2380049"/>
                  </a:lnTo>
                  <a:lnTo>
                    <a:pt x="260128" y="2399673"/>
                  </a:lnTo>
                  <a:lnTo>
                    <a:pt x="255414" y="2405639"/>
                  </a:lnTo>
                  <a:close/>
                </a:path>
              </a:pathLst>
            </a:custGeom>
            <a:solidFill>
              <a:srgbClr val="DE63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97736" y="1156770"/>
              <a:ext cx="2570969" cy="2405639"/>
            </a:xfrm>
            <a:custGeom>
              <a:avLst/>
              <a:pathLst>
                <a:path w="2570969" h="2405639">
                  <a:moveTo>
                    <a:pt x="0" y="2405639"/>
                  </a:moveTo>
                  <a:lnTo>
                    <a:pt x="11984" y="2396115"/>
                  </a:lnTo>
                  <a:lnTo>
                    <a:pt x="27493" y="2383788"/>
                  </a:lnTo>
                  <a:lnTo>
                    <a:pt x="43002" y="2371460"/>
                  </a:lnTo>
                  <a:lnTo>
                    <a:pt x="58511" y="2359130"/>
                  </a:lnTo>
                  <a:lnTo>
                    <a:pt x="74020" y="2346798"/>
                  </a:lnTo>
                  <a:lnTo>
                    <a:pt x="89529" y="2334463"/>
                  </a:lnTo>
                  <a:lnTo>
                    <a:pt x="105038" y="2322126"/>
                  </a:lnTo>
                  <a:lnTo>
                    <a:pt x="120547" y="2309786"/>
                  </a:lnTo>
                  <a:lnTo>
                    <a:pt x="136056" y="2297443"/>
                  </a:lnTo>
                  <a:lnTo>
                    <a:pt x="151565" y="2285097"/>
                  </a:lnTo>
                  <a:lnTo>
                    <a:pt x="167074" y="2272747"/>
                  </a:lnTo>
                  <a:lnTo>
                    <a:pt x="182583" y="2260393"/>
                  </a:lnTo>
                  <a:lnTo>
                    <a:pt x="198092" y="2248035"/>
                  </a:lnTo>
                  <a:lnTo>
                    <a:pt x="213601" y="2235673"/>
                  </a:lnTo>
                  <a:lnTo>
                    <a:pt x="229110" y="2223305"/>
                  </a:lnTo>
                  <a:lnTo>
                    <a:pt x="244619" y="2210932"/>
                  </a:lnTo>
                  <a:lnTo>
                    <a:pt x="260128" y="2198551"/>
                  </a:lnTo>
                  <a:lnTo>
                    <a:pt x="275637" y="2186151"/>
                  </a:lnTo>
                  <a:lnTo>
                    <a:pt x="291146" y="2173720"/>
                  </a:lnTo>
                  <a:lnTo>
                    <a:pt x="306655" y="2161246"/>
                  </a:lnTo>
                  <a:lnTo>
                    <a:pt x="322164" y="2148716"/>
                  </a:lnTo>
                  <a:lnTo>
                    <a:pt x="337673" y="2136118"/>
                  </a:lnTo>
                  <a:lnTo>
                    <a:pt x="353182" y="2123439"/>
                  </a:lnTo>
                  <a:lnTo>
                    <a:pt x="368691" y="2110668"/>
                  </a:lnTo>
                  <a:lnTo>
                    <a:pt x="384200" y="2097790"/>
                  </a:lnTo>
                  <a:lnTo>
                    <a:pt x="399709" y="2084793"/>
                  </a:lnTo>
                  <a:lnTo>
                    <a:pt x="415218" y="2071664"/>
                  </a:lnTo>
                  <a:lnTo>
                    <a:pt x="430727" y="2058391"/>
                  </a:lnTo>
                  <a:lnTo>
                    <a:pt x="446236" y="2044959"/>
                  </a:lnTo>
                  <a:lnTo>
                    <a:pt x="461745" y="2031356"/>
                  </a:lnTo>
                  <a:lnTo>
                    <a:pt x="477254" y="2017568"/>
                  </a:lnTo>
                  <a:lnTo>
                    <a:pt x="492763" y="2003580"/>
                  </a:lnTo>
                  <a:lnTo>
                    <a:pt x="508272" y="1989380"/>
                  </a:lnTo>
                  <a:lnTo>
                    <a:pt x="523781" y="1974953"/>
                  </a:lnTo>
                  <a:lnTo>
                    <a:pt x="539290" y="1960284"/>
                  </a:lnTo>
                  <a:lnTo>
                    <a:pt x="554799" y="1945358"/>
                  </a:lnTo>
                  <a:lnTo>
                    <a:pt x="570308" y="1930160"/>
                  </a:lnTo>
                  <a:lnTo>
                    <a:pt x="585817" y="1914675"/>
                  </a:lnTo>
                  <a:lnTo>
                    <a:pt x="601326" y="1898887"/>
                  </a:lnTo>
                  <a:lnTo>
                    <a:pt x="616835" y="1882780"/>
                  </a:lnTo>
                  <a:lnTo>
                    <a:pt x="632344" y="1866339"/>
                  </a:lnTo>
                  <a:lnTo>
                    <a:pt x="647853" y="1849548"/>
                  </a:lnTo>
                  <a:lnTo>
                    <a:pt x="663362" y="1832394"/>
                  </a:lnTo>
                  <a:lnTo>
                    <a:pt x="678871" y="1814864"/>
                  </a:lnTo>
                  <a:lnTo>
                    <a:pt x="694380" y="1796947"/>
                  </a:lnTo>
                  <a:lnTo>
                    <a:pt x="709889" y="1778635"/>
                  </a:lnTo>
                  <a:lnTo>
                    <a:pt x="725398" y="1759925"/>
                  </a:lnTo>
                  <a:lnTo>
                    <a:pt x="740907" y="1740818"/>
                  </a:lnTo>
                  <a:lnTo>
                    <a:pt x="756416" y="1721317"/>
                  </a:lnTo>
                  <a:lnTo>
                    <a:pt x="771925" y="1701433"/>
                  </a:lnTo>
                  <a:lnTo>
                    <a:pt x="787434" y="1681177"/>
                  </a:lnTo>
                  <a:lnTo>
                    <a:pt x="802943" y="1660565"/>
                  </a:lnTo>
                  <a:lnTo>
                    <a:pt x="818452" y="1639615"/>
                  </a:lnTo>
                  <a:lnTo>
                    <a:pt x="833961" y="1618366"/>
                  </a:lnTo>
                  <a:lnTo>
                    <a:pt x="849470" y="1596853"/>
                  </a:lnTo>
                  <a:lnTo>
                    <a:pt x="864979" y="1575112"/>
                  </a:lnTo>
                  <a:lnTo>
                    <a:pt x="880488" y="1553175"/>
                  </a:lnTo>
                  <a:lnTo>
                    <a:pt x="895997" y="1531071"/>
                  </a:lnTo>
                  <a:lnTo>
                    <a:pt x="911506" y="1508827"/>
                  </a:lnTo>
                  <a:lnTo>
                    <a:pt x="927015" y="1486468"/>
                  </a:lnTo>
                  <a:lnTo>
                    <a:pt x="942524" y="1464015"/>
                  </a:lnTo>
                  <a:lnTo>
                    <a:pt x="958033" y="1441492"/>
                  </a:lnTo>
                  <a:lnTo>
                    <a:pt x="973542" y="1418916"/>
                  </a:lnTo>
                  <a:lnTo>
                    <a:pt x="989051" y="1396308"/>
                  </a:lnTo>
                  <a:lnTo>
                    <a:pt x="1004560" y="1373684"/>
                  </a:lnTo>
                  <a:lnTo>
                    <a:pt x="1020069" y="1351061"/>
                  </a:lnTo>
                  <a:lnTo>
                    <a:pt x="1035578" y="1328454"/>
                  </a:lnTo>
                  <a:lnTo>
                    <a:pt x="1051087" y="1305878"/>
                  </a:lnTo>
                  <a:lnTo>
                    <a:pt x="1066596" y="1283347"/>
                  </a:lnTo>
                  <a:lnTo>
                    <a:pt x="1082105" y="1260875"/>
                  </a:lnTo>
                  <a:lnTo>
                    <a:pt x="1097614" y="1238476"/>
                  </a:lnTo>
                  <a:lnTo>
                    <a:pt x="1113123" y="1216165"/>
                  </a:lnTo>
                  <a:lnTo>
                    <a:pt x="1128632" y="1193956"/>
                  </a:lnTo>
                  <a:lnTo>
                    <a:pt x="1144141" y="1171866"/>
                  </a:lnTo>
                  <a:lnTo>
                    <a:pt x="1159650" y="1149914"/>
                  </a:lnTo>
                  <a:lnTo>
                    <a:pt x="1175159" y="1128120"/>
                  </a:lnTo>
                  <a:lnTo>
                    <a:pt x="1190668" y="1106507"/>
                  </a:lnTo>
                  <a:lnTo>
                    <a:pt x="1206177" y="1085101"/>
                  </a:lnTo>
                  <a:lnTo>
                    <a:pt x="1221686" y="1063930"/>
                  </a:lnTo>
                  <a:lnTo>
                    <a:pt x="1237195" y="1043022"/>
                  </a:lnTo>
                  <a:lnTo>
                    <a:pt x="1252704" y="1022409"/>
                  </a:lnTo>
                  <a:lnTo>
                    <a:pt x="1268213" y="1002121"/>
                  </a:lnTo>
                  <a:lnTo>
                    <a:pt x="1283722" y="982191"/>
                  </a:lnTo>
                  <a:lnTo>
                    <a:pt x="1299231" y="962648"/>
                  </a:lnTo>
                  <a:lnTo>
                    <a:pt x="1314740" y="943525"/>
                  </a:lnTo>
                  <a:lnTo>
                    <a:pt x="1330249" y="924849"/>
                  </a:lnTo>
                  <a:lnTo>
                    <a:pt x="1345758" y="906651"/>
                  </a:lnTo>
                  <a:lnTo>
                    <a:pt x="1361267" y="888958"/>
                  </a:lnTo>
                  <a:lnTo>
                    <a:pt x="1376776" y="871790"/>
                  </a:lnTo>
                  <a:lnTo>
                    <a:pt x="1392285" y="855135"/>
                  </a:lnTo>
                  <a:lnTo>
                    <a:pt x="1407794" y="838976"/>
                  </a:lnTo>
                  <a:lnTo>
                    <a:pt x="1423303" y="823291"/>
                  </a:lnTo>
                  <a:lnTo>
                    <a:pt x="1438812" y="808056"/>
                  </a:lnTo>
                  <a:lnTo>
                    <a:pt x="1454321" y="793245"/>
                  </a:lnTo>
                  <a:lnTo>
                    <a:pt x="1469830" y="778830"/>
                  </a:lnTo>
                  <a:lnTo>
                    <a:pt x="1485339" y="764777"/>
                  </a:lnTo>
                  <a:lnTo>
                    <a:pt x="1500848" y="751054"/>
                  </a:lnTo>
                  <a:lnTo>
                    <a:pt x="1516357" y="737625"/>
                  </a:lnTo>
                  <a:lnTo>
                    <a:pt x="1531866" y="724456"/>
                  </a:lnTo>
                  <a:lnTo>
                    <a:pt x="1547375" y="711513"/>
                  </a:lnTo>
                  <a:lnTo>
                    <a:pt x="1562884" y="698771"/>
                  </a:lnTo>
                  <a:lnTo>
                    <a:pt x="1578393" y="686207"/>
                  </a:lnTo>
                  <a:lnTo>
                    <a:pt x="1593902" y="673808"/>
                  </a:lnTo>
                  <a:lnTo>
                    <a:pt x="1609411" y="661562"/>
                  </a:lnTo>
                  <a:lnTo>
                    <a:pt x="1624920" y="649466"/>
                  </a:lnTo>
                  <a:lnTo>
                    <a:pt x="1640429" y="637514"/>
                  </a:lnTo>
                  <a:lnTo>
                    <a:pt x="1655938" y="625704"/>
                  </a:lnTo>
                  <a:lnTo>
                    <a:pt x="1671447" y="614032"/>
                  </a:lnTo>
                  <a:lnTo>
                    <a:pt x="1686956" y="602495"/>
                  </a:lnTo>
                  <a:lnTo>
                    <a:pt x="1702465" y="591087"/>
                  </a:lnTo>
                  <a:lnTo>
                    <a:pt x="1717974" y="579803"/>
                  </a:lnTo>
                  <a:lnTo>
                    <a:pt x="1733483" y="568636"/>
                  </a:lnTo>
                  <a:lnTo>
                    <a:pt x="1748992" y="557579"/>
                  </a:lnTo>
                  <a:lnTo>
                    <a:pt x="1764501" y="546624"/>
                  </a:lnTo>
                  <a:lnTo>
                    <a:pt x="1780010" y="535762"/>
                  </a:lnTo>
                  <a:lnTo>
                    <a:pt x="1795519" y="524985"/>
                  </a:lnTo>
                  <a:lnTo>
                    <a:pt x="1811028" y="514283"/>
                  </a:lnTo>
                  <a:lnTo>
                    <a:pt x="1826537" y="503647"/>
                  </a:lnTo>
                  <a:lnTo>
                    <a:pt x="1842046" y="493067"/>
                  </a:lnTo>
                  <a:lnTo>
                    <a:pt x="1857555" y="482533"/>
                  </a:lnTo>
                  <a:lnTo>
                    <a:pt x="1873064" y="472036"/>
                  </a:lnTo>
                  <a:lnTo>
                    <a:pt x="1888573" y="461564"/>
                  </a:lnTo>
                  <a:lnTo>
                    <a:pt x="1904082" y="451108"/>
                  </a:lnTo>
                  <a:lnTo>
                    <a:pt x="1919591" y="440657"/>
                  </a:lnTo>
                  <a:lnTo>
                    <a:pt x="1935100" y="430203"/>
                  </a:lnTo>
                  <a:lnTo>
                    <a:pt x="1950609" y="419744"/>
                  </a:lnTo>
                  <a:lnTo>
                    <a:pt x="1966118" y="409281"/>
                  </a:lnTo>
                  <a:lnTo>
                    <a:pt x="1981627" y="398814"/>
                  </a:lnTo>
                  <a:lnTo>
                    <a:pt x="1997136" y="388343"/>
                  </a:lnTo>
                  <a:lnTo>
                    <a:pt x="2012645" y="377870"/>
                  </a:lnTo>
                  <a:lnTo>
                    <a:pt x="2028154" y="367394"/>
                  </a:lnTo>
                  <a:lnTo>
                    <a:pt x="2043663" y="356915"/>
                  </a:lnTo>
                  <a:lnTo>
                    <a:pt x="2059172" y="346435"/>
                  </a:lnTo>
                  <a:lnTo>
                    <a:pt x="2074681" y="335952"/>
                  </a:lnTo>
                  <a:lnTo>
                    <a:pt x="2090190" y="325467"/>
                  </a:lnTo>
                  <a:lnTo>
                    <a:pt x="2105699" y="314981"/>
                  </a:lnTo>
                  <a:lnTo>
                    <a:pt x="2121208" y="304493"/>
                  </a:lnTo>
                  <a:lnTo>
                    <a:pt x="2136717" y="294004"/>
                  </a:lnTo>
                  <a:lnTo>
                    <a:pt x="2152226" y="283514"/>
                  </a:lnTo>
                  <a:lnTo>
                    <a:pt x="2167735" y="273022"/>
                  </a:lnTo>
                  <a:lnTo>
                    <a:pt x="2183244" y="262529"/>
                  </a:lnTo>
                  <a:lnTo>
                    <a:pt x="2198753" y="252036"/>
                  </a:lnTo>
                  <a:lnTo>
                    <a:pt x="2214262" y="241541"/>
                  </a:lnTo>
                  <a:lnTo>
                    <a:pt x="2229771" y="231045"/>
                  </a:lnTo>
                  <a:lnTo>
                    <a:pt x="2245280" y="220549"/>
                  </a:lnTo>
                  <a:lnTo>
                    <a:pt x="2260789" y="210052"/>
                  </a:lnTo>
                  <a:lnTo>
                    <a:pt x="2276298" y="199554"/>
                  </a:lnTo>
                  <a:lnTo>
                    <a:pt x="2291807" y="189055"/>
                  </a:lnTo>
                  <a:lnTo>
                    <a:pt x="2307316" y="178556"/>
                  </a:lnTo>
                  <a:lnTo>
                    <a:pt x="2322825" y="168056"/>
                  </a:lnTo>
                  <a:lnTo>
                    <a:pt x="2338334" y="157555"/>
                  </a:lnTo>
                  <a:lnTo>
                    <a:pt x="2353843" y="147054"/>
                  </a:lnTo>
                  <a:lnTo>
                    <a:pt x="2369352" y="136553"/>
                  </a:lnTo>
                  <a:lnTo>
                    <a:pt x="2384861" y="126051"/>
                  </a:lnTo>
                  <a:lnTo>
                    <a:pt x="2400370" y="115549"/>
                  </a:lnTo>
                  <a:lnTo>
                    <a:pt x="2415879" y="105046"/>
                  </a:lnTo>
                  <a:lnTo>
                    <a:pt x="2431388" y="94543"/>
                  </a:lnTo>
                  <a:lnTo>
                    <a:pt x="2446897" y="84039"/>
                  </a:lnTo>
                  <a:lnTo>
                    <a:pt x="2462406" y="73535"/>
                  </a:lnTo>
                  <a:lnTo>
                    <a:pt x="2477915" y="63031"/>
                  </a:lnTo>
                  <a:lnTo>
                    <a:pt x="2493424" y="52526"/>
                  </a:lnTo>
                  <a:lnTo>
                    <a:pt x="2508933" y="42022"/>
                  </a:lnTo>
                  <a:lnTo>
                    <a:pt x="2524442" y="31516"/>
                  </a:lnTo>
                  <a:lnTo>
                    <a:pt x="2539951" y="21011"/>
                  </a:lnTo>
                  <a:lnTo>
                    <a:pt x="2555460" y="10505"/>
                  </a:lnTo>
                  <a:lnTo>
                    <a:pt x="2570969" y="0"/>
                  </a:lnTo>
                  <a:lnTo>
                    <a:pt x="25709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53151" y="1389459"/>
              <a:ext cx="2315555" cy="2172950"/>
            </a:xfrm>
            <a:custGeom>
              <a:avLst/>
              <a:pathLst>
                <a:path w="2315555" h="2172950">
                  <a:moveTo>
                    <a:pt x="2315555" y="0"/>
                  </a:moveTo>
                  <a:lnTo>
                    <a:pt x="2315555" y="0"/>
                  </a:lnTo>
                  <a:lnTo>
                    <a:pt x="2300046" y="6855"/>
                  </a:lnTo>
                  <a:lnTo>
                    <a:pt x="2284537" y="13710"/>
                  </a:lnTo>
                  <a:lnTo>
                    <a:pt x="2269028" y="20566"/>
                  </a:lnTo>
                  <a:lnTo>
                    <a:pt x="2253519" y="27422"/>
                  </a:lnTo>
                  <a:lnTo>
                    <a:pt x="2238010" y="34279"/>
                  </a:lnTo>
                  <a:lnTo>
                    <a:pt x="2222501" y="41135"/>
                  </a:lnTo>
                  <a:lnTo>
                    <a:pt x="2206992" y="47992"/>
                  </a:lnTo>
                  <a:lnTo>
                    <a:pt x="2191483" y="54849"/>
                  </a:lnTo>
                  <a:lnTo>
                    <a:pt x="2175974" y="61706"/>
                  </a:lnTo>
                  <a:lnTo>
                    <a:pt x="2160465" y="68564"/>
                  </a:lnTo>
                  <a:lnTo>
                    <a:pt x="2144956" y="75422"/>
                  </a:lnTo>
                  <a:lnTo>
                    <a:pt x="2129447" y="82280"/>
                  </a:lnTo>
                  <a:lnTo>
                    <a:pt x="2113938" y="89138"/>
                  </a:lnTo>
                  <a:lnTo>
                    <a:pt x="2098429" y="95997"/>
                  </a:lnTo>
                  <a:lnTo>
                    <a:pt x="2082920" y="102857"/>
                  </a:lnTo>
                  <a:lnTo>
                    <a:pt x="2067411" y="109717"/>
                  </a:lnTo>
                  <a:lnTo>
                    <a:pt x="2051902" y="116577"/>
                  </a:lnTo>
                  <a:lnTo>
                    <a:pt x="2036393" y="123438"/>
                  </a:lnTo>
                  <a:lnTo>
                    <a:pt x="2020884" y="130299"/>
                  </a:lnTo>
                  <a:lnTo>
                    <a:pt x="2005375" y="137161"/>
                  </a:lnTo>
                  <a:lnTo>
                    <a:pt x="1989866" y="144024"/>
                  </a:lnTo>
                  <a:lnTo>
                    <a:pt x="1974357" y="150887"/>
                  </a:lnTo>
                  <a:lnTo>
                    <a:pt x="1958848" y="157751"/>
                  </a:lnTo>
                  <a:lnTo>
                    <a:pt x="1943339" y="164615"/>
                  </a:lnTo>
                  <a:lnTo>
                    <a:pt x="1927830" y="171481"/>
                  </a:lnTo>
                  <a:lnTo>
                    <a:pt x="1912321" y="178347"/>
                  </a:lnTo>
                  <a:lnTo>
                    <a:pt x="1896812" y="185214"/>
                  </a:lnTo>
                  <a:lnTo>
                    <a:pt x="1881303" y="192083"/>
                  </a:lnTo>
                  <a:lnTo>
                    <a:pt x="1865794" y="198952"/>
                  </a:lnTo>
                  <a:lnTo>
                    <a:pt x="1850285" y="205823"/>
                  </a:lnTo>
                  <a:lnTo>
                    <a:pt x="1834776" y="212695"/>
                  </a:lnTo>
                  <a:lnTo>
                    <a:pt x="1819267" y="219569"/>
                  </a:lnTo>
                  <a:lnTo>
                    <a:pt x="1803758" y="226444"/>
                  </a:lnTo>
                  <a:lnTo>
                    <a:pt x="1788249" y="233321"/>
                  </a:lnTo>
                  <a:lnTo>
                    <a:pt x="1772740" y="240200"/>
                  </a:lnTo>
                  <a:lnTo>
                    <a:pt x="1757231" y="247081"/>
                  </a:lnTo>
                  <a:lnTo>
                    <a:pt x="1741722" y="253965"/>
                  </a:lnTo>
                  <a:lnTo>
                    <a:pt x="1726213" y="260852"/>
                  </a:lnTo>
                  <a:lnTo>
                    <a:pt x="1710704" y="267741"/>
                  </a:lnTo>
                  <a:lnTo>
                    <a:pt x="1695195" y="274634"/>
                  </a:lnTo>
                  <a:lnTo>
                    <a:pt x="1679686" y="281531"/>
                  </a:lnTo>
                  <a:lnTo>
                    <a:pt x="1664177" y="288433"/>
                  </a:lnTo>
                  <a:lnTo>
                    <a:pt x="1648668" y="295342"/>
                  </a:lnTo>
                  <a:lnTo>
                    <a:pt x="1633159" y="302273"/>
                  </a:lnTo>
                  <a:lnTo>
                    <a:pt x="1617650" y="309243"/>
                  </a:lnTo>
                  <a:lnTo>
                    <a:pt x="1602141" y="316268"/>
                  </a:lnTo>
                  <a:lnTo>
                    <a:pt x="1586632" y="323365"/>
                  </a:lnTo>
                  <a:lnTo>
                    <a:pt x="1571123" y="330552"/>
                  </a:lnTo>
                  <a:lnTo>
                    <a:pt x="1555614" y="337845"/>
                  </a:lnTo>
                  <a:lnTo>
                    <a:pt x="1540105" y="345262"/>
                  </a:lnTo>
                  <a:lnTo>
                    <a:pt x="1524596" y="352822"/>
                  </a:lnTo>
                  <a:lnTo>
                    <a:pt x="1509087" y="360541"/>
                  </a:lnTo>
                  <a:lnTo>
                    <a:pt x="1493578" y="368438"/>
                  </a:lnTo>
                  <a:lnTo>
                    <a:pt x="1478069" y="376531"/>
                  </a:lnTo>
                  <a:lnTo>
                    <a:pt x="1462560" y="384841"/>
                  </a:lnTo>
                  <a:lnTo>
                    <a:pt x="1447051" y="393386"/>
                  </a:lnTo>
                  <a:lnTo>
                    <a:pt x="1431542" y="402188"/>
                  </a:lnTo>
                  <a:lnTo>
                    <a:pt x="1416033" y="411268"/>
                  </a:lnTo>
                  <a:lnTo>
                    <a:pt x="1400524" y="420647"/>
                  </a:lnTo>
                  <a:lnTo>
                    <a:pt x="1385015" y="430350"/>
                  </a:lnTo>
                  <a:lnTo>
                    <a:pt x="1369506" y="440400"/>
                  </a:lnTo>
                  <a:lnTo>
                    <a:pt x="1353997" y="450820"/>
                  </a:lnTo>
                  <a:lnTo>
                    <a:pt x="1338488" y="461634"/>
                  </a:lnTo>
                  <a:lnTo>
                    <a:pt x="1322979" y="472864"/>
                  </a:lnTo>
                  <a:lnTo>
                    <a:pt x="1307470" y="484527"/>
                  </a:lnTo>
                  <a:lnTo>
                    <a:pt x="1291961" y="496635"/>
                  </a:lnTo>
                  <a:lnTo>
                    <a:pt x="1276452" y="509194"/>
                  </a:lnTo>
                  <a:lnTo>
                    <a:pt x="1260943" y="522203"/>
                  </a:lnTo>
                  <a:lnTo>
                    <a:pt x="1245434" y="535659"/>
                  </a:lnTo>
                  <a:lnTo>
                    <a:pt x="1229925" y="549552"/>
                  </a:lnTo>
                  <a:lnTo>
                    <a:pt x="1214416" y="563876"/>
                  </a:lnTo>
                  <a:lnTo>
                    <a:pt x="1198907" y="578622"/>
                  </a:lnTo>
                  <a:lnTo>
                    <a:pt x="1183398" y="593786"/>
                  </a:lnTo>
                  <a:lnTo>
                    <a:pt x="1167889" y="609366"/>
                  </a:lnTo>
                  <a:lnTo>
                    <a:pt x="1152380" y="625363"/>
                  </a:lnTo>
                  <a:lnTo>
                    <a:pt x="1136871" y="641779"/>
                  </a:lnTo>
                  <a:lnTo>
                    <a:pt x="1121362" y="658622"/>
                  </a:lnTo>
                  <a:lnTo>
                    <a:pt x="1105853" y="675898"/>
                  </a:lnTo>
                  <a:lnTo>
                    <a:pt x="1090344" y="693614"/>
                  </a:lnTo>
                  <a:lnTo>
                    <a:pt x="1074835" y="711756"/>
                  </a:lnTo>
                  <a:lnTo>
                    <a:pt x="1059326" y="730311"/>
                  </a:lnTo>
                  <a:lnTo>
                    <a:pt x="1043817" y="749263"/>
                  </a:lnTo>
                  <a:lnTo>
                    <a:pt x="1028308" y="768599"/>
                  </a:lnTo>
                  <a:lnTo>
                    <a:pt x="1012799" y="788308"/>
                  </a:lnTo>
                  <a:lnTo>
                    <a:pt x="997290" y="808377"/>
                  </a:lnTo>
                  <a:lnTo>
                    <a:pt x="981781" y="828796"/>
                  </a:lnTo>
                  <a:lnTo>
                    <a:pt x="966272" y="849554"/>
                  </a:lnTo>
                  <a:lnTo>
                    <a:pt x="950763" y="870637"/>
                  </a:lnTo>
                  <a:lnTo>
                    <a:pt x="935254" y="892034"/>
                  </a:lnTo>
                  <a:lnTo>
                    <a:pt x="919745" y="913729"/>
                  </a:lnTo>
                  <a:lnTo>
                    <a:pt x="904236" y="935706"/>
                  </a:lnTo>
                  <a:lnTo>
                    <a:pt x="888727" y="957945"/>
                  </a:lnTo>
                  <a:lnTo>
                    <a:pt x="873218" y="980425"/>
                  </a:lnTo>
                  <a:lnTo>
                    <a:pt x="857709" y="1003122"/>
                  </a:lnTo>
                  <a:lnTo>
                    <a:pt x="842200" y="1026009"/>
                  </a:lnTo>
                  <a:lnTo>
                    <a:pt x="826691" y="1049059"/>
                  </a:lnTo>
                  <a:lnTo>
                    <a:pt x="811182" y="1072244"/>
                  </a:lnTo>
                  <a:lnTo>
                    <a:pt x="795673" y="1095535"/>
                  </a:lnTo>
                  <a:lnTo>
                    <a:pt x="780164" y="1118902"/>
                  </a:lnTo>
                  <a:lnTo>
                    <a:pt x="764655" y="1142317"/>
                  </a:lnTo>
                  <a:lnTo>
                    <a:pt x="749146" y="1165752"/>
                  </a:lnTo>
                  <a:lnTo>
                    <a:pt x="733637" y="1189179"/>
                  </a:lnTo>
                  <a:lnTo>
                    <a:pt x="718128" y="1212570"/>
                  </a:lnTo>
                  <a:lnTo>
                    <a:pt x="702619" y="1235901"/>
                  </a:lnTo>
                  <a:lnTo>
                    <a:pt x="687110" y="1259146"/>
                  </a:lnTo>
                  <a:lnTo>
                    <a:pt x="671601" y="1282282"/>
                  </a:lnTo>
                  <a:lnTo>
                    <a:pt x="656092" y="1305286"/>
                  </a:lnTo>
                  <a:lnTo>
                    <a:pt x="640583" y="1328138"/>
                  </a:lnTo>
                  <a:lnTo>
                    <a:pt x="625074" y="1350819"/>
                  </a:lnTo>
                  <a:lnTo>
                    <a:pt x="609565" y="1373313"/>
                  </a:lnTo>
                  <a:lnTo>
                    <a:pt x="594056" y="1395606"/>
                  </a:lnTo>
                  <a:lnTo>
                    <a:pt x="578547" y="1417686"/>
                  </a:lnTo>
                  <a:lnTo>
                    <a:pt x="563038" y="1439544"/>
                  </a:lnTo>
                  <a:lnTo>
                    <a:pt x="547529" y="1461175"/>
                  </a:lnTo>
                  <a:lnTo>
                    <a:pt x="532020" y="1482581"/>
                  </a:lnTo>
                  <a:lnTo>
                    <a:pt x="516511" y="1503789"/>
                  </a:lnTo>
                  <a:lnTo>
                    <a:pt x="501002" y="1524828"/>
                  </a:lnTo>
                  <a:lnTo>
                    <a:pt x="485493" y="1545728"/>
                  </a:lnTo>
                  <a:lnTo>
                    <a:pt x="469984" y="1566512"/>
                  </a:lnTo>
                  <a:lnTo>
                    <a:pt x="454475" y="1587202"/>
                  </a:lnTo>
                  <a:lnTo>
                    <a:pt x="438966" y="1607814"/>
                  </a:lnTo>
                  <a:lnTo>
                    <a:pt x="423457" y="1628359"/>
                  </a:lnTo>
                  <a:lnTo>
                    <a:pt x="407948" y="1648846"/>
                  </a:lnTo>
                  <a:lnTo>
                    <a:pt x="392439" y="1669280"/>
                  </a:lnTo>
                  <a:lnTo>
                    <a:pt x="376930" y="1689665"/>
                  </a:lnTo>
                  <a:lnTo>
                    <a:pt x="361421" y="1710002"/>
                  </a:lnTo>
                  <a:lnTo>
                    <a:pt x="345912" y="1730292"/>
                  </a:lnTo>
                  <a:lnTo>
                    <a:pt x="330403" y="1750534"/>
                  </a:lnTo>
                  <a:lnTo>
                    <a:pt x="314894" y="1770730"/>
                  </a:lnTo>
                  <a:lnTo>
                    <a:pt x="299385" y="1790880"/>
                  </a:lnTo>
                  <a:lnTo>
                    <a:pt x="283876" y="1810983"/>
                  </a:lnTo>
                  <a:lnTo>
                    <a:pt x="268367" y="1831041"/>
                  </a:lnTo>
                  <a:lnTo>
                    <a:pt x="252858" y="1851054"/>
                  </a:lnTo>
                  <a:lnTo>
                    <a:pt x="237349" y="1871025"/>
                  </a:lnTo>
                  <a:lnTo>
                    <a:pt x="221840" y="1890954"/>
                  </a:lnTo>
                  <a:lnTo>
                    <a:pt x="206331" y="1910843"/>
                  </a:lnTo>
                  <a:lnTo>
                    <a:pt x="190822" y="1930695"/>
                  </a:lnTo>
                  <a:lnTo>
                    <a:pt x="175313" y="1950511"/>
                  </a:lnTo>
                  <a:lnTo>
                    <a:pt x="159804" y="1970295"/>
                  </a:lnTo>
                  <a:lnTo>
                    <a:pt x="144295" y="1990049"/>
                  </a:lnTo>
                  <a:lnTo>
                    <a:pt x="128786" y="2009775"/>
                  </a:lnTo>
                  <a:lnTo>
                    <a:pt x="113277" y="2029478"/>
                  </a:lnTo>
                  <a:lnTo>
                    <a:pt x="97768" y="2049159"/>
                  </a:lnTo>
                  <a:lnTo>
                    <a:pt x="82259" y="2068822"/>
                  </a:lnTo>
                  <a:lnTo>
                    <a:pt x="66750" y="2088470"/>
                  </a:lnTo>
                  <a:lnTo>
                    <a:pt x="51241" y="2108107"/>
                  </a:lnTo>
                  <a:lnTo>
                    <a:pt x="35732" y="2127736"/>
                  </a:lnTo>
                  <a:lnTo>
                    <a:pt x="20223" y="2147361"/>
                  </a:lnTo>
                  <a:lnTo>
                    <a:pt x="4714" y="2166984"/>
                  </a:lnTo>
                  <a:lnTo>
                    <a:pt x="0" y="21729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317383" y="1075245"/>
              <a:ext cx="2251323" cy="2487164"/>
            </a:xfrm>
            <a:custGeom>
              <a:avLst/>
              <a:pathLst>
                <a:path w="2251323" h="2487164">
                  <a:moveTo>
                    <a:pt x="0" y="2487164"/>
                  </a:moveTo>
                  <a:lnTo>
                    <a:pt x="2518" y="2485702"/>
                  </a:lnTo>
                  <a:lnTo>
                    <a:pt x="18027" y="2476617"/>
                  </a:lnTo>
                  <a:lnTo>
                    <a:pt x="33536" y="2467434"/>
                  </a:lnTo>
                  <a:lnTo>
                    <a:pt x="49045" y="2458138"/>
                  </a:lnTo>
                  <a:lnTo>
                    <a:pt x="64554" y="2448715"/>
                  </a:lnTo>
                  <a:lnTo>
                    <a:pt x="80063" y="2439148"/>
                  </a:lnTo>
                  <a:lnTo>
                    <a:pt x="95572" y="2429422"/>
                  </a:lnTo>
                  <a:lnTo>
                    <a:pt x="111081" y="2419523"/>
                  </a:lnTo>
                  <a:lnTo>
                    <a:pt x="126590" y="2409435"/>
                  </a:lnTo>
                  <a:lnTo>
                    <a:pt x="142099" y="2399140"/>
                  </a:lnTo>
                  <a:lnTo>
                    <a:pt x="157608" y="2388625"/>
                  </a:lnTo>
                  <a:lnTo>
                    <a:pt x="173117" y="2377872"/>
                  </a:lnTo>
                  <a:lnTo>
                    <a:pt x="188626" y="2366865"/>
                  </a:lnTo>
                  <a:lnTo>
                    <a:pt x="204135" y="2355587"/>
                  </a:lnTo>
                  <a:lnTo>
                    <a:pt x="219644" y="2344021"/>
                  </a:lnTo>
                  <a:lnTo>
                    <a:pt x="235153" y="2332149"/>
                  </a:lnTo>
                  <a:lnTo>
                    <a:pt x="250662" y="2319955"/>
                  </a:lnTo>
                  <a:lnTo>
                    <a:pt x="266171" y="2307418"/>
                  </a:lnTo>
                  <a:lnTo>
                    <a:pt x="281680" y="2294521"/>
                  </a:lnTo>
                  <a:lnTo>
                    <a:pt x="297189" y="2281245"/>
                  </a:lnTo>
                  <a:lnTo>
                    <a:pt x="312698" y="2267569"/>
                  </a:lnTo>
                  <a:lnTo>
                    <a:pt x="328207" y="2253474"/>
                  </a:lnTo>
                  <a:lnTo>
                    <a:pt x="343716" y="2238938"/>
                  </a:lnTo>
                  <a:lnTo>
                    <a:pt x="359225" y="2223942"/>
                  </a:lnTo>
                  <a:lnTo>
                    <a:pt x="374734" y="2208465"/>
                  </a:lnTo>
                  <a:lnTo>
                    <a:pt x="390243" y="2192488"/>
                  </a:lnTo>
                  <a:lnTo>
                    <a:pt x="405752" y="2175995"/>
                  </a:lnTo>
                  <a:lnTo>
                    <a:pt x="421261" y="2158969"/>
                  </a:lnTo>
                  <a:lnTo>
                    <a:pt x="436770" y="2141403"/>
                  </a:lnTo>
                  <a:lnTo>
                    <a:pt x="452279" y="2123291"/>
                  </a:lnTo>
                  <a:lnTo>
                    <a:pt x="467788" y="2104640"/>
                  </a:lnTo>
                  <a:lnTo>
                    <a:pt x="483297" y="2085463"/>
                  </a:lnTo>
                  <a:lnTo>
                    <a:pt x="498806" y="2065789"/>
                  </a:lnTo>
                  <a:lnTo>
                    <a:pt x="514315" y="2045664"/>
                  </a:lnTo>
                  <a:lnTo>
                    <a:pt x="529824" y="2025142"/>
                  </a:lnTo>
                  <a:lnTo>
                    <a:pt x="545333" y="2004277"/>
                  </a:lnTo>
                  <a:lnTo>
                    <a:pt x="560842" y="1983122"/>
                  </a:lnTo>
                  <a:lnTo>
                    <a:pt x="576351" y="1961729"/>
                  </a:lnTo>
                  <a:lnTo>
                    <a:pt x="591860" y="1940145"/>
                  </a:lnTo>
                  <a:lnTo>
                    <a:pt x="607369" y="1918414"/>
                  </a:lnTo>
                  <a:lnTo>
                    <a:pt x="622878" y="1896575"/>
                  </a:lnTo>
                  <a:lnTo>
                    <a:pt x="638387" y="1874661"/>
                  </a:lnTo>
                  <a:lnTo>
                    <a:pt x="653896" y="1852703"/>
                  </a:lnTo>
                  <a:lnTo>
                    <a:pt x="669405" y="1830725"/>
                  </a:lnTo>
                  <a:lnTo>
                    <a:pt x="684914" y="1808748"/>
                  </a:lnTo>
                  <a:lnTo>
                    <a:pt x="700423" y="1786790"/>
                  </a:lnTo>
                  <a:lnTo>
                    <a:pt x="715932" y="1764863"/>
                  </a:lnTo>
                  <a:lnTo>
                    <a:pt x="731441" y="1742980"/>
                  </a:lnTo>
                  <a:lnTo>
                    <a:pt x="746950" y="1721149"/>
                  </a:lnTo>
                  <a:lnTo>
                    <a:pt x="762459" y="1699376"/>
                  </a:lnTo>
                  <a:lnTo>
                    <a:pt x="777968" y="1677665"/>
                  </a:lnTo>
                  <a:lnTo>
                    <a:pt x="793477" y="1656018"/>
                  </a:lnTo>
                  <a:lnTo>
                    <a:pt x="808986" y="1634438"/>
                  </a:lnTo>
                  <a:lnTo>
                    <a:pt x="824495" y="1612924"/>
                  </a:lnTo>
                  <a:lnTo>
                    <a:pt x="840004" y="1591476"/>
                  </a:lnTo>
                  <a:lnTo>
                    <a:pt x="855513" y="1570094"/>
                  </a:lnTo>
                  <a:lnTo>
                    <a:pt x="871022" y="1548778"/>
                  </a:lnTo>
                  <a:lnTo>
                    <a:pt x="886531" y="1527532"/>
                  </a:lnTo>
                  <a:lnTo>
                    <a:pt x="902040" y="1506361"/>
                  </a:lnTo>
                  <a:lnTo>
                    <a:pt x="917549" y="1485275"/>
                  </a:lnTo>
                  <a:lnTo>
                    <a:pt x="933058" y="1464287"/>
                  </a:lnTo>
                  <a:lnTo>
                    <a:pt x="948567" y="1443417"/>
                  </a:lnTo>
                  <a:lnTo>
                    <a:pt x="964076" y="1422687"/>
                  </a:lnTo>
                  <a:lnTo>
                    <a:pt x="979585" y="1402126"/>
                  </a:lnTo>
                  <a:lnTo>
                    <a:pt x="995094" y="1381762"/>
                  </a:lnTo>
                  <a:lnTo>
                    <a:pt x="1010603" y="1361629"/>
                  </a:lnTo>
                  <a:lnTo>
                    <a:pt x="1026112" y="1341758"/>
                  </a:lnTo>
                  <a:lnTo>
                    <a:pt x="1041621" y="1322183"/>
                  </a:lnTo>
                  <a:lnTo>
                    <a:pt x="1057130" y="1302930"/>
                  </a:lnTo>
                  <a:lnTo>
                    <a:pt x="1072639" y="1284003"/>
                  </a:lnTo>
                  <a:lnTo>
                    <a:pt x="1088148" y="1265399"/>
                  </a:lnTo>
                  <a:lnTo>
                    <a:pt x="1103657" y="1247109"/>
                  </a:lnTo>
                  <a:lnTo>
                    <a:pt x="1119166" y="1229122"/>
                  </a:lnTo>
                  <a:lnTo>
                    <a:pt x="1134675" y="1211422"/>
                  </a:lnTo>
                  <a:lnTo>
                    <a:pt x="1150184" y="1193992"/>
                  </a:lnTo>
                  <a:lnTo>
                    <a:pt x="1165693" y="1176807"/>
                  </a:lnTo>
                  <a:lnTo>
                    <a:pt x="1181202" y="1159839"/>
                  </a:lnTo>
                  <a:lnTo>
                    <a:pt x="1196711" y="1143056"/>
                  </a:lnTo>
                  <a:lnTo>
                    <a:pt x="1212220" y="1126419"/>
                  </a:lnTo>
                  <a:lnTo>
                    <a:pt x="1227729" y="1109885"/>
                  </a:lnTo>
                  <a:lnTo>
                    <a:pt x="1243238" y="1093407"/>
                  </a:lnTo>
                  <a:lnTo>
                    <a:pt x="1258747" y="1076944"/>
                  </a:lnTo>
                  <a:lnTo>
                    <a:pt x="1274256" y="1060459"/>
                  </a:lnTo>
                  <a:lnTo>
                    <a:pt x="1289765" y="1043925"/>
                  </a:lnTo>
                  <a:lnTo>
                    <a:pt x="1305274" y="1027330"/>
                  </a:lnTo>
                  <a:lnTo>
                    <a:pt x="1320783" y="1010673"/>
                  </a:lnTo>
                  <a:lnTo>
                    <a:pt x="1336292" y="993962"/>
                  </a:lnTo>
                  <a:lnTo>
                    <a:pt x="1351801" y="977206"/>
                  </a:lnTo>
                  <a:lnTo>
                    <a:pt x="1367310" y="960418"/>
                  </a:lnTo>
                  <a:lnTo>
                    <a:pt x="1382819" y="943610"/>
                  </a:lnTo>
                  <a:lnTo>
                    <a:pt x="1398328" y="926789"/>
                  </a:lnTo>
                  <a:lnTo>
                    <a:pt x="1413837" y="909963"/>
                  </a:lnTo>
                  <a:lnTo>
                    <a:pt x="1429346" y="893138"/>
                  </a:lnTo>
                  <a:lnTo>
                    <a:pt x="1444855" y="876317"/>
                  </a:lnTo>
                  <a:lnTo>
                    <a:pt x="1460364" y="859501"/>
                  </a:lnTo>
                  <a:lnTo>
                    <a:pt x="1475873" y="842692"/>
                  </a:lnTo>
                  <a:lnTo>
                    <a:pt x="1491382" y="825891"/>
                  </a:lnTo>
                  <a:lnTo>
                    <a:pt x="1506891" y="809095"/>
                  </a:lnTo>
                  <a:lnTo>
                    <a:pt x="1522400" y="792305"/>
                  </a:lnTo>
                  <a:lnTo>
                    <a:pt x="1537909" y="775518"/>
                  </a:lnTo>
                  <a:lnTo>
                    <a:pt x="1553418" y="758732"/>
                  </a:lnTo>
                  <a:lnTo>
                    <a:pt x="1568927" y="741946"/>
                  </a:lnTo>
                  <a:lnTo>
                    <a:pt x="1584436" y="725156"/>
                  </a:lnTo>
                  <a:lnTo>
                    <a:pt x="1599945" y="708360"/>
                  </a:lnTo>
                  <a:lnTo>
                    <a:pt x="1615454" y="691555"/>
                  </a:lnTo>
                  <a:lnTo>
                    <a:pt x="1630963" y="674742"/>
                  </a:lnTo>
                  <a:lnTo>
                    <a:pt x="1646472" y="657923"/>
                  </a:lnTo>
                  <a:lnTo>
                    <a:pt x="1661981" y="641097"/>
                  </a:lnTo>
                  <a:lnTo>
                    <a:pt x="1677490" y="624265"/>
                  </a:lnTo>
                  <a:lnTo>
                    <a:pt x="1692999" y="607429"/>
                  </a:lnTo>
                  <a:lnTo>
                    <a:pt x="1708508" y="590588"/>
                  </a:lnTo>
                  <a:lnTo>
                    <a:pt x="1724017" y="573743"/>
                  </a:lnTo>
                  <a:lnTo>
                    <a:pt x="1739526" y="556894"/>
                  </a:lnTo>
                  <a:lnTo>
                    <a:pt x="1755035" y="540043"/>
                  </a:lnTo>
                  <a:lnTo>
                    <a:pt x="1770544" y="523188"/>
                  </a:lnTo>
                  <a:lnTo>
                    <a:pt x="1786053" y="506331"/>
                  </a:lnTo>
                  <a:lnTo>
                    <a:pt x="1801562" y="489471"/>
                  </a:lnTo>
                  <a:lnTo>
                    <a:pt x="1817071" y="472609"/>
                  </a:lnTo>
                  <a:lnTo>
                    <a:pt x="1832580" y="455744"/>
                  </a:lnTo>
                  <a:lnTo>
                    <a:pt x="1848089" y="438878"/>
                  </a:lnTo>
                  <a:lnTo>
                    <a:pt x="1863598" y="422010"/>
                  </a:lnTo>
                  <a:lnTo>
                    <a:pt x="1879107" y="405141"/>
                  </a:lnTo>
                  <a:lnTo>
                    <a:pt x="1894616" y="388270"/>
                  </a:lnTo>
                  <a:lnTo>
                    <a:pt x="1910125" y="371398"/>
                  </a:lnTo>
                  <a:lnTo>
                    <a:pt x="1925634" y="354524"/>
                  </a:lnTo>
                  <a:lnTo>
                    <a:pt x="1941143" y="337650"/>
                  </a:lnTo>
                  <a:lnTo>
                    <a:pt x="1956652" y="320774"/>
                  </a:lnTo>
                  <a:lnTo>
                    <a:pt x="1972161" y="303897"/>
                  </a:lnTo>
                  <a:lnTo>
                    <a:pt x="1987670" y="287019"/>
                  </a:lnTo>
                  <a:lnTo>
                    <a:pt x="2003179" y="270141"/>
                  </a:lnTo>
                  <a:lnTo>
                    <a:pt x="2018688" y="253261"/>
                  </a:lnTo>
                  <a:lnTo>
                    <a:pt x="2034197" y="236381"/>
                  </a:lnTo>
                  <a:lnTo>
                    <a:pt x="2049706" y="219500"/>
                  </a:lnTo>
                  <a:lnTo>
                    <a:pt x="2065215" y="202619"/>
                  </a:lnTo>
                  <a:lnTo>
                    <a:pt x="2080724" y="185736"/>
                  </a:lnTo>
                  <a:lnTo>
                    <a:pt x="2096233" y="168853"/>
                  </a:lnTo>
                  <a:lnTo>
                    <a:pt x="2111742" y="151970"/>
                  </a:lnTo>
                  <a:lnTo>
                    <a:pt x="2127251" y="135086"/>
                  </a:lnTo>
                  <a:lnTo>
                    <a:pt x="2142760" y="118202"/>
                  </a:lnTo>
                  <a:lnTo>
                    <a:pt x="2158269" y="101317"/>
                  </a:lnTo>
                  <a:lnTo>
                    <a:pt x="2173778" y="84432"/>
                  </a:lnTo>
                  <a:lnTo>
                    <a:pt x="2189287" y="67546"/>
                  </a:lnTo>
                  <a:lnTo>
                    <a:pt x="2204796" y="50660"/>
                  </a:lnTo>
                  <a:lnTo>
                    <a:pt x="2220305" y="33773"/>
                  </a:lnTo>
                  <a:lnTo>
                    <a:pt x="2235814" y="16887"/>
                  </a:lnTo>
                  <a:lnTo>
                    <a:pt x="2251323" y="0"/>
                  </a:lnTo>
                  <a:lnTo>
                    <a:pt x="2251323" y="304593"/>
                  </a:lnTo>
                  <a:lnTo>
                    <a:pt x="2235814" y="316534"/>
                  </a:lnTo>
                  <a:lnTo>
                    <a:pt x="2220305" y="328475"/>
                  </a:lnTo>
                  <a:lnTo>
                    <a:pt x="2204796" y="340416"/>
                  </a:lnTo>
                  <a:lnTo>
                    <a:pt x="2189287" y="352358"/>
                  </a:lnTo>
                  <a:lnTo>
                    <a:pt x="2173778" y="364300"/>
                  </a:lnTo>
                  <a:lnTo>
                    <a:pt x="2158269" y="376242"/>
                  </a:lnTo>
                  <a:lnTo>
                    <a:pt x="2142760" y="388185"/>
                  </a:lnTo>
                  <a:lnTo>
                    <a:pt x="2127251" y="400128"/>
                  </a:lnTo>
                  <a:lnTo>
                    <a:pt x="2111742" y="412071"/>
                  </a:lnTo>
                  <a:lnTo>
                    <a:pt x="2096233" y="424014"/>
                  </a:lnTo>
                  <a:lnTo>
                    <a:pt x="2080724" y="435958"/>
                  </a:lnTo>
                  <a:lnTo>
                    <a:pt x="2065215" y="447902"/>
                  </a:lnTo>
                  <a:lnTo>
                    <a:pt x="2049706" y="459846"/>
                  </a:lnTo>
                  <a:lnTo>
                    <a:pt x="2034197" y="471791"/>
                  </a:lnTo>
                  <a:lnTo>
                    <a:pt x="2018688" y="483736"/>
                  </a:lnTo>
                  <a:lnTo>
                    <a:pt x="2003179" y="495682"/>
                  </a:lnTo>
                  <a:lnTo>
                    <a:pt x="1987670" y="507628"/>
                  </a:lnTo>
                  <a:lnTo>
                    <a:pt x="1972161" y="519575"/>
                  </a:lnTo>
                  <a:lnTo>
                    <a:pt x="1956652" y="531522"/>
                  </a:lnTo>
                  <a:lnTo>
                    <a:pt x="1941143" y="543470"/>
                  </a:lnTo>
                  <a:lnTo>
                    <a:pt x="1925634" y="555418"/>
                  </a:lnTo>
                  <a:lnTo>
                    <a:pt x="1910125" y="567367"/>
                  </a:lnTo>
                  <a:lnTo>
                    <a:pt x="1894616" y="579317"/>
                  </a:lnTo>
                  <a:lnTo>
                    <a:pt x="1879107" y="591268"/>
                  </a:lnTo>
                  <a:lnTo>
                    <a:pt x="1863598" y="603220"/>
                  </a:lnTo>
                  <a:lnTo>
                    <a:pt x="1848089" y="615172"/>
                  </a:lnTo>
                  <a:lnTo>
                    <a:pt x="1832580" y="627126"/>
                  </a:lnTo>
                  <a:lnTo>
                    <a:pt x="1817071" y="639081"/>
                  </a:lnTo>
                  <a:lnTo>
                    <a:pt x="1801562" y="651037"/>
                  </a:lnTo>
                  <a:lnTo>
                    <a:pt x="1786053" y="662995"/>
                  </a:lnTo>
                  <a:lnTo>
                    <a:pt x="1770544" y="674955"/>
                  </a:lnTo>
                  <a:lnTo>
                    <a:pt x="1755035" y="686916"/>
                  </a:lnTo>
                  <a:lnTo>
                    <a:pt x="1739526" y="698879"/>
                  </a:lnTo>
                  <a:lnTo>
                    <a:pt x="1724017" y="710845"/>
                  </a:lnTo>
                  <a:lnTo>
                    <a:pt x="1708508" y="722813"/>
                  </a:lnTo>
                  <a:lnTo>
                    <a:pt x="1692999" y="734784"/>
                  </a:lnTo>
                  <a:lnTo>
                    <a:pt x="1677490" y="746758"/>
                  </a:lnTo>
                  <a:lnTo>
                    <a:pt x="1661981" y="758736"/>
                  </a:lnTo>
                  <a:lnTo>
                    <a:pt x="1646472" y="770718"/>
                  </a:lnTo>
                  <a:lnTo>
                    <a:pt x="1630963" y="782705"/>
                  </a:lnTo>
                  <a:lnTo>
                    <a:pt x="1615454" y="794698"/>
                  </a:lnTo>
                  <a:lnTo>
                    <a:pt x="1599945" y="806698"/>
                  </a:lnTo>
                  <a:lnTo>
                    <a:pt x="1584436" y="818707"/>
                  </a:lnTo>
                  <a:lnTo>
                    <a:pt x="1568927" y="830736"/>
                  </a:lnTo>
                  <a:lnTo>
                    <a:pt x="1553418" y="842798"/>
                  </a:lnTo>
                  <a:lnTo>
                    <a:pt x="1537909" y="854907"/>
                  </a:lnTo>
                  <a:lnTo>
                    <a:pt x="1522400" y="867076"/>
                  </a:lnTo>
                  <a:lnTo>
                    <a:pt x="1506891" y="879318"/>
                  </a:lnTo>
                  <a:lnTo>
                    <a:pt x="1491382" y="891648"/>
                  </a:lnTo>
                  <a:lnTo>
                    <a:pt x="1475873" y="904079"/>
                  </a:lnTo>
                  <a:lnTo>
                    <a:pt x="1460364" y="916628"/>
                  </a:lnTo>
                  <a:lnTo>
                    <a:pt x="1444855" y="929309"/>
                  </a:lnTo>
                  <a:lnTo>
                    <a:pt x="1429346" y="942140"/>
                  </a:lnTo>
                  <a:lnTo>
                    <a:pt x="1413837" y="955138"/>
                  </a:lnTo>
                  <a:lnTo>
                    <a:pt x="1398328" y="968322"/>
                  </a:lnTo>
                  <a:lnTo>
                    <a:pt x="1382819" y="981714"/>
                  </a:lnTo>
                  <a:lnTo>
                    <a:pt x="1367310" y="995336"/>
                  </a:lnTo>
                  <a:lnTo>
                    <a:pt x="1351801" y="1009213"/>
                  </a:lnTo>
                  <a:lnTo>
                    <a:pt x="1336292" y="1023372"/>
                  </a:lnTo>
                  <a:lnTo>
                    <a:pt x="1320783" y="1037841"/>
                  </a:lnTo>
                  <a:lnTo>
                    <a:pt x="1305274" y="1052646"/>
                  </a:lnTo>
                  <a:lnTo>
                    <a:pt x="1289765" y="1067810"/>
                  </a:lnTo>
                  <a:lnTo>
                    <a:pt x="1274256" y="1083348"/>
                  </a:lnTo>
                  <a:lnTo>
                    <a:pt x="1258747" y="1099263"/>
                  </a:lnTo>
                  <a:lnTo>
                    <a:pt x="1243238" y="1115546"/>
                  </a:lnTo>
                  <a:lnTo>
                    <a:pt x="1227729" y="1132176"/>
                  </a:lnTo>
                  <a:lnTo>
                    <a:pt x="1212220" y="1149126"/>
                  </a:lnTo>
                  <a:lnTo>
                    <a:pt x="1196711" y="1166365"/>
                  </a:lnTo>
                  <a:lnTo>
                    <a:pt x="1181202" y="1183868"/>
                  </a:lnTo>
                  <a:lnTo>
                    <a:pt x="1165693" y="1201612"/>
                  </a:lnTo>
                  <a:lnTo>
                    <a:pt x="1150184" y="1219580"/>
                  </a:lnTo>
                  <a:lnTo>
                    <a:pt x="1134675" y="1237759"/>
                  </a:lnTo>
                  <a:lnTo>
                    <a:pt x="1119166" y="1256143"/>
                  </a:lnTo>
                  <a:lnTo>
                    <a:pt x="1103657" y="1274728"/>
                  </a:lnTo>
                  <a:lnTo>
                    <a:pt x="1088148" y="1293516"/>
                  </a:lnTo>
                  <a:lnTo>
                    <a:pt x="1072639" y="1312511"/>
                  </a:lnTo>
                  <a:lnTo>
                    <a:pt x="1057130" y="1331722"/>
                  </a:lnTo>
                  <a:lnTo>
                    <a:pt x="1041621" y="1351160"/>
                  </a:lnTo>
                  <a:lnTo>
                    <a:pt x="1026112" y="1370839"/>
                  </a:lnTo>
                  <a:lnTo>
                    <a:pt x="1010603" y="1390769"/>
                  </a:lnTo>
                  <a:lnTo>
                    <a:pt x="995094" y="1410957"/>
                  </a:lnTo>
                  <a:lnTo>
                    <a:pt x="979585" y="1431411"/>
                  </a:lnTo>
                  <a:lnTo>
                    <a:pt x="964076" y="1452139"/>
                  </a:lnTo>
                  <a:lnTo>
                    <a:pt x="948567" y="1473147"/>
                  </a:lnTo>
                  <a:lnTo>
                    <a:pt x="933058" y="1494437"/>
                  </a:lnTo>
                  <a:lnTo>
                    <a:pt x="917549" y="1516008"/>
                  </a:lnTo>
                  <a:lnTo>
                    <a:pt x="902040" y="1537854"/>
                  </a:lnTo>
                  <a:lnTo>
                    <a:pt x="886531" y="1559963"/>
                  </a:lnTo>
                  <a:lnTo>
                    <a:pt x="871022" y="1582322"/>
                  </a:lnTo>
                  <a:lnTo>
                    <a:pt x="855513" y="1604911"/>
                  </a:lnTo>
                  <a:lnTo>
                    <a:pt x="840004" y="1627706"/>
                  </a:lnTo>
                  <a:lnTo>
                    <a:pt x="824495" y="1650686"/>
                  </a:lnTo>
                  <a:lnTo>
                    <a:pt x="808986" y="1673824"/>
                  </a:lnTo>
                  <a:lnTo>
                    <a:pt x="793477" y="1697095"/>
                  </a:lnTo>
                  <a:lnTo>
                    <a:pt x="777968" y="1720476"/>
                  </a:lnTo>
                  <a:lnTo>
                    <a:pt x="762459" y="1743941"/>
                  </a:lnTo>
                  <a:lnTo>
                    <a:pt x="746950" y="1767470"/>
                  </a:lnTo>
                  <a:lnTo>
                    <a:pt x="731441" y="1791040"/>
                  </a:lnTo>
                  <a:lnTo>
                    <a:pt x="715932" y="1814634"/>
                  </a:lnTo>
                  <a:lnTo>
                    <a:pt x="700423" y="1838235"/>
                  </a:lnTo>
                  <a:lnTo>
                    <a:pt x="684914" y="1861830"/>
                  </a:lnTo>
                  <a:lnTo>
                    <a:pt x="669405" y="1885407"/>
                  </a:lnTo>
                  <a:lnTo>
                    <a:pt x="653896" y="1908959"/>
                  </a:lnTo>
                  <a:lnTo>
                    <a:pt x="638387" y="1932481"/>
                  </a:lnTo>
                  <a:lnTo>
                    <a:pt x="622878" y="1955975"/>
                  </a:lnTo>
                  <a:lnTo>
                    <a:pt x="607369" y="1979445"/>
                  </a:lnTo>
                  <a:lnTo>
                    <a:pt x="591860" y="2002899"/>
                  </a:lnTo>
                  <a:lnTo>
                    <a:pt x="576351" y="2026353"/>
                  </a:lnTo>
                  <a:lnTo>
                    <a:pt x="560842" y="2049824"/>
                  </a:lnTo>
                  <a:lnTo>
                    <a:pt x="545333" y="2073336"/>
                  </a:lnTo>
                  <a:lnTo>
                    <a:pt x="529824" y="2096916"/>
                  </a:lnTo>
                  <a:lnTo>
                    <a:pt x="514315" y="2120591"/>
                  </a:lnTo>
                  <a:lnTo>
                    <a:pt x="498806" y="2144392"/>
                  </a:lnTo>
                  <a:lnTo>
                    <a:pt x="483297" y="2168346"/>
                  </a:lnTo>
                  <a:lnTo>
                    <a:pt x="467788" y="2192482"/>
                  </a:lnTo>
                  <a:lnTo>
                    <a:pt x="452279" y="2216831"/>
                  </a:lnTo>
                  <a:lnTo>
                    <a:pt x="436770" y="2241417"/>
                  </a:lnTo>
                  <a:lnTo>
                    <a:pt x="421261" y="2266253"/>
                  </a:lnTo>
                  <a:lnTo>
                    <a:pt x="405752" y="2291344"/>
                  </a:lnTo>
                  <a:lnTo>
                    <a:pt x="390243" y="2316690"/>
                  </a:lnTo>
                  <a:lnTo>
                    <a:pt x="374734" y="2342285"/>
                  </a:lnTo>
                  <a:lnTo>
                    <a:pt x="359225" y="2368121"/>
                  </a:lnTo>
                  <a:lnTo>
                    <a:pt x="343716" y="2394187"/>
                  </a:lnTo>
                  <a:lnTo>
                    <a:pt x="328207" y="2420473"/>
                  </a:lnTo>
                  <a:lnTo>
                    <a:pt x="312698" y="2446967"/>
                  </a:lnTo>
                  <a:lnTo>
                    <a:pt x="297189" y="2473657"/>
                  </a:lnTo>
                  <a:lnTo>
                    <a:pt x="289394" y="2487164"/>
                  </a:lnTo>
                  <a:close/>
                </a:path>
              </a:pathLst>
            </a:custGeom>
            <a:solidFill>
              <a:srgbClr val="BB7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17383" y="1075245"/>
              <a:ext cx="2251323" cy="2487164"/>
            </a:xfrm>
            <a:custGeom>
              <a:avLst/>
              <a:pathLst>
                <a:path w="2251323" h="2487164">
                  <a:moveTo>
                    <a:pt x="0" y="2487164"/>
                  </a:moveTo>
                  <a:lnTo>
                    <a:pt x="2518" y="2485702"/>
                  </a:lnTo>
                  <a:lnTo>
                    <a:pt x="18027" y="2476617"/>
                  </a:lnTo>
                  <a:lnTo>
                    <a:pt x="33536" y="2467434"/>
                  </a:lnTo>
                  <a:lnTo>
                    <a:pt x="49045" y="2458138"/>
                  </a:lnTo>
                  <a:lnTo>
                    <a:pt x="64554" y="2448715"/>
                  </a:lnTo>
                  <a:lnTo>
                    <a:pt x="80063" y="2439148"/>
                  </a:lnTo>
                  <a:lnTo>
                    <a:pt x="95572" y="2429422"/>
                  </a:lnTo>
                  <a:lnTo>
                    <a:pt x="111081" y="2419523"/>
                  </a:lnTo>
                  <a:lnTo>
                    <a:pt x="126590" y="2409435"/>
                  </a:lnTo>
                  <a:lnTo>
                    <a:pt x="142099" y="2399140"/>
                  </a:lnTo>
                  <a:lnTo>
                    <a:pt x="157608" y="2388625"/>
                  </a:lnTo>
                  <a:lnTo>
                    <a:pt x="173117" y="2377872"/>
                  </a:lnTo>
                  <a:lnTo>
                    <a:pt x="188626" y="2366865"/>
                  </a:lnTo>
                  <a:lnTo>
                    <a:pt x="204135" y="2355587"/>
                  </a:lnTo>
                  <a:lnTo>
                    <a:pt x="219644" y="2344021"/>
                  </a:lnTo>
                  <a:lnTo>
                    <a:pt x="235153" y="2332149"/>
                  </a:lnTo>
                  <a:lnTo>
                    <a:pt x="250662" y="2319955"/>
                  </a:lnTo>
                  <a:lnTo>
                    <a:pt x="266171" y="2307418"/>
                  </a:lnTo>
                  <a:lnTo>
                    <a:pt x="281680" y="2294521"/>
                  </a:lnTo>
                  <a:lnTo>
                    <a:pt x="297189" y="2281245"/>
                  </a:lnTo>
                  <a:lnTo>
                    <a:pt x="312698" y="2267569"/>
                  </a:lnTo>
                  <a:lnTo>
                    <a:pt x="328207" y="2253474"/>
                  </a:lnTo>
                  <a:lnTo>
                    <a:pt x="343716" y="2238938"/>
                  </a:lnTo>
                  <a:lnTo>
                    <a:pt x="359225" y="2223942"/>
                  </a:lnTo>
                  <a:lnTo>
                    <a:pt x="374734" y="2208465"/>
                  </a:lnTo>
                  <a:lnTo>
                    <a:pt x="390243" y="2192488"/>
                  </a:lnTo>
                  <a:lnTo>
                    <a:pt x="405752" y="2175995"/>
                  </a:lnTo>
                  <a:lnTo>
                    <a:pt x="421261" y="2158969"/>
                  </a:lnTo>
                  <a:lnTo>
                    <a:pt x="436770" y="2141403"/>
                  </a:lnTo>
                  <a:lnTo>
                    <a:pt x="452279" y="2123291"/>
                  </a:lnTo>
                  <a:lnTo>
                    <a:pt x="467788" y="2104640"/>
                  </a:lnTo>
                  <a:lnTo>
                    <a:pt x="483297" y="2085463"/>
                  </a:lnTo>
                  <a:lnTo>
                    <a:pt x="498806" y="2065789"/>
                  </a:lnTo>
                  <a:lnTo>
                    <a:pt x="514315" y="2045664"/>
                  </a:lnTo>
                  <a:lnTo>
                    <a:pt x="529824" y="2025142"/>
                  </a:lnTo>
                  <a:lnTo>
                    <a:pt x="545333" y="2004277"/>
                  </a:lnTo>
                  <a:lnTo>
                    <a:pt x="560842" y="1983122"/>
                  </a:lnTo>
                  <a:lnTo>
                    <a:pt x="576351" y="1961729"/>
                  </a:lnTo>
                  <a:lnTo>
                    <a:pt x="591860" y="1940145"/>
                  </a:lnTo>
                  <a:lnTo>
                    <a:pt x="607369" y="1918414"/>
                  </a:lnTo>
                  <a:lnTo>
                    <a:pt x="622878" y="1896575"/>
                  </a:lnTo>
                  <a:lnTo>
                    <a:pt x="638387" y="1874661"/>
                  </a:lnTo>
                  <a:lnTo>
                    <a:pt x="653896" y="1852703"/>
                  </a:lnTo>
                  <a:lnTo>
                    <a:pt x="669405" y="1830725"/>
                  </a:lnTo>
                  <a:lnTo>
                    <a:pt x="684914" y="1808748"/>
                  </a:lnTo>
                  <a:lnTo>
                    <a:pt x="700423" y="1786790"/>
                  </a:lnTo>
                  <a:lnTo>
                    <a:pt x="715932" y="1764863"/>
                  </a:lnTo>
                  <a:lnTo>
                    <a:pt x="731441" y="1742980"/>
                  </a:lnTo>
                  <a:lnTo>
                    <a:pt x="746950" y="1721149"/>
                  </a:lnTo>
                  <a:lnTo>
                    <a:pt x="762459" y="1699376"/>
                  </a:lnTo>
                  <a:lnTo>
                    <a:pt x="777968" y="1677665"/>
                  </a:lnTo>
                  <a:lnTo>
                    <a:pt x="793477" y="1656018"/>
                  </a:lnTo>
                  <a:lnTo>
                    <a:pt x="808986" y="1634438"/>
                  </a:lnTo>
                  <a:lnTo>
                    <a:pt x="824495" y="1612924"/>
                  </a:lnTo>
                  <a:lnTo>
                    <a:pt x="840004" y="1591476"/>
                  </a:lnTo>
                  <a:lnTo>
                    <a:pt x="855513" y="1570094"/>
                  </a:lnTo>
                  <a:lnTo>
                    <a:pt x="871022" y="1548778"/>
                  </a:lnTo>
                  <a:lnTo>
                    <a:pt x="886531" y="1527532"/>
                  </a:lnTo>
                  <a:lnTo>
                    <a:pt x="902040" y="1506361"/>
                  </a:lnTo>
                  <a:lnTo>
                    <a:pt x="917549" y="1485275"/>
                  </a:lnTo>
                  <a:lnTo>
                    <a:pt x="933058" y="1464287"/>
                  </a:lnTo>
                  <a:lnTo>
                    <a:pt x="948567" y="1443417"/>
                  </a:lnTo>
                  <a:lnTo>
                    <a:pt x="964076" y="1422687"/>
                  </a:lnTo>
                  <a:lnTo>
                    <a:pt x="979585" y="1402126"/>
                  </a:lnTo>
                  <a:lnTo>
                    <a:pt x="995094" y="1381762"/>
                  </a:lnTo>
                  <a:lnTo>
                    <a:pt x="1010603" y="1361629"/>
                  </a:lnTo>
                  <a:lnTo>
                    <a:pt x="1026112" y="1341758"/>
                  </a:lnTo>
                  <a:lnTo>
                    <a:pt x="1041621" y="1322183"/>
                  </a:lnTo>
                  <a:lnTo>
                    <a:pt x="1057130" y="1302930"/>
                  </a:lnTo>
                  <a:lnTo>
                    <a:pt x="1072639" y="1284003"/>
                  </a:lnTo>
                  <a:lnTo>
                    <a:pt x="1088148" y="1265399"/>
                  </a:lnTo>
                  <a:lnTo>
                    <a:pt x="1103657" y="1247109"/>
                  </a:lnTo>
                  <a:lnTo>
                    <a:pt x="1119166" y="1229122"/>
                  </a:lnTo>
                  <a:lnTo>
                    <a:pt x="1134675" y="1211422"/>
                  </a:lnTo>
                  <a:lnTo>
                    <a:pt x="1150184" y="1193992"/>
                  </a:lnTo>
                  <a:lnTo>
                    <a:pt x="1165693" y="1176807"/>
                  </a:lnTo>
                  <a:lnTo>
                    <a:pt x="1181202" y="1159839"/>
                  </a:lnTo>
                  <a:lnTo>
                    <a:pt x="1196711" y="1143056"/>
                  </a:lnTo>
                  <a:lnTo>
                    <a:pt x="1212220" y="1126419"/>
                  </a:lnTo>
                  <a:lnTo>
                    <a:pt x="1227729" y="1109885"/>
                  </a:lnTo>
                  <a:lnTo>
                    <a:pt x="1243238" y="1093407"/>
                  </a:lnTo>
                  <a:lnTo>
                    <a:pt x="1258747" y="1076944"/>
                  </a:lnTo>
                  <a:lnTo>
                    <a:pt x="1274256" y="1060459"/>
                  </a:lnTo>
                  <a:lnTo>
                    <a:pt x="1289765" y="1043925"/>
                  </a:lnTo>
                  <a:lnTo>
                    <a:pt x="1305274" y="1027330"/>
                  </a:lnTo>
                  <a:lnTo>
                    <a:pt x="1320783" y="1010673"/>
                  </a:lnTo>
                  <a:lnTo>
                    <a:pt x="1336292" y="993962"/>
                  </a:lnTo>
                  <a:lnTo>
                    <a:pt x="1351801" y="977206"/>
                  </a:lnTo>
                  <a:lnTo>
                    <a:pt x="1367310" y="960418"/>
                  </a:lnTo>
                  <a:lnTo>
                    <a:pt x="1382819" y="943610"/>
                  </a:lnTo>
                  <a:lnTo>
                    <a:pt x="1398328" y="926789"/>
                  </a:lnTo>
                  <a:lnTo>
                    <a:pt x="1413837" y="909963"/>
                  </a:lnTo>
                  <a:lnTo>
                    <a:pt x="1429346" y="893138"/>
                  </a:lnTo>
                  <a:lnTo>
                    <a:pt x="1444855" y="876317"/>
                  </a:lnTo>
                  <a:lnTo>
                    <a:pt x="1460364" y="859501"/>
                  </a:lnTo>
                  <a:lnTo>
                    <a:pt x="1475873" y="842692"/>
                  </a:lnTo>
                  <a:lnTo>
                    <a:pt x="1491382" y="825891"/>
                  </a:lnTo>
                  <a:lnTo>
                    <a:pt x="1506891" y="809095"/>
                  </a:lnTo>
                  <a:lnTo>
                    <a:pt x="1522400" y="792305"/>
                  </a:lnTo>
                  <a:lnTo>
                    <a:pt x="1537909" y="775518"/>
                  </a:lnTo>
                  <a:lnTo>
                    <a:pt x="1553418" y="758732"/>
                  </a:lnTo>
                  <a:lnTo>
                    <a:pt x="1568927" y="741946"/>
                  </a:lnTo>
                  <a:lnTo>
                    <a:pt x="1584436" y="725156"/>
                  </a:lnTo>
                  <a:lnTo>
                    <a:pt x="1599945" y="708360"/>
                  </a:lnTo>
                  <a:lnTo>
                    <a:pt x="1615454" y="691555"/>
                  </a:lnTo>
                  <a:lnTo>
                    <a:pt x="1630963" y="674742"/>
                  </a:lnTo>
                  <a:lnTo>
                    <a:pt x="1646472" y="657923"/>
                  </a:lnTo>
                  <a:lnTo>
                    <a:pt x="1661981" y="641097"/>
                  </a:lnTo>
                  <a:lnTo>
                    <a:pt x="1677490" y="624265"/>
                  </a:lnTo>
                  <a:lnTo>
                    <a:pt x="1692999" y="607429"/>
                  </a:lnTo>
                  <a:lnTo>
                    <a:pt x="1708508" y="590588"/>
                  </a:lnTo>
                  <a:lnTo>
                    <a:pt x="1724017" y="573743"/>
                  </a:lnTo>
                  <a:lnTo>
                    <a:pt x="1739526" y="556894"/>
                  </a:lnTo>
                  <a:lnTo>
                    <a:pt x="1755035" y="540043"/>
                  </a:lnTo>
                  <a:lnTo>
                    <a:pt x="1770544" y="523188"/>
                  </a:lnTo>
                  <a:lnTo>
                    <a:pt x="1786053" y="506331"/>
                  </a:lnTo>
                  <a:lnTo>
                    <a:pt x="1801562" y="489471"/>
                  </a:lnTo>
                  <a:lnTo>
                    <a:pt x="1817071" y="472609"/>
                  </a:lnTo>
                  <a:lnTo>
                    <a:pt x="1832580" y="455744"/>
                  </a:lnTo>
                  <a:lnTo>
                    <a:pt x="1848089" y="438878"/>
                  </a:lnTo>
                  <a:lnTo>
                    <a:pt x="1863598" y="422010"/>
                  </a:lnTo>
                  <a:lnTo>
                    <a:pt x="1879107" y="405141"/>
                  </a:lnTo>
                  <a:lnTo>
                    <a:pt x="1894616" y="388270"/>
                  </a:lnTo>
                  <a:lnTo>
                    <a:pt x="1910125" y="371398"/>
                  </a:lnTo>
                  <a:lnTo>
                    <a:pt x="1925634" y="354524"/>
                  </a:lnTo>
                  <a:lnTo>
                    <a:pt x="1941143" y="337650"/>
                  </a:lnTo>
                  <a:lnTo>
                    <a:pt x="1956652" y="320774"/>
                  </a:lnTo>
                  <a:lnTo>
                    <a:pt x="1972161" y="303897"/>
                  </a:lnTo>
                  <a:lnTo>
                    <a:pt x="1987670" y="287019"/>
                  </a:lnTo>
                  <a:lnTo>
                    <a:pt x="2003179" y="270141"/>
                  </a:lnTo>
                  <a:lnTo>
                    <a:pt x="2018688" y="253261"/>
                  </a:lnTo>
                  <a:lnTo>
                    <a:pt x="2034197" y="236381"/>
                  </a:lnTo>
                  <a:lnTo>
                    <a:pt x="2049706" y="219500"/>
                  </a:lnTo>
                  <a:lnTo>
                    <a:pt x="2065215" y="202619"/>
                  </a:lnTo>
                  <a:lnTo>
                    <a:pt x="2080724" y="185736"/>
                  </a:lnTo>
                  <a:lnTo>
                    <a:pt x="2096233" y="168853"/>
                  </a:lnTo>
                  <a:lnTo>
                    <a:pt x="2111742" y="151970"/>
                  </a:lnTo>
                  <a:lnTo>
                    <a:pt x="2127251" y="135086"/>
                  </a:lnTo>
                  <a:lnTo>
                    <a:pt x="2142760" y="118202"/>
                  </a:lnTo>
                  <a:lnTo>
                    <a:pt x="2158269" y="101317"/>
                  </a:lnTo>
                  <a:lnTo>
                    <a:pt x="2173778" y="84432"/>
                  </a:lnTo>
                  <a:lnTo>
                    <a:pt x="2189287" y="67546"/>
                  </a:lnTo>
                  <a:lnTo>
                    <a:pt x="2204796" y="50660"/>
                  </a:lnTo>
                  <a:lnTo>
                    <a:pt x="2220305" y="33773"/>
                  </a:lnTo>
                  <a:lnTo>
                    <a:pt x="2235814" y="16887"/>
                  </a:lnTo>
                  <a:lnTo>
                    <a:pt x="2251323" y="0"/>
                  </a:lnTo>
                  <a:lnTo>
                    <a:pt x="22513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06777" y="1379838"/>
              <a:ext cx="1961928" cy="2182571"/>
            </a:xfrm>
            <a:custGeom>
              <a:avLst/>
              <a:pathLst>
                <a:path w="1961928" h="2182571">
                  <a:moveTo>
                    <a:pt x="1961928" y="0"/>
                  </a:moveTo>
                  <a:lnTo>
                    <a:pt x="1961928" y="0"/>
                  </a:lnTo>
                  <a:lnTo>
                    <a:pt x="1946419" y="11941"/>
                  </a:lnTo>
                  <a:lnTo>
                    <a:pt x="1930910" y="23882"/>
                  </a:lnTo>
                  <a:lnTo>
                    <a:pt x="1915401" y="35823"/>
                  </a:lnTo>
                  <a:lnTo>
                    <a:pt x="1899892" y="47765"/>
                  </a:lnTo>
                  <a:lnTo>
                    <a:pt x="1884383" y="59707"/>
                  </a:lnTo>
                  <a:lnTo>
                    <a:pt x="1868874" y="71649"/>
                  </a:lnTo>
                  <a:lnTo>
                    <a:pt x="1853365" y="83592"/>
                  </a:lnTo>
                  <a:lnTo>
                    <a:pt x="1837856" y="95534"/>
                  </a:lnTo>
                  <a:lnTo>
                    <a:pt x="1822347" y="107478"/>
                  </a:lnTo>
                  <a:lnTo>
                    <a:pt x="1806838" y="119421"/>
                  </a:lnTo>
                  <a:lnTo>
                    <a:pt x="1791329" y="131365"/>
                  </a:lnTo>
                  <a:lnTo>
                    <a:pt x="1775820" y="143309"/>
                  </a:lnTo>
                  <a:lnTo>
                    <a:pt x="1760311" y="155253"/>
                  </a:lnTo>
                  <a:lnTo>
                    <a:pt x="1744802" y="167198"/>
                  </a:lnTo>
                  <a:lnTo>
                    <a:pt x="1729293" y="179143"/>
                  </a:lnTo>
                  <a:lnTo>
                    <a:pt x="1713784" y="191089"/>
                  </a:lnTo>
                  <a:lnTo>
                    <a:pt x="1698275" y="203035"/>
                  </a:lnTo>
                  <a:lnTo>
                    <a:pt x="1682766" y="214981"/>
                  </a:lnTo>
                  <a:lnTo>
                    <a:pt x="1667257" y="226929"/>
                  </a:lnTo>
                  <a:lnTo>
                    <a:pt x="1651748" y="238877"/>
                  </a:lnTo>
                  <a:lnTo>
                    <a:pt x="1636239" y="250825"/>
                  </a:lnTo>
                  <a:lnTo>
                    <a:pt x="1620730" y="262774"/>
                  </a:lnTo>
                  <a:lnTo>
                    <a:pt x="1605221" y="274724"/>
                  </a:lnTo>
                  <a:lnTo>
                    <a:pt x="1589712" y="286675"/>
                  </a:lnTo>
                  <a:lnTo>
                    <a:pt x="1574203" y="298627"/>
                  </a:lnTo>
                  <a:lnTo>
                    <a:pt x="1558694" y="310579"/>
                  </a:lnTo>
                  <a:lnTo>
                    <a:pt x="1543185" y="322533"/>
                  </a:lnTo>
                  <a:lnTo>
                    <a:pt x="1527676" y="334488"/>
                  </a:lnTo>
                  <a:lnTo>
                    <a:pt x="1512167" y="346444"/>
                  </a:lnTo>
                  <a:lnTo>
                    <a:pt x="1496658" y="358402"/>
                  </a:lnTo>
                  <a:lnTo>
                    <a:pt x="1481149" y="370362"/>
                  </a:lnTo>
                  <a:lnTo>
                    <a:pt x="1465640" y="382323"/>
                  </a:lnTo>
                  <a:lnTo>
                    <a:pt x="1450131" y="394286"/>
                  </a:lnTo>
                  <a:lnTo>
                    <a:pt x="1434622" y="406252"/>
                  </a:lnTo>
                  <a:lnTo>
                    <a:pt x="1419113" y="418220"/>
                  </a:lnTo>
                  <a:lnTo>
                    <a:pt x="1403604" y="430191"/>
                  </a:lnTo>
                  <a:lnTo>
                    <a:pt x="1388095" y="442165"/>
                  </a:lnTo>
                  <a:lnTo>
                    <a:pt x="1372586" y="454143"/>
                  </a:lnTo>
                  <a:lnTo>
                    <a:pt x="1357077" y="466125"/>
                  </a:lnTo>
                  <a:lnTo>
                    <a:pt x="1341568" y="478112"/>
                  </a:lnTo>
                  <a:lnTo>
                    <a:pt x="1326059" y="490105"/>
                  </a:lnTo>
                  <a:lnTo>
                    <a:pt x="1310550" y="502105"/>
                  </a:lnTo>
                  <a:lnTo>
                    <a:pt x="1295041" y="514113"/>
                  </a:lnTo>
                  <a:lnTo>
                    <a:pt x="1279532" y="526143"/>
                  </a:lnTo>
                  <a:lnTo>
                    <a:pt x="1264023" y="538205"/>
                  </a:lnTo>
                  <a:lnTo>
                    <a:pt x="1248514" y="550314"/>
                  </a:lnTo>
                  <a:lnTo>
                    <a:pt x="1233005" y="562483"/>
                  </a:lnTo>
                  <a:lnTo>
                    <a:pt x="1217496" y="574725"/>
                  </a:lnTo>
                  <a:lnTo>
                    <a:pt x="1201987" y="587055"/>
                  </a:lnTo>
                  <a:lnTo>
                    <a:pt x="1186478" y="599486"/>
                  </a:lnTo>
                  <a:lnTo>
                    <a:pt x="1170969" y="612035"/>
                  </a:lnTo>
                  <a:lnTo>
                    <a:pt x="1155460" y="624716"/>
                  </a:lnTo>
                  <a:lnTo>
                    <a:pt x="1139951" y="637547"/>
                  </a:lnTo>
                  <a:lnTo>
                    <a:pt x="1124442" y="650545"/>
                  </a:lnTo>
                  <a:lnTo>
                    <a:pt x="1108933" y="663729"/>
                  </a:lnTo>
                  <a:lnTo>
                    <a:pt x="1093424" y="677121"/>
                  </a:lnTo>
                  <a:lnTo>
                    <a:pt x="1077915" y="690743"/>
                  </a:lnTo>
                  <a:lnTo>
                    <a:pt x="1062406" y="704620"/>
                  </a:lnTo>
                  <a:lnTo>
                    <a:pt x="1046897" y="718779"/>
                  </a:lnTo>
                  <a:lnTo>
                    <a:pt x="1031388" y="733248"/>
                  </a:lnTo>
                  <a:lnTo>
                    <a:pt x="1015879" y="748053"/>
                  </a:lnTo>
                  <a:lnTo>
                    <a:pt x="1000370" y="763217"/>
                  </a:lnTo>
                  <a:lnTo>
                    <a:pt x="984861" y="778755"/>
                  </a:lnTo>
                  <a:lnTo>
                    <a:pt x="969352" y="794670"/>
                  </a:lnTo>
                  <a:lnTo>
                    <a:pt x="953843" y="810953"/>
                  </a:lnTo>
                  <a:lnTo>
                    <a:pt x="938334" y="827583"/>
                  </a:lnTo>
                  <a:lnTo>
                    <a:pt x="922825" y="844533"/>
                  </a:lnTo>
                  <a:lnTo>
                    <a:pt x="907316" y="861772"/>
                  </a:lnTo>
                  <a:lnTo>
                    <a:pt x="891807" y="879275"/>
                  </a:lnTo>
                  <a:lnTo>
                    <a:pt x="876298" y="897019"/>
                  </a:lnTo>
                  <a:lnTo>
                    <a:pt x="860789" y="914987"/>
                  </a:lnTo>
                  <a:lnTo>
                    <a:pt x="845280" y="933166"/>
                  </a:lnTo>
                  <a:lnTo>
                    <a:pt x="829771" y="951550"/>
                  </a:lnTo>
                  <a:lnTo>
                    <a:pt x="814262" y="970135"/>
                  </a:lnTo>
                  <a:lnTo>
                    <a:pt x="798753" y="988923"/>
                  </a:lnTo>
                  <a:lnTo>
                    <a:pt x="783244" y="1007918"/>
                  </a:lnTo>
                  <a:lnTo>
                    <a:pt x="767735" y="1027129"/>
                  </a:lnTo>
                  <a:lnTo>
                    <a:pt x="752226" y="1046567"/>
                  </a:lnTo>
                  <a:lnTo>
                    <a:pt x="736717" y="1066246"/>
                  </a:lnTo>
                  <a:lnTo>
                    <a:pt x="721208" y="1086176"/>
                  </a:lnTo>
                  <a:lnTo>
                    <a:pt x="705699" y="1106364"/>
                  </a:lnTo>
                  <a:lnTo>
                    <a:pt x="690190" y="1126818"/>
                  </a:lnTo>
                  <a:lnTo>
                    <a:pt x="674681" y="1147546"/>
                  </a:lnTo>
                  <a:lnTo>
                    <a:pt x="659172" y="1168554"/>
                  </a:lnTo>
                  <a:lnTo>
                    <a:pt x="643663" y="1189844"/>
                  </a:lnTo>
                  <a:lnTo>
                    <a:pt x="628154" y="1211415"/>
                  </a:lnTo>
                  <a:lnTo>
                    <a:pt x="612645" y="1233261"/>
                  </a:lnTo>
                  <a:lnTo>
                    <a:pt x="597136" y="1255370"/>
                  </a:lnTo>
                  <a:lnTo>
                    <a:pt x="581627" y="1277729"/>
                  </a:lnTo>
                  <a:lnTo>
                    <a:pt x="566118" y="1300318"/>
                  </a:lnTo>
                  <a:lnTo>
                    <a:pt x="550609" y="1323113"/>
                  </a:lnTo>
                  <a:lnTo>
                    <a:pt x="535100" y="1346093"/>
                  </a:lnTo>
                  <a:lnTo>
                    <a:pt x="519591" y="1369231"/>
                  </a:lnTo>
                  <a:lnTo>
                    <a:pt x="504082" y="1392502"/>
                  </a:lnTo>
                  <a:lnTo>
                    <a:pt x="488573" y="1415883"/>
                  </a:lnTo>
                  <a:lnTo>
                    <a:pt x="473064" y="1439348"/>
                  </a:lnTo>
                  <a:lnTo>
                    <a:pt x="457555" y="1462877"/>
                  </a:lnTo>
                  <a:lnTo>
                    <a:pt x="442046" y="1486447"/>
                  </a:lnTo>
                  <a:lnTo>
                    <a:pt x="426537" y="1510041"/>
                  </a:lnTo>
                  <a:lnTo>
                    <a:pt x="411028" y="1533642"/>
                  </a:lnTo>
                  <a:lnTo>
                    <a:pt x="395519" y="1557237"/>
                  </a:lnTo>
                  <a:lnTo>
                    <a:pt x="380010" y="1580814"/>
                  </a:lnTo>
                  <a:lnTo>
                    <a:pt x="364501" y="1604366"/>
                  </a:lnTo>
                  <a:lnTo>
                    <a:pt x="348992" y="1627888"/>
                  </a:lnTo>
                  <a:lnTo>
                    <a:pt x="333483" y="1651382"/>
                  </a:lnTo>
                  <a:lnTo>
                    <a:pt x="317974" y="1674852"/>
                  </a:lnTo>
                  <a:lnTo>
                    <a:pt x="302465" y="1698306"/>
                  </a:lnTo>
                  <a:lnTo>
                    <a:pt x="286956" y="1721760"/>
                  </a:lnTo>
                  <a:lnTo>
                    <a:pt x="271447" y="1745231"/>
                  </a:lnTo>
                  <a:lnTo>
                    <a:pt x="255938" y="1768743"/>
                  </a:lnTo>
                  <a:lnTo>
                    <a:pt x="240429" y="1792323"/>
                  </a:lnTo>
                  <a:lnTo>
                    <a:pt x="224920" y="1815998"/>
                  </a:lnTo>
                  <a:lnTo>
                    <a:pt x="209411" y="1839799"/>
                  </a:lnTo>
                  <a:lnTo>
                    <a:pt x="193902" y="1863753"/>
                  </a:lnTo>
                  <a:lnTo>
                    <a:pt x="178393" y="1887889"/>
                  </a:lnTo>
                  <a:lnTo>
                    <a:pt x="162884" y="1912238"/>
                  </a:lnTo>
                  <a:lnTo>
                    <a:pt x="147375" y="1936824"/>
                  </a:lnTo>
                  <a:lnTo>
                    <a:pt x="131866" y="1961660"/>
                  </a:lnTo>
                  <a:lnTo>
                    <a:pt x="116357" y="1986751"/>
                  </a:lnTo>
                  <a:lnTo>
                    <a:pt x="100848" y="2012097"/>
                  </a:lnTo>
                  <a:lnTo>
                    <a:pt x="85339" y="2037692"/>
                  </a:lnTo>
                  <a:lnTo>
                    <a:pt x="69830" y="2063528"/>
                  </a:lnTo>
                  <a:lnTo>
                    <a:pt x="54321" y="2089594"/>
                  </a:lnTo>
                  <a:lnTo>
                    <a:pt x="38812" y="2115880"/>
                  </a:lnTo>
                  <a:lnTo>
                    <a:pt x="23303" y="2142374"/>
                  </a:lnTo>
                  <a:lnTo>
                    <a:pt x="7794" y="2169064"/>
                  </a:lnTo>
                  <a:lnTo>
                    <a:pt x="0" y="2182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368393" y="895325"/>
              <a:ext cx="2200312" cy="2667084"/>
            </a:xfrm>
            <a:custGeom>
              <a:avLst/>
              <a:pathLst>
                <a:path w="2200312" h="2667084">
                  <a:moveTo>
                    <a:pt x="0" y="2667084"/>
                  </a:moveTo>
                  <a:lnTo>
                    <a:pt x="13543" y="2658156"/>
                  </a:lnTo>
                  <a:lnTo>
                    <a:pt x="29052" y="2647834"/>
                  </a:lnTo>
                  <a:lnTo>
                    <a:pt x="44561" y="2637402"/>
                  </a:lnTo>
                  <a:lnTo>
                    <a:pt x="60070" y="2626850"/>
                  </a:lnTo>
                  <a:lnTo>
                    <a:pt x="75579" y="2616165"/>
                  </a:lnTo>
                  <a:lnTo>
                    <a:pt x="91088" y="2605336"/>
                  </a:lnTo>
                  <a:lnTo>
                    <a:pt x="106597" y="2594354"/>
                  </a:lnTo>
                  <a:lnTo>
                    <a:pt x="122106" y="2583205"/>
                  </a:lnTo>
                  <a:lnTo>
                    <a:pt x="137615" y="2571877"/>
                  </a:lnTo>
                  <a:lnTo>
                    <a:pt x="153124" y="2560360"/>
                  </a:lnTo>
                  <a:lnTo>
                    <a:pt x="168633" y="2548639"/>
                  </a:lnTo>
                  <a:lnTo>
                    <a:pt x="184142" y="2536702"/>
                  </a:lnTo>
                  <a:lnTo>
                    <a:pt x="199651" y="2524537"/>
                  </a:lnTo>
                  <a:lnTo>
                    <a:pt x="215160" y="2512130"/>
                  </a:lnTo>
                  <a:lnTo>
                    <a:pt x="230669" y="2499467"/>
                  </a:lnTo>
                  <a:lnTo>
                    <a:pt x="246178" y="2486534"/>
                  </a:lnTo>
                  <a:lnTo>
                    <a:pt x="261687" y="2473319"/>
                  </a:lnTo>
                  <a:lnTo>
                    <a:pt x="277196" y="2459809"/>
                  </a:lnTo>
                  <a:lnTo>
                    <a:pt x="292705" y="2445992"/>
                  </a:lnTo>
                  <a:lnTo>
                    <a:pt x="308214" y="2431858"/>
                  </a:lnTo>
                  <a:lnTo>
                    <a:pt x="323723" y="2417399"/>
                  </a:lnTo>
                  <a:lnTo>
                    <a:pt x="339232" y="2402612"/>
                  </a:lnTo>
                  <a:lnTo>
                    <a:pt x="354741" y="2387494"/>
                  </a:lnTo>
                  <a:lnTo>
                    <a:pt x="370250" y="2372050"/>
                  </a:lnTo>
                  <a:lnTo>
                    <a:pt x="385759" y="2356288"/>
                  </a:lnTo>
                  <a:lnTo>
                    <a:pt x="401268" y="2340220"/>
                  </a:lnTo>
                  <a:lnTo>
                    <a:pt x="416777" y="2323862"/>
                  </a:lnTo>
                  <a:lnTo>
                    <a:pt x="432286" y="2307233"/>
                  </a:lnTo>
                  <a:lnTo>
                    <a:pt x="447795" y="2290352"/>
                  </a:lnTo>
                  <a:lnTo>
                    <a:pt x="463304" y="2273241"/>
                  </a:lnTo>
                  <a:lnTo>
                    <a:pt x="478813" y="2255918"/>
                  </a:lnTo>
                  <a:lnTo>
                    <a:pt x="494322" y="2238401"/>
                  </a:lnTo>
                  <a:lnTo>
                    <a:pt x="509831" y="2220703"/>
                  </a:lnTo>
                  <a:lnTo>
                    <a:pt x="525340" y="2202834"/>
                  </a:lnTo>
                  <a:lnTo>
                    <a:pt x="540849" y="2184803"/>
                  </a:lnTo>
                  <a:lnTo>
                    <a:pt x="556358" y="2166615"/>
                  </a:lnTo>
                  <a:lnTo>
                    <a:pt x="571867" y="2148276"/>
                  </a:lnTo>
                  <a:lnTo>
                    <a:pt x="587376" y="2129788"/>
                  </a:lnTo>
                  <a:lnTo>
                    <a:pt x="602885" y="2111152"/>
                  </a:lnTo>
                  <a:lnTo>
                    <a:pt x="618394" y="2092368"/>
                  </a:lnTo>
                  <a:lnTo>
                    <a:pt x="633903" y="2073434"/>
                  </a:lnTo>
                  <a:lnTo>
                    <a:pt x="649412" y="2054348"/>
                  </a:lnTo>
                  <a:lnTo>
                    <a:pt x="664921" y="2035108"/>
                  </a:lnTo>
                  <a:lnTo>
                    <a:pt x="680430" y="2015708"/>
                  </a:lnTo>
                  <a:lnTo>
                    <a:pt x="695939" y="1996144"/>
                  </a:lnTo>
                  <a:lnTo>
                    <a:pt x="711448" y="1976411"/>
                  </a:lnTo>
                  <a:lnTo>
                    <a:pt x="726957" y="1956504"/>
                  </a:lnTo>
                  <a:lnTo>
                    <a:pt x="742466" y="1936417"/>
                  </a:lnTo>
                  <a:lnTo>
                    <a:pt x="757975" y="1916144"/>
                  </a:lnTo>
                  <a:lnTo>
                    <a:pt x="773484" y="1895682"/>
                  </a:lnTo>
                  <a:lnTo>
                    <a:pt x="788993" y="1875028"/>
                  </a:lnTo>
                  <a:lnTo>
                    <a:pt x="804502" y="1854182"/>
                  </a:lnTo>
                  <a:lnTo>
                    <a:pt x="820011" y="1833145"/>
                  </a:lnTo>
                  <a:lnTo>
                    <a:pt x="835520" y="1811921"/>
                  </a:lnTo>
                  <a:lnTo>
                    <a:pt x="851029" y="1790518"/>
                  </a:lnTo>
                  <a:lnTo>
                    <a:pt x="866538" y="1768946"/>
                  </a:lnTo>
                  <a:lnTo>
                    <a:pt x="882047" y="1747216"/>
                  </a:lnTo>
                  <a:lnTo>
                    <a:pt x="897556" y="1725341"/>
                  </a:lnTo>
                  <a:lnTo>
                    <a:pt x="913065" y="1703334"/>
                  </a:lnTo>
                  <a:lnTo>
                    <a:pt x="928574" y="1681209"/>
                  </a:lnTo>
                  <a:lnTo>
                    <a:pt x="944083" y="1658981"/>
                  </a:lnTo>
                  <a:lnTo>
                    <a:pt x="959592" y="1636660"/>
                  </a:lnTo>
                  <a:lnTo>
                    <a:pt x="975101" y="1614260"/>
                  </a:lnTo>
                  <a:lnTo>
                    <a:pt x="990610" y="1591791"/>
                  </a:lnTo>
                  <a:lnTo>
                    <a:pt x="1006119" y="1569262"/>
                  </a:lnTo>
                  <a:lnTo>
                    <a:pt x="1021628" y="1546676"/>
                  </a:lnTo>
                  <a:lnTo>
                    <a:pt x="1037137" y="1524033"/>
                  </a:lnTo>
                  <a:lnTo>
                    <a:pt x="1052646" y="1501331"/>
                  </a:lnTo>
                  <a:lnTo>
                    <a:pt x="1068155" y="1478565"/>
                  </a:lnTo>
                  <a:lnTo>
                    <a:pt x="1083664" y="1455730"/>
                  </a:lnTo>
                  <a:lnTo>
                    <a:pt x="1099173" y="1432815"/>
                  </a:lnTo>
                  <a:lnTo>
                    <a:pt x="1114682" y="1409809"/>
                  </a:lnTo>
                  <a:lnTo>
                    <a:pt x="1130191" y="1386696"/>
                  </a:lnTo>
                  <a:lnTo>
                    <a:pt x="1145700" y="1363459"/>
                  </a:lnTo>
                  <a:lnTo>
                    <a:pt x="1161209" y="1340076"/>
                  </a:lnTo>
                  <a:lnTo>
                    <a:pt x="1176718" y="1316528"/>
                  </a:lnTo>
                  <a:lnTo>
                    <a:pt x="1192227" y="1292798"/>
                  </a:lnTo>
                  <a:lnTo>
                    <a:pt x="1207736" y="1268872"/>
                  </a:lnTo>
                  <a:lnTo>
                    <a:pt x="1223245" y="1244743"/>
                  </a:lnTo>
                  <a:lnTo>
                    <a:pt x="1238754" y="1220414"/>
                  </a:lnTo>
                  <a:lnTo>
                    <a:pt x="1254263" y="1195890"/>
                  </a:lnTo>
                  <a:lnTo>
                    <a:pt x="1269772" y="1171183"/>
                  </a:lnTo>
                  <a:lnTo>
                    <a:pt x="1285281" y="1146308"/>
                  </a:lnTo>
                  <a:lnTo>
                    <a:pt x="1300790" y="1121277"/>
                  </a:lnTo>
                  <a:lnTo>
                    <a:pt x="1316299" y="1096106"/>
                  </a:lnTo>
                  <a:lnTo>
                    <a:pt x="1331808" y="1070807"/>
                  </a:lnTo>
                  <a:lnTo>
                    <a:pt x="1347317" y="1045393"/>
                  </a:lnTo>
                  <a:lnTo>
                    <a:pt x="1362826" y="1019874"/>
                  </a:lnTo>
                  <a:lnTo>
                    <a:pt x="1378335" y="994261"/>
                  </a:lnTo>
                  <a:lnTo>
                    <a:pt x="1393844" y="968562"/>
                  </a:lnTo>
                  <a:lnTo>
                    <a:pt x="1409353" y="942788"/>
                  </a:lnTo>
                  <a:lnTo>
                    <a:pt x="1424862" y="916946"/>
                  </a:lnTo>
                  <a:lnTo>
                    <a:pt x="1440371" y="891044"/>
                  </a:lnTo>
                  <a:lnTo>
                    <a:pt x="1455880" y="865089"/>
                  </a:lnTo>
                  <a:lnTo>
                    <a:pt x="1471389" y="839089"/>
                  </a:lnTo>
                  <a:lnTo>
                    <a:pt x="1486898" y="813050"/>
                  </a:lnTo>
                  <a:lnTo>
                    <a:pt x="1502407" y="786979"/>
                  </a:lnTo>
                  <a:lnTo>
                    <a:pt x="1517916" y="760883"/>
                  </a:lnTo>
                  <a:lnTo>
                    <a:pt x="1533425" y="734768"/>
                  </a:lnTo>
                  <a:lnTo>
                    <a:pt x="1548934" y="708640"/>
                  </a:lnTo>
                  <a:lnTo>
                    <a:pt x="1564443" y="682506"/>
                  </a:lnTo>
                  <a:lnTo>
                    <a:pt x="1579952" y="656365"/>
                  </a:lnTo>
                  <a:lnTo>
                    <a:pt x="1595461" y="630219"/>
                  </a:lnTo>
                  <a:lnTo>
                    <a:pt x="1610970" y="604070"/>
                  </a:lnTo>
                  <a:lnTo>
                    <a:pt x="1626479" y="577916"/>
                  </a:lnTo>
                  <a:lnTo>
                    <a:pt x="1641988" y="551758"/>
                  </a:lnTo>
                  <a:lnTo>
                    <a:pt x="1657497" y="525598"/>
                  </a:lnTo>
                  <a:lnTo>
                    <a:pt x="1673006" y="499435"/>
                  </a:lnTo>
                  <a:lnTo>
                    <a:pt x="1688515" y="473269"/>
                  </a:lnTo>
                  <a:lnTo>
                    <a:pt x="1704024" y="447101"/>
                  </a:lnTo>
                  <a:lnTo>
                    <a:pt x="1719533" y="420931"/>
                  </a:lnTo>
                  <a:lnTo>
                    <a:pt x="1735042" y="394760"/>
                  </a:lnTo>
                  <a:lnTo>
                    <a:pt x="1750551" y="368586"/>
                  </a:lnTo>
                  <a:lnTo>
                    <a:pt x="1766060" y="342411"/>
                  </a:lnTo>
                  <a:lnTo>
                    <a:pt x="1781569" y="316235"/>
                  </a:lnTo>
                  <a:lnTo>
                    <a:pt x="1797078" y="290058"/>
                  </a:lnTo>
                  <a:lnTo>
                    <a:pt x="1812587" y="263879"/>
                  </a:lnTo>
                  <a:lnTo>
                    <a:pt x="1828096" y="237699"/>
                  </a:lnTo>
                  <a:lnTo>
                    <a:pt x="1843605" y="211519"/>
                  </a:lnTo>
                  <a:lnTo>
                    <a:pt x="1859114" y="185337"/>
                  </a:lnTo>
                  <a:lnTo>
                    <a:pt x="1874623" y="159155"/>
                  </a:lnTo>
                  <a:lnTo>
                    <a:pt x="1890132" y="132972"/>
                  </a:lnTo>
                  <a:lnTo>
                    <a:pt x="1905641" y="106788"/>
                  </a:lnTo>
                  <a:lnTo>
                    <a:pt x="1921150" y="80603"/>
                  </a:lnTo>
                  <a:lnTo>
                    <a:pt x="1936659" y="54418"/>
                  </a:lnTo>
                  <a:lnTo>
                    <a:pt x="1952168" y="28232"/>
                  </a:lnTo>
                  <a:lnTo>
                    <a:pt x="1967677" y="2046"/>
                  </a:lnTo>
                  <a:lnTo>
                    <a:pt x="1983186" y="0"/>
                  </a:lnTo>
                  <a:lnTo>
                    <a:pt x="1998695" y="0"/>
                  </a:lnTo>
                  <a:lnTo>
                    <a:pt x="2014204" y="0"/>
                  </a:lnTo>
                  <a:lnTo>
                    <a:pt x="2029713" y="0"/>
                  </a:lnTo>
                  <a:lnTo>
                    <a:pt x="2045222" y="0"/>
                  </a:lnTo>
                  <a:lnTo>
                    <a:pt x="2060731" y="0"/>
                  </a:lnTo>
                  <a:lnTo>
                    <a:pt x="2076240" y="0"/>
                  </a:lnTo>
                  <a:lnTo>
                    <a:pt x="2091749" y="0"/>
                  </a:lnTo>
                  <a:lnTo>
                    <a:pt x="2107258" y="0"/>
                  </a:lnTo>
                  <a:lnTo>
                    <a:pt x="2122767" y="0"/>
                  </a:lnTo>
                  <a:lnTo>
                    <a:pt x="2138276" y="0"/>
                  </a:lnTo>
                  <a:lnTo>
                    <a:pt x="2153785" y="0"/>
                  </a:lnTo>
                  <a:lnTo>
                    <a:pt x="2169294" y="0"/>
                  </a:lnTo>
                  <a:lnTo>
                    <a:pt x="2184803" y="0"/>
                  </a:lnTo>
                  <a:lnTo>
                    <a:pt x="2200312" y="0"/>
                  </a:lnTo>
                  <a:lnTo>
                    <a:pt x="2184803" y="0"/>
                  </a:lnTo>
                  <a:lnTo>
                    <a:pt x="2169294" y="0"/>
                  </a:lnTo>
                  <a:lnTo>
                    <a:pt x="2153785" y="0"/>
                  </a:lnTo>
                  <a:lnTo>
                    <a:pt x="2138276" y="0"/>
                  </a:lnTo>
                  <a:lnTo>
                    <a:pt x="2122767" y="0"/>
                  </a:lnTo>
                  <a:lnTo>
                    <a:pt x="2107258" y="0"/>
                  </a:lnTo>
                  <a:lnTo>
                    <a:pt x="2091749" y="0"/>
                  </a:lnTo>
                  <a:lnTo>
                    <a:pt x="2076240" y="7535"/>
                  </a:lnTo>
                  <a:lnTo>
                    <a:pt x="2060731" y="30283"/>
                  </a:lnTo>
                  <a:lnTo>
                    <a:pt x="2045222" y="53031"/>
                  </a:lnTo>
                  <a:lnTo>
                    <a:pt x="2029713" y="75779"/>
                  </a:lnTo>
                  <a:lnTo>
                    <a:pt x="2014204" y="98527"/>
                  </a:lnTo>
                  <a:lnTo>
                    <a:pt x="1998695" y="121276"/>
                  </a:lnTo>
                  <a:lnTo>
                    <a:pt x="1983186" y="144025"/>
                  </a:lnTo>
                  <a:lnTo>
                    <a:pt x="1967677" y="166775"/>
                  </a:lnTo>
                  <a:lnTo>
                    <a:pt x="1952168" y="189525"/>
                  </a:lnTo>
                  <a:lnTo>
                    <a:pt x="1936659" y="212275"/>
                  </a:lnTo>
                  <a:lnTo>
                    <a:pt x="1921150" y="235026"/>
                  </a:lnTo>
                  <a:lnTo>
                    <a:pt x="1905641" y="257777"/>
                  </a:lnTo>
                  <a:lnTo>
                    <a:pt x="1890132" y="280529"/>
                  </a:lnTo>
                  <a:lnTo>
                    <a:pt x="1874623" y="303281"/>
                  </a:lnTo>
                  <a:lnTo>
                    <a:pt x="1859114" y="326034"/>
                  </a:lnTo>
                  <a:lnTo>
                    <a:pt x="1843605" y="348787"/>
                  </a:lnTo>
                  <a:lnTo>
                    <a:pt x="1828096" y="371542"/>
                  </a:lnTo>
                  <a:lnTo>
                    <a:pt x="1812587" y="394296"/>
                  </a:lnTo>
                  <a:lnTo>
                    <a:pt x="1797078" y="417052"/>
                  </a:lnTo>
                  <a:lnTo>
                    <a:pt x="1781569" y="439808"/>
                  </a:lnTo>
                  <a:lnTo>
                    <a:pt x="1766060" y="462565"/>
                  </a:lnTo>
                  <a:lnTo>
                    <a:pt x="1750551" y="485323"/>
                  </a:lnTo>
                  <a:lnTo>
                    <a:pt x="1735042" y="508082"/>
                  </a:lnTo>
                  <a:lnTo>
                    <a:pt x="1719533" y="530843"/>
                  </a:lnTo>
                  <a:lnTo>
                    <a:pt x="1704024" y="553604"/>
                  </a:lnTo>
                  <a:lnTo>
                    <a:pt x="1688515" y="576366"/>
                  </a:lnTo>
                  <a:lnTo>
                    <a:pt x="1673006" y="599130"/>
                  </a:lnTo>
                  <a:lnTo>
                    <a:pt x="1657497" y="621896"/>
                  </a:lnTo>
                  <a:lnTo>
                    <a:pt x="1641988" y="644663"/>
                  </a:lnTo>
                  <a:lnTo>
                    <a:pt x="1626479" y="667432"/>
                  </a:lnTo>
                  <a:lnTo>
                    <a:pt x="1610970" y="690204"/>
                  </a:lnTo>
                  <a:lnTo>
                    <a:pt x="1595461" y="712978"/>
                  </a:lnTo>
                  <a:lnTo>
                    <a:pt x="1579952" y="735754"/>
                  </a:lnTo>
                  <a:lnTo>
                    <a:pt x="1564443" y="758534"/>
                  </a:lnTo>
                  <a:lnTo>
                    <a:pt x="1548934" y="781317"/>
                  </a:lnTo>
                  <a:lnTo>
                    <a:pt x="1533425" y="804104"/>
                  </a:lnTo>
                  <a:lnTo>
                    <a:pt x="1517916" y="826896"/>
                  </a:lnTo>
                  <a:lnTo>
                    <a:pt x="1502407" y="849692"/>
                  </a:lnTo>
                  <a:lnTo>
                    <a:pt x="1486898" y="872492"/>
                  </a:lnTo>
                  <a:lnTo>
                    <a:pt x="1471389" y="895298"/>
                  </a:lnTo>
                  <a:lnTo>
                    <a:pt x="1455880" y="918109"/>
                  </a:lnTo>
                  <a:lnTo>
                    <a:pt x="1440371" y="940926"/>
                  </a:lnTo>
                  <a:lnTo>
                    <a:pt x="1424862" y="963751"/>
                  </a:lnTo>
                  <a:lnTo>
                    <a:pt x="1409353" y="986584"/>
                  </a:lnTo>
                  <a:lnTo>
                    <a:pt x="1393844" y="1009427"/>
                  </a:lnTo>
                  <a:lnTo>
                    <a:pt x="1378335" y="1032283"/>
                  </a:lnTo>
                  <a:lnTo>
                    <a:pt x="1362826" y="1055153"/>
                  </a:lnTo>
                  <a:lnTo>
                    <a:pt x="1347317" y="1078042"/>
                  </a:lnTo>
                  <a:lnTo>
                    <a:pt x="1331808" y="1100953"/>
                  </a:lnTo>
                  <a:lnTo>
                    <a:pt x="1316299" y="1123893"/>
                  </a:lnTo>
                  <a:lnTo>
                    <a:pt x="1300790" y="1146866"/>
                  </a:lnTo>
                  <a:lnTo>
                    <a:pt x="1285281" y="1169881"/>
                  </a:lnTo>
                  <a:lnTo>
                    <a:pt x="1269772" y="1192946"/>
                  </a:lnTo>
                  <a:lnTo>
                    <a:pt x="1254263" y="1216070"/>
                  </a:lnTo>
                  <a:lnTo>
                    <a:pt x="1238754" y="1239261"/>
                  </a:lnTo>
                  <a:lnTo>
                    <a:pt x="1223245" y="1262525"/>
                  </a:lnTo>
                  <a:lnTo>
                    <a:pt x="1207736" y="1285864"/>
                  </a:lnTo>
                  <a:lnTo>
                    <a:pt x="1192227" y="1309275"/>
                  </a:lnTo>
                  <a:lnTo>
                    <a:pt x="1176718" y="1332745"/>
                  </a:lnTo>
                  <a:lnTo>
                    <a:pt x="1161209" y="1356256"/>
                  </a:lnTo>
                  <a:lnTo>
                    <a:pt x="1145700" y="1379787"/>
                  </a:lnTo>
                  <a:lnTo>
                    <a:pt x="1130191" y="1403311"/>
                  </a:lnTo>
                  <a:lnTo>
                    <a:pt x="1114682" y="1426803"/>
                  </a:lnTo>
                  <a:lnTo>
                    <a:pt x="1099173" y="1450241"/>
                  </a:lnTo>
                  <a:lnTo>
                    <a:pt x="1083664" y="1473603"/>
                  </a:lnTo>
                  <a:lnTo>
                    <a:pt x="1068155" y="1496872"/>
                  </a:lnTo>
                  <a:lnTo>
                    <a:pt x="1052646" y="1520034"/>
                  </a:lnTo>
                  <a:lnTo>
                    <a:pt x="1037137" y="1543075"/>
                  </a:lnTo>
                  <a:lnTo>
                    <a:pt x="1021628" y="1565986"/>
                  </a:lnTo>
                  <a:lnTo>
                    <a:pt x="1006119" y="1588759"/>
                  </a:lnTo>
                  <a:lnTo>
                    <a:pt x="990610" y="1611388"/>
                  </a:lnTo>
                  <a:lnTo>
                    <a:pt x="975101" y="1633872"/>
                  </a:lnTo>
                  <a:lnTo>
                    <a:pt x="959592" y="1656212"/>
                  </a:lnTo>
                  <a:lnTo>
                    <a:pt x="944083" y="1678415"/>
                  </a:lnTo>
                  <a:lnTo>
                    <a:pt x="928574" y="1700488"/>
                  </a:lnTo>
                  <a:lnTo>
                    <a:pt x="913065" y="1722438"/>
                  </a:lnTo>
                  <a:lnTo>
                    <a:pt x="897556" y="1744273"/>
                  </a:lnTo>
                  <a:lnTo>
                    <a:pt x="882047" y="1766002"/>
                  </a:lnTo>
                  <a:lnTo>
                    <a:pt x="866538" y="1787634"/>
                  </a:lnTo>
                  <a:lnTo>
                    <a:pt x="851029" y="1809176"/>
                  </a:lnTo>
                  <a:lnTo>
                    <a:pt x="835520" y="1830635"/>
                  </a:lnTo>
                  <a:lnTo>
                    <a:pt x="820011" y="1852014"/>
                  </a:lnTo>
                  <a:lnTo>
                    <a:pt x="804502" y="1873317"/>
                  </a:lnTo>
                  <a:lnTo>
                    <a:pt x="788993" y="1894542"/>
                  </a:lnTo>
                  <a:lnTo>
                    <a:pt x="773484" y="1915686"/>
                  </a:lnTo>
                  <a:lnTo>
                    <a:pt x="757975" y="1936744"/>
                  </a:lnTo>
                  <a:lnTo>
                    <a:pt x="742466" y="1957707"/>
                  </a:lnTo>
                  <a:lnTo>
                    <a:pt x="726957" y="1978566"/>
                  </a:lnTo>
                  <a:lnTo>
                    <a:pt x="711448" y="1999311"/>
                  </a:lnTo>
                  <a:lnTo>
                    <a:pt x="695939" y="2019933"/>
                  </a:lnTo>
                  <a:lnTo>
                    <a:pt x="680430" y="2040419"/>
                  </a:lnTo>
                  <a:lnTo>
                    <a:pt x="664921" y="2060760"/>
                  </a:lnTo>
                  <a:lnTo>
                    <a:pt x="649412" y="2080947"/>
                  </a:lnTo>
                  <a:lnTo>
                    <a:pt x="633903" y="2100969"/>
                  </a:lnTo>
                  <a:lnTo>
                    <a:pt x="618394" y="2120820"/>
                  </a:lnTo>
                  <a:lnTo>
                    <a:pt x="602885" y="2140491"/>
                  </a:lnTo>
                  <a:lnTo>
                    <a:pt x="587376" y="2159976"/>
                  </a:lnTo>
                  <a:lnTo>
                    <a:pt x="571867" y="2179270"/>
                  </a:lnTo>
                  <a:lnTo>
                    <a:pt x="556358" y="2198370"/>
                  </a:lnTo>
                  <a:lnTo>
                    <a:pt x="540849" y="2217272"/>
                  </a:lnTo>
                  <a:lnTo>
                    <a:pt x="525340" y="2235977"/>
                  </a:lnTo>
                  <a:lnTo>
                    <a:pt x="509831" y="2254485"/>
                  </a:lnTo>
                  <a:lnTo>
                    <a:pt x="494322" y="2272800"/>
                  </a:lnTo>
                  <a:lnTo>
                    <a:pt x="478813" y="2290928"/>
                  </a:lnTo>
                  <a:lnTo>
                    <a:pt x="463304" y="2308877"/>
                  </a:lnTo>
                  <a:lnTo>
                    <a:pt x="447795" y="2326659"/>
                  </a:lnTo>
                  <a:lnTo>
                    <a:pt x="432286" y="2344287"/>
                  </a:lnTo>
                  <a:lnTo>
                    <a:pt x="416777" y="2361782"/>
                  </a:lnTo>
                  <a:lnTo>
                    <a:pt x="401268" y="2379171"/>
                  </a:lnTo>
                  <a:lnTo>
                    <a:pt x="385759" y="2396483"/>
                  </a:lnTo>
                  <a:lnTo>
                    <a:pt x="370250" y="2413744"/>
                  </a:lnTo>
                  <a:lnTo>
                    <a:pt x="354741" y="2430978"/>
                  </a:lnTo>
                  <a:lnTo>
                    <a:pt x="339232" y="2448204"/>
                  </a:lnTo>
                  <a:lnTo>
                    <a:pt x="323723" y="2465437"/>
                  </a:lnTo>
                  <a:lnTo>
                    <a:pt x="308214" y="2482685"/>
                  </a:lnTo>
                  <a:lnTo>
                    <a:pt x="292705" y="2499956"/>
                  </a:lnTo>
                  <a:lnTo>
                    <a:pt x="277196" y="2517253"/>
                  </a:lnTo>
                  <a:lnTo>
                    <a:pt x="261687" y="2534576"/>
                  </a:lnTo>
                  <a:lnTo>
                    <a:pt x="246178" y="2551925"/>
                  </a:lnTo>
                  <a:lnTo>
                    <a:pt x="230669" y="2569298"/>
                  </a:lnTo>
                  <a:lnTo>
                    <a:pt x="215160" y="2586691"/>
                  </a:lnTo>
                  <a:lnTo>
                    <a:pt x="199651" y="2604103"/>
                  </a:lnTo>
                  <a:lnTo>
                    <a:pt x="184142" y="2621530"/>
                  </a:lnTo>
                  <a:lnTo>
                    <a:pt x="168633" y="2638970"/>
                  </a:lnTo>
                  <a:lnTo>
                    <a:pt x="153124" y="2656421"/>
                  </a:lnTo>
                  <a:lnTo>
                    <a:pt x="143653" y="2667084"/>
                  </a:lnTo>
                  <a:close/>
                </a:path>
              </a:pathLst>
            </a:custGeom>
            <a:solidFill>
              <a:srgbClr val="8D8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68393" y="895325"/>
              <a:ext cx="2200312" cy="2667084"/>
            </a:xfrm>
            <a:custGeom>
              <a:avLst/>
              <a:pathLst>
                <a:path w="2200312" h="2667084">
                  <a:moveTo>
                    <a:pt x="0" y="2667084"/>
                  </a:moveTo>
                  <a:lnTo>
                    <a:pt x="13543" y="2658156"/>
                  </a:lnTo>
                  <a:lnTo>
                    <a:pt x="29052" y="2647834"/>
                  </a:lnTo>
                  <a:lnTo>
                    <a:pt x="44561" y="2637402"/>
                  </a:lnTo>
                  <a:lnTo>
                    <a:pt x="60070" y="2626850"/>
                  </a:lnTo>
                  <a:lnTo>
                    <a:pt x="75579" y="2616165"/>
                  </a:lnTo>
                  <a:lnTo>
                    <a:pt x="91088" y="2605336"/>
                  </a:lnTo>
                  <a:lnTo>
                    <a:pt x="106597" y="2594354"/>
                  </a:lnTo>
                  <a:lnTo>
                    <a:pt x="122106" y="2583205"/>
                  </a:lnTo>
                  <a:lnTo>
                    <a:pt x="137615" y="2571877"/>
                  </a:lnTo>
                  <a:lnTo>
                    <a:pt x="153124" y="2560360"/>
                  </a:lnTo>
                  <a:lnTo>
                    <a:pt x="168633" y="2548639"/>
                  </a:lnTo>
                  <a:lnTo>
                    <a:pt x="184142" y="2536702"/>
                  </a:lnTo>
                  <a:lnTo>
                    <a:pt x="199651" y="2524537"/>
                  </a:lnTo>
                  <a:lnTo>
                    <a:pt x="215160" y="2512130"/>
                  </a:lnTo>
                  <a:lnTo>
                    <a:pt x="230669" y="2499467"/>
                  </a:lnTo>
                  <a:lnTo>
                    <a:pt x="246178" y="2486534"/>
                  </a:lnTo>
                  <a:lnTo>
                    <a:pt x="261687" y="2473319"/>
                  </a:lnTo>
                  <a:lnTo>
                    <a:pt x="277196" y="2459809"/>
                  </a:lnTo>
                  <a:lnTo>
                    <a:pt x="292705" y="2445992"/>
                  </a:lnTo>
                  <a:lnTo>
                    <a:pt x="308214" y="2431858"/>
                  </a:lnTo>
                  <a:lnTo>
                    <a:pt x="323723" y="2417399"/>
                  </a:lnTo>
                  <a:lnTo>
                    <a:pt x="339232" y="2402612"/>
                  </a:lnTo>
                  <a:lnTo>
                    <a:pt x="354741" y="2387494"/>
                  </a:lnTo>
                  <a:lnTo>
                    <a:pt x="370250" y="2372050"/>
                  </a:lnTo>
                  <a:lnTo>
                    <a:pt x="385759" y="2356288"/>
                  </a:lnTo>
                  <a:lnTo>
                    <a:pt x="401268" y="2340220"/>
                  </a:lnTo>
                  <a:lnTo>
                    <a:pt x="416777" y="2323862"/>
                  </a:lnTo>
                  <a:lnTo>
                    <a:pt x="432286" y="2307233"/>
                  </a:lnTo>
                  <a:lnTo>
                    <a:pt x="447795" y="2290352"/>
                  </a:lnTo>
                  <a:lnTo>
                    <a:pt x="463304" y="2273241"/>
                  </a:lnTo>
                  <a:lnTo>
                    <a:pt x="478813" y="2255918"/>
                  </a:lnTo>
                  <a:lnTo>
                    <a:pt x="494322" y="2238401"/>
                  </a:lnTo>
                  <a:lnTo>
                    <a:pt x="509831" y="2220703"/>
                  </a:lnTo>
                  <a:lnTo>
                    <a:pt x="525340" y="2202834"/>
                  </a:lnTo>
                  <a:lnTo>
                    <a:pt x="540849" y="2184803"/>
                  </a:lnTo>
                  <a:lnTo>
                    <a:pt x="556358" y="2166615"/>
                  </a:lnTo>
                  <a:lnTo>
                    <a:pt x="571867" y="2148276"/>
                  </a:lnTo>
                  <a:lnTo>
                    <a:pt x="587376" y="2129788"/>
                  </a:lnTo>
                  <a:lnTo>
                    <a:pt x="602885" y="2111152"/>
                  </a:lnTo>
                  <a:lnTo>
                    <a:pt x="618394" y="2092368"/>
                  </a:lnTo>
                  <a:lnTo>
                    <a:pt x="633903" y="2073434"/>
                  </a:lnTo>
                  <a:lnTo>
                    <a:pt x="649412" y="2054348"/>
                  </a:lnTo>
                  <a:lnTo>
                    <a:pt x="664921" y="2035108"/>
                  </a:lnTo>
                  <a:lnTo>
                    <a:pt x="680430" y="2015708"/>
                  </a:lnTo>
                  <a:lnTo>
                    <a:pt x="695939" y="1996144"/>
                  </a:lnTo>
                  <a:lnTo>
                    <a:pt x="711448" y="1976411"/>
                  </a:lnTo>
                  <a:lnTo>
                    <a:pt x="726957" y="1956504"/>
                  </a:lnTo>
                  <a:lnTo>
                    <a:pt x="742466" y="1936417"/>
                  </a:lnTo>
                  <a:lnTo>
                    <a:pt x="757975" y="1916144"/>
                  </a:lnTo>
                  <a:lnTo>
                    <a:pt x="773484" y="1895682"/>
                  </a:lnTo>
                  <a:lnTo>
                    <a:pt x="788993" y="1875028"/>
                  </a:lnTo>
                  <a:lnTo>
                    <a:pt x="804502" y="1854182"/>
                  </a:lnTo>
                  <a:lnTo>
                    <a:pt x="820011" y="1833145"/>
                  </a:lnTo>
                  <a:lnTo>
                    <a:pt x="835520" y="1811921"/>
                  </a:lnTo>
                  <a:lnTo>
                    <a:pt x="851029" y="1790518"/>
                  </a:lnTo>
                  <a:lnTo>
                    <a:pt x="866538" y="1768946"/>
                  </a:lnTo>
                  <a:lnTo>
                    <a:pt x="882047" y="1747216"/>
                  </a:lnTo>
                  <a:lnTo>
                    <a:pt x="897556" y="1725341"/>
                  </a:lnTo>
                  <a:lnTo>
                    <a:pt x="913065" y="1703334"/>
                  </a:lnTo>
                  <a:lnTo>
                    <a:pt x="928574" y="1681209"/>
                  </a:lnTo>
                  <a:lnTo>
                    <a:pt x="944083" y="1658981"/>
                  </a:lnTo>
                  <a:lnTo>
                    <a:pt x="959592" y="1636660"/>
                  </a:lnTo>
                  <a:lnTo>
                    <a:pt x="975101" y="1614260"/>
                  </a:lnTo>
                  <a:lnTo>
                    <a:pt x="990610" y="1591791"/>
                  </a:lnTo>
                  <a:lnTo>
                    <a:pt x="1006119" y="1569262"/>
                  </a:lnTo>
                  <a:lnTo>
                    <a:pt x="1021628" y="1546676"/>
                  </a:lnTo>
                  <a:lnTo>
                    <a:pt x="1037137" y="1524033"/>
                  </a:lnTo>
                  <a:lnTo>
                    <a:pt x="1052646" y="1501331"/>
                  </a:lnTo>
                  <a:lnTo>
                    <a:pt x="1068155" y="1478565"/>
                  </a:lnTo>
                  <a:lnTo>
                    <a:pt x="1083664" y="1455730"/>
                  </a:lnTo>
                  <a:lnTo>
                    <a:pt x="1099173" y="1432815"/>
                  </a:lnTo>
                  <a:lnTo>
                    <a:pt x="1114682" y="1409809"/>
                  </a:lnTo>
                  <a:lnTo>
                    <a:pt x="1130191" y="1386696"/>
                  </a:lnTo>
                  <a:lnTo>
                    <a:pt x="1145700" y="1363459"/>
                  </a:lnTo>
                  <a:lnTo>
                    <a:pt x="1161209" y="1340076"/>
                  </a:lnTo>
                  <a:lnTo>
                    <a:pt x="1176718" y="1316528"/>
                  </a:lnTo>
                  <a:lnTo>
                    <a:pt x="1192227" y="1292798"/>
                  </a:lnTo>
                  <a:lnTo>
                    <a:pt x="1207736" y="1268872"/>
                  </a:lnTo>
                  <a:lnTo>
                    <a:pt x="1223245" y="1244743"/>
                  </a:lnTo>
                  <a:lnTo>
                    <a:pt x="1238754" y="1220414"/>
                  </a:lnTo>
                  <a:lnTo>
                    <a:pt x="1254263" y="1195890"/>
                  </a:lnTo>
                  <a:lnTo>
                    <a:pt x="1269772" y="1171183"/>
                  </a:lnTo>
                  <a:lnTo>
                    <a:pt x="1285281" y="1146308"/>
                  </a:lnTo>
                  <a:lnTo>
                    <a:pt x="1300790" y="1121277"/>
                  </a:lnTo>
                  <a:lnTo>
                    <a:pt x="1316299" y="1096106"/>
                  </a:lnTo>
                  <a:lnTo>
                    <a:pt x="1331808" y="1070807"/>
                  </a:lnTo>
                  <a:lnTo>
                    <a:pt x="1347317" y="1045393"/>
                  </a:lnTo>
                  <a:lnTo>
                    <a:pt x="1362826" y="1019874"/>
                  </a:lnTo>
                  <a:lnTo>
                    <a:pt x="1378335" y="994261"/>
                  </a:lnTo>
                  <a:lnTo>
                    <a:pt x="1393844" y="968562"/>
                  </a:lnTo>
                  <a:lnTo>
                    <a:pt x="1409353" y="942788"/>
                  </a:lnTo>
                  <a:lnTo>
                    <a:pt x="1424862" y="916946"/>
                  </a:lnTo>
                  <a:lnTo>
                    <a:pt x="1440371" y="891044"/>
                  </a:lnTo>
                  <a:lnTo>
                    <a:pt x="1455880" y="865089"/>
                  </a:lnTo>
                  <a:lnTo>
                    <a:pt x="1471389" y="839089"/>
                  </a:lnTo>
                  <a:lnTo>
                    <a:pt x="1486898" y="813050"/>
                  </a:lnTo>
                  <a:lnTo>
                    <a:pt x="1502407" y="786979"/>
                  </a:lnTo>
                  <a:lnTo>
                    <a:pt x="1517916" y="760883"/>
                  </a:lnTo>
                  <a:lnTo>
                    <a:pt x="1533425" y="734768"/>
                  </a:lnTo>
                  <a:lnTo>
                    <a:pt x="1548934" y="708640"/>
                  </a:lnTo>
                  <a:lnTo>
                    <a:pt x="1564443" y="682506"/>
                  </a:lnTo>
                  <a:lnTo>
                    <a:pt x="1579952" y="656365"/>
                  </a:lnTo>
                  <a:lnTo>
                    <a:pt x="1595461" y="630219"/>
                  </a:lnTo>
                  <a:lnTo>
                    <a:pt x="1610970" y="604070"/>
                  </a:lnTo>
                  <a:lnTo>
                    <a:pt x="1626479" y="577916"/>
                  </a:lnTo>
                  <a:lnTo>
                    <a:pt x="1641988" y="551758"/>
                  </a:lnTo>
                  <a:lnTo>
                    <a:pt x="1657497" y="525598"/>
                  </a:lnTo>
                  <a:lnTo>
                    <a:pt x="1673006" y="499435"/>
                  </a:lnTo>
                  <a:lnTo>
                    <a:pt x="1688515" y="473269"/>
                  </a:lnTo>
                  <a:lnTo>
                    <a:pt x="1704024" y="447101"/>
                  </a:lnTo>
                  <a:lnTo>
                    <a:pt x="1719533" y="420931"/>
                  </a:lnTo>
                  <a:lnTo>
                    <a:pt x="1735042" y="394760"/>
                  </a:lnTo>
                  <a:lnTo>
                    <a:pt x="1750551" y="368586"/>
                  </a:lnTo>
                  <a:lnTo>
                    <a:pt x="1766060" y="342411"/>
                  </a:lnTo>
                  <a:lnTo>
                    <a:pt x="1781569" y="316235"/>
                  </a:lnTo>
                  <a:lnTo>
                    <a:pt x="1797078" y="290058"/>
                  </a:lnTo>
                  <a:lnTo>
                    <a:pt x="1812587" y="263879"/>
                  </a:lnTo>
                  <a:lnTo>
                    <a:pt x="1828096" y="237699"/>
                  </a:lnTo>
                  <a:lnTo>
                    <a:pt x="1843605" y="211519"/>
                  </a:lnTo>
                  <a:lnTo>
                    <a:pt x="1859114" y="185337"/>
                  </a:lnTo>
                  <a:lnTo>
                    <a:pt x="1874623" y="159155"/>
                  </a:lnTo>
                  <a:lnTo>
                    <a:pt x="1890132" y="132972"/>
                  </a:lnTo>
                  <a:lnTo>
                    <a:pt x="1905641" y="106788"/>
                  </a:lnTo>
                  <a:lnTo>
                    <a:pt x="1921150" y="80603"/>
                  </a:lnTo>
                  <a:lnTo>
                    <a:pt x="1936659" y="54418"/>
                  </a:lnTo>
                  <a:lnTo>
                    <a:pt x="1952168" y="28232"/>
                  </a:lnTo>
                  <a:lnTo>
                    <a:pt x="1967677" y="2046"/>
                  </a:lnTo>
                  <a:lnTo>
                    <a:pt x="1983186" y="0"/>
                  </a:lnTo>
                  <a:lnTo>
                    <a:pt x="1998695" y="0"/>
                  </a:lnTo>
                  <a:lnTo>
                    <a:pt x="2014204" y="0"/>
                  </a:lnTo>
                  <a:lnTo>
                    <a:pt x="2029713" y="0"/>
                  </a:lnTo>
                  <a:lnTo>
                    <a:pt x="2045222" y="0"/>
                  </a:lnTo>
                  <a:lnTo>
                    <a:pt x="2060731" y="0"/>
                  </a:lnTo>
                  <a:lnTo>
                    <a:pt x="2076240" y="0"/>
                  </a:lnTo>
                  <a:lnTo>
                    <a:pt x="2091749" y="0"/>
                  </a:lnTo>
                  <a:lnTo>
                    <a:pt x="2107258" y="0"/>
                  </a:lnTo>
                  <a:lnTo>
                    <a:pt x="2122767" y="0"/>
                  </a:lnTo>
                  <a:lnTo>
                    <a:pt x="2138276" y="0"/>
                  </a:lnTo>
                  <a:lnTo>
                    <a:pt x="2153785" y="0"/>
                  </a:lnTo>
                  <a:lnTo>
                    <a:pt x="2169294" y="0"/>
                  </a:lnTo>
                  <a:lnTo>
                    <a:pt x="2184803" y="0"/>
                  </a:lnTo>
                  <a:lnTo>
                    <a:pt x="2200312" y="0"/>
                  </a:lnTo>
                  <a:lnTo>
                    <a:pt x="22003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12046" y="895325"/>
              <a:ext cx="2056659" cy="2667084"/>
            </a:xfrm>
            <a:custGeom>
              <a:avLst/>
              <a:pathLst>
                <a:path w="2056659" h="2667084">
                  <a:moveTo>
                    <a:pt x="2056659" y="0"/>
                  </a:moveTo>
                  <a:lnTo>
                    <a:pt x="2056659" y="0"/>
                  </a:lnTo>
                  <a:lnTo>
                    <a:pt x="2041150" y="0"/>
                  </a:lnTo>
                  <a:lnTo>
                    <a:pt x="2025641" y="0"/>
                  </a:lnTo>
                  <a:lnTo>
                    <a:pt x="2010132" y="0"/>
                  </a:lnTo>
                  <a:lnTo>
                    <a:pt x="1994623" y="0"/>
                  </a:lnTo>
                  <a:lnTo>
                    <a:pt x="1979114" y="0"/>
                  </a:lnTo>
                  <a:lnTo>
                    <a:pt x="1963605" y="0"/>
                  </a:lnTo>
                  <a:lnTo>
                    <a:pt x="1948096" y="0"/>
                  </a:lnTo>
                  <a:lnTo>
                    <a:pt x="1932587" y="7535"/>
                  </a:lnTo>
                  <a:lnTo>
                    <a:pt x="1917078" y="30283"/>
                  </a:lnTo>
                  <a:lnTo>
                    <a:pt x="1901569" y="53031"/>
                  </a:lnTo>
                  <a:lnTo>
                    <a:pt x="1886060" y="75779"/>
                  </a:lnTo>
                  <a:lnTo>
                    <a:pt x="1870551" y="98527"/>
                  </a:lnTo>
                  <a:lnTo>
                    <a:pt x="1855042" y="121276"/>
                  </a:lnTo>
                  <a:lnTo>
                    <a:pt x="1839533" y="144025"/>
                  </a:lnTo>
                  <a:lnTo>
                    <a:pt x="1824024" y="166775"/>
                  </a:lnTo>
                  <a:lnTo>
                    <a:pt x="1808515" y="189525"/>
                  </a:lnTo>
                  <a:lnTo>
                    <a:pt x="1793006" y="212275"/>
                  </a:lnTo>
                  <a:lnTo>
                    <a:pt x="1777497" y="235026"/>
                  </a:lnTo>
                  <a:lnTo>
                    <a:pt x="1761988" y="257777"/>
                  </a:lnTo>
                  <a:lnTo>
                    <a:pt x="1746479" y="280529"/>
                  </a:lnTo>
                  <a:lnTo>
                    <a:pt x="1730970" y="303281"/>
                  </a:lnTo>
                  <a:lnTo>
                    <a:pt x="1715461" y="326034"/>
                  </a:lnTo>
                  <a:lnTo>
                    <a:pt x="1699952" y="348787"/>
                  </a:lnTo>
                  <a:lnTo>
                    <a:pt x="1684443" y="371542"/>
                  </a:lnTo>
                  <a:lnTo>
                    <a:pt x="1668934" y="394296"/>
                  </a:lnTo>
                  <a:lnTo>
                    <a:pt x="1653425" y="417052"/>
                  </a:lnTo>
                  <a:lnTo>
                    <a:pt x="1637916" y="439808"/>
                  </a:lnTo>
                  <a:lnTo>
                    <a:pt x="1622407" y="462565"/>
                  </a:lnTo>
                  <a:lnTo>
                    <a:pt x="1606898" y="485323"/>
                  </a:lnTo>
                  <a:lnTo>
                    <a:pt x="1591389" y="508082"/>
                  </a:lnTo>
                  <a:lnTo>
                    <a:pt x="1575880" y="530843"/>
                  </a:lnTo>
                  <a:lnTo>
                    <a:pt x="1560371" y="553604"/>
                  </a:lnTo>
                  <a:lnTo>
                    <a:pt x="1544862" y="576366"/>
                  </a:lnTo>
                  <a:lnTo>
                    <a:pt x="1529353" y="599130"/>
                  </a:lnTo>
                  <a:lnTo>
                    <a:pt x="1513844" y="621896"/>
                  </a:lnTo>
                  <a:lnTo>
                    <a:pt x="1498335" y="644663"/>
                  </a:lnTo>
                  <a:lnTo>
                    <a:pt x="1482826" y="667432"/>
                  </a:lnTo>
                  <a:lnTo>
                    <a:pt x="1467317" y="690204"/>
                  </a:lnTo>
                  <a:lnTo>
                    <a:pt x="1451808" y="712978"/>
                  </a:lnTo>
                  <a:lnTo>
                    <a:pt x="1436299" y="735754"/>
                  </a:lnTo>
                  <a:lnTo>
                    <a:pt x="1420790" y="758534"/>
                  </a:lnTo>
                  <a:lnTo>
                    <a:pt x="1405281" y="781317"/>
                  </a:lnTo>
                  <a:lnTo>
                    <a:pt x="1389772" y="804104"/>
                  </a:lnTo>
                  <a:lnTo>
                    <a:pt x="1374263" y="826896"/>
                  </a:lnTo>
                  <a:lnTo>
                    <a:pt x="1358754" y="849692"/>
                  </a:lnTo>
                  <a:lnTo>
                    <a:pt x="1343245" y="872492"/>
                  </a:lnTo>
                  <a:lnTo>
                    <a:pt x="1327736" y="895298"/>
                  </a:lnTo>
                  <a:lnTo>
                    <a:pt x="1312227" y="918109"/>
                  </a:lnTo>
                  <a:lnTo>
                    <a:pt x="1296718" y="940926"/>
                  </a:lnTo>
                  <a:lnTo>
                    <a:pt x="1281209" y="963751"/>
                  </a:lnTo>
                  <a:lnTo>
                    <a:pt x="1265700" y="986584"/>
                  </a:lnTo>
                  <a:lnTo>
                    <a:pt x="1250191" y="1009427"/>
                  </a:lnTo>
                  <a:lnTo>
                    <a:pt x="1234682" y="1032283"/>
                  </a:lnTo>
                  <a:lnTo>
                    <a:pt x="1219173" y="1055153"/>
                  </a:lnTo>
                  <a:lnTo>
                    <a:pt x="1203664" y="1078042"/>
                  </a:lnTo>
                  <a:lnTo>
                    <a:pt x="1188155" y="1100953"/>
                  </a:lnTo>
                  <a:lnTo>
                    <a:pt x="1172646" y="1123893"/>
                  </a:lnTo>
                  <a:lnTo>
                    <a:pt x="1157137" y="1146866"/>
                  </a:lnTo>
                  <a:lnTo>
                    <a:pt x="1141628" y="1169881"/>
                  </a:lnTo>
                  <a:lnTo>
                    <a:pt x="1126119" y="1192946"/>
                  </a:lnTo>
                  <a:lnTo>
                    <a:pt x="1110610" y="1216070"/>
                  </a:lnTo>
                  <a:lnTo>
                    <a:pt x="1095101" y="1239261"/>
                  </a:lnTo>
                  <a:lnTo>
                    <a:pt x="1079592" y="1262525"/>
                  </a:lnTo>
                  <a:lnTo>
                    <a:pt x="1064083" y="1285864"/>
                  </a:lnTo>
                  <a:lnTo>
                    <a:pt x="1048574" y="1309275"/>
                  </a:lnTo>
                  <a:lnTo>
                    <a:pt x="1033065" y="1332745"/>
                  </a:lnTo>
                  <a:lnTo>
                    <a:pt x="1017556" y="1356256"/>
                  </a:lnTo>
                  <a:lnTo>
                    <a:pt x="1002047" y="1379787"/>
                  </a:lnTo>
                  <a:lnTo>
                    <a:pt x="986538" y="1403311"/>
                  </a:lnTo>
                  <a:lnTo>
                    <a:pt x="971029" y="1426803"/>
                  </a:lnTo>
                  <a:lnTo>
                    <a:pt x="955520" y="1450241"/>
                  </a:lnTo>
                  <a:lnTo>
                    <a:pt x="940011" y="1473603"/>
                  </a:lnTo>
                  <a:lnTo>
                    <a:pt x="924502" y="1496872"/>
                  </a:lnTo>
                  <a:lnTo>
                    <a:pt x="908993" y="1520034"/>
                  </a:lnTo>
                  <a:lnTo>
                    <a:pt x="893484" y="1543075"/>
                  </a:lnTo>
                  <a:lnTo>
                    <a:pt x="877975" y="1565986"/>
                  </a:lnTo>
                  <a:lnTo>
                    <a:pt x="862466" y="1588759"/>
                  </a:lnTo>
                  <a:lnTo>
                    <a:pt x="846957" y="1611388"/>
                  </a:lnTo>
                  <a:lnTo>
                    <a:pt x="831448" y="1633872"/>
                  </a:lnTo>
                  <a:lnTo>
                    <a:pt x="815939" y="1656212"/>
                  </a:lnTo>
                  <a:lnTo>
                    <a:pt x="800430" y="1678415"/>
                  </a:lnTo>
                  <a:lnTo>
                    <a:pt x="784921" y="1700488"/>
                  </a:lnTo>
                  <a:lnTo>
                    <a:pt x="769412" y="1722438"/>
                  </a:lnTo>
                  <a:lnTo>
                    <a:pt x="753903" y="1744273"/>
                  </a:lnTo>
                  <a:lnTo>
                    <a:pt x="738394" y="1766002"/>
                  </a:lnTo>
                  <a:lnTo>
                    <a:pt x="722885" y="1787634"/>
                  </a:lnTo>
                  <a:lnTo>
                    <a:pt x="707376" y="1809176"/>
                  </a:lnTo>
                  <a:lnTo>
                    <a:pt x="691867" y="1830635"/>
                  </a:lnTo>
                  <a:lnTo>
                    <a:pt x="676358" y="1852014"/>
                  </a:lnTo>
                  <a:lnTo>
                    <a:pt x="660849" y="1873317"/>
                  </a:lnTo>
                  <a:lnTo>
                    <a:pt x="645340" y="1894542"/>
                  </a:lnTo>
                  <a:lnTo>
                    <a:pt x="629831" y="1915686"/>
                  </a:lnTo>
                  <a:lnTo>
                    <a:pt x="614322" y="1936744"/>
                  </a:lnTo>
                  <a:lnTo>
                    <a:pt x="598813" y="1957707"/>
                  </a:lnTo>
                  <a:lnTo>
                    <a:pt x="583304" y="1978566"/>
                  </a:lnTo>
                  <a:lnTo>
                    <a:pt x="567795" y="1999311"/>
                  </a:lnTo>
                  <a:lnTo>
                    <a:pt x="552286" y="2019933"/>
                  </a:lnTo>
                  <a:lnTo>
                    <a:pt x="536777" y="2040419"/>
                  </a:lnTo>
                  <a:lnTo>
                    <a:pt x="521268" y="2060760"/>
                  </a:lnTo>
                  <a:lnTo>
                    <a:pt x="505759" y="2080947"/>
                  </a:lnTo>
                  <a:lnTo>
                    <a:pt x="490250" y="2100969"/>
                  </a:lnTo>
                  <a:lnTo>
                    <a:pt x="474741" y="2120820"/>
                  </a:lnTo>
                  <a:lnTo>
                    <a:pt x="459232" y="2140491"/>
                  </a:lnTo>
                  <a:lnTo>
                    <a:pt x="443723" y="2159976"/>
                  </a:lnTo>
                  <a:lnTo>
                    <a:pt x="428214" y="2179270"/>
                  </a:lnTo>
                  <a:lnTo>
                    <a:pt x="412705" y="2198370"/>
                  </a:lnTo>
                  <a:lnTo>
                    <a:pt x="397196" y="2217272"/>
                  </a:lnTo>
                  <a:lnTo>
                    <a:pt x="381687" y="2235977"/>
                  </a:lnTo>
                  <a:lnTo>
                    <a:pt x="366178" y="2254485"/>
                  </a:lnTo>
                  <a:lnTo>
                    <a:pt x="350669" y="2272800"/>
                  </a:lnTo>
                  <a:lnTo>
                    <a:pt x="335160" y="2290928"/>
                  </a:lnTo>
                  <a:lnTo>
                    <a:pt x="319651" y="2308877"/>
                  </a:lnTo>
                  <a:lnTo>
                    <a:pt x="304142" y="2326659"/>
                  </a:lnTo>
                  <a:lnTo>
                    <a:pt x="288633" y="2344287"/>
                  </a:lnTo>
                  <a:lnTo>
                    <a:pt x="273124" y="2361782"/>
                  </a:lnTo>
                  <a:lnTo>
                    <a:pt x="257615" y="2379171"/>
                  </a:lnTo>
                  <a:lnTo>
                    <a:pt x="242106" y="2396483"/>
                  </a:lnTo>
                  <a:lnTo>
                    <a:pt x="226597" y="2413744"/>
                  </a:lnTo>
                  <a:lnTo>
                    <a:pt x="211088" y="2430978"/>
                  </a:lnTo>
                  <a:lnTo>
                    <a:pt x="195579" y="2448204"/>
                  </a:lnTo>
                  <a:lnTo>
                    <a:pt x="180070" y="2465437"/>
                  </a:lnTo>
                  <a:lnTo>
                    <a:pt x="164561" y="2482685"/>
                  </a:lnTo>
                  <a:lnTo>
                    <a:pt x="149052" y="2499956"/>
                  </a:lnTo>
                  <a:lnTo>
                    <a:pt x="133543" y="2517253"/>
                  </a:lnTo>
                  <a:lnTo>
                    <a:pt x="118034" y="2534576"/>
                  </a:lnTo>
                  <a:lnTo>
                    <a:pt x="102525" y="2551925"/>
                  </a:lnTo>
                  <a:lnTo>
                    <a:pt x="87016" y="2569298"/>
                  </a:lnTo>
                  <a:lnTo>
                    <a:pt x="71507" y="2586691"/>
                  </a:lnTo>
                  <a:lnTo>
                    <a:pt x="55998" y="2604103"/>
                  </a:lnTo>
                  <a:lnTo>
                    <a:pt x="40489" y="2621530"/>
                  </a:lnTo>
                  <a:lnTo>
                    <a:pt x="24980" y="2638970"/>
                  </a:lnTo>
                  <a:lnTo>
                    <a:pt x="9471" y="2656421"/>
                  </a:lnTo>
                  <a:lnTo>
                    <a:pt x="0" y="266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568049" y="895325"/>
              <a:ext cx="2000656" cy="2667084"/>
            </a:xfrm>
            <a:custGeom>
              <a:avLst/>
              <a:pathLst>
                <a:path w="2000656" h="2667084">
                  <a:moveTo>
                    <a:pt x="0" y="2667084"/>
                  </a:moveTo>
                  <a:lnTo>
                    <a:pt x="15504" y="2652720"/>
                  </a:lnTo>
                  <a:lnTo>
                    <a:pt x="31013" y="2638085"/>
                  </a:lnTo>
                  <a:lnTo>
                    <a:pt x="46522" y="2623169"/>
                  </a:lnTo>
                  <a:lnTo>
                    <a:pt x="62031" y="2607957"/>
                  </a:lnTo>
                  <a:lnTo>
                    <a:pt x="77540" y="2592437"/>
                  </a:lnTo>
                  <a:lnTo>
                    <a:pt x="93049" y="2576597"/>
                  </a:lnTo>
                  <a:lnTo>
                    <a:pt x="108558" y="2560427"/>
                  </a:lnTo>
                  <a:lnTo>
                    <a:pt x="124067" y="2543920"/>
                  </a:lnTo>
                  <a:lnTo>
                    <a:pt x="139576" y="2527072"/>
                  </a:lnTo>
                  <a:lnTo>
                    <a:pt x="155085" y="2509885"/>
                  </a:lnTo>
                  <a:lnTo>
                    <a:pt x="170594" y="2492364"/>
                  </a:lnTo>
                  <a:lnTo>
                    <a:pt x="186103" y="2474518"/>
                  </a:lnTo>
                  <a:lnTo>
                    <a:pt x="201612" y="2456363"/>
                  </a:lnTo>
                  <a:lnTo>
                    <a:pt x="217121" y="2437916"/>
                  </a:lnTo>
                  <a:lnTo>
                    <a:pt x="232630" y="2419196"/>
                  </a:lnTo>
                  <a:lnTo>
                    <a:pt x="248139" y="2400225"/>
                  </a:lnTo>
                  <a:lnTo>
                    <a:pt x="263648" y="2381031"/>
                  </a:lnTo>
                  <a:lnTo>
                    <a:pt x="279157" y="2361636"/>
                  </a:lnTo>
                  <a:lnTo>
                    <a:pt x="294666" y="2342062"/>
                  </a:lnTo>
                  <a:lnTo>
                    <a:pt x="310175" y="2322328"/>
                  </a:lnTo>
                  <a:lnTo>
                    <a:pt x="325684" y="2302448"/>
                  </a:lnTo>
                  <a:lnTo>
                    <a:pt x="341193" y="2282437"/>
                  </a:lnTo>
                  <a:lnTo>
                    <a:pt x="356702" y="2262305"/>
                  </a:lnTo>
                  <a:lnTo>
                    <a:pt x="372211" y="2242060"/>
                  </a:lnTo>
                  <a:lnTo>
                    <a:pt x="387720" y="2221710"/>
                  </a:lnTo>
                  <a:lnTo>
                    <a:pt x="403229" y="2201261"/>
                  </a:lnTo>
                  <a:lnTo>
                    <a:pt x="418738" y="2180716"/>
                  </a:lnTo>
                  <a:lnTo>
                    <a:pt x="434247" y="2160080"/>
                  </a:lnTo>
                  <a:lnTo>
                    <a:pt x="449756" y="2139354"/>
                  </a:lnTo>
                  <a:lnTo>
                    <a:pt x="465265" y="2118540"/>
                  </a:lnTo>
                  <a:lnTo>
                    <a:pt x="480774" y="2097638"/>
                  </a:lnTo>
                  <a:lnTo>
                    <a:pt x="496283" y="2076650"/>
                  </a:lnTo>
                  <a:lnTo>
                    <a:pt x="511792" y="2055573"/>
                  </a:lnTo>
                  <a:lnTo>
                    <a:pt x="527301" y="2034409"/>
                  </a:lnTo>
                  <a:lnTo>
                    <a:pt x="542810" y="2013156"/>
                  </a:lnTo>
                  <a:lnTo>
                    <a:pt x="558319" y="1991815"/>
                  </a:lnTo>
                  <a:lnTo>
                    <a:pt x="573828" y="1970387"/>
                  </a:lnTo>
                  <a:lnTo>
                    <a:pt x="589337" y="1948875"/>
                  </a:lnTo>
                  <a:lnTo>
                    <a:pt x="604846" y="1927283"/>
                  </a:lnTo>
                  <a:lnTo>
                    <a:pt x="620355" y="1905618"/>
                  </a:lnTo>
                  <a:lnTo>
                    <a:pt x="635864" y="1883888"/>
                  </a:lnTo>
                  <a:lnTo>
                    <a:pt x="651373" y="1862107"/>
                  </a:lnTo>
                  <a:lnTo>
                    <a:pt x="666882" y="1840286"/>
                  </a:lnTo>
                  <a:lnTo>
                    <a:pt x="682391" y="1818443"/>
                  </a:lnTo>
                  <a:lnTo>
                    <a:pt x="697900" y="1796595"/>
                  </a:lnTo>
                  <a:lnTo>
                    <a:pt x="713409" y="1774759"/>
                  </a:lnTo>
                  <a:lnTo>
                    <a:pt x="728918" y="1752954"/>
                  </a:lnTo>
                  <a:lnTo>
                    <a:pt x="744427" y="1731197"/>
                  </a:lnTo>
                  <a:lnTo>
                    <a:pt x="759936" y="1709508"/>
                  </a:lnTo>
                  <a:lnTo>
                    <a:pt x="775445" y="1687904"/>
                  </a:lnTo>
                  <a:lnTo>
                    <a:pt x="790954" y="1666399"/>
                  </a:lnTo>
                  <a:lnTo>
                    <a:pt x="806463" y="1645008"/>
                  </a:lnTo>
                  <a:lnTo>
                    <a:pt x="821972" y="1623730"/>
                  </a:lnTo>
                  <a:lnTo>
                    <a:pt x="837481" y="1602562"/>
                  </a:lnTo>
                  <a:lnTo>
                    <a:pt x="852990" y="1581498"/>
                  </a:lnTo>
                  <a:lnTo>
                    <a:pt x="868499" y="1560529"/>
                  </a:lnTo>
                  <a:lnTo>
                    <a:pt x="884008" y="1539644"/>
                  </a:lnTo>
                  <a:lnTo>
                    <a:pt x="899517" y="1518830"/>
                  </a:lnTo>
                  <a:lnTo>
                    <a:pt x="915026" y="1498071"/>
                  </a:lnTo>
                  <a:lnTo>
                    <a:pt x="930535" y="1477345"/>
                  </a:lnTo>
                  <a:lnTo>
                    <a:pt x="946044" y="1456631"/>
                  </a:lnTo>
                  <a:lnTo>
                    <a:pt x="961553" y="1435900"/>
                  </a:lnTo>
                  <a:lnTo>
                    <a:pt x="977062" y="1415126"/>
                  </a:lnTo>
                  <a:lnTo>
                    <a:pt x="992571" y="1394281"/>
                  </a:lnTo>
                  <a:lnTo>
                    <a:pt x="1008080" y="1373342"/>
                  </a:lnTo>
                  <a:lnTo>
                    <a:pt x="1023589" y="1352294"/>
                  </a:lnTo>
                  <a:lnTo>
                    <a:pt x="1039098" y="1331130"/>
                  </a:lnTo>
                  <a:lnTo>
                    <a:pt x="1054607" y="1309852"/>
                  </a:lnTo>
                  <a:lnTo>
                    <a:pt x="1070116" y="1288466"/>
                  </a:lnTo>
                  <a:lnTo>
                    <a:pt x="1085625" y="1266983"/>
                  </a:lnTo>
                  <a:lnTo>
                    <a:pt x="1101134" y="1245415"/>
                  </a:lnTo>
                  <a:lnTo>
                    <a:pt x="1116643" y="1223772"/>
                  </a:lnTo>
                  <a:lnTo>
                    <a:pt x="1132152" y="1202066"/>
                  </a:lnTo>
                  <a:lnTo>
                    <a:pt x="1147661" y="1180305"/>
                  </a:lnTo>
                  <a:lnTo>
                    <a:pt x="1163170" y="1158497"/>
                  </a:lnTo>
                  <a:lnTo>
                    <a:pt x="1178679" y="1136647"/>
                  </a:lnTo>
                  <a:lnTo>
                    <a:pt x="1194188" y="1114762"/>
                  </a:lnTo>
                  <a:lnTo>
                    <a:pt x="1209697" y="1092845"/>
                  </a:lnTo>
                  <a:lnTo>
                    <a:pt x="1225206" y="1070901"/>
                  </a:lnTo>
                  <a:lnTo>
                    <a:pt x="1240715" y="1048933"/>
                  </a:lnTo>
                  <a:lnTo>
                    <a:pt x="1256224" y="1026944"/>
                  </a:lnTo>
                  <a:lnTo>
                    <a:pt x="1271733" y="1004936"/>
                  </a:lnTo>
                  <a:lnTo>
                    <a:pt x="1287242" y="982912"/>
                  </a:lnTo>
                  <a:lnTo>
                    <a:pt x="1302751" y="960874"/>
                  </a:lnTo>
                  <a:lnTo>
                    <a:pt x="1318260" y="938823"/>
                  </a:lnTo>
                  <a:lnTo>
                    <a:pt x="1333769" y="916762"/>
                  </a:lnTo>
                  <a:lnTo>
                    <a:pt x="1349278" y="894692"/>
                  </a:lnTo>
                  <a:lnTo>
                    <a:pt x="1364787" y="872615"/>
                  </a:lnTo>
                  <a:lnTo>
                    <a:pt x="1380296" y="850531"/>
                  </a:lnTo>
                  <a:lnTo>
                    <a:pt x="1395805" y="828441"/>
                  </a:lnTo>
                  <a:lnTo>
                    <a:pt x="1411314" y="806346"/>
                  </a:lnTo>
                  <a:lnTo>
                    <a:pt x="1426823" y="784247"/>
                  </a:lnTo>
                  <a:lnTo>
                    <a:pt x="1442332" y="762144"/>
                  </a:lnTo>
                  <a:lnTo>
                    <a:pt x="1457841" y="740037"/>
                  </a:lnTo>
                  <a:lnTo>
                    <a:pt x="1473350" y="717926"/>
                  </a:lnTo>
                  <a:lnTo>
                    <a:pt x="1488859" y="695813"/>
                  </a:lnTo>
                  <a:lnTo>
                    <a:pt x="1504368" y="673696"/>
                  </a:lnTo>
                  <a:lnTo>
                    <a:pt x="1519877" y="651578"/>
                  </a:lnTo>
                  <a:lnTo>
                    <a:pt x="1535386" y="629457"/>
                  </a:lnTo>
                  <a:lnTo>
                    <a:pt x="1550895" y="607334"/>
                  </a:lnTo>
                  <a:lnTo>
                    <a:pt x="1566404" y="585209"/>
                  </a:lnTo>
                  <a:lnTo>
                    <a:pt x="1581913" y="563083"/>
                  </a:lnTo>
                  <a:lnTo>
                    <a:pt x="1597422" y="540955"/>
                  </a:lnTo>
                  <a:lnTo>
                    <a:pt x="1612931" y="518826"/>
                  </a:lnTo>
                  <a:lnTo>
                    <a:pt x="1628440" y="496695"/>
                  </a:lnTo>
                  <a:lnTo>
                    <a:pt x="1643949" y="474563"/>
                  </a:lnTo>
                  <a:lnTo>
                    <a:pt x="1659458" y="452430"/>
                  </a:lnTo>
                  <a:lnTo>
                    <a:pt x="1674967" y="430296"/>
                  </a:lnTo>
                  <a:lnTo>
                    <a:pt x="1690476" y="408161"/>
                  </a:lnTo>
                  <a:lnTo>
                    <a:pt x="1705985" y="386026"/>
                  </a:lnTo>
                  <a:lnTo>
                    <a:pt x="1721494" y="363889"/>
                  </a:lnTo>
                  <a:lnTo>
                    <a:pt x="1737003" y="341752"/>
                  </a:lnTo>
                  <a:lnTo>
                    <a:pt x="1752512" y="319614"/>
                  </a:lnTo>
                  <a:lnTo>
                    <a:pt x="1768021" y="297476"/>
                  </a:lnTo>
                  <a:lnTo>
                    <a:pt x="1783530" y="275336"/>
                  </a:lnTo>
                  <a:lnTo>
                    <a:pt x="1799039" y="253197"/>
                  </a:lnTo>
                  <a:lnTo>
                    <a:pt x="1814548" y="231057"/>
                  </a:lnTo>
                  <a:lnTo>
                    <a:pt x="1830057" y="208916"/>
                  </a:lnTo>
                  <a:lnTo>
                    <a:pt x="1845566" y="186775"/>
                  </a:lnTo>
                  <a:lnTo>
                    <a:pt x="1861075" y="164633"/>
                  </a:lnTo>
                  <a:lnTo>
                    <a:pt x="1876584" y="142492"/>
                  </a:lnTo>
                  <a:lnTo>
                    <a:pt x="1892093" y="120349"/>
                  </a:lnTo>
                  <a:lnTo>
                    <a:pt x="1907602" y="98207"/>
                  </a:lnTo>
                  <a:lnTo>
                    <a:pt x="1923111" y="76064"/>
                  </a:lnTo>
                  <a:lnTo>
                    <a:pt x="1938620" y="53921"/>
                  </a:lnTo>
                  <a:lnTo>
                    <a:pt x="1954129" y="31777"/>
                  </a:lnTo>
                  <a:lnTo>
                    <a:pt x="1969638" y="9633"/>
                  </a:lnTo>
                  <a:lnTo>
                    <a:pt x="1985147" y="0"/>
                  </a:lnTo>
                  <a:lnTo>
                    <a:pt x="2000656" y="0"/>
                  </a:lnTo>
                  <a:lnTo>
                    <a:pt x="2000656" y="192242"/>
                  </a:lnTo>
                  <a:lnTo>
                    <a:pt x="1985147" y="210752"/>
                  </a:lnTo>
                  <a:lnTo>
                    <a:pt x="1969638" y="229261"/>
                  </a:lnTo>
                  <a:lnTo>
                    <a:pt x="1954129" y="247771"/>
                  </a:lnTo>
                  <a:lnTo>
                    <a:pt x="1938620" y="266281"/>
                  </a:lnTo>
                  <a:lnTo>
                    <a:pt x="1923111" y="284791"/>
                  </a:lnTo>
                  <a:lnTo>
                    <a:pt x="1907602" y="303301"/>
                  </a:lnTo>
                  <a:lnTo>
                    <a:pt x="1892093" y="321812"/>
                  </a:lnTo>
                  <a:lnTo>
                    <a:pt x="1876584" y="340322"/>
                  </a:lnTo>
                  <a:lnTo>
                    <a:pt x="1861075" y="358833"/>
                  </a:lnTo>
                  <a:lnTo>
                    <a:pt x="1845566" y="377344"/>
                  </a:lnTo>
                  <a:lnTo>
                    <a:pt x="1830057" y="395856"/>
                  </a:lnTo>
                  <a:lnTo>
                    <a:pt x="1814548" y="414367"/>
                  </a:lnTo>
                  <a:lnTo>
                    <a:pt x="1799039" y="432879"/>
                  </a:lnTo>
                  <a:lnTo>
                    <a:pt x="1783530" y="451391"/>
                  </a:lnTo>
                  <a:lnTo>
                    <a:pt x="1768021" y="469904"/>
                  </a:lnTo>
                  <a:lnTo>
                    <a:pt x="1752512" y="488417"/>
                  </a:lnTo>
                  <a:lnTo>
                    <a:pt x="1737003" y="506930"/>
                  </a:lnTo>
                  <a:lnTo>
                    <a:pt x="1721494" y="525443"/>
                  </a:lnTo>
                  <a:lnTo>
                    <a:pt x="1705985" y="543957"/>
                  </a:lnTo>
                  <a:lnTo>
                    <a:pt x="1690476" y="562471"/>
                  </a:lnTo>
                  <a:lnTo>
                    <a:pt x="1674967" y="580985"/>
                  </a:lnTo>
                  <a:lnTo>
                    <a:pt x="1659458" y="599500"/>
                  </a:lnTo>
                  <a:lnTo>
                    <a:pt x="1643949" y="618015"/>
                  </a:lnTo>
                  <a:lnTo>
                    <a:pt x="1628440" y="636531"/>
                  </a:lnTo>
                  <a:lnTo>
                    <a:pt x="1612931" y="655047"/>
                  </a:lnTo>
                  <a:lnTo>
                    <a:pt x="1597422" y="673564"/>
                  </a:lnTo>
                  <a:lnTo>
                    <a:pt x="1581913" y="692081"/>
                  </a:lnTo>
                  <a:lnTo>
                    <a:pt x="1566404" y="710599"/>
                  </a:lnTo>
                  <a:lnTo>
                    <a:pt x="1550895" y="729117"/>
                  </a:lnTo>
                  <a:lnTo>
                    <a:pt x="1535386" y="747637"/>
                  </a:lnTo>
                  <a:lnTo>
                    <a:pt x="1519877" y="766157"/>
                  </a:lnTo>
                  <a:lnTo>
                    <a:pt x="1504368" y="784678"/>
                  </a:lnTo>
                  <a:lnTo>
                    <a:pt x="1488859" y="803200"/>
                  </a:lnTo>
                  <a:lnTo>
                    <a:pt x="1473350" y="821723"/>
                  </a:lnTo>
                  <a:lnTo>
                    <a:pt x="1457841" y="840247"/>
                  </a:lnTo>
                  <a:lnTo>
                    <a:pt x="1442332" y="858773"/>
                  </a:lnTo>
                  <a:lnTo>
                    <a:pt x="1426823" y="877300"/>
                  </a:lnTo>
                  <a:lnTo>
                    <a:pt x="1411314" y="895830"/>
                  </a:lnTo>
                  <a:lnTo>
                    <a:pt x="1395805" y="914361"/>
                  </a:lnTo>
                  <a:lnTo>
                    <a:pt x="1380296" y="932895"/>
                  </a:lnTo>
                  <a:lnTo>
                    <a:pt x="1364787" y="951433"/>
                  </a:lnTo>
                  <a:lnTo>
                    <a:pt x="1349278" y="969973"/>
                  </a:lnTo>
                  <a:lnTo>
                    <a:pt x="1333769" y="988519"/>
                  </a:lnTo>
                  <a:lnTo>
                    <a:pt x="1318260" y="1007074"/>
                  </a:lnTo>
                  <a:lnTo>
                    <a:pt x="1302751" y="1025644"/>
                  </a:lnTo>
                  <a:lnTo>
                    <a:pt x="1287242" y="1044234"/>
                  </a:lnTo>
                  <a:lnTo>
                    <a:pt x="1271733" y="1062849"/>
                  </a:lnTo>
                  <a:lnTo>
                    <a:pt x="1256224" y="1081496"/>
                  </a:lnTo>
                  <a:lnTo>
                    <a:pt x="1240715" y="1100179"/>
                  </a:lnTo>
                  <a:lnTo>
                    <a:pt x="1225206" y="1118906"/>
                  </a:lnTo>
                  <a:lnTo>
                    <a:pt x="1209697" y="1137683"/>
                  </a:lnTo>
                  <a:lnTo>
                    <a:pt x="1194188" y="1156518"/>
                  </a:lnTo>
                  <a:lnTo>
                    <a:pt x="1178679" y="1175417"/>
                  </a:lnTo>
                  <a:lnTo>
                    <a:pt x="1163170" y="1194389"/>
                  </a:lnTo>
                  <a:lnTo>
                    <a:pt x="1147661" y="1213444"/>
                  </a:lnTo>
                  <a:lnTo>
                    <a:pt x="1132152" y="1232592"/>
                  </a:lnTo>
                  <a:lnTo>
                    <a:pt x="1116643" y="1251844"/>
                  </a:lnTo>
                  <a:lnTo>
                    <a:pt x="1101134" y="1271214"/>
                  </a:lnTo>
                  <a:lnTo>
                    <a:pt x="1085625" y="1290716"/>
                  </a:lnTo>
                  <a:lnTo>
                    <a:pt x="1070116" y="1310365"/>
                  </a:lnTo>
                  <a:lnTo>
                    <a:pt x="1054607" y="1330177"/>
                  </a:lnTo>
                  <a:lnTo>
                    <a:pt x="1039098" y="1350167"/>
                  </a:lnTo>
                  <a:lnTo>
                    <a:pt x="1023589" y="1370347"/>
                  </a:lnTo>
                  <a:lnTo>
                    <a:pt x="1008080" y="1390722"/>
                  </a:lnTo>
                  <a:lnTo>
                    <a:pt x="992571" y="1411290"/>
                  </a:lnTo>
                  <a:lnTo>
                    <a:pt x="977062" y="1432039"/>
                  </a:lnTo>
                  <a:lnTo>
                    <a:pt x="961553" y="1452951"/>
                  </a:lnTo>
                  <a:lnTo>
                    <a:pt x="946044" y="1474004"/>
                  </a:lnTo>
                  <a:lnTo>
                    <a:pt x="930535" y="1495172"/>
                  </a:lnTo>
                  <a:lnTo>
                    <a:pt x="915026" y="1516434"/>
                  </a:lnTo>
                  <a:lnTo>
                    <a:pt x="899517" y="1537771"/>
                  </a:lnTo>
                  <a:lnTo>
                    <a:pt x="884008" y="1559165"/>
                  </a:lnTo>
                  <a:lnTo>
                    <a:pt x="868499" y="1580605"/>
                  </a:lnTo>
                  <a:lnTo>
                    <a:pt x="852990" y="1602081"/>
                  </a:lnTo>
                  <a:lnTo>
                    <a:pt x="837481" y="1623585"/>
                  </a:lnTo>
                  <a:lnTo>
                    <a:pt x="821972" y="1645113"/>
                  </a:lnTo>
                  <a:lnTo>
                    <a:pt x="806463" y="1666663"/>
                  </a:lnTo>
                  <a:lnTo>
                    <a:pt x="790954" y="1688235"/>
                  </a:lnTo>
                  <a:lnTo>
                    <a:pt x="775445" y="1709829"/>
                  </a:lnTo>
                  <a:lnTo>
                    <a:pt x="759936" y="1731446"/>
                  </a:lnTo>
                  <a:lnTo>
                    <a:pt x="744427" y="1753089"/>
                  </a:lnTo>
                  <a:lnTo>
                    <a:pt x="728918" y="1774759"/>
                  </a:lnTo>
                  <a:lnTo>
                    <a:pt x="713409" y="1796459"/>
                  </a:lnTo>
                  <a:lnTo>
                    <a:pt x="697900" y="1818194"/>
                  </a:lnTo>
                  <a:lnTo>
                    <a:pt x="682391" y="1839966"/>
                  </a:lnTo>
                  <a:lnTo>
                    <a:pt x="666882" y="1861779"/>
                  </a:lnTo>
                  <a:lnTo>
                    <a:pt x="651373" y="1883635"/>
                  </a:lnTo>
                  <a:lnTo>
                    <a:pt x="635864" y="1905535"/>
                  </a:lnTo>
                  <a:lnTo>
                    <a:pt x="620355" y="1927479"/>
                  </a:lnTo>
                  <a:lnTo>
                    <a:pt x="604846" y="1949463"/>
                  </a:lnTo>
                  <a:lnTo>
                    <a:pt x="589337" y="1971481"/>
                  </a:lnTo>
                  <a:lnTo>
                    <a:pt x="573828" y="1993526"/>
                  </a:lnTo>
                  <a:lnTo>
                    <a:pt x="558319" y="2015587"/>
                  </a:lnTo>
                  <a:lnTo>
                    <a:pt x="542810" y="2037652"/>
                  </a:lnTo>
                  <a:lnTo>
                    <a:pt x="527301" y="2059708"/>
                  </a:lnTo>
                  <a:lnTo>
                    <a:pt x="511792" y="2081739"/>
                  </a:lnTo>
                  <a:lnTo>
                    <a:pt x="496283" y="2103732"/>
                  </a:lnTo>
                  <a:lnTo>
                    <a:pt x="480774" y="2125671"/>
                  </a:lnTo>
                  <a:lnTo>
                    <a:pt x="465265" y="2147540"/>
                  </a:lnTo>
                  <a:lnTo>
                    <a:pt x="449756" y="2169326"/>
                  </a:lnTo>
                  <a:lnTo>
                    <a:pt x="434247" y="2191015"/>
                  </a:lnTo>
                  <a:lnTo>
                    <a:pt x="418738" y="2212592"/>
                  </a:lnTo>
                  <a:lnTo>
                    <a:pt x="403229" y="2234046"/>
                  </a:lnTo>
                  <a:lnTo>
                    <a:pt x="387720" y="2255366"/>
                  </a:lnTo>
                  <a:lnTo>
                    <a:pt x="372211" y="2276541"/>
                  </a:lnTo>
                  <a:lnTo>
                    <a:pt x="356702" y="2297562"/>
                  </a:lnTo>
                  <a:lnTo>
                    <a:pt x="341193" y="2318421"/>
                  </a:lnTo>
                  <a:lnTo>
                    <a:pt x="325684" y="2339114"/>
                  </a:lnTo>
                  <a:lnTo>
                    <a:pt x="310175" y="2359635"/>
                  </a:lnTo>
                  <a:lnTo>
                    <a:pt x="294666" y="2379984"/>
                  </a:lnTo>
                  <a:lnTo>
                    <a:pt x="279157" y="2400162"/>
                  </a:lnTo>
                  <a:lnTo>
                    <a:pt x="263648" y="2420171"/>
                  </a:lnTo>
                  <a:lnTo>
                    <a:pt x="248139" y="2440019"/>
                  </a:lnTo>
                  <a:lnTo>
                    <a:pt x="232630" y="2459716"/>
                  </a:lnTo>
                  <a:lnTo>
                    <a:pt x="217121" y="2479277"/>
                  </a:lnTo>
                  <a:lnTo>
                    <a:pt x="201612" y="2498730"/>
                  </a:lnTo>
                  <a:lnTo>
                    <a:pt x="186103" y="2518107"/>
                  </a:lnTo>
                  <a:lnTo>
                    <a:pt x="170594" y="2537435"/>
                  </a:lnTo>
                  <a:lnTo>
                    <a:pt x="155085" y="2556740"/>
                  </a:lnTo>
                  <a:lnTo>
                    <a:pt x="139576" y="2576043"/>
                  </a:lnTo>
                  <a:lnTo>
                    <a:pt x="124067" y="2595360"/>
                  </a:lnTo>
                  <a:lnTo>
                    <a:pt x="108558" y="2614703"/>
                  </a:lnTo>
                  <a:lnTo>
                    <a:pt x="93049" y="2634079"/>
                  </a:lnTo>
                  <a:lnTo>
                    <a:pt x="77540" y="2653491"/>
                  </a:lnTo>
                  <a:lnTo>
                    <a:pt x="66702" y="2667084"/>
                  </a:lnTo>
                  <a:close/>
                </a:path>
              </a:pathLst>
            </a:custGeom>
            <a:solidFill>
              <a:srgbClr val="359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68049" y="895325"/>
              <a:ext cx="2000656" cy="2667084"/>
            </a:xfrm>
            <a:custGeom>
              <a:avLst/>
              <a:pathLst>
                <a:path w="2000656" h="2667084">
                  <a:moveTo>
                    <a:pt x="0" y="2667084"/>
                  </a:moveTo>
                  <a:lnTo>
                    <a:pt x="15504" y="2652720"/>
                  </a:lnTo>
                  <a:lnTo>
                    <a:pt x="31013" y="2638085"/>
                  </a:lnTo>
                  <a:lnTo>
                    <a:pt x="46522" y="2623169"/>
                  </a:lnTo>
                  <a:lnTo>
                    <a:pt x="62031" y="2607957"/>
                  </a:lnTo>
                  <a:lnTo>
                    <a:pt x="77540" y="2592437"/>
                  </a:lnTo>
                  <a:lnTo>
                    <a:pt x="93049" y="2576597"/>
                  </a:lnTo>
                  <a:lnTo>
                    <a:pt x="108558" y="2560427"/>
                  </a:lnTo>
                  <a:lnTo>
                    <a:pt x="124067" y="2543920"/>
                  </a:lnTo>
                  <a:lnTo>
                    <a:pt x="139576" y="2527072"/>
                  </a:lnTo>
                  <a:lnTo>
                    <a:pt x="155085" y="2509885"/>
                  </a:lnTo>
                  <a:lnTo>
                    <a:pt x="170594" y="2492364"/>
                  </a:lnTo>
                  <a:lnTo>
                    <a:pt x="186103" y="2474518"/>
                  </a:lnTo>
                  <a:lnTo>
                    <a:pt x="201612" y="2456363"/>
                  </a:lnTo>
                  <a:lnTo>
                    <a:pt x="217121" y="2437916"/>
                  </a:lnTo>
                  <a:lnTo>
                    <a:pt x="232630" y="2419196"/>
                  </a:lnTo>
                  <a:lnTo>
                    <a:pt x="248139" y="2400225"/>
                  </a:lnTo>
                  <a:lnTo>
                    <a:pt x="263648" y="2381031"/>
                  </a:lnTo>
                  <a:lnTo>
                    <a:pt x="279157" y="2361636"/>
                  </a:lnTo>
                  <a:lnTo>
                    <a:pt x="294666" y="2342062"/>
                  </a:lnTo>
                  <a:lnTo>
                    <a:pt x="310175" y="2322328"/>
                  </a:lnTo>
                  <a:lnTo>
                    <a:pt x="325684" y="2302448"/>
                  </a:lnTo>
                  <a:lnTo>
                    <a:pt x="341193" y="2282437"/>
                  </a:lnTo>
                  <a:lnTo>
                    <a:pt x="356702" y="2262305"/>
                  </a:lnTo>
                  <a:lnTo>
                    <a:pt x="372211" y="2242060"/>
                  </a:lnTo>
                  <a:lnTo>
                    <a:pt x="387720" y="2221710"/>
                  </a:lnTo>
                  <a:lnTo>
                    <a:pt x="403229" y="2201261"/>
                  </a:lnTo>
                  <a:lnTo>
                    <a:pt x="418738" y="2180716"/>
                  </a:lnTo>
                  <a:lnTo>
                    <a:pt x="434247" y="2160080"/>
                  </a:lnTo>
                  <a:lnTo>
                    <a:pt x="449756" y="2139354"/>
                  </a:lnTo>
                  <a:lnTo>
                    <a:pt x="465265" y="2118540"/>
                  </a:lnTo>
                  <a:lnTo>
                    <a:pt x="480774" y="2097638"/>
                  </a:lnTo>
                  <a:lnTo>
                    <a:pt x="496283" y="2076650"/>
                  </a:lnTo>
                  <a:lnTo>
                    <a:pt x="511792" y="2055573"/>
                  </a:lnTo>
                  <a:lnTo>
                    <a:pt x="527301" y="2034409"/>
                  </a:lnTo>
                  <a:lnTo>
                    <a:pt x="542810" y="2013156"/>
                  </a:lnTo>
                  <a:lnTo>
                    <a:pt x="558319" y="1991815"/>
                  </a:lnTo>
                  <a:lnTo>
                    <a:pt x="573828" y="1970387"/>
                  </a:lnTo>
                  <a:lnTo>
                    <a:pt x="589337" y="1948875"/>
                  </a:lnTo>
                  <a:lnTo>
                    <a:pt x="604846" y="1927283"/>
                  </a:lnTo>
                  <a:lnTo>
                    <a:pt x="620355" y="1905618"/>
                  </a:lnTo>
                  <a:lnTo>
                    <a:pt x="635864" y="1883888"/>
                  </a:lnTo>
                  <a:lnTo>
                    <a:pt x="651373" y="1862107"/>
                  </a:lnTo>
                  <a:lnTo>
                    <a:pt x="666882" y="1840286"/>
                  </a:lnTo>
                  <a:lnTo>
                    <a:pt x="682391" y="1818443"/>
                  </a:lnTo>
                  <a:lnTo>
                    <a:pt x="697900" y="1796595"/>
                  </a:lnTo>
                  <a:lnTo>
                    <a:pt x="713409" y="1774759"/>
                  </a:lnTo>
                  <a:lnTo>
                    <a:pt x="728918" y="1752954"/>
                  </a:lnTo>
                  <a:lnTo>
                    <a:pt x="744427" y="1731197"/>
                  </a:lnTo>
                  <a:lnTo>
                    <a:pt x="759936" y="1709508"/>
                  </a:lnTo>
                  <a:lnTo>
                    <a:pt x="775445" y="1687904"/>
                  </a:lnTo>
                  <a:lnTo>
                    <a:pt x="790954" y="1666399"/>
                  </a:lnTo>
                  <a:lnTo>
                    <a:pt x="806463" y="1645008"/>
                  </a:lnTo>
                  <a:lnTo>
                    <a:pt x="821972" y="1623730"/>
                  </a:lnTo>
                  <a:lnTo>
                    <a:pt x="837481" y="1602562"/>
                  </a:lnTo>
                  <a:lnTo>
                    <a:pt x="852990" y="1581498"/>
                  </a:lnTo>
                  <a:lnTo>
                    <a:pt x="868499" y="1560529"/>
                  </a:lnTo>
                  <a:lnTo>
                    <a:pt x="884008" y="1539644"/>
                  </a:lnTo>
                  <a:lnTo>
                    <a:pt x="899517" y="1518830"/>
                  </a:lnTo>
                  <a:lnTo>
                    <a:pt x="915026" y="1498071"/>
                  </a:lnTo>
                  <a:lnTo>
                    <a:pt x="930535" y="1477345"/>
                  </a:lnTo>
                  <a:lnTo>
                    <a:pt x="946044" y="1456631"/>
                  </a:lnTo>
                  <a:lnTo>
                    <a:pt x="961553" y="1435900"/>
                  </a:lnTo>
                  <a:lnTo>
                    <a:pt x="977062" y="1415126"/>
                  </a:lnTo>
                  <a:lnTo>
                    <a:pt x="992571" y="1394281"/>
                  </a:lnTo>
                  <a:lnTo>
                    <a:pt x="1008080" y="1373342"/>
                  </a:lnTo>
                  <a:lnTo>
                    <a:pt x="1023589" y="1352294"/>
                  </a:lnTo>
                  <a:lnTo>
                    <a:pt x="1039098" y="1331130"/>
                  </a:lnTo>
                  <a:lnTo>
                    <a:pt x="1054607" y="1309852"/>
                  </a:lnTo>
                  <a:lnTo>
                    <a:pt x="1070116" y="1288466"/>
                  </a:lnTo>
                  <a:lnTo>
                    <a:pt x="1085625" y="1266983"/>
                  </a:lnTo>
                  <a:lnTo>
                    <a:pt x="1101134" y="1245415"/>
                  </a:lnTo>
                  <a:lnTo>
                    <a:pt x="1116643" y="1223772"/>
                  </a:lnTo>
                  <a:lnTo>
                    <a:pt x="1132152" y="1202066"/>
                  </a:lnTo>
                  <a:lnTo>
                    <a:pt x="1147661" y="1180305"/>
                  </a:lnTo>
                  <a:lnTo>
                    <a:pt x="1163170" y="1158497"/>
                  </a:lnTo>
                  <a:lnTo>
                    <a:pt x="1178679" y="1136647"/>
                  </a:lnTo>
                  <a:lnTo>
                    <a:pt x="1194188" y="1114762"/>
                  </a:lnTo>
                  <a:lnTo>
                    <a:pt x="1209697" y="1092845"/>
                  </a:lnTo>
                  <a:lnTo>
                    <a:pt x="1225206" y="1070901"/>
                  </a:lnTo>
                  <a:lnTo>
                    <a:pt x="1240715" y="1048933"/>
                  </a:lnTo>
                  <a:lnTo>
                    <a:pt x="1256224" y="1026944"/>
                  </a:lnTo>
                  <a:lnTo>
                    <a:pt x="1271733" y="1004936"/>
                  </a:lnTo>
                  <a:lnTo>
                    <a:pt x="1287242" y="982912"/>
                  </a:lnTo>
                  <a:lnTo>
                    <a:pt x="1302751" y="960874"/>
                  </a:lnTo>
                  <a:lnTo>
                    <a:pt x="1318260" y="938823"/>
                  </a:lnTo>
                  <a:lnTo>
                    <a:pt x="1333769" y="916762"/>
                  </a:lnTo>
                  <a:lnTo>
                    <a:pt x="1349278" y="894692"/>
                  </a:lnTo>
                  <a:lnTo>
                    <a:pt x="1364787" y="872615"/>
                  </a:lnTo>
                  <a:lnTo>
                    <a:pt x="1380296" y="850531"/>
                  </a:lnTo>
                  <a:lnTo>
                    <a:pt x="1395805" y="828441"/>
                  </a:lnTo>
                  <a:lnTo>
                    <a:pt x="1411314" y="806346"/>
                  </a:lnTo>
                  <a:lnTo>
                    <a:pt x="1426823" y="784247"/>
                  </a:lnTo>
                  <a:lnTo>
                    <a:pt x="1442332" y="762144"/>
                  </a:lnTo>
                  <a:lnTo>
                    <a:pt x="1457841" y="740037"/>
                  </a:lnTo>
                  <a:lnTo>
                    <a:pt x="1473350" y="717926"/>
                  </a:lnTo>
                  <a:lnTo>
                    <a:pt x="1488859" y="695813"/>
                  </a:lnTo>
                  <a:lnTo>
                    <a:pt x="1504368" y="673696"/>
                  </a:lnTo>
                  <a:lnTo>
                    <a:pt x="1519877" y="651578"/>
                  </a:lnTo>
                  <a:lnTo>
                    <a:pt x="1535386" y="629457"/>
                  </a:lnTo>
                  <a:lnTo>
                    <a:pt x="1550895" y="607334"/>
                  </a:lnTo>
                  <a:lnTo>
                    <a:pt x="1566404" y="585209"/>
                  </a:lnTo>
                  <a:lnTo>
                    <a:pt x="1581913" y="563083"/>
                  </a:lnTo>
                  <a:lnTo>
                    <a:pt x="1597422" y="540955"/>
                  </a:lnTo>
                  <a:lnTo>
                    <a:pt x="1612931" y="518826"/>
                  </a:lnTo>
                  <a:lnTo>
                    <a:pt x="1628440" y="496695"/>
                  </a:lnTo>
                  <a:lnTo>
                    <a:pt x="1643949" y="474563"/>
                  </a:lnTo>
                  <a:lnTo>
                    <a:pt x="1659458" y="452430"/>
                  </a:lnTo>
                  <a:lnTo>
                    <a:pt x="1674967" y="430296"/>
                  </a:lnTo>
                  <a:lnTo>
                    <a:pt x="1690476" y="408161"/>
                  </a:lnTo>
                  <a:lnTo>
                    <a:pt x="1705985" y="386026"/>
                  </a:lnTo>
                  <a:lnTo>
                    <a:pt x="1721494" y="363889"/>
                  </a:lnTo>
                  <a:lnTo>
                    <a:pt x="1737003" y="341752"/>
                  </a:lnTo>
                  <a:lnTo>
                    <a:pt x="1752512" y="319614"/>
                  </a:lnTo>
                  <a:lnTo>
                    <a:pt x="1768021" y="297476"/>
                  </a:lnTo>
                  <a:lnTo>
                    <a:pt x="1783530" y="275336"/>
                  </a:lnTo>
                  <a:lnTo>
                    <a:pt x="1799039" y="253197"/>
                  </a:lnTo>
                  <a:lnTo>
                    <a:pt x="1814548" y="231057"/>
                  </a:lnTo>
                  <a:lnTo>
                    <a:pt x="1830057" y="208916"/>
                  </a:lnTo>
                  <a:lnTo>
                    <a:pt x="1845566" y="186775"/>
                  </a:lnTo>
                  <a:lnTo>
                    <a:pt x="1861075" y="164633"/>
                  </a:lnTo>
                  <a:lnTo>
                    <a:pt x="1876584" y="142492"/>
                  </a:lnTo>
                  <a:lnTo>
                    <a:pt x="1892093" y="120349"/>
                  </a:lnTo>
                  <a:lnTo>
                    <a:pt x="1907602" y="98207"/>
                  </a:lnTo>
                  <a:lnTo>
                    <a:pt x="1923111" y="76064"/>
                  </a:lnTo>
                  <a:lnTo>
                    <a:pt x="1938620" y="53921"/>
                  </a:lnTo>
                  <a:lnTo>
                    <a:pt x="1954129" y="31777"/>
                  </a:lnTo>
                  <a:lnTo>
                    <a:pt x="1969638" y="9633"/>
                  </a:lnTo>
                  <a:lnTo>
                    <a:pt x="1985147" y="0"/>
                  </a:lnTo>
                  <a:lnTo>
                    <a:pt x="2000656" y="0"/>
                  </a:lnTo>
                  <a:lnTo>
                    <a:pt x="20006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34752" y="1087568"/>
              <a:ext cx="1933954" cy="2474841"/>
            </a:xfrm>
            <a:custGeom>
              <a:avLst/>
              <a:pathLst>
                <a:path w="1933954" h="2474841">
                  <a:moveTo>
                    <a:pt x="1933954" y="0"/>
                  </a:moveTo>
                  <a:lnTo>
                    <a:pt x="1933954" y="0"/>
                  </a:lnTo>
                  <a:lnTo>
                    <a:pt x="1918445" y="18509"/>
                  </a:lnTo>
                  <a:lnTo>
                    <a:pt x="1902936" y="37018"/>
                  </a:lnTo>
                  <a:lnTo>
                    <a:pt x="1887427" y="55528"/>
                  </a:lnTo>
                  <a:lnTo>
                    <a:pt x="1871918" y="74038"/>
                  </a:lnTo>
                  <a:lnTo>
                    <a:pt x="1856409" y="92548"/>
                  </a:lnTo>
                  <a:lnTo>
                    <a:pt x="1840900" y="111058"/>
                  </a:lnTo>
                  <a:lnTo>
                    <a:pt x="1825391" y="129569"/>
                  </a:lnTo>
                  <a:lnTo>
                    <a:pt x="1809882" y="148080"/>
                  </a:lnTo>
                  <a:lnTo>
                    <a:pt x="1794373" y="166590"/>
                  </a:lnTo>
                  <a:lnTo>
                    <a:pt x="1778864" y="185102"/>
                  </a:lnTo>
                  <a:lnTo>
                    <a:pt x="1763355" y="203613"/>
                  </a:lnTo>
                  <a:lnTo>
                    <a:pt x="1747846" y="222125"/>
                  </a:lnTo>
                  <a:lnTo>
                    <a:pt x="1732337" y="240636"/>
                  </a:lnTo>
                  <a:lnTo>
                    <a:pt x="1716828" y="259149"/>
                  </a:lnTo>
                  <a:lnTo>
                    <a:pt x="1701319" y="277661"/>
                  </a:lnTo>
                  <a:lnTo>
                    <a:pt x="1685810" y="296174"/>
                  </a:lnTo>
                  <a:lnTo>
                    <a:pt x="1670301" y="314687"/>
                  </a:lnTo>
                  <a:lnTo>
                    <a:pt x="1654792" y="333200"/>
                  </a:lnTo>
                  <a:lnTo>
                    <a:pt x="1639283" y="351714"/>
                  </a:lnTo>
                  <a:lnTo>
                    <a:pt x="1623774" y="370228"/>
                  </a:lnTo>
                  <a:lnTo>
                    <a:pt x="1608265" y="388742"/>
                  </a:lnTo>
                  <a:lnTo>
                    <a:pt x="1592756" y="407257"/>
                  </a:lnTo>
                  <a:lnTo>
                    <a:pt x="1577247" y="425772"/>
                  </a:lnTo>
                  <a:lnTo>
                    <a:pt x="1561738" y="444288"/>
                  </a:lnTo>
                  <a:lnTo>
                    <a:pt x="1546229" y="462804"/>
                  </a:lnTo>
                  <a:lnTo>
                    <a:pt x="1530720" y="481321"/>
                  </a:lnTo>
                  <a:lnTo>
                    <a:pt x="1515211" y="499838"/>
                  </a:lnTo>
                  <a:lnTo>
                    <a:pt x="1499702" y="518356"/>
                  </a:lnTo>
                  <a:lnTo>
                    <a:pt x="1484193" y="536874"/>
                  </a:lnTo>
                  <a:lnTo>
                    <a:pt x="1468684" y="555394"/>
                  </a:lnTo>
                  <a:lnTo>
                    <a:pt x="1453175" y="573914"/>
                  </a:lnTo>
                  <a:lnTo>
                    <a:pt x="1437666" y="592435"/>
                  </a:lnTo>
                  <a:lnTo>
                    <a:pt x="1422157" y="610957"/>
                  </a:lnTo>
                  <a:lnTo>
                    <a:pt x="1406648" y="629480"/>
                  </a:lnTo>
                  <a:lnTo>
                    <a:pt x="1391139" y="648004"/>
                  </a:lnTo>
                  <a:lnTo>
                    <a:pt x="1375630" y="666530"/>
                  </a:lnTo>
                  <a:lnTo>
                    <a:pt x="1360121" y="685057"/>
                  </a:lnTo>
                  <a:lnTo>
                    <a:pt x="1344612" y="703587"/>
                  </a:lnTo>
                  <a:lnTo>
                    <a:pt x="1329103" y="722118"/>
                  </a:lnTo>
                  <a:lnTo>
                    <a:pt x="1313594" y="740653"/>
                  </a:lnTo>
                  <a:lnTo>
                    <a:pt x="1298085" y="759190"/>
                  </a:lnTo>
                  <a:lnTo>
                    <a:pt x="1282576" y="777731"/>
                  </a:lnTo>
                  <a:lnTo>
                    <a:pt x="1267067" y="796276"/>
                  </a:lnTo>
                  <a:lnTo>
                    <a:pt x="1251558" y="814832"/>
                  </a:lnTo>
                  <a:lnTo>
                    <a:pt x="1236049" y="833401"/>
                  </a:lnTo>
                  <a:lnTo>
                    <a:pt x="1220540" y="851991"/>
                  </a:lnTo>
                  <a:lnTo>
                    <a:pt x="1205031" y="870606"/>
                  </a:lnTo>
                  <a:lnTo>
                    <a:pt x="1189522" y="889253"/>
                  </a:lnTo>
                  <a:lnTo>
                    <a:pt x="1174013" y="907936"/>
                  </a:lnTo>
                  <a:lnTo>
                    <a:pt x="1158504" y="926663"/>
                  </a:lnTo>
                  <a:lnTo>
                    <a:pt x="1142995" y="945440"/>
                  </a:lnTo>
                  <a:lnTo>
                    <a:pt x="1127486" y="964275"/>
                  </a:lnTo>
                  <a:lnTo>
                    <a:pt x="1111977" y="983174"/>
                  </a:lnTo>
                  <a:lnTo>
                    <a:pt x="1096468" y="1002146"/>
                  </a:lnTo>
                  <a:lnTo>
                    <a:pt x="1080959" y="1021201"/>
                  </a:lnTo>
                  <a:lnTo>
                    <a:pt x="1065450" y="1040349"/>
                  </a:lnTo>
                  <a:lnTo>
                    <a:pt x="1049941" y="1059602"/>
                  </a:lnTo>
                  <a:lnTo>
                    <a:pt x="1034432" y="1078971"/>
                  </a:lnTo>
                  <a:lnTo>
                    <a:pt x="1018923" y="1098473"/>
                  </a:lnTo>
                  <a:lnTo>
                    <a:pt x="1003414" y="1118122"/>
                  </a:lnTo>
                  <a:lnTo>
                    <a:pt x="987905" y="1137934"/>
                  </a:lnTo>
                  <a:lnTo>
                    <a:pt x="972396" y="1157924"/>
                  </a:lnTo>
                  <a:lnTo>
                    <a:pt x="956887" y="1178104"/>
                  </a:lnTo>
                  <a:lnTo>
                    <a:pt x="941378" y="1198480"/>
                  </a:lnTo>
                  <a:lnTo>
                    <a:pt x="925869" y="1219047"/>
                  </a:lnTo>
                  <a:lnTo>
                    <a:pt x="910360" y="1239796"/>
                  </a:lnTo>
                  <a:lnTo>
                    <a:pt x="894851" y="1260709"/>
                  </a:lnTo>
                  <a:lnTo>
                    <a:pt x="879342" y="1281761"/>
                  </a:lnTo>
                  <a:lnTo>
                    <a:pt x="863833" y="1302929"/>
                  </a:lnTo>
                  <a:lnTo>
                    <a:pt x="848324" y="1324191"/>
                  </a:lnTo>
                  <a:lnTo>
                    <a:pt x="832815" y="1345528"/>
                  </a:lnTo>
                  <a:lnTo>
                    <a:pt x="817306" y="1366922"/>
                  </a:lnTo>
                  <a:lnTo>
                    <a:pt x="801797" y="1388362"/>
                  </a:lnTo>
                  <a:lnTo>
                    <a:pt x="786288" y="1409838"/>
                  </a:lnTo>
                  <a:lnTo>
                    <a:pt x="770779" y="1431342"/>
                  </a:lnTo>
                  <a:lnTo>
                    <a:pt x="755270" y="1452870"/>
                  </a:lnTo>
                  <a:lnTo>
                    <a:pt x="739761" y="1474420"/>
                  </a:lnTo>
                  <a:lnTo>
                    <a:pt x="724252" y="1495992"/>
                  </a:lnTo>
                  <a:lnTo>
                    <a:pt x="708743" y="1517586"/>
                  </a:lnTo>
                  <a:lnTo>
                    <a:pt x="693234" y="1539204"/>
                  </a:lnTo>
                  <a:lnTo>
                    <a:pt x="677725" y="1560846"/>
                  </a:lnTo>
                  <a:lnTo>
                    <a:pt x="662216" y="1582516"/>
                  </a:lnTo>
                  <a:lnTo>
                    <a:pt x="646707" y="1604217"/>
                  </a:lnTo>
                  <a:lnTo>
                    <a:pt x="631198" y="1625951"/>
                  </a:lnTo>
                  <a:lnTo>
                    <a:pt x="615689" y="1647723"/>
                  </a:lnTo>
                  <a:lnTo>
                    <a:pt x="600180" y="1669536"/>
                  </a:lnTo>
                  <a:lnTo>
                    <a:pt x="584671" y="1691392"/>
                  </a:lnTo>
                  <a:lnTo>
                    <a:pt x="569162" y="1713292"/>
                  </a:lnTo>
                  <a:lnTo>
                    <a:pt x="553653" y="1735236"/>
                  </a:lnTo>
                  <a:lnTo>
                    <a:pt x="538144" y="1757220"/>
                  </a:lnTo>
                  <a:lnTo>
                    <a:pt x="522635" y="1779238"/>
                  </a:lnTo>
                  <a:lnTo>
                    <a:pt x="507126" y="1801283"/>
                  </a:lnTo>
                  <a:lnTo>
                    <a:pt x="491617" y="1823344"/>
                  </a:lnTo>
                  <a:lnTo>
                    <a:pt x="476108" y="1845409"/>
                  </a:lnTo>
                  <a:lnTo>
                    <a:pt x="460599" y="1867465"/>
                  </a:lnTo>
                  <a:lnTo>
                    <a:pt x="445090" y="1889496"/>
                  </a:lnTo>
                  <a:lnTo>
                    <a:pt x="429581" y="1911489"/>
                  </a:lnTo>
                  <a:lnTo>
                    <a:pt x="414072" y="1933428"/>
                  </a:lnTo>
                  <a:lnTo>
                    <a:pt x="398563" y="1955298"/>
                  </a:lnTo>
                  <a:lnTo>
                    <a:pt x="383054" y="1977083"/>
                  </a:lnTo>
                  <a:lnTo>
                    <a:pt x="367545" y="1998772"/>
                  </a:lnTo>
                  <a:lnTo>
                    <a:pt x="352036" y="2020349"/>
                  </a:lnTo>
                  <a:lnTo>
                    <a:pt x="336527" y="2041804"/>
                  </a:lnTo>
                  <a:lnTo>
                    <a:pt x="321018" y="2063123"/>
                  </a:lnTo>
                  <a:lnTo>
                    <a:pt x="305509" y="2084298"/>
                  </a:lnTo>
                  <a:lnTo>
                    <a:pt x="290000" y="2105319"/>
                  </a:lnTo>
                  <a:lnTo>
                    <a:pt x="274491" y="2126178"/>
                  </a:lnTo>
                  <a:lnTo>
                    <a:pt x="258982" y="2146871"/>
                  </a:lnTo>
                  <a:lnTo>
                    <a:pt x="243473" y="2167393"/>
                  </a:lnTo>
                  <a:lnTo>
                    <a:pt x="227964" y="2187742"/>
                  </a:lnTo>
                  <a:lnTo>
                    <a:pt x="212455" y="2207919"/>
                  </a:lnTo>
                  <a:lnTo>
                    <a:pt x="196946" y="2227928"/>
                  </a:lnTo>
                  <a:lnTo>
                    <a:pt x="181437" y="2247776"/>
                  </a:lnTo>
                  <a:lnTo>
                    <a:pt x="165928" y="2267473"/>
                  </a:lnTo>
                  <a:lnTo>
                    <a:pt x="150419" y="2287034"/>
                  </a:lnTo>
                  <a:lnTo>
                    <a:pt x="134910" y="2306487"/>
                  </a:lnTo>
                  <a:lnTo>
                    <a:pt x="119401" y="2325864"/>
                  </a:lnTo>
                  <a:lnTo>
                    <a:pt x="103892" y="2345192"/>
                  </a:lnTo>
                  <a:lnTo>
                    <a:pt x="88383" y="2364497"/>
                  </a:lnTo>
                  <a:lnTo>
                    <a:pt x="72874" y="2383800"/>
                  </a:lnTo>
                  <a:lnTo>
                    <a:pt x="57365" y="2403117"/>
                  </a:lnTo>
                  <a:lnTo>
                    <a:pt x="41856" y="2422460"/>
                  </a:lnTo>
                  <a:lnTo>
                    <a:pt x="26347" y="2441836"/>
                  </a:lnTo>
                  <a:lnTo>
                    <a:pt x="10838" y="2461248"/>
                  </a:lnTo>
                  <a:lnTo>
                    <a:pt x="0" y="2474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513793" y="895325"/>
              <a:ext cx="2054912" cy="2667084"/>
            </a:xfrm>
            <a:custGeom>
              <a:avLst/>
              <a:pathLst>
                <a:path w="2054912" h="2667084">
                  <a:moveTo>
                    <a:pt x="0" y="2667084"/>
                  </a:moveTo>
                  <a:lnTo>
                    <a:pt x="7724" y="2663683"/>
                  </a:lnTo>
                  <a:lnTo>
                    <a:pt x="23233" y="2656453"/>
                  </a:lnTo>
                  <a:lnTo>
                    <a:pt x="38742" y="2648801"/>
                  </a:lnTo>
                  <a:lnTo>
                    <a:pt x="54251" y="2640705"/>
                  </a:lnTo>
                  <a:lnTo>
                    <a:pt x="69760" y="2632145"/>
                  </a:lnTo>
                  <a:lnTo>
                    <a:pt x="85269" y="2623104"/>
                  </a:lnTo>
                  <a:lnTo>
                    <a:pt x="100778" y="2613568"/>
                  </a:lnTo>
                  <a:lnTo>
                    <a:pt x="116287" y="2603523"/>
                  </a:lnTo>
                  <a:lnTo>
                    <a:pt x="131796" y="2592963"/>
                  </a:lnTo>
                  <a:lnTo>
                    <a:pt x="147305" y="2581884"/>
                  </a:lnTo>
                  <a:lnTo>
                    <a:pt x="162814" y="2570283"/>
                  </a:lnTo>
                  <a:lnTo>
                    <a:pt x="178323" y="2558163"/>
                  </a:lnTo>
                  <a:lnTo>
                    <a:pt x="193832" y="2545528"/>
                  </a:lnTo>
                  <a:lnTo>
                    <a:pt x="209341" y="2532385"/>
                  </a:lnTo>
                  <a:lnTo>
                    <a:pt x="224850" y="2518739"/>
                  </a:lnTo>
                  <a:lnTo>
                    <a:pt x="240359" y="2504596"/>
                  </a:lnTo>
                  <a:lnTo>
                    <a:pt x="255868" y="2489964"/>
                  </a:lnTo>
                  <a:lnTo>
                    <a:pt x="271377" y="2474846"/>
                  </a:lnTo>
                  <a:lnTo>
                    <a:pt x="286886" y="2459246"/>
                  </a:lnTo>
                  <a:lnTo>
                    <a:pt x="302395" y="2443169"/>
                  </a:lnTo>
                  <a:lnTo>
                    <a:pt x="317904" y="2426636"/>
                  </a:lnTo>
                  <a:lnTo>
                    <a:pt x="333413" y="2409669"/>
                  </a:lnTo>
                  <a:lnTo>
                    <a:pt x="348922" y="2392287"/>
                  </a:lnTo>
                  <a:lnTo>
                    <a:pt x="364431" y="2374507"/>
                  </a:lnTo>
                  <a:lnTo>
                    <a:pt x="379940" y="2356348"/>
                  </a:lnTo>
                  <a:lnTo>
                    <a:pt x="395449" y="2337823"/>
                  </a:lnTo>
                  <a:lnTo>
                    <a:pt x="410958" y="2318948"/>
                  </a:lnTo>
                  <a:lnTo>
                    <a:pt x="426467" y="2299734"/>
                  </a:lnTo>
                  <a:lnTo>
                    <a:pt x="441976" y="2280196"/>
                  </a:lnTo>
                  <a:lnTo>
                    <a:pt x="457485" y="2260345"/>
                  </a:lnTo>
                  <a:lnTo>
                    <a:pt x="472994" y="2240192"/>
                  </a:lnTo>
                  <a:lnTo>
                    <a:pt x="488503" y="2219747"/>
                  </a:lnTo>
                  <a:lnTo>
                    <a:pt x="504012" y="2199020"/>
                  </a:lnTo>
                  <a:lnTo>
                    <a:pt x="519521" y="2178022"/>
                  </a:lnTo>
                  <a:lnTo>
                    <a:pt x="535030" y="2156760"/>
                  </a:lnTo>
                  <a:lnTo>
                    <a:pt x="550539" y="2135244"/>
                  </a:lnTo>
                  <a:lnTo>
                    <a:pt x="566048" y="2113483"/>
                  </a:lnTo>
                  <a:lnTo>
                    <a:pt x="581557" y="2091483"/>
                  </a:lnTo>
                  <a:lnTo>
                    <a:pt x="597066" y="2069254"/>
                  </a:lnTo>
                  <a:lnTo>
                    <a:pt x="612575" y="2046805"/>
                  </a:lnTo>
                  <a:lnTo>
                    <a:pt x="628084" y="2024145"/>
                  </a:lnTo>
                  <a:lnTo>
                    <a:pt x="643593" y="2001285"/>
                  </a:lnTo>
                  <a:lnTo>
                    <a:pt x="659102" y="1978238"/>
                  </a:lnTo>
                  <a:lnTo>
                    <a:pt x="674611" y="1955018"/>
                  </a:lnTo>
                  <a:lnTo>
                    <a:pt x="690120" y="1931643"/>
                  </a:lnTo>
                  <a:lnTo>
                    <a:pt x="705629" y="1908133"/>
                  </a:lnTo>
                  <a:lnTo>
                    <a:pt x="721138" y="1884510"/>
                  </a:lnTo>
                  <a:lnTo>
                    <a:pt x="736647" y="1860799"/>
                  </a:lnTo>
                  <a:lnTo>
                    <a:pt x="752156" y="1837028"/>
                  </a:lnTo>
                  <a:lnTo>
                    <a:pt x="767665" y="1813224"/>
                  </a:lnTo>
                  <a:lnTo>
                    <a:pt x="783174" y="1789418"/>
                  </a:lnTo>
                  <a:lnTo>
                    <a:pt x="798683" y="1765639"/>
                  </a:lnTo>
                  <a:lnTo>
                    <a:pt x="814192" y="1741916"/>
                  </a:lnTo>
                  <a:lnTo>
                    <a:pt x="829701" y="1718277"/>
                  </a:lnTo>
                  <a:lnTo>
                    <a:pt x="845210" y="1694751"/>
                  </a:lnTo>
                  <a:lnTo>
                    <a:pt x="860719" y="1671359"/>
                  </a:lnTo>
                  <a:lnTo>
                    <a:pt x="876228" y="1648106"/>
                  </a:lnTo>
                  <a:lnTo>
                    <a:pt x="891737" y="1624986"/>
                  </a:lnTo>
                  <a:lnTo>
                    <a:pt x="907246" y="1601996"/>
                  </a:lnTo>
                  <a:lnTo>
                    <a:pt x="922755" y="1579127"/>
                  </a:lnTo>
                  <a:lnTo>
                    <a:pt x="938264" y="1556368"/>
                  </a:lnTo>
                  <a:lnTo>
                    <a:pt x="953773" y="1533706"/>
                  </a:lnTo>
                  <a:lnTo>
                    <a:pt x="969282" y="1511123"/>
                  </a:lnTo>
                  <a:lnTo>
                    <a:pt x="984791" y="1488599"/>
                  </a:lnTo>
                  <a:lnTo>
                    <a:pt x="1000300" y="1466109"/>
                  </a:lnTo>
                  <a:lnTo>
                    <a:pt x="1015809" y="1443625"/>
                  </a:lnTo>
                  <a:lnTo>
                    <a:pt x="1031318" y="1421116"/>
                  </a:lnTo>
                  <a:lnTo>
                    <a:pt x="1046827" y="1398550"/>
                  </a:lnTo>
                  <a:lnTo>
                    <a:pt x="1062336" y="1375901"/>
                  </a:lnTo>
                  <a:lnTo>
                    <a:pt x="1077845" y="1353149"/>
                  </a:lnTo>
                  <a:lnTo>
                    <a:pt x="1093354" y="1330284"/>
                  </a:lnTo>
                  <a:lnTo>
                    <a:pt x="1108863" y="1307305"/>
                  </a:lnTo>
                  <a:lnTo>
                    <a:pt x="1124372" y="1284219"/>
                  </a:lnTo>
                  <a:lnTo>
                    <a:pt x="1139881" y="1261038"/>
                  </a:lnTo>
                  <a:lnTo>
                    <a:pt x="1155390" y="1237773"/>
                  </a:lnTo>
                  <a:lnTo>
                    <a:pt x="1170899" y="1214437"/>
                  </a:lnTo>
                  <a:lnTo>
                    <a:pt x="1186408" y="1191041"/>
                  </a:lnTo>
                  <a:lnTo>
                    <a:pt x="1201917" y="1167594"/>
                  </a:lnTo>
                  <a:lnTo>
                    <a:pt x="1217426" y="1144103"/>
                  </a:lnTo>
                  <a:lnTo>
                    <a:pt x="1232935" y="1120577"/>
                  </a:lnTo>
                  <a:lnTo>
                    <a:pt x="1248444" y="1097018"/>
                  </a:lnTo>
                  <a:lnTo>
                    <a:pt x="1263953" y="1073432"/>
                  </a:lnTo>
                  <a:lnTo>
                    <a:pt x="1279462" y="1049823"/>
                  </a:lnTo>
                  <a:lnTo>
                    <a:pt x="1294971" y="1026193"/>
                  </a:lnTo>
                  <a:lnTo>
                    <a:pt x="1310480" y="1002545"/>
                  </a:lnTo>
                  <a:lnTo>
                    <a:pt x="1325989" y="978882"/>
                  </a:lnTo>
                  <a:lnTo>
                    <a:pt x="1341498" y="955204"/>
                  </a:lnTo>
                  <a:lnTo>
                    <a:pt x="1357007" y="931513"/>
                  </a:lnTo>
                  <a:lnTo>
                    <a:pt x="1372516" y="907812"/>
                  </a:lnTo>
                  <a:lnTo>
                    <a:pt x="1388025" y="884101"/>
                  </a:lnTo>
                  <a:lnTo>
                    <a:pt x="1403534" y="860381"/>
                  </a:lnTo>
                  <a:lnTo>
                    <a:pt x="1419043" y="836654"/>
                  </a:lnTo>
                  <a:lnTo>
                    <a:pt x="1434552" y="812920"/>
                  </a:lnTo>
                  <a:lnTo>
                    <a:pt x="1450061" y="789180"/>
                  </a:lnTo>
                  <a:lnTo>
                    <a:pt x="1465570" y="765434"/>
                  </a:lnTo>
                  <a:lnTo>
                    <a:pt x="1481079" y="741685"/>
                  </a:lnTo>
                  <a:lnTo>
                    <a:pt x="1496588" y="717931"/>
                  </a:lnTo>
                  <a:lnTo>
                    <a:pt x="1512097" y="694173"/>
                  </a:lnTo>
                  <a:lnTo>
                    <a:pt x="1527606" y="670412"/>
                  </a:lnTo>
                  <a:lnTo>
                    <a:pt x="1543115" y="646648"/>
                  </a:lnTo>
                  <a:lnTo>
                    <a:pt x="1558624" y="622881"/>
                  </a:lnTo>
                  <a:lnTo>
                    <a:pt x="1574133" y="599112"/>
                  </a:lnTo>
                  <a:lnTo>
                    <a:pt x="1589642" y="575340"/>
                  </a:lnTo>
                  <a:lnTo>
                    <a:pt x="1605151" y="551567"/>
                  </a:lnTo>
                  <a:lnTo>
                    <a:pt x="1620660" y="527792"/>
                  </a:lnTo>
                  <a:lnTo>
                    <a:pt x="1636169" y="504015"/>
                  </a:lnTo>
                  <a:lnTo>
                    <a:pt x="1651678" y="480236"/>
                  </a:lnTo>
                  <a:lnTo>
                    <a:pt x="1667187" y="456456"/>
                  </a:lnTo>
                  <a:lnTo>
                    <a:pt x="1682696" y="432675"/>
                  </a:lnTo>
                  <a:lnTo>
                    <a:pt x="1698205" y="408893"/>
                  </a:lnTo>
                  <a:lnTo>
                    <a:pt x="1713714" y="385110"/>
                  </a:lnTo>
                  <a:lnTo>
                    <a:pt x="1729223" y="361325"/>
                  </a:lnTo>
                  <a:lnTo>
                    <a:pt x="1744732" y="337540"/>
                  </a:lnTo>
                  <a:lnTo>
                    <a:pt x="1760241" y="313754"/>
                  </a:lnTo>
                  <a:lnTo>
                    <a:pt x="1775750" y="289968"/>
                  </a:lnTo>
                  <a:lnTo>
                    <a:pt x="1791259" y="266180"/>
                  </a:lnTo>
                  <a:lnTo>
                    <a:pt x="1806768" y="242392"/>
                  </a:lnTo>
                  <a:lnTo>
                    <a:pt x="1822277" y="218603"/>
                  </a:lnTo>
                  <a:lnTo>
                    <a:pt x="1837786" y="194814"/>
                  </a:lnTo>
                  <a:lnTo>
                    <a:pt x="1853295" y="171024"/>
                  </a:lnTo>
                  <a:lnTo>
                    <a:pt x="1868804" y="147234"/>
                  </a:lnTo>
                  <a:lnTo>
                    <a:pt x="1884313" y="123443"/>
                  </a:lnTo>
                  <a:lnTo>
                    <a:pt x="1899822" y="99652"/>
                  </a:lnTo>
                  <a:lnTo>
                    <a:pt x="1915331" y="75860"/>
                  </a:lnTo>
                  <a:lnTo>
                    <a:pt x="1930840" y="52068"/>
                  </a:lnTo>
                  <a:lnTo>
                    <a:pt x="1946349" y="28276"/>
                  </a:lnTo>
                  <a:lnTo>
                    <a:pt x="1961858" y="4484"/>
                  </a:lnTo>
                  <a:lnTo>
                    <a:pt x="1977367" y="0"/>
                  </a:lnTo>
                  <a:lnTo>
                    <a:pt x="1992876" y="0"/>
                  </a:lnTo>
                  <a:lnTo>
                    <a:pt x="2008385" y="0"/>
                  </a:lnTo>
                  <a:lnTo>
                    <a:pt x="2023894" y="0"/>
                  </a:lnTo>
                  <a:lnTo>
                    <a:pt x="2039403" y="0"/>
                  </a:lnTo>
                  <a:lnTo>
                    <a:pt x="2054912" y="0"/>
                  </a:lnTo>
                  <a:lnTo>
                    <a:pt x="2054912" y="97726"/>
                  </a:lnTo>
                  <a:lnTo>
                    <a:pt x="2039403" y="117725"/>
                  </a:lnTo>
                  <a:lnTo>
                    <a:pt x="2023894" y="137723"/>
                  </a:lnTo>
                  <a:lnTo>
                    <a:pt x="2008385" y="157721"/>
                  </a:lnTo>
                  <a:lnTo>
                    <a:pt x="1992876" y="177720"/>
                  </a:lnTo>
                  <a:lnTo>
                    <a:pt x="1977367" y="197719"/>
                  </a:lnTo>
                  <a:lnTo>
                    <a:pt x="1961858" y="217718"/>
                  </a:lnTo>
                  <a:lnTo>
                    <a:pt x="1946349" y="237717"/>
                  </a:lnTo>
                  <a:lnTo>
                    <a:pt x="1930840" y="257717"/>
                  </a:lnTo>
                  <a:lnTo>
                    <a:pt x="1915331" y="277717"/>
                  </a:lnTo>
                  <a:lnTo>
                    <a:pt x="1899822" y="297717"/>
                  </a:lnTo>
                  <a:lnTo>
                    <a:pt x="1884313" y="317717"/>
                  </a:lnTo>
                  <a:lnTo>
                    <a:pt x="1868804" y="337718"/>
                  </a:lnTo>
                  <a:lnTo>
                    <a:pt x="1853295" y="357718"/>
                  </a:lnTo>
                  <a:lnTo>
                    <a:pt x="1837786" y="377720"/>
                  </a:lnTo>
                  <a:lnTo>
                    <a:pt x="1822277" y="397721"/>
                  </a:lnTo>
                  <a:lnTo>
                    <a:pt x="1806768" y="417723"/>
                  </a:lnTo>
                  <a:lnTo>
                    <a:pt x="1791259" y="437725"/>
                  </a:lnTo>
                  <a:lnTo>
                    <a:pt x="1775750" y="457728"/>
                  </a:lnTo>
                  <a:lnTo>
                    <a:pt x="1760241" y="477731"/>
                  </a:lnTo>
                  <a:lnTo>
                    <a:pt x="1744732" y="497734"/>
                  </a:lnTo>
                  <a:lnTo>
                    <a:pt x="1729223" y="517738"/>
                  </a:lnTo>
                  <a:lnTo>
                    <a:pt x="1713714" y="537742"/>
                  </a:lnTo>
                  <a:lnTo>
                    <a:pt x="1698205" y="557747"/>
                  </a:lnTo>
                  <a:lnTo>
                    <a:pt x="1682696" y="577752"/>
                  </a:lnTo>
                  <a:lnTo>
                    <a:pt x="1667187" y="597758"/>
                  </a:lnTo>
                  <a:lnTo>
                    <a:pt x="1651678" y="617764"/>
                  </a:lnTo>
                  <a:lnTo>
                    <a:pt x="1636169" y="637771"/>
                  </a:lnTo>
                  <a:lnTo>
                    <a:pt x="1620660" y="657779"/>
                  </a:lnTo>
                  <a:lnTo>
                    <a:pt x="1605151" y="677787"/>
                  </a:lnTo>
                  <a:lnTo>
                    <a:pt x="1589642" y="697796"/>
                  </a:lnTo>
                  <a:lnTo>
                    <a:pt x="1574133" y="717807"/>
                  </a:lnTo>
                  <a:lnTo>
                    <a:pt x="1558624" y="737818"/>
                  </a:lnTo>
                  <a:lnTo>
                    <a:pt x="1543115" y="757830"/>
                  </a:lnTo>
                  <a:lnTo>
                    <a:pt x="1527606" y="777843"/>
                  </a:lnTo>
                  <a:lnTo>
                    <a:pt x="1512097" y="797858"/>
                  </a:lnTo>
                  <a:lnTo>
                    <a:pt x="1496588" y="817874"/>
                  </a:lnTo>
                  <a:lnTo>
                    <a:pt x="1481079" y="837892"/>
                  </a:lnTo>
                  <a:lnTo>
                    <a:pt x="1465570" y="857912"/>
                  </a:lnTo>
                  <a:lnTo>
                    <a:pt x="1450061" y="877934"/>
                  </a:lnTo>
                  <a:lnTo>
                    <a:pt x="1434552" y="897959"/>
                  </a:lnTo>
                  <a:lnTo>
                    <a:pt x="1419043" y="917987"/>
                  </a:lnTo>
                  <a:lnTo>
                    <a:pt x="1403534" y="938019"/>
                  </a:lnTo>
                  <a:lnTo>
                    <a:pt x="1388025" y="958056"/>
                  </a:lnTo>
                  <a:lnTo>
                    <a:pt x="1372516" y="978103"/>
                  </a:lnTo>
                  <a:lnTo>
                    <a:pt x="1357007" y="998167"/>
                  </a:lnTo>
                  <a:lnTo>
                    <a:pt x="1341498" y="1018254"/>
                  </a:lnTo>
                  <a:lnTo>
                    <a:pt x="1325989" y="1038369"/>
                  </a:lnTo>
                  <a:lnTo>
                    <a:pt x="1310480" y="1058521"/>
                  </a:lnTo>
                  <a:lnTo>
                    <a:pt x="1294971" y="1078716"/>
                  </a:lnTo>
                  <a:lnTo>
                    <a:pt x="1279462" y="1098961"/>
                  </a:lnTo>
                  <a:lnTo>
                    <a:pt x="1263953" y="1119263"/>
                  </a:lnTo>
                  <a:lnTo>
                    <a:pt x="1248444" y="1139632"/>
                  </a:lnTo>
                  <a:lnTo>
                    <a:pt x="1232935" y="1160075"/>
                  </a:lnTo>
                  <a:lnTo>
                    <a:pt x="1217426" y="1180603"/>
                  </a:lnTo>
                  <a:lnTo>
                    <a:pt x="1201917" y="1201226"/>
                  </a:lnTo>
                  <a:lnTo>
                    <a:pt x="1186408" y="1221956"/>
                  </a:lnTo>
                  <a:lnTo>
                    <a:pt x="1170899" y="1242806"/>
                  </a:lnTo>
                  <a:lnTo>
                    <a:pt x="1155390" y="1263792"/>
                  </a:lnTo>
                  <a:lnTo>
                    <a:pt x="1139881" y="1284930"/>
                  </a:lnTo>
                  <a:lnTo>
                    <a:pt x="1124372" y="1306238"/>
                  </a:lnTo>
                  <a:lnTo>
                    <a:pt x="1108863" y="1327734"/>
                  </a:lnTo>
                  <a:lnTo>
                    <a:pt x="1093354" y="1349436"/>
                  </a:lnTo>
                  <a:lnTo>
                    <a:pt x="1077845" y="1371356"/>
                  </a:lnTo>
                  <a:lnTo>
                    <a:pt x="1062336" y="1393499"/>
                  </a:lnTo>
                  <a:lnTo>
                    <a:pt x="1046827" y="1415861"/>
                  </a:lnTo>
                  <a:lnTo>
                    <a:pt x="1031318" y="1438429"/>
                  </a:lnTo>
                  <a:lnTo>
                    <a:pt x="1015809" y="1461182"/>
                  </a:lnTo>
                  <a:lnTo>
                    <a:pt x="1000300" y="1484093"/>
                  </a:lnTo>
                  <a:lnTo>
                    <a:pt x="984791" y="1507139"/>
                  </a:lnTo>
                  <a:lnTo>
                    <a:pt x="969282" y="1530295"/>
                  </a:lnTo>
                  <a:lnTo>
                    <a:pt x="953773" y="1553543"/>
                  </a:lnTo>
                  <a:lnTo>
                    <a:pt x="938264" y="1576867"/>
                  </a:lnTo>
                  <a:lnTo>
                    <a:pt x="922755" y="1600257"/>
                  </a:lnTo>
                  <a:lnTo>
                    <a:pt x="907246" y="1623702"/>
                  </a:lnTo>
                  <a:lnTo>
                    <a:pt x="891737" y="1647199"/>
                  </a:lnTo>
                  <a:lnTo>
                    <a:pt x="876228" y="1670744"/>
                  </a:lnTo>
                  <a:lnTo>
                    <a:pt x="860719" y="1694337"/>
                  </a:lnTo>
                  <a:lnTo>
                    <a:pt x="845210" y="1717979"/>
                  </a:lnTo>
                  <a:lnTo>
                    <a:pt x="829701" y="1741673"/>
                  </a:lnTo>
                  <a:lnTo>
                    <a:pt x="814192" y="1765412"/>
                  </a:lnTo>
                  <a:lnTo>
                    <a:pt x="798683" y="1789191"/>
                  </a:lnTo>
                  <a:lnTo>
                    <a:pt x="783174" y="1813003"/>
                  </a:lnTo>
                  <a:lnTo>
                    <a:pt x="767665" y="1836845"/>
                  </a:lnTo>
                  <a:lnTo>
                    <a:pt x="752156" y="1860711"/>
                  </a:lnTo>
                  <a:lnTo>
                    <a:pt x="736647" y="1884596"/>
                  </a:lnTo>
                  <a:lnTo>
                    <a:pt x="721138" y="1908495"/>
                  </a:lnTo>
                  <a:lnTo>
                    <a:pt x="705629" y="1932401"/>
                  </a:lnTo>
                  <a:lnTo>
                    <a:pt x="690120" y="1956304"/>
                  </a:lnTo>
                  <a:lnTo>
                    <a:pt x="674611" y="1980193"/>
                  </a:lnTo>
                  <a:lnTo>
                    <a:pt x="659102" y="2004054"/>
                  </a:lnTo>
                  <a:lnTo>
                    <a:pt x="643593" y="2027871"/>
                  </a:lnTo>
                  <a:lnTo>
                    <a:pt x="628084" y="2051623"/>
                  </a:lnTo>
                  <a:lnTo>
                    <a:pt x="612575" y="2075289"/>
                  </a:lnTo>
                  <a:lnTo>
                    <a:pt x="597066" y="2098846"/>
                  </a:lnTo>
                  <a:lnTo>
                    <a:pt x="581557" y="2122269"/>
                  </a:lnTo>
                  <a:lnTo>
                    <a:pt x="566048" y="2145534"/>
                  </a:lnTo>
                  <a:lnTo>
                    <a:pt x="550539" y="2168614"/>
                  </a:lnTo>
                  <a:lnTo>
                    <a:pt x="535030" y="2191485"/>
                  </a:lnTo>
                  <a:lnTo>
                    <a:pt x="519521" y="2214119"/>
                  </a:lnTo>
                  <a:lnTo>
                    <a:pt x="504012" y="2236493"/>
                  </a:lnTo>
                  <a:lnTo>
                    <a:pt x="488503" y="2258581"/>
                  </a:lnTo>
                  <a:lnTo>
                    <a:pt x="472994" y="2280358"/>
                  </a:lnTo>
                  <a:lnTo>
                    <a:pt x="457485" y="2301800"/>
                  </a:lnTo>
                  <a:lnTo>
                    <a:pt x="441976" y="2322885"/>
                  </a:lnTo>
                  <a:lnTo>
                    <a:pt x="426467" y="2343589"/>
                  </a:lnTo>
                  <a:lnTo>
                    <a:pt x="410958" y="2363890"/>
                  </a:lnTo>
                  <a:lnTo>
                    <a:pt x="395449" y="2383767"/>
                  </a:lnTo>
                  <a:lnTo>
                    <a:pt x="379940" y="2403198"/>
                  </a:lnTo>
                  <a:lnTo>
                    <a:pt x="364431" y="2422165"/>
                  </a:lnTo>
                  <a:lnTo>
                    <a:pt x="348922" y="2440648"/>
                  </a:lnTo>
                  <a:lnTo>
                    <a:pt x="333413" y="2458630"/>
                  </a:lnTo>
                  <a:lnTo>
                    <a:pt x="317904" y="2476096"/>
                  </a:lnTo>
                  <a:lnTo>
                    <a:pt x="302395" y="2493030"/>
                  </a:lnTo>
                  <a:lnTo>
                    <a:pt x="286886" y="2509421"/>
                  </a:lnTo>
                  <a:lnTo>
                    <a:pt x="271377" y="2525266"/>
                  </a:lnTo>
                  <a:lnTo>
                    <a:pt x="255868" y="2540587"/>
                  </a:lnTo>
                  <a:lnTo>
                    <a:pt x="240359" y="2555418"/>
                  </a:lnTo>
                  <a:lnTo>
                    <a:pt x="224850" y="2569791"/>
                  </a:lnTo>
                  <a:lnTo>
                    <a:pt x="209341" y="2583742"/>
                  </a:lnTo>
                  <a:lnTo>
                    <a:pt x="193832" y="2597306"/>
                  </a:lnTo>
                  <a:lnTo>
                    <a:pt x="178323" y="2610517"/>
                  </a:lnTo>
                  <a:lnTo>
                    <a:pt x="162814" y="2623410"/>
                  </a:lnTo>
                  <a:lnTo>
                    <a:pt x="147305" y="2636018"/>
                  </a:lnTo>
                  <a:lnTo>
                    <a:pt x="131796" y="2648372"/>
                  </a:lnTo>
                  <a:lnTo>
                    <a:pt x="116287" y="2660500"/>
                  </a:lnTo>
                  <a:lnTo>
                    <a:pt x="107724" y="2667084"/>
                  </a:lnTo>
                  <a:close/>
                </a:path>
              </a:pathLst>
            </a:custGeom>
            <a:solidFill>
              <a:srgbClr val="00A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13793" y="895325"/>
              <a:ext cx="2054912" cy="2667084"/>
            </a:xfrm>
            <a:custGeom>
              <a:avLst/>
              <a:pathLst>
                <a:path w="2054912" h="2667084">
                  <a:moveTo>
                    <a:pt x="0" y="2667084"/>
                  </a:moveTo>
                  <a:lnTo>
                    <a:pt x="7724" y="2663683"/>
                  </a:lnTo>
                  <a:lnTo>
                    <a:pt x="23233" y="2656453"/>
                  </a:lnTo>
                  <a:lnTo>
                    <a:pt x="38742" y="2648801"/>
                  </a:lnTo>
                  <a:lnTo>
                    <a:pt x="54251" y="2640705"/>
                  </a:lnTo>
                  <a:lnTo>
                    <a:pt x="69760" y="2632145"/>
                  </a:lnTo>
                  <a:lnTo>
                    <a:pt x="85269" y="2623104"/>
                  </a:lnTo>
                  <a:lnTo>
                    <a:pt x="100778" y="2613568"/>
                  </a:lnTo>
                  <a:lnTo>
                    <a:pt x="116287" y="2603523"/>
                  </a:lnTo>
                  <a:lnTo>
                    <a:pt x="131796" y="2592963"/>
                  </a:lnTo>
                  <a:lnTo>
                    <a:pt x="147305" y="2581884"/>
                  </a:lnTo>
                  <a:lnTo>
                    <a:pt x="162814" y="2570283"/>
                  </a:lnTo>
                  <a:lnTo>
                    <a:pt x="178323" y="2558163"/>
                  </a:lnTo>
                  <a:lnTo>
                    <a:pt x="193832" y="2545528"/>
                  </a:lnTo>
                  <a:lnTo>
                    <a:pt x="209341" y="2532385"/>
                  </a:lnTo>
                  <a:lnTo>
                    <a:pt x="224850" y="2518739"/>
                  </a:lnTo>
                  <a:lnTo>
                    <a:pt x="240359" y="2504596"/>
                  </a:lnTo>
                  <a:lnTo>
                    <a:pt x="255868" y="2489964"/>
                  </a:lnTo>
                  <a:lnTo>
                    <a:pt x="271377" y="2474846"/>
                  </a:lnTo>
                  <a:lnTo>
                    <a:pt x="286886" y="2459246"/>
                  </a:lnTo>
                  <a:lnTo>
                    <a:pt x="302395" y="2443169"/>
                  </a:lnTo>
                  <a:lnTo>
                    <a:pt x="317904" y="2426636"/>
                  </a:lnTo>
                  <a:lnTo>
                    <a:pt x="333413" y="2409669"/>
                  </a:lnTo>
                  <a:lnTo>
                    <a:pt x="348922" y="2392287"/>
                  </a:lnTo>
                  <a:lnTo>
                    <a:pt x="364431" y="2374507"/>
                  </a:lnTo>
                  <a:lnTo>
                    <a:pt x="379940" y="2356348"/>
                  </a:lnTo>
                  <a:lnTo>
                    <a:pt x="395449" y="2337823"/>
                  </a:lnTo>
                  <a:lnTo>
                    <a:pt x="410958" y="2318948"/>
                  </a:lnTo>
                  <a:lnTo>
                    <a:pt x="426467" y="2299734"/>
                  </a:lnTo>
                  <a:lnTo>
                    <a:pt x="441976" y="2280196"/>
                  </a:lnTo>
                  <a:lnTo>
                    <a:pt x="457485" y="2260345"/>
                  </a:lnTo>
                  <a:lnTo>
                    <a:pt x="472994" y="2240192"/>
                  </a:lnTo>
                  <a:lnTo>
                    <a:pt x="488503" y="2219747"/>
                  </a:lnTo>
                  <a:lnTo>
                    <a:pt x="504012" y="2199020"/>
                  </a:lnTo>
                  <a:lnTo>
                    <a:pt x="519521" y="2178022"/>
                  </a:lnTo>
                  <a:lnTo>
                    <a:pt x="535030" y="2156760"/>
                  </a:lnTo>
                  <a:lnTo>
                    <a:pt x="550539" y="2135244"/>
                  </a:lnTo>
                  <a:lnTo>
                    <a:pt x="566048" y="2113483"/>
                  </a:lnTo>
                  <a:lnTo>
                    <a:pt x="581557" y="2091483"/>
                  </a:lnTo>
                  <a:lnTo>
                    <a:pt x="597066" y="2069254"/>
                  </a:lnTo>
                  <a:lnTo>
                    <a:pt x="612575" y="2046805"/>
                  </a:lnTo>
                  <a:lnTo>
                    <a:pt x="628084" y="2024145"/>
                  </a:lnTo>
                  <a:lnTo>
                    <a:pt x="643593" y="2001285"/>
                  </a:lnTo>
                  <a:lnTo>
                    <a:pt x="659102" y="1978238"/>
                  </a:lnTo>
                  <a:lnTo>
                    <a:pt x="674611" y="1955018"/>
                  </a:lnTo>
                  <a:lnTo>
                    <a:pt x="690120" y="1931643"/>
                  </a:lnTo>
                  <a:lnTo>
                    <a:pt x="705629" y="1908133"/>
                  </a:lnTo>
                  <a:lnTo>
                    <a:pt x="721138" y="1884510"/>
                  </a:lnTo>
                  <a:lnTo>
                    <a:pt x="736647" y="1860799"/>
                  </a:lnTo>
                  <a:lnTo>
                    <a:pt x="752156" y="1837028"/>
                  </a:lnTo>
                  <a:lnTo>
                    <a:pt x="767665" y="1813224"/>
                  </a:lnTo>
                  <a:lnTo>
                    <a:pt x="783174" y="1789418"/>
                  </a:lnTo>
                  <a:lnTo>
                    <a:pt x="798683" y="1765639"/>
                  </a:lnTo>
                  <a:lnTo>
                    <a:pt x="814192" y="1741916"/>
                  </a:lnTo>
                  <a:lnTo>
                    <a:pt x="829701" y="1718277"/>
                  </a:lnTo>
                  <a:lnTo>
                    <a:pt x="845210" y="1694751"/>
                  </a:lnTo>
                  <a:lnTo>
                    <a:pt x="860719" y="1671359"/>
                  </a:lnTo>
                  <a:lnTo>
                    <a:pt x="876228" y="1648106"/>
                  </a:lnTo>
                  <a:lnTo>
                    <a:pt x="891737" y="1624986"/>
                  </a:lnTo>
                  <a:lnTo>
                    <a:pt x="907246" y="1601996"/>
                  </a:lnTo>
                  <a:lnTo>
                    <a:pt x="922755" y="1579127"/>
                  </a:lnTo>
                  <a:lnTo>
                    <a:pt x="938264" y="1556368"/>
                  </a:lnTo>
                  <a:lnTo>
                    <a:pt x="953773" y="1533706"/>
                  </a:lnTo>
                  <a:lnTo>
                    <a:pt x="969282" y="1511123"/>
                  </a:lnTo>
                  <a:lnTo>
                    <a:pt x="984791" y="1488599"/>
                  </a:lnTo>
                  <a:lnTo>
                    <a:pt x="1000300" y="1466109"/>
                  </a:lnTo>
                  <a:lnTo>
                    <a:pt x="1015809" y="1443625"/>
                  </a:lnTo>
                  <a:lnTo>
                    <a:pt x="1031318" y="1421116"/>
                  </a:lnTo>
                  <a:lnTo>
                    <a:pt x="1046827" y="1398550"/>
                  </a:lnTo>
                  <a:lnTo>
                    <a:pt x="1062336" y="1375901"/>
                  </a:lnTo>
                  <a:lnTo>
                    <a:pt x="1077845" y="1353149"/>
                  </a:lnTo>
                  <a:lnTo>
                    <a:pt x="1093354" y="1330284"/>
                  </a:lnTo>
                  <a:lnTo>
                    <a:pt x="1108863" y="1307305"/>
                  </a:lnTo>
                  <a:lnTo>
                    <a:pt x="1124372" y="1284219"/>
                  </a:lnTo>
                  <a:lnTo>
                    <a:pt x="1139881" y="1261038"/>
                  </a:lnTo>
                  <a:lnTo>
                    <a:pt x="1155390" y="1237773"/>
                  </a:lnTo>
                  <a:lnTo>
                    <a:pt x="1170899" y="1214437"/>
                  </a:lnTo>
                  <a:lnTo>
                    <a:pt x="1186408" y="1191041"/>
                  </a:lnTo>
                  <a:lnTo>
                    <a:pt x="1201917" y="1167594"/>
                  </a:lnTo>
                  <a:lnTo>
                    <a:pt x="1217426" y="1144103"/>
                  </a:lnTo>
                  <a:lnTo>
                    <a:pt x="1232935" y="1120577"/>
                  </a:lnTo>
                  <a:lnTo>
                    <a:pt x="1248444" y="1097018"/>
                  </a:lnTo>
                  <a:lnTo>
                    <a:pt x="1263953" y="1073432"/>
                  </a:lnTo>
                  <a:lnTo>
                    <a:pt x="1279462" y="1049823"/>
                  </a:lnTo>
                  <a:lnTo>
                    <a:pt x="1294971" y="1026193"/>
                  </a:lnTo>
                  <a:lnTo>
                    <a:pt x="1310480" y="1002545"/>
                  </a:lnTo>
                  <a:lnTo>
                    <a:pt x="1325989" y="978882"/>
                  </a:lnTo>
                  <a:lnTo>
                    <a:pt x="1341498" y="955204"/>
                  </a:lnTo>
                  <a:lnTo>
                    <a:pt x="1357007" y="931513"/>
                  </a:lnTo>
                  <a:lnTo>
                    <a:pt x="1372516" y="907812"/>
                  </a:lnTo>
                  <a:lnTo>
                    <a:pt x="1388025" y="884101"/>
                  </a:lnTo>
                  <a:lnTo>
                    <a:pt x="1403534" y="860381"/>
                  </a:lnTo>
                  <a:lnTo>
                    <a:pt x="1419043" y="836654"/>
                  </a:lnTo>
                  <a:lnTo>
                    <a:pt x="1434552" y="812920"/>
                  </a:lnTo>
                  <a:lnTo>
                    <a:pt x="1450061" y="789180"/>
                  </a:lnTo>
                  <a:lnTo>
                    <a:pt x="1465570" y="765434"/>
                  </a:lnTo>
                  <a:lnTo>
                    <a:pt x="1481079" y="741685"/>
                  </a:lnTo>
                  <a:lnTo>
                    <a:pt x="1496588" y="717931"/>
                  </a:lnTo>
                  <a:lnTo>
                    <a:pt x="1512097" y="694173"/>
                  </a:lnTo>
                  <a:lnTo>
                    <a:pt x="1527606" y="670412"/>
                  </a:lnTo>
                  <a:lnTo>
                    <a:pt x="1543115" y="646648"/>
                  </a:lnTo>
                  <a:lnTo>
                    <a:pt x="1558624" y="622881"/>
                  </a:lnTo>
                  <a:lnTo>
                    <a:pt x="1574133" y="599112"/>
                  </a:lnTo>
                  <a:lnTo>
                    <a:pt x="1589642" y="575340"/>
                  </a:lnTo>
                  <a:lnTo>
                    <a:pt x="1605151" y="551567"/>
                  </a:lnTo>
                  <a:lnTo>
                    <a:pt x="1620660" y="527792"/>
                  </a:lnTo>
                  <a:lnTo>
                    <a:pt x="1636169" y="504015"/>
                  </a:lnTo>
                  <a:lnTo>
                    <a:pt x="1651678" y="480236"/>
                  </a:lnTo>
                  <a:lnTo>
                    <a:pt x="1667187" y="456456"/>
                  </a:lnTo>
                  <a:lnTo>
                    <a:pt x="1682696" y="432675"/>
                  </a:lnTo>
                  <a:lnTo>
                    <a:pt x="1698205" y="408893"/>
                  </a:lnTo>
                  <a:lnTo>
                    <a:pt x="1713714" y="385110"/>
                  </a:lnTo>
                  <a:lnTo>
                    <a:pt x="1729223" y="361325"/>
                  </a:lnTo>
                  <a:lnTo>
                    <a:pt x="1744732" y="337540"/>
                  </a:lnTo>
                  <a:lnTo>
                    <a:pt x="1760241" y="313754"/>
                  </a:lnTo>
                  <a:lnTo>
                    <a:pt x="1775750" y="289968"/>
                  </a:lnTo>
                  <a:lnTo>
                    <a:pt x="1791259" y="266180"/>
                  </a:lnTo>
                  <a:lnTo>
                    <a:pt x="1806768" y="242392"/>
                  </a:lnTo>
                  <a:lnTo>
                    <a:pt x="1822277" y="218603"/>
                  </a:lnTo>
                  <a:lnTo>
                    <a:pt x="1837786" y="194814"/>
                  </a:lnTo>
                  <a:lnTo>
                    <a:pt x="1853295" y="171024"/>
                  </a:lnTo>
                  <a:lnTo>
                    <a:pt x="1868804" y="147234"/>
                  </a:lnTo>
                  <a:lnTo>
                    <a:pt x="1884313" y="123443"/>
                  </a:lnTo>
                  <a:lnTo>
                    <a:pt x="1899822" y="99652"/>
                  </a:lnTo>
                  <a:lnTo>
                    <a:pt x="1915331" y="75860"/>
                  </a:lnTo>
                  <a:lnTo>
                    <a:pt x="1930840" y="52068"/>
                  </a:lnTo>
                  <a:lnTo>
                    <a:pt x="1946349" y="28276"/>
                  </a:lnTo>
                  <a:lnTo>
                    <a:pt x="1961858" y="4484"/>
                  </a:lnTo>
                  <a:lnTo>
                    <a:pt x="1977367" y="0"/>
                  </a:lnTo>
                  <a:lnTo>
                    <a:pt x="1992876" y="0"/>
                  </a:lnTo>
                  <a:lnTo>
                    <a:pt x="2008385" y="0"/>
                  </a:lnTo>
                  <a:lnTo>
                    <a:pt x="2023894" y="0"/>
                  </a:lnTo>
                  <a:lnTo>
                    <a:pt x="2039403" y="0"/>
                  </a:lnTo>
                  <a:lnTo>
                    <a:pt x="2054912" y="0"/>
                  </a:lnTo>
                  <a:lnTo>
                    <a:pt x="20549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21518" y="993052"/>
              <a:ext cx="1947187" cy="2569357"/>
            </a:xfrm>
            <a:custGeom>
              <a:avLst/>
              <a:pathLst>
                <a:path w="1947187" h="2569357">
                  <a:moveTo>
                    <a:pt x="1947187" y="0"/>
                  </a:moveTo>
                  <a:lnTo>
                    <a:pt x="1947187" y="0"/>
                  </a:lnTo>
                  <a:lnTo>
                    <a:pt x="1931678" y="19998"/>
                  </a:lnTo>
                  <a:lnTo>
                    <a:pt x="1916169" y="39996"/>
                  </a:lnTo>
                  <a:lnTo>
                    <a:pt x="1900660" y="59994"/>
                  </a:lnTo>
                  <a:lnTo>
                    <a:pt x="1885151" y="79993"/>
                  </a:lnTo>
                  <a:lnTo>
                    <a:pt x="1869642" y="99992"/>
                  </a:lnTo>
                  <a:lnTo>
                    <a:pt x="1854133" y="119991"/>
                  </a:lnTo>
                  <a:lnTo>
                    <a:pt x="1838624" y="139990"/>
                  </a:lnTo>
                  <a:lnTo>
                    <a:pt x="1823115" y="159990"/>
                  </a:lnTo>
                  <a:lnTo>
                    <a:pt x="1807606" y="179990"/>
                  </a:lnTo>
                  <a:lnTo>
                    <a:pt x="1792097" y="199990"/>
                  </a:lnTo>
                  <a:lnTo>
                    <a:pt x="1776588" y="219990"/>
                  </a:lnTo>
                  <a:lnTo>
                    <a:pt x="1761079" y="239991"/>
                  </a:lnTo>
                  <a:lnTo>
                    <a:pt x="1745570" y="259992"/>
                  </a:lnTo>
                  <a:lnTo>
                    <a:pt x="1730061" y="279993"/>
                  </a:lnTo>
                  <a:lnTo>
                    <a:pt x="1714552" y="299994"/>
                  </a:lnTo>
                  <a:lnTo>
                    <a:pt x="1699043" y="319996"/>
                  </a:lnTo>
                  <a:lnTo>
                    <a:pt x="1683534" y="339998"/>
                  </a:lnTo>
                  <a:lnTo>
                    <a:pt x="1668025" y="360001"/>
                  </a:lnTo>
                  <a:lnTo>
                    <a:pt x="1652516" y="380004"/>
                  </a:lnTo>
                  <a:lnTo>
                    <a:pt x="1637007" y="400007"/>
                  </a:lnTo>
                  <a:lnTo>
                    <a:pt x="1621498" y="420011"/>
                  </a:lnTo>
                  <a:lnTo>
                    <a:pt x="1605989" y="440015"/>
                  </a:lnTo>
                  <a:lnTo>
                    <a:pt x="1590480" y="460020"/>
                  </a:lnTo>
                  <a:lnTo>
                    <a:pt x="1574971" y="480025"/>
                  </a:lnTo>
                  <a:lnTo>
                    <a:pt x="1559462" y="500031"/>
                  </a:lnTo>
                  <a:lnTo>
                    <a:pt x="1543953" y="520037"/>
                  </a:lnTo>
                  <a:lnTo>
                    <a:pt x="1528444" y="540044"/>
                  </a:lnTo>
                  <a:lnTo>
                    <a:pt x="1512935" y="560052"/>
                  </a:lnTo>
                  <a:lnTo>
                    <a:pt x="1497427" y="580060"/>
                  </a:lnTo>
                  <a:lnTo>
                    <a:pt x="1481918" y="600070"/>
                  </a:lnTo>
                  <a:lnTo>
                    <a:pt x="1466409" y="620080"/>
                  </a:lnTo>
                  <a:lnTo>
                    <a:pt x="1450900" y="640091"/>
                  </a:lnTo>
                  <a:lnTo>
                    <a:pt x="1435391" y="660103"/>
                  </a:lnTo>
                  <a:lnTo>
                    <a:pt x="1419882" y="680116"/>
                  </a:lnTo>
                  <a:lnTo>
                    <a:pt x="1404373" y="700131"/>
                  </a:lnTo>
                  <a:lnTo>
                    <a:pt x="1388864" y="720147"/>
                  </a:lnTo>
                  <a:lnTo>
                    <a:pt x="1373355" y="740165"/>
                  </a:lnTo>
                  <a:lnTo>
                    <a:pt x="1357846" y="760185"/>
                  </a:lnTo>
                  <a:lnTo>
                    <a:pt x="1342337" y="780207"/>
                  </a:lnTo>
                  <a:lnTo>
                    <a:pt x="1326828" y="800232"/>
                  </a:lnTo>
                  <a:lnTo>
                    <a:pt x="1311319" y="820260"/>
                  </a:lnTo>
                  <a:lnTo>
                    <a:pt x="1295810" y="840292"/>
                  </a:lnTo>
                  <a:lnTo>
                    <a:pt x="1280301" y="860329"/>
                  </a:lnTo>
                  <a:lnTo>
                    <a:pt x="1264792" y="880376"/>
                  </a:lnTo>
                  <a:lnTo>
                    <a:pt x="1249283" y="900440"/>
                  </a:lnTo>
                  <a:lnTo>
                    <a:pt x="1233774" y="920527"/>
                  </a:lnTo>
                  <a:lnTo>
                    <a:pt x="1218265" y="940642"/>
                  </a:lnTo>
                  <a:lnTo>
                    <a:pt x="1202756" y="960794"/>
                  </a:lnTo>
                  <a:lnTo>
                    <a:pt x="1187247" y="980989"/>
                  </a:lnTo>
                  <a:lnTo>
                    <a:pt x="1171738" y="1001234"/>
                  </a:lnTo>
                  <a:lnTo>
                    <a:pt x="1156229" y="1021536"/>
                  </a:lnTo>
                  <a:lnTo>
                    <a:pt x="1140720" y="1041905"/>
                  </a:lnTo>
                  <a:lnTo>
                    <a:pt x="1125211" y="1062348"/>
                  </a:lnTo>
                  <a:lnTo>
                    <a:pt x="1109702" y="1082876"/>
                  </a:lnTo>
                  <a:lnTo>
                    <a:pt x="1094193" y="1103499"/>
                  </a:lnTo>
                  <a:lnTo>
                    <a:pt x="1078684" y="1124229"/>
                  </a:lnTo>
                  <a:lnTo>
                    <a:pt x="1063175" y="1145079"/>
                  </a:lnTo>
                  <a:lnTo>
                    <a:pt x="1047666" y="1166065"/>
                  </a:lnTo>
                  <a:lnTo>
                    <a:pt x="1032157" y="1187203"/>
                  </a:lnTo>
                  <a:lnTo>
                    <a:pt x="1016648" y="1208511"/>
                  </a:lnTo>
                  <a:lnTo>
                    <a:pt x="1001139" y="1230007"/>
                  </a:lnTo>
                  <a:lnTo>
                    <a:pt x="985630" y="1251709"/>
                  </a:lnTo>
                  <a:lnTo>
                    <a:pt x="970121" y="1273629"/>
                  </a:lnTo>
                  <a:lnTo>
                    <a:pt x="954612" y="1295772"/>
                  </a:lnTo>
                  <a:lnTo>
                    <a:pt x="939103" y="1318134"/>
                  </a:lnTo>
                  <a:lnTo>
                    <a:pt x="923594" y="1340703"/>
                  </a:lnTo>
                  <a:lnTo>
                    <a:pt x="908085" y="1363455"/>
                  </a:lnTo>
                  <a:lnTo>
                    <a:pt x="892576" y="1386366"/>
                  </a:lnTo>
                  <a:lnTo>
                    <a:pt x="877067" y="1409412"/>
                  </a:lnTo>
                  <a:lnTo>
                    <a:pt x="861558" y="1432568"/>
                  </a:lnTo>
                  <a:lnTo>
                    <a:pt x="846049" y="1455816"/>
                  </a:lnTo>
                  <a:lnTo>
                    <a:pt x="830540" y="1479140"/>
                  </a:lnTo>
                  <a:lnTo>
                    <a:pt x="815031" y="1502530"/>
                  </a:lnTo>
                  <a:lnTo>
                    <a:pt x="799522" y="1525975"/>
                  </a:lnTo>
                  <a:lnTo>
                    <a:pt x="784013" y="1549472"/>
                  </a:lnTo>
                  <a:lnTo>
                    <a:pt x="768504" y="1573017"/>
                  </a:lnTo>
                  <a:lnTo>
                    <a:pt x="752995" y="1596610"/>
                  </a:lnTo>
                  <a:lnTo>
                    <a:pt x="737486" y="1620252"/>
                  </a:lnTo>
                  <a:lnTo>
                    <a:pt x="721977" y="1643946"/>
                  </a:lnTo>
                  <a:lnTo>
                    <a:pt x="706468" y="1667685"/>
                  </a:lnTo>
                  <a:lnTo>
                    <a:pt x="690959" y="1691464"/>
                  </a:lnTo>
                  <a:lnTo>
                    <a:pt x="675450" y="1715276"/>
                  </a:lnTo>
                  <a:lnTo>
                    <a:pt x="659941" y="1739118"/>
                  </a:lnTo>
                  <a:lnTo>
                    <a:pt x="644432" y="1762984"/>
                  </a:lnTo>
                  <a:lnTo>
                    <a:pt x="628923" y="1786869"/>
                  </a:lnTo>
                  <a:lnTo>
                    <a:pt x="613414" y="1810768"/>
                  </a:lnTo>
                  <a:lnTo>
                    <a:pt x="597905" y="1834674"/>
                  </a:lnTo>
                  <a:lnTo>
                    <a:pt x="582396" y="1858577"/>
                  </a:lnTo>
                  <a:lnTo>
                    <a:pt x="566887" y="1882466"/>
                  </a:lnTo>
                  <a:lnTo>
                    <a:pt x="551378" y="1906327"/>
                  </a:lnTo>
                  <a:lnTo>
                    <a:pt x="535869" y="1930144"/>
                  </a:lnTo>
                  <a:lnTo>
                    <a:pt x="520360" y="1953896"/>
                  </a:lnTo>
                  <a:lnTo>
                    <a:pt x="504851" y="1977562"/>
                  </a:lnTo>
                  <a:lnTo>
                    <a:pt x="489342" y="2001119"/>
                  </a:lnTo>
                  <a:lnTo>
                    <a:pt x="473833" y="2024542"/>
                  </a:lnTo>
                  <a:lnTo>
                    <a:pt x="458324" y="2047807"/>
                  </a:lnTo>
                  <a:lnTo>
                    <a:pt x="442815" y="2070887"/>
                  </a:lnTo>
                  <a:lnTo>
                    <a:pt x="427306" y="2093758"/>
                  </a:lnTo>
                  <a:lnTo>
                    <a:pt x="411797" y="2116392"/>
                  </a:lnTo>
                  <a:lnTo>
                    <a:pt x="396288" y="2138766"/>
                  </a:lnTo>
                  <a:lnTo>
                    <a:pt x="380779" y="2160854"/>
                  </a:lnTo>
                  <a:lnTo>
                    <a:pt x="365270" y="2182631"/>
                  </a:lnTo>
                  <a:lnTo>
                    <a:pt x="349761" y="2204074"/>
                  </a:lnTo>
                  <a:lnTo>
                    <a:pt x="334252" y="2225158"/>
                  </a:lnTo>
                  <a:lnTo>
                    <a:pt x="318743" y="2245862"/>
                  </a:lnTo>
                  <a:lnTo>
                    <a:pt x="303234" y="2266163"/>
                  </a:lnTo>
                  <a:lnTo>
                    <a:pt x="287725" y="2286040"/>
                  </a:lnTo>
                  <a:lnTo>
                    <a:pt x="272216" y="2305471"/>
                  </a:lnTo>
                  <a:lnTo>
                    <a:pt x="256707" y="2324438"/>
                  </a:lnTo>
                  <a:lnTo>
                    <a:pt x="241198" y="2342921"/>
                  </a:lnTo>
                  <a:lnTo>
                    <a:pt x="225689" y="2360903"/>
                  </a:lnTo>
                  <a:lnTo>
                    <a:pt x="210180" y="2378369"/>
                  </a:lnTo>
                  <a:lnTo>
                    <a:pt x="194671" y="2395303"/>
                  </a:lnTo>
                  <a:lnTo>
                    <a:pt x="179162" y="2411694"/>
                  </a:lnTo>
                  <a:lnTo>
                    <a:pt x="163653" y="2427539"/>
                  </a:lnTo>
                  <a:lnTo>
                    <a:pt x="148144" y="2442860"/>
                  </a:lnTo>
                  <a:lnTo>
                    <a:pt x="132635" y="2457691"/>
                  </a:lnTo>
                  <a:lnTo>
                    <a:pt x="117126" y="2472064"/>
                  </a:lnTo>
                  <a:lnTo>
                    <a:pt x="101617" y="2486015"/>
                  </a:lnTo>
                  <a:lnTo>
                    <a:pt x="86108" y="2499579"/>
                  </a:lnTo>
                  <a:lnTo>
                    <a:pt x="70599" y="2512790"/>
                  </a:lnTo>
                  <a:lnTo>
                    <a:pt x="55090" y="2525683"/>
                  </a:lnTo>
                  <a:lnTo>
                    <a:pt x="39581" y="2538291"/>
                  </a:lnTo>
                  <a:lnTo>
                    <a:pt x="24072" y="2550645"/>
                  </a:lnTo>
                  <a:lnTo>
                    <a:pt x="8563" y="2562773"/>
                  </a:lnTo>
                  <a:lnTo>
                    <a:pt x="0" y="25693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11861" y="1218031"/>
              <a:ext cx="2356844" cy="2344378"/>
            </a:xfrm>
            <a:custGeom>
              <a:avLst/>
              <a:pathLst>
                <a:path w="2356844" h="2344378">
                  <a:moveTo>
                    <a:pt x="0" y="2344378"/>
                  </a:moveTo>
                  <a:lnTo>
                    <a:pt x="14985" y="2320291"/>
                  </a:lnTo>
                  <a:lnTo>
                    <a:pt x="30494" y="2295362"/>
                  </a:lnTo>
                  <a:lnTo>
                    <a:pt x="46003" y="2270435"/>
                  </a:lnTo>
                  <a:lnTo>
                    <a:pt x="61512" y="2245513"/>
                  </a:lnTo>
                  <a:lnTo>
                    <a:pt x="77021" y="2220601"/>
                  </a:lnTo>
                  <a:lnTo>
                    <a:pt x="92530" y="2195707"/>
                  </a:lnTo>
                  <a:lnTo>
                    <a:pt x="108039" y="2170833"/>
                  </a:lnTo>
                  <a:lnTo>
                    <a:pt x="123548" y="2145987"/>
                  </a:lnTo>
                  <a:lnTo>
                    <a:pt x="139057" y="2121174"/>
                  </a:lnTo>
                  <a:lnTo>
                    <a:pt x="154566" y="2096398"/>
                  </a:lnTo>
                  <a:lnTo>
                    <a:pt x="170075" y="2071666"/>
                  </a:lnTo>
                  <a:lnTo>
                    <a:pt x="185584" y="2046982"/>
                  </a:lnTo>
                  <a:lnTo>
                    <a:pt x="201093" y="2022353"/>
                  </a:lnTo>
                  <a:lnTo>
                    <a:pt x="216602" y="1997783"/>
                  </a:lnTo>
                  <a:lnTo>
                    <a:pt x="232111" y="1973279"/>
                  </a:lnTo>
                  <a:lnTo>
                    <a:pt x="247620" y="1948845"/>
                  </a:lnTo>
                  <a:lnTo>
                    <a:pt x="263129" y="1924487"/>
                  </a:lnTo>
                  <a:lnTo>
                    <a:pt x="278638" y="1900210"/>
                  </a:lnTo>
                  <a:lnTo>
                    <a:pt x="294147" y="1876020"/>
                  </a:lnTo>
                  <a:lnTo>
                    <a:pt x="309656" y="1851922"/>
                  </a:lnTo>
                  <a:lnTo>
                    <a:pt x="325165" y="1827922"/>
                  </a:lnTo>
                  <a:lnTo>
                    <a:pt x="340674" y="1804025"/>
                  </a:lnTo>
                  <a:lnTo>
                    <a:pt x="356183" y="1780237"/>
                  </a:lnTo>
                  <a:lnTo>
                    <a:pt x="371692" y="1756563"/>
                  </a:lnTo>
                  <a:lnTo>
                    <a:pt x="387201" y="1733008"/>
                  </a:lnTo>
                  <a:lnTo>
                    <a:pt x="402710" y="1709578"/>
                  </a:lnTo>
                  <a:lnTo>
                    <a:pt x="418219" y="1686278"/>
                  </a:lnTo>
                  <a:lnTo>
                    <a:pt x="433728" y="1663114"/>
                  </a:lnTo>
                  <a:lnTo>
                    <a:pt x="449237" y="1640092"/>
                  </a:lnTo>
                  <a:lnTo>
                    <a:pt x="464746" y="1617217"/>
                  </a:lnTo>
                  <a:lnTo>
                    <a:pt x="480255" y="1594493"/>
                  </a:lnTo>
                  <a:lnTo>
                    <a:pt x="495764" y="1571928"/>
                  </a:lnTo>
                  <a:lnTo>
                    <a:pt x="511273" y="1549526"/>
                  </a:lnTo>
                  <a:lnTo>
                    <a:pt x="526782" y="1527292"/>
                  </a:lnTo>
                  <a:lnTo>
                    <a:pt x="542291" y="1505233"/>
                  </a:lnTo>
                  <a:lnTo>
                    <a:pt x="557800" y="1483353"/>
                  </a:lnTo>
                  <a:lnTo>
                    <a:pt x="573309" y="1461659"/>
                  </a:lnTo>
                  <a:lnTo>
                    <a:pt x="588818" y="1440155"/>
                  </a:lnTo>
                  <a:lnTo>
                    <a:pt x="604327" y="1418847"/>
                  </a:lnTo>
                  <a:lnTo>
                    <a:pt x="619836" y="1397736"/>
                  </a:lnTo>
                  <a:lnTo>
                    <a:pt x="635345" y="1376822"/>
                  </a:lnTo>
                  <a:lnTo>
                    <a:pt x="650854" y="1356108"/>
                  </a:lnTo>
                  <a:lnTo>
                    <a:pt x="666363" y="1335595"/>
                  </a:lnTo>
                  <a:lnTo>
                    <a:pt x="681872" y="1315282"/>
                  </a:lnTo>
                  <a:lnTo>
                    <a:pt x="697381" y="1295171"/>
                  </a:lnTo>
                  <a:lnTo>
                    <a:pt x="712890" y="1275263"/>
                  </a:lnTo>
                  <a:lnTo>
                    <a:pt x="728399" y="1255559"/>
                  </a:lnTo>
                  <a:lnTo>
                    <a:pt x="743908" y="1236060"/>
                  </a:lnTo>
                  <a:lnTo>
                    <a:pt x="759417" y="1216766"/>
                  </a:lnTo>
                  <a:lnTo>
                    <a:pt x="774926" y="1197679"/>
                  </a:lnTo>
                  <a:lnTo>
                    <a:pt x="790435" y="1178799"/>
                  </a:lnTo>
                  <a:lnTo>
                    <a:pt x="805944" y="1160128"/>
                  </a:lnTo>
                  <a:lnTo>
                    <a:pt x="821453" y="1141665"/>
                  </a:lnTo>
                  <a:lnTo>
                    <a:pt x="836962" y="1123412"/>
                  </a:lnTo>
                  <a:lnTo>
                    <a:pt x="852471" y="1105370"/>
                  </a:lnTo>
                  <a:lnTo>
                    <a:pt x="867980" y="1087539"/>
                  </a:lnTo>
                  <a:lnTo>
                    <a:pt x="883489" y="1069920"/>
                  </a:lnTo>
                  <a:lnTo>
                    <a:pt x="898998" y="1052514"/>
                  </a:lnTo>
                  <a:lnTo>
                    <a:pt x="914507" y="1035322"/>
                  </a:lnTo>
                  <a:lnTo>
                    <a:pt x="930016" y="1018344"/>
                  </a:lnTo>
                  <a:lnTo>
                    <a:pt x="945525" y="1001582"/>
                  </a:lnTo>
                  <a:lnTo>
                    <a:pt x="961034" y="985035"/>
                  </a:lnTo>
                  <a:lnTo>
                    <a:pt x="976543" y="968706"/>
                  </a:lnTo>
                  <a:lnTo>
                    <a:pt x="992052" y="952594"/>
                  </a:lnTo>
                  <a:lnTo>
                    <a:pt x="1007561" y="936700"/>
                  </a:lnTo>
                  <a:lnTo>
                    <a:pt x="1023070" y="921026"/>
                  </a:lnTo>
                  <a:lnTo>
                    <a:pt x="1038579" y="905572"/>
                  </a:lnTo>
                  <a:lnTo>
                    <a:pt x="1054088" y="890340"/>
                  </a:lnTo>
                  <a:lnTo>
                    <a:pt x="1069597" y="875329"/>
                  </a:lnTo>
                  <a:lnTo>
                    <a:pt x="1085106" y="860541"/>
                  </a:lnTo>
                  <a:lnTo>
                    <a:pt x="1100615" y="845978"/>
                  </a:lnTo>
                  <a:lnTo>
                    <a:pt x="1116124" y="831639"/>
                  </a:lnTo>
                  <a:lnTo>
                    <a:pt x="1131633" y="817526"/>
                  </a:lnTo>
                  <a:lnTo>
                    <a:pt x="1147142" y="803639"/>
                  </a:lnTo>
                  <a:lnTo>
                    <a:pt x="1162651" y="789980"/>
                  </a:lnTo>
                  <a:lnTo>
                    <a:pt x="1178160" y="776541"/>
                  </a:lnTo>
                  <a:lnTo>
                    <a:pt x="1193669" y="763318"/>
                  </a:lnTo>
                  <a:lnTo>
                    <a:pt x="1209178" y="750304"/>
                  </a:lnTo>
                  <a:lnTo>
                    <a:pt x="1224687" y="737492"/>
                  </a:lnTo>
                  <a:lnTo>
                    <a:pt x="1240196" y="724876"/>
                  </a:lnTo>
                  <a:lnTo>
                    <a:pt x="1255705" y="712450"/>
                  </a:lnTo>
                  <a:lnTo>
                    <a:pt x="1271214" y="700208"/>
                  </a:lnTo>
                  <a:lnTo>
                    <a:pt x="1286723" y="688143"/>
                  </a:lnTo>
                  <a:lnTo>
                    <a:pt x="1302232" y="676248"/>
                  </a:lnTo>
                  <a:lnTo>
                    <a:pt x="1317741" y="664519"/>
                  </a:lnTo>
                  <a:lnTo>
                    <a:pt x="1333250" y="652948"/>
                  </a:lnTo>
                  <a:lnTo>
                    <a:pt x="1348759" y="641528"/>
                  </a:lnTo>
                  <a:lnTo>
                    <a:pt x="1364268" y="630255"/>
                  </a:lnTo>
                  <a:lnTo>
                    <a:pt x="1379777" y="619120"/>
                  </a:lnTo>
                  <a:lnTo>
                    <a:pt x="1395286" y="608119"/>
                  </a:lnTo>
                  <a:lnTo>
                    <a:pt x="1410795" y="597244"/>
                  </a:lnTo>
                  <a:lnTo>
                    <a:pt x="1426304" y="586490"/>
                  </a:lnTo>
                  <a:lnTo>
                    <a:pt x="1441813" y="575850"/>
                  </a:lnTo>
                  <a:lnTo>
                    <a:pt x="1457322" y="565317"/>
                  </a:lnTo>
                  <a:lnTo>
                    <a:pt x="1472831" y="554886"/>
                  </a:lnTo>
                  <a:lnTo>
                    <a:pt x="1488340" y="544549"/>
                  </a:lnTo>
                  <a:lnTo>
                    <a:pt x="1503849" y="534302"/>
                  </a:lnTo>
                  <a:lnTo>
                    <a:pt x="1519358" y="524137"/>
                  </a:lnTo>
                  <a:lnTo>
                    <a:pt x="1534867" y="514048"/>
                  </a:lnTo>
                  <a:lnTo>
                    <a:pt x="1550376" y="504028"/>
                  </a:lnTo>
                  <a:lnTo>
                    <a:pt x="1565885" y="494072"/>
                  </a:lnTo>
                  <a:lnTo>
                    <a:pt x="1581394" y="484172"/>
                  </a:lnTo>
                  <a:lnTo>
                    <a:pt x="1596903" y="474324"/>
                  </a:lnTo>
                  <a:lnTo>
                    <a:pt x="1612412" y="464520"/>
                  </a:lnTo>
                  <a:lnTo>
                    <a:pt x="1627921" y="454753"/>
                  </a:lnTo>
                  <a:lnTo>
                    <a:pt x="1643430" y="445018"/>
                  </a:lnTo>
                  <a:lnTo>
                    <a:pt x="1658939" y="435309"/>
                  </a:lnTo>
                  <a:lnTo>
                    <a:pt x="1674448" y="425618"/>
                  </a:lnTo>
                  <a:lnTo>
                    <a:pt x="1689957" y="415940"/>
                  </a:lnTo>
                  <a:lnTo>
                    <a:pt x="1705466" y="406268"/>
                  </a:lnTo>
                  <a:lnTo>
                    <a:pt x="1720975" y="396597"/>
                  </a:lnTo>
                  <a:lnTo>
                    <a:pt x="1736484" y="386926"/>
                  </a:lnTo>
                  <a:lnTo>
                    <a:pt x="1751993" y="377254"/>
                  </a:lnTo>
                  <a:lnTo>
                    <a:pt x="1767502" y="367583"/>
                  </a:lnTo>
                  <a:lnTo>
                    <a:pt x="1783011" y="357911"/>
                  </a:lnTo>
                  <a:lnTo>
                    <a:pt x="1798520" y="348239"/>
                  </a:lnTo>
                  <a:lnTo>
                    <a:pt x="1814029" y="338567"/>
                  </a:lnTo>
                  <a:lnTo>
                    <a:pt x="1829538" y="328895"/>
                  </a:lnTo>
                  <a:lnTo>
                    <a:pt x="1845047" y="319223"/>
                  </a:lnTo>
                  <a:lnTo>
                    <a:pt x="1860556" y="309551"/>
                  </a:lnTo>
                  <a:lnTo>
                    <a:pt x="1876065" y="299878"/>
                  </a:lnTo>
                  <a:lnTo>
                    <a:pt x="1891574" y="290206"/>
                  </a:lnTo>
                  <a:lnTo>
                    <a:pt x="1907083" y="280533"/>
                  </a:lnTo>
                  <a:lnTo>
                    <a:pt x="1922592" y="270860"/>
                  </a:lnTo>
                  <a:lnTo>
                    <a:pt x="1938101" y="261188"/>
                  </a:lnTo>
                  <a:lnTo>
                    <a:pt x="1953610" y="251515"/>
                  </a:lnTo>
                  <a:lnTo>
                    <a:pt x="1969119" y="241842"/>
                  </a:lnTo>
                  <a:lnTo>
                    <a:pt x="1984628" y="232169"/>
                  </a:lnTo>
                  <a:lnTo>
                    <a:pt x="2000137" y="222496"/>
                  </a:lnTo>
                  <a:lnTo>
                    <a:pt x="2015646" y="212822"/>
                  </a:lnTo>
                  <a:lnTo>
                    <a:pt x="2031155" y="203149"/>
                  </a:lnTo>
                  <a:lnTo>
                    <a:pt x="2046664" y="193476"/>
                  </a:lnTo>
                  <a:lnTo>
                    <a:pt x="2062173" y="183802"/>
                  </a:lnTo>
                  <a:lnTo>
                    <a:pt x="2077682" y="174129"/>
                  </a:lnTo>
                  <a:lnTo>
                    <a:pt x="2093191" y="164456"/>
                  </a:lnTo>
                  <a:lnTo>
                    <a:pt x="2108700" y="154782"/>
                  </a:lnTo>
                  <a:lnTo>
                    <a:pt x="2124209" y="145108"/>
                  </a:lnTo>
                  <a:lnTo>
                    <a:pt x="2139718" y="135435"/>
                  </a:lnTo>
                  <a:lnTo>
                    <a:pt x="2155227" y="125761"/>
                  </a:lnTo>
                  <a:lnTo>
                    <a:pt x="2170736" y="116087"/>
                  </a:lnTo>
                  <a:lnTo>
                    <a:pt x="2186245" y="106413"/>
                  </a:lnTo>
                  <a:lnTo>
                    <a:pt x="2201754" y="96740"/>
                  </a:lnTo>
                  <a:lnTo>
                    <a:pt x="2217263" y="87066"/>
                  </a:lnTo>
                  <a:lnTo>
                    <a:pt x="2232772" y="77392"/>
                  </a:lnTo>
                  <a:lnTo>
                    <a:pt x="2248281" y="67718"/>
                  </a:lnTo>
                  <a:lnTo>
                    <a:pt x="2263790" y="58044"/>
                  </a:lnTo>
                  <a:lnTo>
                    <a:pt x="2279299" y="48370"/>
                  </a:lnTo>
                  <a:lnTo>
                    <a:pt x="2294808" y="38696"/>
                  </a:lnTo>
                  <a:lnTo>
                    <a:pt x="2310317" y="29022"/>
                  </a:lnTo>
                  <a:lnTo>
                    <a:pt x="2325826" y="19348"/>
                  </a:lnTo>
                  <a:lnTo>
                    <a:pt x="2341335" y="9674"/>
                  </a:lnTo>
                  <a:lnTo>
                    <a:pt x="2356844" y="0"/>
                  </a:lnTo>
                  <a:lnTo>
                    <a:pt x="2356844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2495" y="1000874"/>
              <a:ext cx="2326210" cy="2561535"/>
            </a:xfrm>
            <a:custGeom>
              <a:avLst/>
              <a:pathLst>
                <a:path w="2326210" h="2561535">
                  <a:moveTo>
                    <a:pt x="0" y="2561535"/>
                  </a:moveTo>
                  <a:lnTo>
                    <a:pt x="15369" y="2541272"/>
                  </a:lnTo>
                  <a:lnTo>
                    <a:pt x="30878" y="2520822"/>
                  </a:lnTo>
                  <a:lnTo>
                    <a:pt x="46387" y="2500369"/>
                  </a:lnTo>
                  <a:lnTo>
                    <a:pt x="61896" y="2479909"/>
                  </a:lnTo>
                  <a:lnTo>
                    <a:pt x="77405" y="2459442"/>
                  </a:lnTo>
                  <a:lnTo>
                    <a:pt x="92914" y="2438965"/>
                  </a:lnTo>
                  <a:lnTo>
                    <a:pt x="108423" y="2418477"/>
                  </a:lnTo>
                  <a:lnTo>
                    <a:pt x="123932" y="2397975"/>
                  </a:lnTo>
                  <a:lnTo>
                    <a:pt x="139441" y="2377458"/>
                  </a:lnTo>
                  <a:lnTo>
                    <a:pt x="154950" y="2356923"/>
                  </a:lnTo>
                  <a:lnTo>
                    <a:pt x="170459" y="2336369"/>
                  </a:lnTo>
                  <a:lnTo>
                    <a:pt x="185968" y="2315794"/>
                  </a:lnTo>
                  <a:lnTo>
                    <a:pt x="201477" y="2295196"/>
                  </a:lnTo>
                  <a:lnTo>
                    <a:pt x="216986" y="2274572"/>
                  </a:lnTo>
                  <a:lnTo>
                    <a:pt x="232495" y="2253921"/>
                  </a:lnTo>
                  <a:lnTo>
                    <a:pt x="248004" y="2233242"/>
                  </a:lnTo>
                  <a:lnTo>
                    <a:pt x="263513" y="2212531"/>
                  </a:lnTo>
                  <a:lnTo>
                    <a:pt x="279022" y="2191788"/>
                  </a:lnTo>
                  <a:lnTo>
                    <a:pt x="294531" y="2171010"/>
                  </a:lnTo>
                  <a:lnTo>
                    <a:pt x="310040" y="2150196"/>
                  </a:lnTo>
                  <a:lnTo>
                    <a:pt x="325549" y="2129342"/>
                  </a:lnTo>
                  <a:lnTo>
                    <a:pt x="341058" y="2108449"/>
                  </a:lnTo>
                  <a:lnTo>
                    <a:pt x="356567" y="2087512"/>
                  </a:lnTo>
                  <a:lnTo>
                    <a:pt x="372076" y="2066532"/>
                  </a:lnTo>
                  <a:lnTo>
                    <a:pt x="387585" y="2045505"/>
                  </a:lnTo>
                  <a:lnTo>
                    <a:pt x="403094" y="2024430"/>
                  </a:lnTo>
                  <a:lnTo>
                    <a:pt x="418603" y="2003305"/>
                  </a:lnTo>
                  <a:lnTo>
                    <a:pt x="434112" y="1982128"/>
                  </a:lnTo>
                  <a:lnTo>
                    <a:pt x="449621" y="1960898"/>
                  </a:lnTo>
                  <a:lnTo>
                    <a:pt x="465130" y="1939611"/>
                  </a:lnTo>
                  <a:lnTo>
                    <a:pt x="480639" y="1918267"/>
                  </a:lnTo>
                  <a:lnTo>
                    <a:pt x="496148" y="1896863"/>
                  </a:lnTo>
                  <a:lnTo>
                    <a:pt x="511657" y="1875398"/>
                  </a:lnTo>
                  <a:lnTo>
                    <a:pt x="527166" y="1853870"/>
                  </a:lnTo>
                  <a:lnTo>
                    <a:pt x="542675" y="1832277"/>
                  </a:lnTo>
                  <a:lnTo>
                    <a:pt x="558184" y="1810617"/>
                  </a:lnTo>
                  <a:lnTo>
                    <a:pt x="573693" y="1788889"/>
                  </a:lnTo>
                  <a:lnTo>
                    <a:pt x="589202" y="1767103"/>
                  </a:lnTo>
                  <a:lnTo>
                    <a:pt x="604711" y="1745268"/>
                  </a:lnTo>
                  <a:lnTo>
                    <a:pt x="620220" y="1723393"/>
                  </a:lnTo>
                  <a:lnTo>
                    <a:pt x="635729" y="1701489"/>
                  </a:lnTo>
                  <a:lnTo>
                    <a:pt x="651238" y="1679566"/>
                  </a:lnTo>
                  <a:lnTo>
                    <a:pt x="666747" y="1657633"/>
                  </a:lnTo>
                  <a:lnTo>
                    <a:pt x="682256" y="1635700"/>
                  </a:lnTo>
                  <a:lnTo>
                    <a:pt x="697765" y="1613777"/>
                  </a:lnTo>
                  <a:lnTo>
                    <a:pt x="713274" y="1591874"/>
                  </a:lnTo>
                  <a:lnTo>
                    <a:pt x="728783" y="1570000"/>
                  </a:lnTo>
                  <a:lnTo>
                    <a:pt x="744292" y="1548166"/>
                  </a:lnTo>
                  <a:lnTo>
                    <a:pt x="759801" y="1526382"/>
                  </a:lnTo>
                  <a:lnTo>
                    <a:pt x="775310" y="1504656"/>
                  </a:lnTo>
                  <a:lnTo>
                    <a:pt x="790819" y="1483000"/>
                  </a:lnTo>
                  <a:lnTo>
                    <a:pt x="806328" y="1461422"/>
                  </a:lnTo>
                  <a:lnTo>
                    <a:pt x="821837" y="1439932"/>
                  </a:lnTo>
                  <a:lnTo>
                    <a:pt x="837346" y="1418541"/>
                  </a:lnTo>
                  <a:lnTo>
                    <a:pt x="852855" y="1397256"/>
                  </a:lnTo>
                  <a:lnTo>
                    <a:pt x="868364" y="1376090"/>
                  </a:lnTo>
                  <a:lnTo>
                    <a:pt x="883873" y="1355050"/>
                  </a:lnTo>
                  <a:lnTo>
                    <a:pt x="899382" y="1334146"/>
                  </a:lnTo>
                  <a:lnTo>
                    <a:pt x="914891" y="1313388"/>
                  </a:lnTo>
                  <a:lnTo>
                    <a:pt x="930400" y="1292785"/>
                  </a:lnTo>
                  <a:lnTo>
                    <a:pt x="945909" y="1272347"/>
                  </a:lnTo>
                  <a:lnTo>
                    <a:pt x="961418" y="1252083"/>
                  </a:lnTo>
                  <a:lnTo>
                    <a:pt x="976927" y="1232003"/>
                  </a:lnTo>
                  <a:lnTo>
                    <a:pt x="992436" y="1212116"/>
                  </a:lnTo>
                  <a:lnTo>
                    <a:pt x="1007945" y="1192432"/>
                  </a:lnTo>
                  <a:lnTo>
                    <a:pt x="1023454" y="1172960"/>
                  </a:lnTo>
                  <a:lnTo>
                    <a:pt x="1038963" y="1153709"/>
                  </a:lnTo>
                  <a:lnTo>
                    <a:pt x="1054472" y="1134690"/>
                  </a:lnTo>
                  <a:lnTo>
                    <a:pt x="1069981" y="1115912"/>
                  </a:lnTo>
                  <a:lnTo>
                    <a:pt x="1085490" y="1097383"/>
                  </a:lnTo>
                  <a:lnTo>
                    <a:pt x="1100999" y="1079115"/>
                  </a:lnTo>
                  <a:lnTo>
                    <a:pt x="1116508" y="1061117"/>
                  </a:lnTo>
                  <a:lnTo>
                    <a:pt x="1132017" y="1043395"/>
                  </a:lnTo>
                  <a:lnTo>
                    <a:pt x="1147526" y="1025945"/>
                  </a:lnTo>
                  <a:lnTo>
                    <a:pt x="1163035" y="1008758"/>
                  </a:lnTo>
                  <a:lnTo>
                    <a:pt x="1178544" y="991828"/>
                  </a:lnTo>
                  <a:lnTo>
                    <a:pt x="1194053" y="975146"/>
                  </a:lnTo>
                  <a:lnTo>
                    <a:pt x="1209562" y="958704"/>
                  </a:lnTo>
                  <a:lnTo>
                    <a:pt x="1225071" y="942495"/>
                  </a:lnTo>
                  <a:lnTo>
                    <a:pt x="1240580" y="926512"/>
                  </a:lnTo>
                  <a:lnTo>
                    <a:pt x="1256089" y="910746"/>
                  </a:lnTo>
                  <a:lnTo>
                    <a:pt x="1271598" y="895189"/>
                  </a:lnTo>
                  <a:lnTo>
                    <a:pt x="1287107" y="879834"/>
                  </a:lnTo>
                  <a:lnTo>
                    <a:pt x="1302616" y="864673"/>
                  </a:lnTo>
                  <a:lnTo>
                    <a:pt x="1318125" y="849699"/>
                  </a:lnTo>
                  <a:lnTo>
                    <a:pt x="1333634" y="834904"/>
                  </a:lnTo>
                  <a:lnTo>
                    <a:pt x="1349143" y="820279"/>
                  </a:lnTo>
                  <a:lnTo>
                    <a:pt x="1364652" y="805817"/>
                  </a:lnTo>
                  <a:lnTo>
                    <a:pt x="1380161" y="791511"/>
                  </a:lnTo>
                  <a:lnTo>
                    <a:pt x="1395670" y="777353"/>
                  </a:lnTo>
                  <a:lnTo>
                    <a:pt x="1411179" y="763334"/>
                  </a:lnTo>
                  <a:lnTo>
                    <a:pt x="1426688" y="749448"/>
                  </a:lnTo>
                  <a:lnTo>
                    <a:pt x="1442197" y="735686"/>
                  </a:lnTo>
                  <a:lnTo>
                    <a:pt x="1457706" y="722041"/>
                  </a:lnTo>
                  <a:lnTo>
                    <a:pt x="1473215" y="708504"/>
                  </a:lnTo>
                  <a:lnTo>
                    <a:pt x="1488724" y="695069"/>
                  </a:lnTo>
                  <a:lnTo>
                    <a:pt x="1504233" y="681727"/>
                  </a:lnTo>
                  <a:lnTo>
                    <a:pt x="1519742" y="668470"/>
                  </a:lnTo>
                  <a:lnTo>
                    <a:pt x="1535251" y="655291"/>
                  </a:lnTo>
                  <a:lnTo>
                    <a:pt x="1550760" y="642182"/>
                  </a:lnTo>
                  <a:lnTo>
                    <a:pt x="1566269" y="629135"/>
                  </a:lnTo>
                  <a:lnTo>
                    <a:pt x="1581778" y="616143"/>
                  </a:lnTo>
                  <a:lnTo>
                    <a:pt x="1597287" y="603197"/>
                  </a:lnTo>
                  <a:lnTo>
                    <a:pt x="1612796" y="590290"/>
                  </a:lnTo>
                  <a:lnTo>
                    <a:pt x="1628305" y="577414"/>
                  </a:lnTo>
                  <a:lnTo>
                    <a:pt x="1643814" y="564561"/>
                  </a:lnTo>
                  <a:lnTo>
                    <a:pt x="1659323" y="551723"/>
                  </a:lnTo>
                  <a:lnTo>
                    <a:pt x="1674832" y="538893"/>
                  </a:lnTo>
                  <a:lnTo>
                    <a:pt x="1690341" y="526065"/>
                  </a:lnTo>
                  <a:lnTo>
                    <a:pt x="1705850" y="513236"/>
                  </a:lnTo>
                  <a:lnTo>
                    <a:pt x="1721359" y="500406"/>
                  </a:lnTo>
                  <a:lnTo>
                    <a:pt x="1736868" y="487577"/>
                  </a:lnTo>
                  <a:lnTo>
                    <a:pt x="1752377" y="474748"/>
                  </a:lnTo>
                  <a:lnTo>
                    <a:pt x="1767886" y="461918"/>
                  </a:lnTo>
                  <a:lnTo>
                    <a:pt x="1783395" y="449088"/>
                  </a:lnTo>
                  <a:lnTo>
                    <a:pt x="1798904" y="436258"/>
                  </a:lnTo>
                  <a:lnTo>
                    <a:pt x="1814413" y="423428"/>
                  </a:lnTo>
                  <a:lnTo>
                    <a:pt x="1829922" y="410598"/>
                  </a:lnTo>
                  <a:lnTo>
                    <a:pt x="1845431" y="397768"/>
                  </a:lnTo>
                  <a:lnTo>
                    <a:pt x="1860940" y="384937"/>
                  </a:lnTo>
                  <a:lnTo>
                    <a:pt x="1876449" y="372107"/>
                  </a:lnTo>
                  <a:lnTo>
                    <a:pt x="1891958" y="359276"/>
                  </a:lnTo>
                  <a:lnTo>
                    <a:pt x="1907467" y="346446"/>
                  </a:lnTo>
                  <a:lnTo>
                    <a:pt x="1922976" y="333615"/>
                  </a:lnTo>
                  <a:lnTo>
                    <a:pt x="1938485" y="320784"/>
                  </a:lnTo>
                  <a:lnTo>
                    <a:pt x="1953994" y="307953"/>
                  </a:lnTo>
                  <a:lnTo>
                    <a:pt x="1969503" y="295122"/>
                  </a:lnTo>
                  <a:lnTo>
                    <a:pt x="1985012" y="282291"/>
                  </a:lnTo>
                  <a:lnTo>
                    <a:pt x="2000521" y="269460"/>
                  </a:lnTo>
                  <a:lnTo>
                    <a:pt x="2016030" y="256629"/>
                  </a:lnTo>
                  <a:lnTo>
                    <a:pt x="2031539" y="243798"/>
                  </a:lnTo>
                  <a:lnTo>
                    <a:pt x="2047048" y="230967"/>
                  </a:lnTo>
                  <a:lnTo>
                    <a:pt x="2062557" y="218136"/>
                  </a:lnTo>
                  <a:lnTo>
                    <a:pt x="2078066" y="205304"/>
                  </a:lnTo>
                  <a:lnTo>
                    <a:pt x="2093575" y="192473"/>
                  </a:lnTo>
                  <a:lnTo>
                    <a:pt x="2109084" y="179642"/>
                  </a:lnTo>
                  <a:lnTo>
                    <a:pt x="2124593" y="166810"/>
                  </a:lnTo>
                  <a:lnTo>
                    <a:pt x="2140102" y="153979"/>
                  </a:lnTo>
                  <a:lnTo>
                    <a:pt x="2155611" y="141147"/>
                  </a:lnTo>
                  <a:lnTo>
                    <a:pt x="2171120" y="128316"/>
                  </a:lnTo>
                  <a:lnTo>
                    <a:pt x="2186629" y="115484"/>
                  </a:lnTo>
                  <a:lnTo>
                    <a:pt x="2202138" y="102653"/>
                  </a:lnTo>
                  <a:lnTo>
                    <a:pt x="2217647" y="89821"/>
                  </a:lnTo>
                  <a:lnTo>
                    <a:pt x="2233156" y="76989"/>
                  </a:lnTo>
                  <a:lnTo>
                    <a:pt x="2248665" y="64158"/>
                  </a:lnTo>
                  <a:lnTo>
                    <a:pt x="2264174" y="51326"/>
                  </a:lnTo>
                  <a:lnTo>
                    <a:pt x="2279683" y="38495"/>
                  </a:lnTo>
                  <a:lnTo>
                    <a:pt x="2295192" y="25663"/>
                  </a:lnTo>
                  <a:lnTo>
                    <a:pt x="2310701" y="12831"/>
                  </a:lnTo>
                  <a:lnTo>
                    <a:pt x="2326210" y="0"/>
                  </a:lnTo>
                  <a:lnTo>
                    <a:pt x="2326210" y="0"/>
                  </a:lnTo>
                </a:path>
              </a:pathLst>
            </a:custGeom>
            <a:ln w="13550" cap="flat">
              <a:solidFill>
                <a:srgbClr val="FB3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54625" y="1273117"/>
              <a:ext cx="2414080" cy="2289292"/>
            </a:xfrm>
            <a:custGeom>
              <a:avLst/>
              <a:pathLst>
                <a:path w="2414080" h="2289292">
                  <a:moveTo>
                    <a:pt x="0" y="2289292"/>
                  </a:moveTo>
                  <a:lnTo>
                    <a:pt x="10186" y="2278782"/>
                  </a:lnTo>
                  <a:lnTo>
                    <a:pt x="25695" y="2262779"/>
                  </a:lnTo>
                  <a:lnTo>
                    <a:pt x="41204" y="2246777"/>
                  </a:lnTo>
                  <a:lnTo>
                    <a:pt x="56713" y="2230774"/>
                  </a:lnTo>
                  <a:lnTo>
                    <a:pt x="72222" y="2214771"/>
                  </a:lnTo>
                  <a:lnTo>
                    <a:pt x="87731" y="2198769"/>
                  </a:lnTo>
                  <a:lnTo>
                    <a:pt x="103240" y="2182765"/>
                  </a:lnTo>
                  <a:lnTo>
                    <a:pt x="118749" y="2166753"/>
                  </a:lnTo>
                  <a:lnTo>
                    <a:pt x="134258" y="2150725"/>
                  </a:lnTo>
                  <a:lnTo>
                    <a:pt x="149767" y="2134674"/>
                  </a:lnTo>
                  <a:lnTo>
                    <a:pt x="165276" y="2118590"/>
                  </a:lnTo>
                  <a:lnTo>
                    <a:pt x="180785" y="2102467"/>
                  </a:lnTo>
                  <a:lnTo>
                    <a:pt x="196294" y="2086296"/>
                  </a:lnTo>
                  <a:lnTo>
                    <a:pt x="211803" y="2070070"/>
                  </a:lnTo>
                  <a:lnTo>
                    <a:pt x="227312" y="2053780"/>
                  </a:lnTo>
                  <a:lnTo>
                    <a:pt x="242821" y="2037418"/>
                  </a:lnTo>
                  <a:lnTo>
                    <a:pt x="258330" y="2020977"/>
                  </a:lnTo>
                  <a:lnTo>
                    <a:pt x="273839" y="2004448"/>
                  </a:lnTo>
                  <a:lnTo>
                    <a:pt x="289348" y="1987824"/>
                  </a:lnTo>
                  <a:lnTo>
                    <a:pt x="304857" y="1971097"/>
                  </a:lnTo>
                  <a:lnTo>
                    <a:pt x="320366" y="1954258"/>
                  </a:lnTo>
                  <a:lnTo>
                    <a:pt x="335875" y="1937300"/>
                  </a:lnTo>
                  <a:lnTo>
                    <a:pt x="351384" y="1920215"/>
                  </a:lnTo>
                  <a:lnTo>
                    <a:pt x="366893" y="1902994"/>
                  </a:lnTo>
                  <a:lnTo>
                    <a:pt x="382402" y="1885631"/>
                  </a:lnTo>
                  <a:lnTo>
                    <a:pt x="397911" y="1868116"/>
                  </a:lnTo>
                  <a:lnTo>
                    <a:pt x="413420" y="1850442"/>
                  </a:lnTo>
                  <a:lnTo>
                    <a:pt x="428929" y="1832602"/>
                  </a:lnTo>
                  <a:lnTo>
                    <a:pt x="444438" y="1814587"/>
                  </a:lnTo>
                  <a:lnTo>
                    <a:pt x="459947" y="1796388"/>
                  </a:lnTo>
                  <a:lnTo>
                    <a:pt x="475456" y="1777999"/>
                  </a:lnTo>
                  <a:lnTo>
                    <a:pt x="490965" y="1759412"/>
                  </a:lnTo>
                  <a:lnTo>
                    <a:pt x="506474" y="1740618"/>
                  </a:lnTo>
                  <a:lnTo>
                    <a:pt x="521983" y="1721609"/>
                  </a:lnTo>
                  <a:lnTo>
                    <a:pt x="537492" y="1702378"/>
                  </a:lnTo>
                  <a:lnTo>
                    <a:pt x="553001" y="1682916"/>
                  </a:lnTo>
                  <a:lnTo>
                    <a:pt x="568510" y="1663216"/>
                  </a:lnTo>
                  <a:lnTo>
                    <a:pt x="584019" y="1643270"/>
                  </a:lnTo>
                  <a:lnTo>
                    <a:pt x="599528" y="1623070"/>
                  </a:lnTo>
                  <a:lnTo>
                    <a:pt x="615037" y="1602608"/>
                  </a:lnTo>
                  <a:lnTo>
                    <a:pt x="630546" y="1581877"/>
                  </a:lnTo>
                  <a:lnTo>
                    <a:pt x="646055" y="1560867"/>
                  </a:lnTo>
                  <a:lnTo>
                    <a:pt x="661564" y="1539577"/>
                  </a:lnTo>
                  <a:lnTo>
                    <a:pt x="677073" y="1518023"/>
                  </a:lnTo>
                  <a:lnTo>
                    <a:pt x="692582" y="1496227"/>
                  </a:lnTo>
                  <a:lnTo>
                    <a:pt x="708091" y="1474210"/>
                  </a:lnTo>
                  <a:lnTo>
                    <a:pt x="723600" y="1451995"/>
                  </a:lnTo>
                  <a:lnTo>
                    <a:pt x="739109" y="1429602"/>
                  </a:lnTo>
                  <a:lnTo>
                    <a:pt x="754618" y="1407054"/>
                  </a:lnTo>
                  <a:lnTo>
                    <a:pt x="770127" y="1384372"/>
                  </a:lnTo>
                  <a:lnTo>
                    <a:pt x="785636" y="1361578"/>
                  </a:lnTo>
                  <a:lnTo>
                    <a:pt x="801145" y="1338694"/>
                  </a:lnTo>
                  <a:lnTo>
                    <a:pt x="816654" y="1315741"/>
                  </a:lnTo>
                  <a:lnTo>
                    <a:pt x="832163" y="1292741"/>
                  </a:lnTo>
                  <a:lnTo>
                    <a:pt x="847672" y="1269716"/>
                  </a:lnTo>
                  <a:lnTo>
                    <a:pt x="863181" y="1246686"/>
                  </a:lnTo>
                  <a:lnTo>
                    <a:pt x="878690" y="1223675"/>
                  </a:lnTo>
                  <a:lnTo>
                    <a:pt x="894199" y="1200704"/>
                  </a:lnTo>
                  <a:lnTo>
                    <a:pt x="909708" y="1177793"/>
                  </a:lnTo>
                  <a:lnTo>
                    <a:pt x="925217" y="1154965"/>
                  </a:lnTo>
                  <a:lnTo>
                    <a:pt x="940726" y="1132240"/>
                  </a:lnTo>
                  <a:lnTo>
                    <a:pt x="956235" y="1109641"/>
                  </a:lnTo>
                  <a:lnTo>
                    <a:pt x="971744" y="1087188"/>
                  </a:lnTo>
                  <a:lnTo>
                    <a:pt x="987253" y="1064903"/>
                  </a:lnTo>
                  <a:lnTo>
                    <a:pt x="1002762" y="1042808"/>
                  </a:lnTo>
                  <a:lnTo>
                    <a:pt x="1018271" y="1020922"/>
                  </a:lnTo>
                  <a:lnTo>
                    <a:pt x="1033780" y="999268"/>
                  </a:lnTo>
                  <a:lnTo>
                    <a:pt x="1049289" y="977867"/>
                  </a:lnTo>
                  <a:lnTo>
                    <a:pt x="1064798" y="956739"/>
                  </a:lnTo>
                  <a:lnTo>
                    <a:pt x="1080307" y="935907"/>
                  </a:lnTo>
                  <a:lnTo>
                    <a:pt x="1095816" y="915391"/>
                  </a:lnTo>
                  <a:lnTo>
                    <a:pt x="1111325" y="895212"/>
                  </a:lnTo>
                  <a:lnTo>
                    <a:pt x="1126834" y="875393"/>
                  </a:lnTo>
                  <a:lnTo>
                    <a:pt x="1142343" y="855953"/>
                  </a:lnTo>
                  <a:lnTo>
                    <a:pt x="1157852" y="836916"/>
                  </a:lnTo>
                  <a:lnTo>
                    <a:pt x="1173361" y="818301"/>
                  </a:lnTo>
                  <a:lnTo>
                    <a:pt x="1188870" y="800130"/>
                  </a:lnTo>
                  <a:lnTo>
                    <a:pt x="1204379" y="782426"/>
                  </a:lnTo>
                  <a:lnTo>
                    <a:pt x="1219888" y="765204"/>
                  </a:lnTo>
                  <a:lnTo>
                    <a:pt x="1235397" y="748455"/>
                  </a:lnTo>
                  <a:lnTo>
                    <a:pt x="1250906" y="732167"/>
                  </a:lnTo>
                  <a:lnTo>
                    <a:pt x="1266415" y="716326"/>
                  </a:lnTo>
                  <a:lnTo>
                    <a:pt x="1281924" y="700919"/>
                  </a:lnTo>
                  <a:lnTo>
                    <a:pt x="1297433" y="685931"/>
                  </a:lnTo>
                  <a:lnTo>
                    <a:pt x="1312942" y="671350"/>
                  </a:lnTo>
                  <a:lnTo>
                    <a:pt x="1328451" y="657163"/>
                  </a:lnTo>
                  <a:lnTo>
                    <a:pt x="1343960" y="643354"/>
                  </a:lnTo>
                  <a:lnTo>
                    <a:pt x="1359469" y="629912"/>
                  </a:lnTo>
                  <a:lnTo>
                    <a:pt x="1374978" y="616822"/>
                  </a:lnTo>
                  <a:lnTo>
                    <a:pt x="1390487" y="604072"/>
                  </a:lnTo>
                  <a:lnTo>
                    <a:pt x="1405996" y="591647"/>
                  </a:lnTo>
                  <a:lnTo>
                    <a:pt x="1421505" y="579533"/>
                  </a:lnTo>
                  <a:lnTo>
                    <a:pt x="1437014" y="567719"/>
                  </a:lnTo>
                  <a:lnTo>
                    <a:pt x="1452523" y="556189"/>
                  </a:lnTo>
                  <a:lnTo>
                    <a:pt x="1468032" y="544931"/>
                  </a:lnTo>
                  <a:lnTo>
                    <a:pt x="1483541" y="533930"/>
                  </a:lnTo>
                  <a:lnTo>
                    <a:pt x="1499050" y="523174"/>
                  </a:lnTo>
                  <a:lnTo>
                    <a:pt x="1514559" y="512648"/>
                  </a:lnTo>
                  <a:lnTo>
                    <a:pt x="1530068" y="502340"/>
                  </a:lnTo>
                  <a:lnTo>
                    <a:pt x="1545577" y="492235"/>
                  </a:lnTo>
                  <a:lnTo>
                    <a:pt x="1561086" y="482320"/>
                  </a:lnTo>
                  <a:lnTo>
                    <a:pt x="1576595" y="472582"/>
                  </a:lnTo>
                  <a:lnTo>
                    <a:pt x="1592104" y="463007"/>
                  </a:lnTo>
                  <a:lnTo>
                    <a:pt x="1607612" y="453581"/>
                  </a:lnTo>
                  <a:lnTo>
                    <a:pt x="1623121" y="444290"/>
                  </a:lnTo>
                  <a:lnTo>
                    <a:pt x="1638630" y="435122"/>
                  </a:lnTo>
                  <a:lnTo>
                    <a:pt x="1654139" y="426062"/>
                  </a:lnTo>
                  <a:lnTo>
                    <a:pt x="1669648" y="417098"/>
                  </a:lnTo>
                  <a:lnTo>
                    <a:pt x="1685157" y="408215"/>
                  </a:lnTo>
                  <a:lnTo>
                    <a:pt x="1700666" y="399399"/>
                  </a:lnTo>
                  <a:lnTo>
                    <a:pt x="1716175" y="390638"/>
                  </a:lnTo>
                  <a:lnTo>
                    <a:pt x="1731684" y="381918"/>
                  </a:lnTo>
                  <a:lnTo>
                    <a:pt x="1747193" y="373224"/>
                  </a:lnTo>
                  <a:lnTo>
                    <a:pt x="1762702" y="364544"/>
                  </a:lnTo>
                  <a:lnTo>
                    <a:pt x="1778211" y="355867"/>
                  </a:lnTo>
                  <a:lnTo>
                    <a:pt x="1793720" y="347189"/>
                  </a:lnTo>
                  <a:lnTo>
                    <a:pt x="1809229" y="338510"/>
                  </a:lnTo>
                  <a:lnTo>
                    <a:pt x="1824738" y="329832"/>
                  </a:lnTo>
                  <a:lnTo>
                    <a:pt x="1840247" y="321154"/>
                  </a:lnTo>
                  <a:lnTo>
                    <a:pt x="1855756" y="312475"/>
                  </a:lnTo>
                  <a:lnTo>
                    <a:pt x="1871265" y="303797"/>
                  </a:lnTo>
                  <a:lnTo>
                    <a:pt x="1886774" y="295118"/>
                  </a:lnTo>
                  <a:lnTo>
                    <a:pt x="1902283" y="286439"/>
                  </a:lnTo>
                  <a:lnTo>
                    <a:pt x="1917792" y="277760"/>
                  </a:lnTo>
                  <a:lnTo>
                    <a:pt x="1933301" y="269081"/>
                  </a:lnTo>
                  <a:lnTo>
                    <a:pt x="1948810" y="260402"/>
                  </a:lnTo>
                  <a:lnTo>
                    <a:pt x="1964319" y="251723"/>
                  </a:lnTo>
                  <a:lnTo>
                    <a:pt x="1979828" y="243044"/>
                  </a:lnTo>
                  <a:lnTo>
                    <a:pt x="1995337" y="234364"/>
                  </a:lnTo>
                  <a:lnTo>
                    <a:pt x="2010846" y="225685"/>
                  </a:lnTo>
                  <a:lnTo>
                    <a:pt x="2026355" y="217005"/>
                  </a:lnTo>
                  <a:lnTo>
                    <a:pt x="2041864" y="208326"/>
                  </a:lnTo>
                  <a:lnTo>
                    <a:pt x="2057373" y="199646"/>
                  </a:lnTo>
                  <a:lnTo>
                    <a:pt x="2072882" y="190966"/>
                  </a:lnTo>
                  <a:lnTo>
                    <a:pt x="2088391" y="182286"/>
                  </a:lnTo>
                  <a:lnTo>
                    <a:pt x="2103900" y="173607"/>
                  </a:lnTo>
                  <a:lnTo>
                    <a:pt x="2119409" y="164927"/>
                  </a:lnTo>
                  <a:lnTo>
                    <a:pt x="2134918" y="156247"/>
                  </a:lnTo>
                  <a:lnTo>
                    <a:pt x="2150427" y="147567"/>
                  </a:lnTo>
                  <a:lnTo>
                    <a:pt x="2165936" y="138886"/>
                  </a:lnTo>
                  <a:lnTo>
                    <a:pt x="2181445" y="130206"/>
                  </a:lnTo>
                  <a:lnTo>
                    <a:pt x="2196954" y="121526"/>
                  </a:lnTo>
                  <a:lnTo>
                    <a:pt x="2212463" y="112846"/>
                  </a:lnTo>
                  <a:lnTo>
                    <a:pt x="2227972" y="104166"/>
                  </a:lnTo>
                  <a:lnTo>
                    <a:pt x="2243481" y="95485"/>
                  </a:lnTo>
                  <a:lnTo>
                    <a:pt x="2258990" y="86805"/>
                  </a:lnTo>
                  <a:lnTo>
                    <a:pt x="2274499" y="78125"/>
                  </a:lnTo>
                  <a:lnTo>
                    <a:pt x="2290008" y="69444"/>
                  </a:lnTo>
                  <a:lnTo>
                    <a:pt x="2305517" y="60764"/>
                  </a:lnTo>
                  <a:lnTo>
                    <a:pt x="2321026" y="52083"/>
                  </a:lnTo>
                  <a:lnTo>
                    <a:pt x="2336535" y="43403"/>
                  </a:lnTo>
                  <a:lnTo>
                    <a:pt x="2352044" y="34722"/>
                  </a:lnTo>
                  <a:lnTo>
                    <a:pt x="2367553" y="26041"/>
                  </a:lnTo>
                  <a:lnTo>
                    <a:pt x="2383062" y="17361"/>
                  </a:lnTo>
                  <a:lnTo>
                    <a:pt x="2398571" y="8680"/>
                  </a:lnTo>
                  <a:lnTo>
                    <a:pt x="2414080" y="0"/>
                  </a:lnTo>
                  <a:lnTo>
                    <a:pt x="2414080" y="0"/>
                  </a:lnTo>
                </a:path>
              </a:pathLst>
            </a:custGeom>
            <a:ln w="13550" cap="flat">
              <a:solidFill>
                <a:srgbClr val="DE6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28865" y="1227545"/>
              <a:ext cx="2039840" cy="2334864"/>
            </a:xfrm>
            <a:custGeom>
              <a:avLst/>
              <a:pathLst>
                <a:path w="2039840" h="2334864">
                  <a:moveTo>
                    <a:pt x="0" y="2334864"/>
                  </a:moveTo>
                  <a:lnTo>
                    <a:pt x="8161" y="2324547"/>
                  </a:lnTo>
                  <a:lnTo>
                    <a:pt x="23670" y="2304855"/>
                  </a:lnTo>
                  <a:lnTo>
                    <a:pt x="39179" y="2285074"/>
                  </a:lnTo>
                  <a:lnTo>
                    <a:pt x="54688" y="2265199"/>
                  </a:lnTo>
                  <a:lnTo>
                    <a:pt x="70197" y="2245226"/>
                  </a:lnTo>
                  <a:lnTo>
                    <a:pt x="85706" y="2225151"/>
                  </a:lnTo>
                  <a:lnTo>
                    <a:pt x="101215" y="2204968"/>
                  </a:lnTo>
                  <a:lnTo>
                    <a:pt x="116724" y="2184673"/>
                  </a:lnTo>
                  <a:lnTo>
                    <a:pt x="132233" y="2164263"/>
                  </a:lnTo>
                  <a:lnTo>
                    <a:pt x="147742" y="2143731"/>
                  </a:lnTo>
                  <a:lnTo>
                    <a:pt x="163251" y="2123075"/>
                  </a:lnTo>
                  <a:lnTo>
                    <a:pt x="178760" y="2102289"/>
                  </a:lnTo>
                  <a:lnTo>
                    <a:pt x="194269" y="2081369"/>
                  </a:lnTo>
                  <a:lnTo>
                    <a:pt x="209778" y="2060311"/>
                  </a:lnTo>
                  <a:lnTo>
                    <a:pt x="225287" y="2039110"/>
                  </a:lnTo>
                  <a:lnTo>
                    <a:pt x="240796" y="2017761"/>
                  </a:lnTo>
                  <a:lnTo>
                    <a:pt x="256305" y="1996261"/>
                  </a:lnTo>
                  <a:lnTo>
                    <a:pt x="271814" y="1974605"/>
                  </a:lnTo>
                  <a:lnTo>
                    <a:pt x="287323" y="1952790"/>
                  </a:lnTo>
                  <a:lnTo>
                    <a:pt x="302832" y="1930827"/>
                  </a:lnTo>
                  <a:lnTo>
                    <a:pt x="318341" y="1908729"/>
                  </a:lnTo>
                  <a:lnTo>
                    <a:pt x="333850" y="1886506"/>
                  </a:lnTo>
                  <a:lnTo>
                    <a:pt x="349359" y="1864173"/>
                  </a:lnTo>
                  <a:lnTo>
                    <a:pt x="364868" y="1841741"/>
                  </a:lnTo>
                  <a:lnTo>
                    <a:pt x="380377" y="1819222"/>
                  </a:lnTo>
                  <a:lnTo>
                    <a:pt x="395886" y="1796629"/>
                  </a:lnTo>
                  <a:lnTo>
                    <a:pt x="411395" y="1773975"/>
                  </a:lnTo>
                  <a:lnTo>
                    <a:pt x="426904" y="1751271"/>
                  </a:lnTo>
                  <a:lnTo>
                    <a:pt x="442413" y="1728531"/>
                  </a:lnTo>
                  <a:lnTo>
                    <a:pt x="457922" y="1705766"/>
                  </a:lnTo>
                  <a:lnTo>
                    <a:pt x="473431" y="1682989"/>
                  </a:lnTo>
                  <a:lnTo>
                    <a:pt x="488940" y="1660212"/>
                  </a:lnTo>
                  <a:lnTo>
                    <a:pt x="504449" y="1637448"/>
                  </a:lnTo>
                  <a:lnTo>
                    <a:pt x="519958" y="1614710"/>
                  </a:lnTo>
                  <a:lnTo>
                    <a:pt x="535467" y="1592009"/>
                  </a:lnTo>
                  <a:lnTo>
                    <a:pt x="550976" y="1569358"/>
                  </a:lnTo>
                  <a:lnTo>
                    <a:pt x="566485" y="1546770"/>
                  </a:lnTo>
                  <a:lnTo>
                    <a:pt x="581994" y="1524257"/>
                  </a:lnTo>
                  <a:lnTo>
                    <a:pt x="597503" y="1501831"/>
                  </a:lnTo>
                  <a:lnTo>
                    <a:pt x="613012" y="1479505"/>
                  </a:lnTo>
                  <a:lnTo>
                    <a:pt x="628521" y="1457291"/>
                  </a:lnTo>
                  <a:lnTo>
                    <a:pt x="644030" y="1435202"/>
                  </a:lnTo>
                  <a:lnTo>
                    <a:pt x="659539" y="1413250"/>
                  </a:lnTo>
                  <a:lnTo>
                    <a:pt x="675048" y="1391448"/>
                  </a:lnTo>
                  <a:lnTo>
                    <a:pt x="690557" y="1369807"/>
                  </a:lnTo>
                  <a:lnTo>
                    <a:pt x="706066" y="1348341"/>
                  </a:lnTo>
                  <a:lnTo>
                    <a:pt x="721575" y="1327062"/>
                  </a:lnTo>
                  <a:lnTo>
                    <a:pt x="737084" y="1305982"/>
                  </a:lnTo>
                  <a:lnTo>
                    <a:pt x="752593" y="1285113"/>
                  </a:lnTo>
                  <a:lnTo>
                    <a:pt x="768102" y="1264468"/>
                  </a:lnTo>
                  <a:lnTo>
                    <a:pt x="783611" y="1244059"/>
                  </a:lnTo>
                  <a:lnTo>
                    <a:pt x="799120" y="1223899"/>
                  </a:lnTo>
                  <a:lnTo>
                    <a:pt x="814629" y="1203999"/>
                  </a:lnTo>
                  <a:lnTo>
                    <a:pt x="830138" y="1184371"/>
                  </a:lnTo>
                  <a:lnTo>
                    <a:pt x="845647" y="1165026"/>
                  </a:lnTo>
                  <a:lnTo>
                    <a:pt x="861156" y="1145957"/>
                  </a:lnTo>
                  <a:lnTo>
                    <a:pt x="876665" y="1127157"/>
                  </a:lnTo>
                  <a:lnTo>
                    <a:pt x="892174" y="1108618"/>
                  </a:lnTo>
                  <a:lnTo>
                    <a:pt x="907683" y="1090332"/>
                  </a:lnTo>
                  <a:lnTo>
                    <a:pt x="923192" y="1072291"/>
                  </a:lnTo>
                  <a:lnTo>
                    <a:pt x="938701" y="1054486"/>
                  </a:lnTo>
                  <a:lnTo>
                    <a:pt x="954210" y="1036910"/>
                  </a:lnTo>
                  <a:lnTo>
                    <a:pt x="969719" y="1019554"/>
                  </a:lnTo>
                  <a:lnTo>
                    <a:pt x="985228" y="1002411"/>
                  </a:lnTo>
                  <a:lnTo>
                    <a:pt x="1000737" y="985473"/>
                  </a:lnTo>
                  <a:lnTo>
                    <a:pt x="1016246" y="968731"/>
                  </a:lnTo>
                  <a:lnTo>
                    <a:pt x="1031755" y="952177"/>
                  </a:lnTo>
                  <a:lnTo>
                    <a:pt x="1047264" y="935804"/>
                  </a:lnTo>
                  <a:lnTo>
                    <a:pt x="1062773" y="919604"/>
                  </a:lnTo>
                  <a:lnTo>
                    <a:pt x="1078282" y="903568"/>
                  </a:lnTo>
                  <a:lnTo>
                    <a:pt x="1093791" y="887688"/>
                  </a:lnTo>
                  <a:lnTo>
                    <a:pt x="1109300" y="871958"/>
                  </a:lnTo>
                  <a:lnTo>
                    <a:pt x="1124809" y="856368"/>
                  </a:lnTo>
                  <a:lnTo>
                    <a:pt x="1140318" y="840910"/>
                  </a:lnTo>
                  <a:lnTo>
                    <a:pt x="1155827" y="825578"/>
                  </a:lnTo>
                  <a:lnTo>
                    <a:pt x="1171336" y="810363"/>
                  </a:lnTo>
                  <a:lnTo>
                    <a:pt x="1186845" y="795257"/>
                  </a:lnTo>
                  <a:lnTo>
                    <a:pt x="1202354" y="780252"/>
                  </a:lnTo>
                  <a:lnTo>
                    <a:pt x="1217863" y="765341"/>
                  </a:lnTo>
                  <a:lnTo>
                    <a:pt x="1233372" y="750515"/>
                  </a:lnTo>
                  <a:lnTo>
                    <a:pt x="1248881" y="735767"/>
                  </a:lnTo>
                  <a:lnTo>
                    <a:pt x="1264390" y="721088"/>
                  </a:lnTo>
                  <a:lnTo>
                    <a:pt x="1279899" y="706472"/>
                  </a:lnTo>
                  <a:lnTo>
                    <a:pt x="1295408" y="691910"/>
                  </a:lnTo>
                  <a:lnTo>
                    <a:pt x="1310917" y="677394"/>
                  </a:lnTo>
                  <a:lnTo>
                    <a:pt x="1326426" y="662916"/>
                  </a:lnTo>
                  <a:lnTo>
                    <a:pt x="1341935" y="648469"/>
                  </a:lnTo>
                  <a:lnTo>
                    <a:pt x="1357444" y="634045"/>
                  </a:lnTo>
                  <a:lnTo>
                    <a:pt x="1372953" y="619636"/>
                  </a:lnTo>
                  <a:lnTo>
                    <a:pt x="1388462" y="605234"/>
                  </a:lnTo>
                  <a:lnTo>
                    <a:pt x="1403971" y="590832"/>
                  </a:lnTo>
                  <a:lnTo>
                    <a:pt x="1419480" y="576429"/>
                  </a:lnTo>
                  <a:lnTo>
                    <a:pt x="1434989" y="562026"/>
                  </a:lnTo>
                  <a:lnTo>
                    <a:pt x="1450498" y="547622"/>
                  </a:lnTo>
                  <a:lnTo>
                    <a:pt x="1466007" y="533218"/>
                  </a:lnTo>
                  <a:lnTo>
                    <a:pt x="1481516" y="518812"/>
                  </a:lnTo>
                  <a:lnTo>
                    <a:pt x="1497025" y="504407"/>
                  </a:lnTo>
                  <a:lnTo>
                    <a:pt x="1512534" y="490000"/>
                  </a:lnTo>
                  <a:lnTo>
                    <a:pt x="1528043" y="475593"/>
                  </a:lnTo>
                  <a:lnTo>
                    <a:pt x="1543552" y="461186"/>
                  </a:lnTo>
                  <a:lnTo>
                    <a:pt x="1559061" y="446778"/>
                  </a:lnTo>
                  <a:lnTo>
                    <a:pt x="1574570" y="432370"/>
                  </a:lnTo>
                  <a:lnTo>
                    <a:pt x="1590079" y="417961"/>
                  </a:lnTo>
                  <a:lnTo>
                    <a:pt x="1605588" y="403551"/>
                  </a:lnTo>
                  <a:lnTo>
                    <a:pt x="1621097" y="389142"/>
                  </a:lnTo>
                  <a:lnTo>
                    <a:pt x="1636606" y="374732"/>
                  </a:lnTo>
                  <a:lnTo>
                    <a:pt x="1652115" y="360322"/>
                  </a:lnTo>
                  <a:lnTo>
                    <a:pt x="1667624" y="345911"/>
                  </a:lnTo>
                  <a:lnTo>
                    <a:pt x="1683133" y="331500"/>
                  </a:lnTo>
                  <a:lnTo>
                    <a:pt x="1698642" y="317089"/>
                  </a:lnTo>
                  <a:lnTo>
                    <a:pt x="1714151" y="302677"/>
                  </a:lnTo>
                  <a:lnTo>
                    <a:pt x="1729660" y="288266"/>
                  </a:lnTo>
                  <a:lnTo>
                    <a:pt x="1745169" y="273854"/>
                  </a:lnTo>
                  <a:lnTo>
                    <a:pt x="1760678" y="259442"/>
                  </a:lnTo>
                  <a:lnTo>
                    <a:pt x="1776187" y="245029"/>
                  </a:lnTo>
                  <a:lnTo>
                    <a:pt x="1791696" y="230617"/>
                  </a:lnTo>
                  <a:lnTo>
                    <a:pt x="1807205" y="216204"/>
                  </a:lnTo>
                  <a:lnTo>
                    <a:pt x="1822714" y="201791"/>
                  </a:lnTo>
                  <a:lnTo>
                    <a:pt x="1838223" y="187378"/>
                  </a:lnTo>
                  <a:lnTo>
                    <a:pt x="1853732" y="172965"/>
                  </a:lnTo>
                  <a:lnTo>
                    <a:pt x="1869241" y="158552"/>
                  </a:lnTo>
                  <a:lnTo>
                    <a:pt x="1884750" y="144139"/>
                  </a:lnTo>
                  <a:lnTo>
                    <a:pt x="1900259" y="129725"/>
                  </a:lnTo>
                  <a:lnTo>
                    <a:pt x="1915768" y="115311"/>
                  </a:lnTo>
                  <a:lnTo>
                    <a:pt x="1931277" y="100898"/>
                  </a:lnTo>
                  <a:lnTo>
                    <a:pt x="1946786" y="86484"/>
                  </a:lnTo>
                  <a:lnTo>
                    <a:pt x="1962295" y="72070"/>
                  </a:lnTo>
                  <a:lnTo>
                    <a:pt x="1977804" y="57656"/>
                  </a:lnTo>
                  <a:lnTo>
                    <a:pt x="1993313" y="43242"/>
                  </a:lnTo>
                  <a:lnTo>
                    <a:pt x="2008822" y="28828"/>
                  </a:lnTo>
                  <a:lnTo>
                    <a:pt x="2024331" y="14414"/>
                  </a:lnTo>
                  <a:lnTo>
                    <a:pt x="2039840" y="0"/>
                  </a:lnTo>
                  <a:lnTo>
                    <a:pt x="2039840" y="0"/>
                  </a:lnTo>
                </a:path>
              </a:pathLst>
            </a:custGeom>
            <a:ln w="13550" cap="flat">
              <a:solidFill>
                <a:srgbClr val="BB7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58093" y="895325"/>
              <a:ext cx="2110612" cy="2667084"/>
            </a:xfrm>
            <a:custGeom>
              <a:avLst/>
              <a:pathLst>
                <a:path w="2110612" h="2667084">
                  <a:moveTo>
                    <a:pt x="0" y="2667084"/>
                  </a:moveTo>
                  <a:lnTo>
                    <a:pt x="1388" y="2665816"/>
                  </a:lnTo>
                  <a:lnTo>
                    <a:pt x="16897" y="2651586"/>
                  </a:lnTo>
                  <a:lnTo>
                    <a:pt x="32406" y="2637276"/>
                  </a:lnTo>
                  <a:lnTo>
                    <a:pt x="47915" y="2622879"/>
                  </a:lnTo>
                  <a:lnTo>
                    <a:pt x="63424" y="2608390"/>
                  </a:lnTo>
                  <a:lnTo>
                    <a:pt x="78933" y="2593804"/>
                  </a:lnTo>
                  <a:lnTo>
                    <a:pt x="94442" y="2579116"/>
                  </a:lnTo>
                  <a:lnTo>
                    <a:pt x="109951" y="2564320"/>
                  </a:lnTo>
                  <a:lnTo>
                    <a:pt x="125460" y="2549410"/>
                  </a:lnTo>
                  <a:lnTo>
                    <a:pt x="140969" y="2534382"/>
                  </a:lnTo>
                  <a:lnTo>
                    <a:pt x="156478" y="2519230"/>
                  </a:lnTo>
                  <a:lnTo>
                    <a:pt x="171987" y="2503948"/>
                  </a:lnTo>
                  <a:lnTo>
                    <a:pt x="187496" y="2488531"/>
                  </a:lnTo>
                  <a:lnTo>
                    <a:pt x="203005" y="2472974"/>
                  </a:lnTo>
                  <a:lnTo>
                    <a:pt x="218514" y="2457272"/>
                  </a:lnTo>
                  <a:lnTo>
                    <a:pt x="234023" y="2441418"/>
                  </a:lnTo>
                  <a:lnTo>
                    <a:pt x="249532" y="2425408"/>
                  </a:lnTo>
                  <a:lnTo>
                    <a:pt x="265041" y="2409236"/>
                  </a:lnTo>
                  <a:lnTo>
                    <a:pt x="280550" y="2392897"/>
                  </a:lnTo>
                  <a:lnTo>
                    <a:pt x="296059" y="2376385"/>
                  </a:lnTo>
                  <a:lnTo>
                    <a:pt x="311568" y="2359695"/>
                  </a:lnTo>
                  <a:lnTo>
                    <a:pt x="327077" y="2342822"/>
                  </a:lnTo>
                  <a:lnTo>
                    <a:pt x="342586" y="2325760"/>
                  </a:lnTo>
                  <a:lnTo>
                    <a:pt x="358095" y="2308505"/>
                  </a:lnTo>
                  <a:lnTo>
                    <a:pt x="373604" y="2291059"/>
                  </a:lnTo>
                  <a:lnTo>
                    <a:pt x="389113" y="2273423"/>
                  </a:lnTo>
                  <a:lnTo>
                    <a:pt x="404622" y="2255601"/>
                  </a:lnTo>
                  <a:lnTo>
                    <a:pt x="420131" y="2237594"/>
                  </a:lnTo>
                  <a:lnTo>
                    <a:pt x="435640" y="2219405"/>
                  </a:lnTo>
                  <a:lnTo>
                    <a:pt x="451149" y="2201037"/>
                  </a:lnTo>
                  <a:lnTo>
                    <a:pt x="466658" y="2182492"/>
                  </a:lnTo>
                  <a:lnTo>
                    <a:pt x="482167" y="2163773"/>
                  </a:lnTo>
                  <a:lnTo>
                    <a:pt x="497676" y="2144882"/>
                  </a:lnTo>
                  <a:lnTo>
                    <a:pt x="513185" y="2125821"/>
                  </a:lnTo>
                  <a:lnTo>
                    <a:pt x="528694" y="2106594"/>
                  </a:lnTo>
                  <a:lnTo>
                    <a:pt x="544203" y="2087202"/>
                  </a:lnTo>
                  <a:lnTo>
                    <a:pt x="559712" y="2067647"/>
                  </a:lnTo>
                  <a:lnTo>
                    <a:pt x="575221" y="2047934"/>
                  </a:lnTo>
                  <a:lnTo>
                    <a:pt x="590730" y="2028063"/>
                  </a:lnTo>
                  <a:lnTo>
                    <a:pt x="606239" y="2008038"/>
                  </a:lnTo>
                  <a:lnTo>
                    <a:pt x="621748" y="1987861"/>
                  </a:lnTo>
                  <a:lnTo>
                    <a:pt x="637257" y="1967535"/>
                  </a:lnTo>
                  <a:lnTo>
                    <a:pt x="652766" y="1947061"/>
                  </a:lnTo>
                  <a:lnTo>
                    <a:pt x="668275" y="1926444"/>
                  </a:lnTo>
                  <a:lnTo>
                    <a:pt x="683784" y="1905684"/>
                  </a:lnTo>
                  <a:lnTo>
                    <a:pt x="699293" y="1884785"/>
                  </a:lnTo>
                  <a:lnTo>
                    <a:pt x="714802" y="1863749"/>
                  </a:lnTo>
                  <a:lnTo>
                    <a:pt x="730311" y="1842579"/>
                  </a:lnTo>
                  <a:lnTo>
                    <a:pt x="745820" y="1821278"/>
                  </a:lnTo>
                  <a:lnTo>
                    <a:pt x="761329" y="1799847"/>
                  </a:lnTo>
                  <a:lnTo>
                    <a:pt x="776838" y="1778290"/>
                  </a:lnTo>
                  <a:lnTo>
                    <a:pt x="792347" y="1756609"/>
                  </a:lnTo>
                  <a:lnTo>
                    <a:pt x="807856" y="1734807"/>
                  </a:lnTo>
                  <a:lnTo>
                    <a:pt x="823365" y="1712886"/>
                  </a:lnTo>
                  <a:lnTo>
                    <a:pt x="838874" y="1690848"/>
                  </a:lnTo>
                  <a:lnTo>
                    <a:pt x="854383" y="1668698"/>
                  </a:lnTo>
                  <a:lnTo>
                    <a:pt x="869892" y="1646436"/>
                  </a:lnTo>
                  <a:lnTo>
                    <a:pt x="885401" y="1624066"/>
                  </a:lnTo>
                  <a:lnTo>
                    <a:pt x="900910" y="1601590"/>
                  </a:lnTo>
                  <a:lnTo>
                    <a:pt x="916419" y="1579010"/>
                  </a:lnTo>
                  <a:lnTo>
                    <a:pt x="931928" y="1556331"/>
                  </a:lnTo>
                  <a:lnTo>
                    <a:pt x="947437" y="1533554"/>
                  </a:lnTo>
                  <a:lnTo>
                    <a:pt x="962946" y="1510682"/>
                  </a:lnTo>
                  <a:lnTo>
                    <a:pt x="978455" y="1487719"/>
                  </a:lnTo>
                  <a:lnTo>
                    <a:pt x="993964" y="1464666"/>
                  </a:lnTo>
                  <a:lnTo>
                    <a:pt x="1009473" y="1441528"/>
                  </a:lnTo>
                  <a:lnTo>
                    <a:pt x="1024982" y="1418306"/>
                  </a:lnTo>
                  <a:lnTo>
                    <a:pt x="1040491" y="1395004"/>
                  </a:lnTo>
                  <a:lnTo>
                    <a:pt x="1056000" y="1371623"/>
                  </a:lnTo>
                  <a:lnTo>
                    <a:pt x="1071509" y="1348166"/>
                  </a:lnTo>
                  <a:lnTo>
                    <a:pt x="1087018" y="1324637"/>
                  </a:lnTo>
                  <a:lnTo>
                    <a:pt x="1102527" y="1301036"/>
                  </a:lnTo>
                  <a:lnTo>
                    <a:pt x="1118036" y="1277368"/>
                  </a:lnTo>
                  <a:lnTo>
                    <a:pt x="1133545" y="1253634"/>
                  </a:lnTo>
                  <a:lnTo>
                    <a:pt x="1149054" y="1229837"/>
                  </a:lnTo>
                  <a:lnTo>
                    <a:pt x="1164563" y="1205980"/>
                  </a:lnTo>
                  <a:lnTo>
                    <a:pt x="1180072" y="1182065"/>
                  </a:lnTo>
                  <a:lnTo>
                    <a:pt x="1195581" y="1158095"/>
                  </a:lnTo>
                  <a:lnTo>
                    <a:pt x="1211090" y="1134072"/>
                  </a:lnTo>
                  <a:lnTo>
                    <a:pt x="1226599" y="1110000"/>
                  </a:lnTo>
                  <a:lnTo>
                    <a:pt x="1242108" y="1085881"/>
                  </a:lnTo>
                  <a:lnTo>
                    <a:pt x="1257617" y="1061718"/>
                  </a:lnTo>
                  <a:lnTo>
                    <a:pt x="1273126" y="1037514"/>
                  </a:lnTo>
                  <a:lnTo>
                    <a:pt x="1288635" y="1013272"/>
                  </a:lnTo>
                  <a:lnTo>
                    <a:pt x="1304144" y="988996"/>
                  </a:lnTo>
                  <a:lnTo>
                    <a:pt x="1319653" y="964687"/>
                  </a:lnTo>
                  <a:lnTo>
                    <a:pt x="1335162" y="940349"/>
                  </a:lnTo>
                  <a:lnTo>
                    <a:pt x="1350671" y="915986"/>
                  </a:lnTo>
                  <a:lnTo>
                    <a:pt x="1366180" y="891600"/>
                  </a:lnTo>
                  <a:lnTo>
                    <a:pt x="1381689" y="867195"/>
                  </a:lnTo>
                  <a:lnTo>
                    <a:pt x="1397198" y="842772"/>
                  </a:lnTo>
                  <a:lnTo>
                    <a:pt x="1412707" y="818337"/>
                  </a:lnTo>
                  <a:lnTo>
                    <a:pt x="1428216" y="793891"/>
                  </a:lnTo>
                  <a:lnTo>
                    <a:pt x="1443725" y="769437"/>
                  </a:lnTo>
                  <a:lnTo>
                    <a:pt x="1459234" y="744980"/>
                  </a:lnTo>
                  <a:lnTo>
                    <a:pt x="1474743" y="720521"/>
                  </a:lnTo>
                  <a:lnTo>
                    <a:pt x="1490252" y="696061"/>
                  </a:lnTo>
                  <a:lnTo>
                    <a:pt x="1505761" y="671600"/>
                  </a:lnTo>
                  <a:lnTo>
                    <a:pt x="1521270" y="647138"/>
                  </a:lnTo>
                  <a:lnTo>
                    <a:pt x="1536779" y="622675"/>
                  </a:lnTo>
                  <a:lnTo>
                    <a:pt x="1552288" y="598212"/>
                  </a:lnTo>
                  <a:lnTo>
                    <a:pt x="1567797" y="573748"/>
                  </a:lnTo>
                  <a:lnTo>
                    <a:pt x="1583306" y="549284"/>
                  </a:lnTo>
                  <a:lnTo>
                    <a:pt x="1598815" y="524819"/>
                  </a:lnTo>
                  <a:lnTo>
                    <a:pt x="1614324" y="500353"/>
                  </a:lnTo>
                  <a:lnTo>
                    <a:pt x="1629833" y="475888"/>
                  </a:lnTo>
                  <a:lnTo>
                    <a:pt x="1645342" y="451422"/>
                  </a:lnTo>
                  <a:lnTo>
                    <a:pt x="1660851" y="426956"/>
                  </a:lnTo>
                  <a:lnTo>
                    <a:pt x="1676360" y="402489"/>
                  </a:lnTo>
                  <a:lnTo>
                    <a:pt x="1691869" y="378022"/>
                  </a:lnTo>
                  <a:lnTo>
                    <a:pt x="1707378" y="353555"/>
                  </a:lnTo>
                  <a:lnTo>
                    <a:pt x="1722887" y="329088"/>
                  </a:lnTo>
                  <a:lnTo>
                    <a:pt x="1738396" y="304621"/>
                  </a:lnTo>
                  <a:lnTo>
                    <a:pt x="1753905" y="280154"/>
                  </a:lnTo>
                  <a:lnTo>
                    <a:pt x="1769414" y="255686"/>
                  </a:lnTo>
                  <a:lnTo>
                    <a:pt x="1784923" y="231218"/>
                  </a:lnTo>
                  <a:lnTo>
                    <a:pt x="1800432" y="206751"/>
                  </a:lnTo>
                  <a:lnTo>
                    <a:pt x="1815941" y="182283"/>
                  </a:lnTo>
                  <a:lnTo>
                    <a:pt x="1831450" y="157815"/>
                  </a:lnTo>
                  <a:lnTo>
                    <a:pt x="1846959" y="133347"/>
                  </a:lnTo>
                  <a:lnTo>
                    <a:pt x="1862468" y="108879"/>
                  </a:lnTo>
                  <a:lnTo>
                    <a:pt x="1877977" y="84411"/>
                  </a:lnTo>
                  <a:lnTo>
                    <a:pt x="1893486" y="59943"/>
                  </a:lnTo>
                  <a:lnTo>
                    <a:pt x="1908995" y="35474"/>
                  </a:lnTo>
                  <a:lnTo>
                    <a:pt x="1924504" y="11006"/>
                  </a:lnTo>
                  <a:lnTo>
                    <a:pt x="1940013" y="0"/>
                  </a:lnTo>
                  <a:lnTo>
                    <a:pt x="1955522" y="0"/>
                  </a:lnTo>
                  <a:lnTo>
                    <a:pt x="1971031" y="0"/>
                  </a:lnTo>
                  <a:lnTo>
                    <a:pt x="1986540" y="0"/>
                  </a:lnTo>
                  <a:lnTo>
                    <a:pt x="2002049" y="0"/>
                  </a:lnTo>
                  <a:lnTo>
                    <a:pt x="2017558" y="0"/>
                  </a:lnTo>
                  <a:lnTo>
                    <a:pt x="2033067" y="0"/>
                  </a:lnTo>
                  <a:lnTo>
                    <a:pt x="2048576" y="0"/>
                  </a:lnTo>
                  <a:lnTo>
                    <a:pt x="2064085" y="0"/>
                  </a:lnTo>
                  <a:lnTo>
                    <a:pt x="2079594" y="0"/>
                  </a:lnTo>
                  <a:lnTo>
                    <a:pt x="2095103" y="0"/>
                  </a:lnTo>
                  <a:lnTo>
                    <a:pt x="2110612" y="0"/>
                  </a:lnTo>
                  <a:lnTo>
                    <a:pt x="2110612" y="0"/>
                  </a:lnTo>
                </a:path>
              </a:pathLst>
            </a:custGeom>
            <a:ln w="13550" cap="flat">
              <a:solidFill>
                <a:srgbClr val="8D8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606209" y="974120"/>
              <a:ext cx="1962496" cy="2588289"/>
            </a:xfrm>
            <a:custGeom>
              <a:avLst/>
              <a:pathLst>
                <a:path w="1962496" h="2588289">
                  <a:moveTo>
                    <a:pt x="0" y="2588289"/>
                  </a:moveTo>
                  <a:lnTo>
                    <a:pt x="8362" y="2579004"/>
                  </a:lnTo>
                  <a:lnTo>
                    <a:pt x="23871" y="2561655"/>
                  </a:lnTo>
                  <a:lnTo>
                    <a:pt x="39380" y="2544169"/>
                  </a:lnTo>
                  <a:lnTo>
                    <a:pt x="54889" y="2526543"/>
                  </a:lnTo>
                  <a:lnTo>
                    <a:pt x="70398" y="2508770"/>
                  </a:lnTo>
                  <a:lnTo>
                    <a:pt x="85907" y="2490845"/>
                  </a:lnTo>
                  <a:lnTo>
                    <a:pt x="101416" y="2472763"/>
                  </a:lnTo>
                  <a:lnTo>
                    <a:pt x="116925" y="2454518"/>
                  </a:lnTo>
                  <a:lnTo>
                    <a:pt x="132434" y="2436105"/>
                  </a:lnTo>
                  <a:lnTo>
                    <a:pt x="147943" y="2417518"/>
                  </a:lnTo>
                  <a:lnTo>
                    <a:pt x="163452" y="2398752"/>
                  </a:lnTo>
                  <a:lnTo>
                    <a:pt x="178961" y="2379801"/>
                  </a:lnTo>
                  <a:lnTo>
                    <a:pt x="194470" y="2360661"/>
                  </a:lnTo>
                  <a:lnTo>
                    <a:pt x="209979" y="2341328"/>
                  </a:lnTo>
                  <a:lnTo>
                    <a:pt x="225488" y="2321806"/>
                  </a:lnTo>
                  <a:lnTo>
                    <a:pt x="240997" y="2302104"/>
                  </a:lnTo>
                  <a:lnTo>
                    <a:pt x="256506" y="2282228"/>
                  </a:lnTo>
                  <a:lnTo>
                    <a:pt x="272015" y="2262187"/>
                  </a:lnTo>
                  <a:lnTo>
                    <a:pt x="287524" y="2241986"/>
                  </a:lnTo>
                  <a:lnTo>
                    <a:pt x="303033" y="2221634"/>
                  </a:lnTo>
                  <a:lnTo>
                    <a:pt x="318542" y="2201138"/>
                  </a:lnTo>
                  <a:lnTo>
                    <a:pt x="334051" y="2180506"/>
                  </a:lnTo>
                  <a:lnTo>
                    <a:pt x="349560" y="2159743"/>
                  </a:lnTo>
                  <a:lnTo>
                    <a:pt x="365069" y="2138859"/>
                  </a:lnTo>
                  <a:lnTo>
                    <a:pt x="380578" y="2117859"/>
                  </a:lnTo>
                  <a:lnTo>
                    <a:pt x="396087" y="2096752"/>
                  </a:lnTo>
                  <a:lnTo>
                    <a:pt x="411596" y="2075545"/>
                  </a:lnTo>
                  <a:lnTo>
                    <a:pt x="427105" y="2054245"/>
                  </a:lnTo>
                  <a:lnTo>
                    <a:pt x="442614" y="2032860"/>
                  </a:lnTo>
                  <a:lnTo>
                    <a:pt x="458123" y="2011396"/>
                  </a:lnTo>
                  <a:lnTo>
                    <a:pt x="473632" y="1989861"/>
                  </a:lnTo>
                  <a:lnTo>
                    <a:pt x="489141" y="1968263"/>
                  </a:lnTo>
                  <a:lnTo>
                    <a:pt x="504650" y="1946609"/>
                  </a:lnTo>
                  <a:lnTo>
                    <a:pt x="520159" y="1924906"/>
                  </a:lnTo>
                  <a:lnTo>
                    <a:pt x="535668" y="1903162"/>
                  </a:lnTo>
                  <a:lnTo>
                    <a:pt x="551177" y="1881383"/>
                  </a:lnTo>
                  <a:lnTo>
                    <a:pt x="566686" y="1859578"/>
                  </a:lnTo>
                  <a:lnTo>
                    <a:pt x="582195" y="1837753"/>
                  </a:lnTo>
                  <a:lnTo>
                    <a:pt x="597704" y="1815917"/>
                  </a:lnTo>
                  <a:lnTo>
                    <a:pt x="613213" y="1794076"/>
                  </a:lnTo>
                  <a:lnTo>
                    <a:pt x="628722" y="1772238"/>
                  </a:lnTo>
                  <a:lnTo>
                    <a:pt x="644231" y="1750410"/>
                  </a:lnTo>
                  <a:lnTo>
                    <a:pt x="659740" y="1728599"/>
                  </a:lnTo>
                  <a:lnTo>
                    <a:pt x="675249" y="1706814"/>
                  </a:lnTo>
                  <a:lnTo>
                    <a:pt x="690758" y="1685061"/>
                  </a:lnTo>
                  <a:lnTo>
                    <a:pt x="706267" y="1663348"/>
                  </a:lnTo>
                  <a:lnTo>
                    <a:pt x="721776" y="1641682"/>
                  </a:lnTo>
                  <a:lnTo>
                    <a:pt x="737285" y="1620071"/>
                  </a:lnTo>
                  <a:lnTo>
                    <a:pt x="752794" y="1598522"/>
                  </a:lnTo>
                  <a:lnTo>
                    <a:pt x="768303" y="1577041"/>
                  </a:lnTo>
                  <a:lnTo>
                    <a:pt x="783812" y="1555627"/>
                  </a:lnTo>
                  <a:lnTo>
                    <a:pt x="799321" y="1534278"/>
                  </a:lnTo>
                  <a:lnTo>
                    <a:pt x="814830" y="1512994"/>
                  </a:lnTo>
                  <a:lnTo>
                    <a:pt x="830339" y="1491772"/>
                  </a:lnTo>
                  <a:lnTo>
                    <a:pt x="845848" y="1470609"/>
                  </a:lnTo>
                  <a:lnTo>
                    <a:pt x="861357" y="1449505"/>
                  </a:lnTo>
                  <a:lnTo>
                    <a:pt x="876866" y="1428457"/>
                  </a:lnTo>
                  <a:lnTo>
                    <a:pt x="892375" y="1407464"/>
                  </a:lnTo>
                  <a:lnTo>
                    <a:pt x="907884" y="1386522"/>
                  </a:lnTo>
                  <a:lnTo>
                    <a:pt x="923393" y="1365631"/>
                  </a:lnTo>
                  <a:lnTo>
                    <a:pt x="938902" y="1344788"/>
                  </a:lnTo>
                  <a:lnTo>
                    <a:pt x="954411" y="1323991"/>
                  </a:lnTo>
                  <a:lnTo>
                    <a:pt x="969920" y="1303237"/>
                  </a:lnTo>
                  <a:lnTo>
                    <a:pt x="985429" y="1282526"/>
                  </a:lnTo>
                  <a:lnTo>
                    <a:pt x="1000938" y="1261854"/>
                  </a:lnTo>
                  <a:lnTo>
                    <a:pt x="1016447" y="1241220"/>
                  </a:lnTo>
                  <a:lnTo>
                    <a:pt x="1031956" y="1220621"/>
                  </a:lnTo>
                  <a:lnTo>
                    <a:pt x="1047465" y="1200055"/>
                  </a:lnTo>
                  <a:lnTo>
                    <a:pt x="1062974" y="1179520"/>
                  </a:lnTo>
                  <a:lnTo>
                    <a:pt x="1078483" y="1159014"/>
                  </a:lnTo>
                  <a:lnTo>
                    <a:pt x="1093992" y="1138535"/>
                  </a:lnTo>
                  <a:lnTo>
                    <a:pt x="1109501" y="1118080"/>
                  </a:lnTo>
                  <a:lnTo>
                    <a:pt x="1125010" y="1097649"/>
                  </a:lnTo>
                  <a:lnTo>
                    <a:pt x="1140519" y="1077238"/>
                  </a:lnTo>
                  <a:lnTo>
                    <a:pt x="1156028" y="1056846"/>
                  </a:lnTo>
                  <a:lnTo>
                    <a:pt x="1171537" y="1036471"/>
                  </a:lnTo>
                  <a:lnTo>
                    <a:pt x="1187046" y="1016110"/>
                  </a:lnTo>
                  <a:lnTo>
                    <a:pt x="1202555" y="995763"/>
                  </a:lnTo>
                  <a:lnTo>
                    <a:pt x="1218064" y="975427"/>
                  </a:lnTo>
                  <a:lnTo>
                    <a:pt x="1233573" y="955100"/>
                  </a:lnTo>
                  <a:lnTo>
                    <a:pt x="1249082" y="934780"/>
                  </a:lnTo>
                  <a:lnTo>
                    <a:pt x="1264591" y="914467"/>
                  </a:lnTo>
                  <a:lnTo>
                    <a:pt x="1280100" y="894156"/>
                  </a:lnTo>
                  <a:lnTo>
                    <a:pt x="1295609" y="873848"/>
                  </a:lnTo>
                  <a:lnTo>
                    <a:pt x="1311118" y="853541"/>
                  </a:lnTo>
                  <a:lnTo>
                    <a:pt x="1326627" y="833232"/>
                  </a:lnTo>
                  <a:lnTo>
                    <a:pt x="1342136" y="812921"/>
                  </a:lnTo>
                  <a:lnTo>
                    <a:pt x="1357645" y="792609"/>
                  </a:lnTo>
                  <a:lnTo>
                    <a:pt x="1373154" y="772296"/>
                  </a:lnTo>
                  <a:lnTo>
                    <a:pt x="1388663" y="751982"/>
                  </a:lnTo>
                  <a:lnTo>
                    <a:pt x="1404172" y="731666"/>
                  </a:lnTo>
                  <a:lnTo>
                    <a:pt x="1419681" y="711350"/>
                  </a:lnTo>
                  <a:lnTo>
                    <a:pt x="1435190" y="691032"/>
                  </a:lnTo>
                  <a:lnTo>
                    <a:pt x="1450699" y="670714"/>
                  </a:lnTo>
                  <a:lnTo>
                    <a:pt x="1466208" y="650395"/>
                  </a:lnTo>
                  <a:lnTo>
                    <a:pt x="1481717" y="630075"/>
                  </a:lnTo>
                  <a:lnTo>
                    <a:pt x="1497226" y="609755"/>
                  </a:lnTo>
                  <a:lnTo>
                    <a:pt x="1512735" y="589433"/>
                  </a:lnTo>
                  <a:lnTo>
                    <a:pt x="1528244" y="569112"/>
                  </a:lnTo>
                  <a:lnTo>
                    <a:pt x="1543753" y="548790"/>
                  </a:lnTo>
                  <a:lnTo>
                    <a:pt x="1559262" y="528467"/>
                  </a:lnTo>
                  <a:lnTo>
                    <a:pt x="1574771" y="508144"/>
                  </a:lnTo>
                  <a:lnTo>
                    <a:pt x="1590280" y="487820"/>
                  </a:lnTo>
                  <a:lnTo>
                    <a:pt x="1605789" y="467496"/>
                  </a:lnTo>
                  <a:lnTo>
                    <a:pt x="1621298" y="447172"/>
                  </a:lnTo>
                  <a:lnTo>
                    <a:pt x="1636807" y="426848"/>
                  </a:lnTo>
                  <a:lnTo>
                    <a:pt x="1652316" y="406523"/>
                  </a:lnTo>
                  <a:lnTo>
                    <a:pt x="1667825" y="386198"/>
                  </a:lnTo>
                  <a:lnTo>
                    <a:pt x="1683334" y="365873"/>
                  </a:lnTo>
                  <a:lnTo>
                    <a:pt x="1698843" y="345547"/>
                  </a:lnTo>
                  <a:lnTo>
                    <a:pt x="1714352" y="325222"/>
                  </a:lnTo>
                  <a:lnTo>
                    <a:pt x="1729861" y="304896"/>
                  </a:lnTo>
                  <a:lnTo>
                    <a:pt x="1745370" y="284570"/>
                  </a:lnTo>
                  <a:lnTo>
                    <a:pt x="1760879" y="264244"/>
                  </a:lnTo>
                  <a:lnTo>
                    <a:pt x="1776388" y="243918"/>
                  </a:lnTo>
                  <a:lnTo>
                    <a:pt x="1791897" y="223592"/>
                  </a:lnTo>
                  <a:lnTo>
                    <a:pt x="1807406" y="203266"/>
                  </a:lnTo>
                  <a:lnTo>
                    <a:pt x="1822915" y="182939"/>
                  </a:lnTo>
                  <a:lnTo>
                    <a:pt x="1838424" y="162613"/>
                  </a:lnTo>
                  <a:lnTo>
                    <a:pt x="1853933" y="142287"/>
                  </a:lnTo>
                  <a:lnTo>
                    <a:pt x="1869442" y="121960"/>
                  </a:lnTo>
                  <a:lnTo>
                    <a:pt x="1884951" y="101633"/>
                  </a:lnTo>
                  <a:lnTo>
                    <a:pt x="1900460" y="81307"/>
                  </a:lnTo>
                  <a:lnTo>
                    <a:pt x="1915969" y="60980"/>
                  </a:lnTo>
                  <a:lnTo>
                    <a:pt x="1931478" y="40653"/>
                  </a:lnTo>
                  <a:lnTo>
                    <a:pt x="1946987" y="20326"/>
                  </a:lnTo>
                  <a:lnTo>
                    <a:pt x="1962496" y="0"/>
                  </a:lnTo>
                  <a:lnTo>
                    <a:pt x="1962496" y="0"/>
                  </a:lnTo>
                </a:path>
              </a:pathLst>
            </a:custGeom>
            <a:ln w="13550" cap="flat">
              <a:solidFill>
                <a:srgbClr val="35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578685" y="895325"/>
              <a:ext cx="1990020" cy="2667084"/>
            </a:xfrm>
            <a:custGeom>
              <a:avLst/>
              <a:pathLst>
                <a:path w="1990020" h="2667084">
                  <a:moveTo>
                    <a:pt x="0" y="2667084"/>
                  </a:moveTo>
                  <a:lnTo>
                    <a:pt x="4868" y="2663946"/>
                  </a:lnTo>
                  <a:lnTo>
                    <a:pt x="20377" y="2653636"/>
                  </a:lnTo>
                  <a:lnTo>
                    <a:pt x="35886" y="2642996"/>
                  </a:lnTo>
                  <a:lnTo>
                    <a:pt x="51395" y="2632011"/>
                  </a:lnTo>
                  <a:lnTo>
                    <a:pt x="66904" y="2620668"/>
                  </a:lnTo>
                  <a:lnTo>
                    <a:pt x="82413" y="2608951"/>
                  </a:lnTo>
                  <a:lnTo>
                    <a:pt x="97922" y="2596846"/>
                  </a:lnTo>
                  <a:lnTo>
                    <a:pt x="113431" y="2584340"/>
                  </a:lnTo>
                  <a:lnTo>
                    <a:pt x="128940" y="2571417"/>
                  </a:lnTo>
                  <a:lnTo>
                    <a:pt x="144449" y="2558064"/>
                  </a:lnTo>
                  <a:lnTo>
                    <a:pt x="159958" y="2544265"/>
                  </a:lnTo>
                  <a:lnTo>
                    <a:pt x="175467" y="2530007"/>
                  </a:lnTo>
                  <a:lnTo>
                    <a:pt x="190976" y="2515275"/>
                  </a:lnTo>
                  <a:lnTo>
                    <a:pt x="206485" y="2500056"/>
                  </a:lnTo>
                  <a:lnTo>
                    <a:pt x="221994" y="2484333"/>
                  </a:lnTo>
                  <a:lnTo>
                    <a:pt x="237503" y="2468100"/>
                  </a:lnTo>
                  <a:lnTo>
                    <a:pt x="253012" y="2451366"/>
                  </a:lnTo>
                  <a:lnTo>
                    <a:pt x="268521" y="2434150"/>
                  </a:lnTo>
                  <a:lnTo>
                    <a:pt x="284030" y="2416467"/>
                  </a:lnTo>
                  <a:lnTo>
                    <a:pt x="299539" y="2398336"/>
                  </a:lnTo>
                  <a:lnTo>
                    <a:pt x="315048" y="2379773"/>
                  </a:lnTo>
                  <a:lnTo>
                    <a:pt x="330557" y="2360795"/>
                  </a:lnTo>
                  <a:lnTo>
                    <a:pt x="346066" y="2341419"/>
                  </a:lnTo>
                  <a:lnTo>
                    <a:pt x="361575" y="2321662"/>
                  </a:lnTo>
                  <a:lnTo>
                    <a:pt x="377084" y="2301541"/>
                  </a:lnTo>
                  <a:lnTo>
                    <a:pt x="392593" y="2281073"/>
                  </a:lnTo>
                  <a:lnTo>
                    <a:pt x="408102" y="2260275"/>
                  </a:lnTo>
                  <a:lnTo>
                    <a:pt x="423611" y="2239164"/>
                  </a:lnTo>
                  <a:lnTo>
                    <a:pt x="439120" y="2217757"/>
                  </a:lnTo>
                  <a:lnTo>
                    <a:pt x="454629" y="2196071"/>
                  </a:lnTo>
                  <a:lnTo>
                    <a:pt x="470138" y="2174122"/>
                  </a:lnTo>
                  <a:lnTo>
                    <a:pt x="485647" y="2151929"/>
                  </a:lnTo>
                  <a:lnTo>
                    <a:pt x="501156" y="2129508"/>
                  </a:lnTo>
                  <a:lnTo>
                    <a:pt x="516665" y="2106876"/>
                  </a:lnTo>
                  <a:lnTo>
                    <a:pt x="532174" y="2084050"/>
                  </a:lnTo>
                  <a:lnTo>
                    <a:pt x="547683" y="2061047"/>
                  </a:lnTo>
                  <a:lnTo>
                    <a:pt x="563192" y="2037884"/>
                  </a:lnTo>
                  <a:lnTo>
                    <a:pt x="578701" y="2014578"/>
                  </a:lnTo>
                  <a:lnTo>
                    <a:pt x="594210" y="1991146"/>
                  </a:lnTo>
                  <a:lnTo>
                    <a:pt x="609719" y="1967606"/>
                  </a:lnTo>
                  <a:lnTo>
                    <a:pt x="625228" y="1943973"/>
                  </a:lnTo>
                  <a:lnTo>
                    <a:pt x="640737" y="1920267"/>
                  </a:lnTo>
                  <a:lnTo>
                    <a:pt x="656246" y="1896502"/>
                  </a:lnTo>
                  <a:lnTo>
                    <a:pt x="671755" y="1872697"/>
                  </a:lnTo>
                  <a:lnTo>
                    <a:pt x="687264" y="1848869"/>
                  </a:lnTo>
                  <a:lnTo>
                    <a:pt x="702773" y="1825034"/>
                  </a:lnTo>
                  <a:lnTo>
                    <a:pt x="718282" y="1801210"/>
                  </a:lnTo>
                  <a:lnTo>
                    <a:pt x="733791" y="1777414"/>
                  </a:lnTo>
                  <a:lnTo>
                    <a:pt x="749300" y="1753664"/>
                  </a:lnTo>
                  <a:lnTo>
                    <a:pt x="764809" y="1729975"/>
                  </a:lnTo>
                  <a:lnTo>
                    <a:pt x="780318" y="1706365"/>
                  </a:lnTo>
                  <a:lnTo>
                    <a:pt x="795827" y="1682848"/>
                  </a:lnTo>
                  <a:lnTo>
                    <a:pt x="811336" y="1659425"/>
                  </a:lnTo>
                  <a:lnTo>
                    <a:pt x="826845" y="1636093"/>
                  </a:lnTo>
                  <a:lnTo>
                    <a:pt x="842354" y="1612849"/>
                  </a:lnTo>
                  <a:lnTo>
                    <a:pt x="857863" y="1589692"/>
                  </a:lnTo>
                  <a:lnTo>
                    <a:pt x="873372" y="1566617"/>
                  </a:lnTo>
                  <a:lnTo>
                    <a:pt x="888881" y="1543624"/>
                  </a:lnTo>
                  <a:lnTo>
                    <a:pt x="904390" y="1520709"/>
                  </a:lnTo>
                  <a:lnTo>
                    <a:pt x="919899" y="1497869"/>
                  </a:lnTo>
                  <a:lnTo>
                    <a:pt x="935408" y="1475101"/>
                  </a:lnTo>
                  <a:lnTo>
                    <a:pt x="950917" y="1452403"/>
                  </a:lnTo>
                  <a:lnTo>
                    <a:pt x="966426" y="1429772"/>
                  </a:lnTo>
                  <a:lnTo>
                    <a:pt x="981935" y="1407206"/>
                  </a:lnTo>
                  <a:lnTo>
                    <a:pt x="997444" y="1384700"/>
                  </a:lnTo>
                  <a:lnTo>
                    <a:pt x="1012953" y="1362252"/>
                  </a:lnTo>
                  <a:lnTo>
                    <a:pt x="1028462" y="1339860"/>
                  </a:lnTo>
                  <a:lnTo>
                    <a:pt x="1043971" y="1317520"/>
                  </a:lnTo>
                  <a:lnTo>
                    <a:pt x="1059480" y="1295229"/>
                  </a:lnTo>
                  <a:lnTo>
                    <a:pt x="1074989" y="1272984"/>
                  </a:lnTo>
                  <a:lnTo>
                    <a:pt x="1090498" y="1250783"/>
                  </a:lnTo>
                  <a:lnTo>
                    <a:pt x="1106007" y="1228622"/>
                  </a:lnTo>
                  <a:lnTo>
                    <a:pt x="1121516" y="1206499"/>
                  </a:lnTo>
                  <a:lnTo>
                    <a:pt x="1137025" y="1184410"/>
                  </a:lnTo>
                  <a:lnTo>
                    <a:pt x="1152534" y="1162354"/>
                  </a:lnTo>
                  <a:lnTo>
                    <a:pt x="1168043" y="1140327"/>
                  </a:lnTo>
                  <a:lnTo>
                    <a:pt x="1183552" y="1118326"/>
                  </a:lnTo>
                  <a:lnTo>
                    <a:pt x="1199061" y="1096349"/>
                  </a:lnTo>
                  <a:lnTo>
                    <a:pt x="1214570" y="1074393"/>
                  </a:lnTo>
                  <a:lnTo>
                    <a:pt x="1230079" y="1052456"/>
                  </a:lnTo>
                  <a:lnTo>
                    <a:pt x="1245588" y="1030535"/>
                  </a:lnTo>
                  <a:lnTo>
                    <a:pt x="1261097" y="1008627"/>
                  </a:lnTo>
                  <a:lnTo>
                    <a:pt x="1276606" y="986731"/>
                  </a:lnTo>
                  <a:lnTo>
                    <a:pt x="1292115" y="964842"/>
                  </a:lnTo>
                  <a:lnTo>
                    <a:pt x="1307624" y="942960"/>
                  </a:lnTo>
                  <a:lnTo>
                    <a:pt x="1323133" y="921081"/>
                  </a:lnTo>
                  <a:lnTo>
                    <a:pt x="1338642" y="899202"/>
                  </a:lnTo>
                  <a:lnTo>
                    <a:pt x="1354151" y="877323"/>
                  </a:lnTo>
                  <a:lnTo>
                    <a:pt x="1369660" y="855442"/>
                  </a:lnTo>
                  <a:lnTo>
                    <a:pt x="1385169" y="833560"/>
                  </a:lnTo>
                  <a:lnTo>
                    <a:pt x="1400678" y="811676"/>
                  </a:lnTo>
                  <a:lnTo>
                    <a:pt x="1416187" y="789791"/>
                  </a:lnTo>
                  <a:lnTo>
                    <a:pt x="1431696" y="767905"/>
                  </a:lnTo>
                  <a:lnTo>
                    <a:pt x="1447205" y="746018"/>
                  </a:lnTo>
                  <a:lnTo>
                    <a:pt x="1462714" y="724130"/>
                  </a:lnTo>
                  <a:lnTo>
                    <a:pt x="1478223" y="702241"/>
                  </a:lnTo>
                  <a:lnTo>
                    <a:pt x="1493732" y="680352"/>
                  </a:lnTo>
                  <a:lnTo>
                    <a:pt x="1509241" y="658461"/>
                  </a:lnTo>
                  <a:lnTo>
                    <a:pt x="1524750" y="636571"/>
                  </a:lnTo>
                  <a:lnTo>
                    <a:pt x="1540259" y="614679"/>
                  </a:lnTo>
                  <a:lnTo>
                    <a:pt x="1555768" y="592787"/>
                  </a:lnTo>
                  <a:lnTo>
                    <a:pt x="1571277" y="570895"/>
                  </a:lnTo>
                  <a:lnTo>
                    <a:pt x="1586786" y="549002"/>
                  </a:lnTo>
                  <a:lnTo>
                    <a:pt x="1602295" y="527109"/>
                  </a:lnTo>
                  <a:lnTo>
                    <a:pt x="1617804" y="505215"/>
                  </a:lnTo>
                  <a:lnTo>
                    <a:pt x="1633313" y="483321"/>
                  </a:lnTo>
                  <a:lnTo>
                    <a:pt x="1648822" y="461427"/>
                  </a:lnTo>
                  <a:lnTo>
                    <a:pt x="1664331" y="439533"/>
                  </a:lnTo>
                  <a:lnTo>
                    <a:pt x="1679840" y="417639"/>
                  </a:lnTo>
                  <a:lnTo>
                    <a:pt x="1695349" y="395744"/>
                  </a:lnTo>
                  <a:lnTo>
                    <a:pt x="1710858" y="373849"/>
                  </a:lnTo>
                  <a:lnTo>
                    <a:pt x="1726367" y="351954"/>
                  </a:lnTo>
                  <a:lnTo>
                    <a:pt x="1741876" y="330059"/>
                  </a:lnTo>
                  <a:lnTo>
                    <a:pt x="1757385" y="308163"/>
                  </a:lnTo>
                  <a:lnTo>
                    <a:pt x="1772894" y="286268"/>
                  </a:lnTo>
                  <a:lnTo>
                    <a:pt x="1788403" y="264372"/>
                  </a:lnTo>
                  <a:lnTo>
                    <a:pt x="1803912" y="242477"/>
                  </a:lnTo>
                  <a:lnTo>
                    <a:pt x="1819421" y="220581"/>
                  </a:lnTo>
                  <a:lnTo>
                    <a:pt x="1834930" y="198685"/>
                  </a:lnTo>
                  <a:lnTo>
                    <a:pt x="1850439" y="176789"/>
                  </a:lnTo>
                  <a:lnTo>
                    <a:pt x="1865948" y="154893"/>
                  </a:lnTo>
                  <a:lnTo>
                    <a:pt x="1881457" y="132997"/>
                  </a:lnTo>
                  <a:lnTo>
                    <a:pt x="1896966" y="111101"/>
                  </a:lnTo>
                  <a:lnTo>
                    <a:pt x="1912475" y="89205"/>
                  </a:lnTo>
                  <a:lnTo>
                    <a:pt x="1927984" y="67309"/>
                  </a:lnTo>
                  <a:lnTo>
                    <a:pt x="1943493" y="45413"/>
                  </a:lnTo>
                  <a:lnTo>
                    <a:pt x="1959002" y="23517"/>
                  </a:lnTo>
                  <a:lnTo>
                    <a:pt x="1974511" y="1621"/>
                  </a:lnTo>
                  <a:lnTo>
                    <a:pt x="1990020" y="0"/>
                  </a:lnTo>
                  <a:lnTo>
                    <a:pt x="1990020" y="0"/>
                  </a:lnTo>
                </a:path>
              </a:pathLst>
            </a:custGeom>
            <a:ln w="13550" cap="flat">
              <a:solidFill>
                <a:srgbClr val="00A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18839" y="3448166"/>
              <a:ext cx="47032" cy="4703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16599" y="3523761"/>
              <a:ext cx="51513" cy="5151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6215" y="3885255"/>
              <a:ext cx="52280" cy="522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13810" y="4006416"/>
              <a:ext cx="57090" cy="570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13558" y="3843788"/>
              <a:ext cx="57596" cy="5759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18416" y="3408740"/>
              <a:ext cx="47879" cy="4787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218553" y="3932825"/>
              <a:ext cx="47605" cy="4760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34621" y="3362029"/>
              <a:ext cx="46488" cy="4648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32762" y="3529322"/>
              <a:ext cx="50204" cy="5020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31575" y="3908372"/>
              <a:ext cx="52579" cy="5257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29175" y="4089971"/>
              <a:ext cx="57378" cy="5737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29181" y="3809481"/>
              <a:ext cx="57366" cy="5736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33670" y="3442364"/>
              <a:ext cx="48389" cy="4838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34104" y="3871988"/>
              <a:ext cx="47521" cy="475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50919" y="3524641"/>
              <a:ext cx="44909" cy="449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49619" y="3575478"/>
              <a:ext cx="47509" cy="4750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48304" y="3848416"/>
              <a:ext cx="50138" cy="5013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45265" y="3970675"/>
              <a:ext cx="56217" cy="5621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45593" y="3807426"/>
              <a:ext cx="55562" cy="5556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50441" y="3418167"/>
              <a:ext cx="45866" cy="458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50441" y="3874163"/>
              <a:ext cx="45866" cy="4586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66108" y="3419627"/>
              <a:ext cx="45549" cy="4554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64168" y="3481766"/>
              <a:ext cx="49429" cy="4942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63429" y="3867369"/>
              <a:ext cx="50906" cy="5090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60446" y="3978845"/>
              <a:ext cx="56873" cy="5687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60587" y="3825629"/>
              <a:ext cx="56590" cy="5659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265346" y="3361563"/>
              <a:ext cx="47073" cy="4707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5663" y="3777064"/>
              <a:ext cx="46440" cy="4644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81018" y="3519646"/>
              <a:ext cx="46748" cy="4674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79359" y="3402801"/>
              <a:ext cx="50065" cy="5006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277400" y="3774700"/>
              <a:ext cx="53983" cy="5398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275693" y="3905078"/>
              <a:ext cx="57397" cy="5739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275205" y="3758444"/>
              <a:ext cx="58374" cy="5837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280619" y="3332046"/>
              <a:ext cx="47545" cy="475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280762" y="3872522"/>
              <a:ext cx="47259" cy="4725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295505" y="3286472"/>
              <a:ext cx="48791" cy="4879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293940" y="3438778"/>
              <a:ext cx="51922" cy="5192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292980" y="3826991"/>
              <a:ext cx="53841" cy="5384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90815" y="3914622"/>
              <a:ext cx="58171" cy="5817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290628" y="3784518"/>
              <a:ext cx="58544" cy="5854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295065" y="3448779"/>
              <a:ext cx="49670" cy="4967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95147" y="3839346"/>
              <a:ext cx="49506" cy="4950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311023" y="3253032"/>
              <a:ext cx="48773" cy="4877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309646" y="3362011"/>
              <a:ext cx="51528" cy="5152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08228" y="3816830"/>
              <a:ext cx="54364" cy="543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06173" y="3901330"/>
              <a:ext cx="58474" cy="5847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306153" y="3728135"/>
              <a:ext cx="58512" cy="5851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310357" y="3378452"/>
              <a:ext cx="50105" cy="501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310242" y="3773515"/>
              <a:ext cx="50334" cy="5033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26564" y="3271722"/>
              <a:ext cx="48709" cy="487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24796" y="3396364"/>
              <a:ext cx="52245" cy="5224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24066" y="3702953"/>
              <a:ext cx="53705" cy="5370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22121" y="3860860"/>
              <a:ext cx="57596" cy="5759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22175" y="3743462"/>
              <a:ext cx="57487" cy="5748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325723" y="3341747"/>
              <a:ext cx="50391" cy="503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25903" y="3894025"/>
              <a:ext cx="50031" cy="5003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43350" y="3310540"/>
              <a:ext cx="46156" cy="4615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42059" y="3275169"/>
              <a:ext cx="48737" cy="4873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40552" y="3714268"/>
              <a:ext cx="51750" cy="5175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38778" y="3818616"/>
              <a:ext cx="55299" cy="5529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38841" y="3681098"/>
              <a:ext cx="55173" cy="5517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43467" y="3279997"/>
              <a:ext cx="45922" cy="4592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42851" y="3722957"/>
              <a:ext cx="47154" cy="4715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360548" y="3541021"/>
              <a:ext cx="42777" cy="4277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59917" y="3317864"/>
              <a:ext cx="44038" cy="4403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57432" y="3702475"/>
              <a:ext cx="49008" cy="4900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354710" y="3784125"/>
              <a:ext cx="54452" cy="5445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354619" y="3755254"/>
              <a:ext cx="54634" cy="5463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360281" y="3239477"/>
              <a:ext cx="43311" cy="433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359951" y="3929272"/>
              <a:ext cx="43970" cy="4397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375495" y="3365242"/>
              <a:ext cx="43900" cy="4390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73495" y="3320975"/>
              <a:ext cx="47902" cy="479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372874" y="3591465"/>
              <a:ext cx="49142" cy="4914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70162" y="3849386"/>
              <a:ext cx="54566" cy="545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69229" y="3750982"/>
              <a:ext cx="56433" cy="5643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74702" y="3400267"/>
              <a:ext cx="45486" cy="454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74448" y="3720864"/>
              <a:ext cx="45995" cy="4599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89371" y="3278780"/>
              <a:ext cx="47167" cy="4716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87615" y="3335223"/>
              <a:ext cx="50679" cy="5067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85573" y="3644126"/>
              <a:ext cx="54763" cy="5476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84109" y="3797038"/>
              <a:ext cx="57690" cy="576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83493" y="3704660"/>
              <a:ext cx="58922" cy="5892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89134" y="3244582"/>
              <a:ext cx="47640" cy="476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88248" y="3750036"/>
              <a:ext cx="49414" cy="4941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03726" y="3283687"/>
              <a:ext cx="49475" cy="4947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402108" y="3229631"/>
              <a:ext cx="52711" cy="5271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01186" y="3664633"/>
              <a:ext cx="54554" cy="5455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399479" y="3744775"/>
              <a:ext cx="57968" cy="5796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99316" y="3660290"/>
              <a:ext cx="58295" cy="5829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03421" y="3292604"/>
              <a:ext cx="50085" cy="500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405003" y="3609889"/>
              <a:ext cx="46921" cy="469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19962" y="3170741"/>
              <a:ext cx="48021" cy="4802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17744" y="3247942"/>
              <a:ext cx="52457" cy="5245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418030" y="3654038"/>
              <a:ext cx="51884" cy="5188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415037" y="3687095"/>
              <a:ext cx="57872" cy="5787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415000" y="3692917"/>
              <a:ext cx="57944" cy="5794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419357" y="3218212"/>
              <a:ext cx="49232" cy="492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421408" y="3517763"/>
              <a:ext cx="45129" cy="4512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434399" y="3212561"/>
              <a:ext cx="50165" cy="5016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32620" y="3233140"/>
              <a:ext cx="53722" cy="5372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32175" y="3618903"/>
              <a:ext cx="54614" cy="5461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430607" y="3721562"/>
              <a:ext cx="57748" cy="5774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430397" y="3686053"/>
              <a:ext cx="58169" cy="5816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34518" y="3093781"/>
              <a:ext cx="49928" cy="4992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436917" y="3709849"/>
              <a:ext cx="45129" cy="4512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450516" y="3199498"/>
              <a:ext cx="48948" cy="4894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448461" y="3233817"/>
              <a:ext cx="53058" cy="5305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449254" y="3657087"/>
              <a:ext cx="51472" cy="5147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448177" y="3644939"/>
              <a:ext cx="53626" cy="5362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446290" y="3615501"/>
              <a:ext cx="57401" cy="5740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50230" y="3139962"/>
              <a:ext cx="49521" cy="4952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452600" y="3528581"/>
              <a:ext cx="44780" cy="4478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69138" y="2968096"/>
              <a:ext cx="42722" cy="4272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468514" y="3235067"/>
              <a:ext cx="43970" cy="4397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465145" y="3492136"/>
              <a:ext cx="50709" cy="507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63557" y="3678900"/>
              <a:ext cx="53884" cy="5388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461722" y="3615654"/>
              <a:ext cx="57554" cy="5755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469254" y="3111935"/>
              <a:ext cx="42491" cy="424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469382" y="3626099"/>
              <a:ext cx="42235" cy="4223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484542" y="3284621"/>
              <a:ext cx="42934" cy="4293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483713" y="3347062"/>
              <a:ext cx="44590" cy="4459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80675" y="3470829"/>
              <a:ext cx="50667" cy="5066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479159" y="3697728"/>
              <a:ext cx="53699" cy="5369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477425" y="3573001"/>
              <a:ext cx="57167" cy="5716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84353" y="3307571"/>
              <a:ext cx="43311" cy="433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485035" y="3541436"/>
              <a:ext cx="41948" cy="419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495942" y="3224347"/>
              <a:ext cx="51151" cy="5115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93990" y="3167103"/>
              <a:ext cx="55056" cy="5505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493160" y="3483797"/>
              <a:ext cx="56716" cy="5671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91594" y="3614844"/>
              <a:ext cx="59847" cy="5984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491158" y="3564219"/>
              <a:ext cx="60718" cy="6071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495771" y="3103293"/>
              <a:ext cx="51492" cy="514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498405" y="3458602"/>
              <a:ext cx="46224" cy="4622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511869" y="3165123"/>
              <a:ext cx="50315" cy="503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509542" y="3165633"/>
              <a:ext cx="54970" cy="5497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508901" y="3496422"/>
              <a:ext cx="56251" cy="5625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507315" y="3591731"/>
              <a:ext cx="59423" cy="5942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507103" y="3614939"/>
              <a:ext cx="59847" cy="5984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510987" y="3029138"/>
              <a:ext cx="52079" cy="5207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514142" y="3493591"/>
              <a:ext cx="45770" cy="4577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27551" y="3158799"/>
              <a:ext cx="49969" cy="4996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524893" y="3122721"/>
              <a:ext cx="55286" cy="5528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524334" y="3462352"/>
              <a:ext cx="56404" cy="5640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522852" y="3625705"/>
              <a:ext cx="59366" cy="593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522618" y="3544508"/>
              <a:ext cx="59835" cy="5983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526440" y="2965248"/>
              <a:ext cx="52192" cy="521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29054" y="3408748"/>
              <a:ext cx="46963" cy="469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543095" y="3184727"/>
              <a:ext cx="49900" cy="4990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540511" y="3125510"/>
              <a:ext cx="55067" cy="5506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39943" y="3507415"/>
              <a:ext cx="56203" cy="5620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538650" y="3595798"/>
              <a:ext cx="58789" cy="5878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38529" y="3533667"/>
              <a:ext cx="59031" cy="5903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542093" y="2997457"/>
              <a:ext cx="51903" cy="5190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543453" y="3487914"/>
              <a:ext cx="49183" cy="4918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558778" y="3103935"/>
              <a:ext cx="49551" cy="4955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56448" y="3110230"/>
              <a:ext cx="54211" cy="5421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556066" y="3441990"/>
              <a:ext cx="54975" cy="5497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54995" y="3540553"/>
              <a:ext cx="57117" cy="5711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54347" y="3478668"/>
              <a:ext cx="58413" cy="5841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557772" y="2968525"/>
              <a:ext cx="51563" cy="5156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60187" y="3530916"/>
              <a:ext cx="46733" cy="4673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575630" y="3094496"/>
              <a:ext cx="46864" cy="4686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73792" y="3073429"/>
              <a:ext cx="50540" cy="5054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571896" y="3397956"/>
              <a:ext cx="54333" cy="5433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570608" y="3557520"/>
              <a:ext cx="56909" cy="5690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570443" y="3466654"/>
              <a:ext cx="57240" cy="5724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74763" y="2995050"/>
              <a:ext cx="48599" cy="485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575179" y="3460507"/>
              <a:ext cx="47767" cy="4776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592938" y="2930961"/>
              <a:ext cx="43266" cy="4326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91871" y="2976191"/>
              <a:ext cx="45400" cy="4540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587399" y="3411475"/>
              <a:ext cx="54345" cy="5434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586173" y="3551248"/>
              <a:ext cx="56797" cy="5679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586013" y="3577910"/>
              <a:ext cx="57117" cy="5711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592831" y="2997258"/>
              <a:ext cx="43481" cy="434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592811" y="3377192"/>
              <a:ext cx="43521" cy="435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04714" y="2974980"/>
              <a:ext cx="50733" cy="5073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02268" y="3010993"/>
              <a:ext cx="55625" cy="5562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601645" y="3398529"/>
              <a:ext cx="56871" cy="5687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600221" y="3481681"/>
              <a:ext cx="59720" cy="5972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600076" y="3443923"/>
              <a:ext cx="60009" cy="6000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603711" y="2856782"/>
              <a:ext cx="52739" cy="5273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606012" y="3318608"/>
              <a:ext cx="48137" cy="4813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620703" y="3066521"/>
              <a:ext cx="49772" cy="4977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618351" y="2974246"/>
              <a:ext cx="54476" cy="5447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616727" y="3356849"/>
              <a:ext cx="57726" cy="5772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615906" y="3497959"/>
              <a:ext cx="59366" cy="593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615951" y="3496139"/>
              <a:ext cx="59277" cy="5927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619449" y="2815712"/>
              <a:ext cx="52280" cy="522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620758" y="3271200"/>
              <a:ext cx="49663" cy="496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636039" y="3060588"/>
              <a:ext cx="50118" cy="5011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33946" y="2990858"/>
              <a:ext cx="54305" cy="5430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32646" y="3331449"/>
              <a:ext cx="56904" cy="5690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31628" y="3437936"/>
              <a:ext cx="58942" cy="5894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632106" y="3420378"/>
              <a:ext cx="57984" cy="5798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635059" y="2781903"/>
              <a:ext cx="52079" cy="5207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637555" y="3266513"/>
              <a:ext cx="47087" cy="4708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652155" y="3026482"/>
              <a:ext cx="48905" cy="489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650598" y="2980989"/>
              <a:ext cx="52019" cy="5201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648766" y="3233114"/>
              <a:ext cx="55683" cy="5568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647270" y="3468925"/>
              <a:ext cx="58675" cy="5867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647273" y="3441085"/>
              <a:ext cx="58669" cy="5866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651851" y="2802346"/>
              <a:ext cx="49514" cy="4951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653461" y="3219439"/>
              <a:ext cx="46292" cy="4629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667195" y="2999937"/>
              <a:ext cx="49843" cy="4984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665337" y="2996039"/>
              <a:ext cx="53560" cy="5356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663793" y="3311894"/>
              <a:ext cx="56647" cy="5664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662617" y="3413924"/>
              <a:ext cx="58998" cy="5899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662913" y="3425963"/>
              <a:ext cx="58408" cy="5840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666189" y="2795212"/>
              <a:ext cx="51856" cy="5185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668713" y="3320981"/>
              <a:ext cx="46807" cy="4680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683147" y="2947523"/>
              <a:ext cx="48957" cy="489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681121" y="2911958"/>
              <a:ext cx="53008" cy="5300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679886" y="3337987"/>
              <a:ext cx="55480" cy="554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678805" y="3351972"/>
              <a:ext cx="57641" cy="5764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679140" y="3319398"/>
              <a:ext cx="56971" cy="5697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82116" y="2783147"/>
              <a:ext cx="51019" cy="510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85275" y="3360882"/>
              <a:ext cx="44700" cy="4470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99173" y="2991375"/>
              <a:ext cx="47923" cy="4792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97659" y="2879199"/>
              <a:ext cx="50952" cy="5095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697892" y="3212982"/>
              <a:ext cx="50485" cy="5048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694071" y="3365721"/>
              <a:ext cx="58127" cy="5812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694823" y="3347451"/>
              <a:ext cx="56623" cy="5662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698213" y="2689127"/>
              <a:ext cx="49843" cy="4984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699320" y="3264886"/>
              <a:ext cx="47629" cy="4762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712925" y="2900421"/>
              <a:ext cx="51436" cy="5143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710742" y="2890430"/>
              <a:ext cx="55802" cy="558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709166" y="3202304"/>
              <a:ext cx="58956" cy="5895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708307" y="3386329"/>
              <a:ext cx="60672" cy="6067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08578" y="3363125"/>
              <a:ext cx="60130" cy="6013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711566" y="2717137"/>
              <a:ext cx="54154" cy="541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713834" y="3227650"/>
              <a:ext cx="49619" cy="4961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729070" y="2913764"/>
              <a:ext cx="50165" cy="5016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727161" y="2855306"/>
              <a:ext cx="53983" cy="5398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725394" y="3196528"/>
              <a:ext cx="57518" cy="5751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724257" y="3347418"/>
              <a:ext cx="59790" cy="597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725052" y="3370889"/>
              <a:ext cx="58201" cy="5820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728026" y="2718567"/>
              <a:ext cx="52254" cy="522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730602" y="3378956"/>
              <a:ext cx="47100" cy="4710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744754" y="2864148"/>
              <a:ext cx="49815" cy="498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742781" y="2826424"/>
              <a:ext cx="53760" cy="5376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741613" y="3169598"/>
              <a:ext cx="56098" cy="5609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740037" y="3365789"/>
              <a:ext cx="59249" cy="5924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40836" y="3319200"/>
              <a:ext cx="57651" cy="5765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743519" y="2669034"/>
              <a:ext cx="52285" cy="522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746222" y="3176271"/>
              <a:ext cx="46879" cy="4687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60387" y="2789084"/>
              <a:ext cx="49566" cy="4956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758634" y="2793032"/>
              <a:ext cx="53073" cy="5307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756767" y="3145382"/>
              <a:ext cx="56808" cy="5680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755450" y="3281874"/>
              <a:ext cx="59441" cy="5944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756308" y="3312367"/>
              <a:ext cx="57726" cy="5772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759504" y="2642468"/>
              <a:ext cx="51332" cy="513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761446" y="3179569"/>
              <a:ext cx="47448" cy="474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775786" y="2813251"/>
              <a:ext cx="49786" cy="4978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773704" y="2782677"/>
              <a:ext cx="53950" cy="5395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772162" y="3168080"/>
              <a:ext cx="57035" cy="5703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770990" y="3290786"/>
              <a:ext cx="59378" cy="5937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772573" y="3336713"/>
              <a:ext cx="56212" cy="5621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74570" y="2647553"/>
              <a:ext cx="52218" cy="522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777283" y="3104259"/>
              <a:ext cx="46792" cy="4679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792028" y="2791710"/>
              <a:ext cx="48320" cy="4832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790738" y="2748055"/>
              <a:ext cx="50901" cy="5090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788367" y="3160221"/>
              <a:ext cx="55643" cy="5564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86860" y="3288830"/>
              <a:ext cx="58657" cy="5865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788198" y="3288047"/>
              <a:ext cx="55981" cy="5598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790721" y="2614341"/>
              <a:ext cx="50935" cy="509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793759" y="3054309"/>
              <a:ext cx="44858" cy="4485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806741" y="2681824"/>
              <a:ext cx="49914" cy="499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805163" y="2734908"/>
              <a:ext cx="53069" cy="5306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803575" y="3074787"/>
              <a:ext cx="56244" cy="5624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802389" y="3210087"/>
              <a:ext cx="58616" cy="5861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803471" y="3255193"/>
              <a:ext cx="56453" cy="5645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804750" y="2605716"/>
              <a:ext cx="53894" cy="538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805874" y="3073352"/>
              <a:ext cx="51648" cy="516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822049" y="2709556"/>
              <a:ext cx="50315" cy="503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819676" y="2709403"/>
              <a:ext cx="55061" cy="5506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818407" y="3093493"/>
              <a:ext cx="57600" cy="5760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816692" y="3211471"/>
              <a:ext cx="61030" cy="6103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818016" y="3267908"/>
              <a:ext cx="58380" cy="5838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820554" y="2541795"/>
              <a:ext cx="53305" cy="533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23369" y="3095699"/>
              <a:ext cx="47675" cy="4767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838307" y="2635132"/>
              <a:ext cx="48817" cy="4881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836043" y="2671335"/>
              <a:ext cx="53345" cy="5334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834175" y="3026552"/>
              <a:ext cx="57080" cy="570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832833" y="3211151"/>
              <a:ext cx="59766" cy="5976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834124" y="3300569"/>
              <a:ext cx="57183" cy="5718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835902" y="2572599"/>
              <a:ext cx="53626" cy="5362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36715" y="3039249"/>
              <a:ext cx="52001" cy="5200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852794" y="2640925"/>
              <a:ext cx="50861" cy="5086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850702" y="2675453"/>
              <a:ext cx="55045" cy="5504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49377" y="3012372"/>
              <a:ext cx="57694" cy="576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48257" y="3190997"/>
              <a:ext cx="59935" cy="5993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849638" y="3223951"/>
              <a:ext cx="57173" cy="5717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51418" y="2481813"/>
              <a:ext cx="53612" cy="536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853729" y="3105340"/>
              <a:ext cx="48991" cy="4899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68752" y="2636194"/>
              <a:ext cx="49962" cy="4996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866617" y="2634423"/>
              <a:ext cx="54233" cy="5423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865278" y="3102854"/>
              <a:ext cx="56911" cy="5691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864150" y="3212268"/>
              <a:ext cx="59167" cy="591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865482" y="3213835"/>
              <a:ext cx="56502" cy="5650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866987" y="2477367"/>
              <a:ext cx="53493" cy="534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868475" y="3065619"/>
              <a:ext cx="50516" cy="5051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884268" y="2603346"/>
              <a:ext cx="49948" cy="4994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882410" y="2602162"/>
              <a:ext cx="53664" cy="5366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881062" y="3080710"/>
              <a:ext cx="56361" cy="563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879783" y="3134167"/>
              <a:ext cx="58919" cy="5891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881155" y="3190513"/>
              <a:ext cx="56175" cy="5617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82398" y="2513076"/>
              <a:ext cx="53688" cy="5368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83629" y="3000030"/>
              <a:ext cx="51227" cy="5122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900060" y="2695921"/>
              <a:ext cx="49383" cy="4938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98236" y="2598675"/>
              <a:ext cx="53031" cy="530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96699" y="3030054"/>
              <a:ext cx="56105" cy="5610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895912" y="3135734"/>
              <a:ext cx="57679" cy="5767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897207" y="3118280"/>
              <a:ext cx="55089" cy="5508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898394" y="2494707"/>
              <a:ext cx="52715" cy="527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899497" y="3021741"/>
              <a:ext cx="50510" cy="5051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916229" y="2612185"/>
              <a:ext cx="48063" cy="4806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14474" y="2612104"/>
              <a:ext cx="51573" cy="5157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912753" y="3063342"/>
              <a:ext cx="55014" cy="5501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911920" y="3165150"/>
              <a:ext cx="56681" cy="5668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913030" y="3158709"/>
              <a:ext cx="54461" cy="5446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914432" y="2502214"/>
              <a:ext cx="51658" cy="516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915641" y="3008936"/>
              <a:ext cx="49240" cy="4924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930635" y="2592699"/>
              <a:ext cx="50270" cy="5027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928716" y="2569918"/>
              <a:ext cx="54106" cy="5410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926798" y="3025148"/>
              <a:ext cx="57943" cy="5794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926338" y="3128320"/>
              <a:ext cx="58863" cy="5886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927602" y="3166082"/>
              <a:ext cx="56336" cy="5633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928791" y="2456575"/>
              <a:ext cx="53957" cy="539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930310" y="2975115"/>
              <a:ext cx="50918" cy="5091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945874" y="2552485"/>
              <a:ext cx="50809" cy="508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944511" y="2537842"/>
              <a:ext cx="53535" cy="5353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942185" y="2997199"/>
              <a:ext cx="58187" cy="5818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942095" y="3017989"/>
              <a:ext cx="58367" cy="583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43462" y="3168696"/>
              <a:ext cx="55633" cy="5563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944786" y="2433531"/>
              <a:ext cx="52985" cy="529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946392" y="2938570"/>
              <a:ext cx="49772" cy="4977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961679" y="2524756"/>
              <a:ext cx="50218" cy="5021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960159" y="2521740"/>
              <a:ext cx="53257" cy="5325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957847" y="2952069"/>
              <a:ext cx="57881" cy="5788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957991" y="3034522"/>
              <a:ext cx="57592" cy="5759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59208" y="3133465"/>
              <a:ext cx="55160" cy="5516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960430" y="2405042"/>
              <a:ext cx="52715" cy="527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962540" y="2931867"/>
              <a:ext cx="48495" cy="4849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977540" y="2486213"/>
              <a:ext cx="49514" cy="495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975790" y="2516187"/>
              <a:ext cx="53012" cy="5301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973799" y="3029562"/>
              <a:ext cx="56994" cy="569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974083" y="3029006"/>
              <a:ext cx="56426" cy="5642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75232" y="3083665"/>
              <a:ext cx="54129" cy="5412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76319" y="2388209"/>
              <a:ext cx="51955" cy="519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978058" y="2968301"/>
              <a:ext cx="48476" cy="4847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993406" y="2520107"/>
              <a:ext cx="48799" cy="4879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991522" y="2500783"/>
              <a:ext cx="52567" cy="5256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989496" y="2950764"/>
              <a:ext cx="56618" cy="5661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989951" y="3004758"/>
              <a:ext cx="55708" cy="5570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990863" y="3121951"/>
              <a:ext cx="53884" cy="5388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991868" y="2363118"/>
              <a:ext cx="51875" cy="518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993822" y="2818115"/>
              <a:ext cx="47967" cy="4796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009125" y="2500470"/>
              <a:ext cx="48379" cy="4837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007640" y="2472352"/>
              <a:ext cx="51348" cy="5134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005767" y="2919439"/>
              <a:ext cx="55094" cy="550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006177" y="3034698"/>
              <a:ext cx="54274" cy="5427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07069" y="3064976"/>
              <a:ext cx="52491" cy="5249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007586" y="2339427"/>
              <a:ext cx="51457" cy="514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009791" y="2830280"/>
              <a:ext cx="47046" cy="4704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024345" y="2450893"/>
              <a:ext cx="48957" cy="489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023129" y="2446339"/>
              <a:ext cx="51390" cy="5139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021428" y="2891533"/>
              <a:ext cx="54791" cy="5479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021923" y="2994995"/>
              <a:ext cx="53801" cy="5380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022571" y="3070805"/>
              <a:ext cx="52504" cy="5250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23283" y="2354673"/>
              <a:ext cx="51080" cy="510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025754" y="2830641"/>
              <a:ext cx="46138" cy="4613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039591" y="2387870"/>
              <a:ext cx="49483" cy="4948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037717" y="2422875"/>
              <a:ext cx="53231" cy="532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035952" y="2895688"/>
              <a:ext cx="56761" cy="567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036515" y="2965276"/>
              <a:ext cx="55635" cy="5563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037228" y="3022620"/>
              <a:ext cx="54208" cy="5420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038072" y="2266210"/>
              <a:ext cx="52521" cy="5252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40243" y="2782124"/>
              <a:ext cx="48178" cy="4817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055389" y="2409488"/>
              <a:ext cx="48905" cy="489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053420" y="2408998"/>
              <a:ext cx="52844" cy="5284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051894" y="2901019"/>
              <a:ext cx="55895" cy="5589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52540" y="2953039"/>
              <a:ext cx="54602" cy="5460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053165" y="3017530"/>
              <a:ext cx="53353" cy="5335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54266" y="2281464"/>
              <a:ext cx="51151" cy="511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056431" y="2815387"/>
              <a:ext cx="46821" cy="4682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070628" y="2406296"/>
              <a:ext cx="49445" cy="4944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068854" y="2353038"/>
              <a:ext cx="52993" cy="5299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067372" y="2853343"/>
              <a:ext cx="55958" cy="5595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067989" y="2935685"/>
              <a:ext cx="54722" cy="5472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068667" y="2927731"/>
              <a:ext cx="53367" cy="5336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069485" y="2234090"/>
              <a:ext cx="51731" cy="5173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071876" y="2740282"/>
              <a:ext cx="46949" cy="4694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086032" y="2369185"/>
              <a:ext cx="49656" cy="4965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084631" y="2326288"/>
              <a:ext cx="52457" cy="5245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083234" y="2821091"/>
              <a:ext cx="55251" cy="5525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083843" y="2942877"/>
              <a:ext cx="54032" cy="5403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084599" y="3037779"/>
              <a:ext cx="52521" cy="5252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085139" y="2237287"/>
              <a:ext cx="51441" cy="514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087237" y="2710406"/>
              <a:ext cx="47246" cy="4724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101612" y="2375805"/>
              <a:ext cx="49514" cy="495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99886" y="2303500"/>
              <a:ext cx="52965" cy="5296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099036" y="2890705"/>
              <a:ext cx="54664" cy="546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099561" y="2836716"/>
              <a:ext cx="53616" cy="5361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00248" y="2936858"/>
              <a:ext cx="52241" cy="5224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00215" y="2203765"/>
              <a:ext cx="52307" cy="523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02866" y="2812011"/>
              <a:ext cx="47005" cy="4700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118075" y="2376909"/>
              <a:ext cx="47605" cy="476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115919" y="2316824"/>
              <a:ext cx="51917" cy="5191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115016" y="2775799"/>
              <a:ext cx="53722" cy="5372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115592" y="2867549"/>
              <a:ext cx="52571" cy="5257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116108" y="2982854"/>
              <a:ext cx="51538" cy="5153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116332" y="2197626"/>
              <a:ext cx="51091" cy="510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118954" y="2629478"/>
              <a:ext cx="45847" cy="4584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33414" y="2302508"/>
              <a:ext cx="47945" cy="4794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131411" y="2308596"/>
              <a:ext cx="51950" cy="5195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130656" y="2804673"/>
              <a:ext cx="53461" cy="534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131128" y="2922617"/>
              <a:ext cx="52517" cy="5251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131916" y="2898438"/>
              <a:ext cx="50941" cy="5094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131882" y="2136693"/>
              <a:ext cx="51008" cy="5100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134398" y="2683226"/>
              <a:ext cx="45977" cy="4597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147491" y="2292693"/>
              <a:ext cx="50809" cy="508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145865" y="2278180"/>
              <a:ext cx="54061" cy="5406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145113" y="2755437"/>
              <a:ext cx="55564" cy="555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145600" y="2852745"/>
              <a:ext cx="54590" cy="5459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146245" y="2989204"/>
              <a:ext cx="53301" cy="5330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146542" y="2136955"/>
              <a:ext cx="52707" cy="527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149414" y="2655941"/>
              <a:ext cx="46963" cy="469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163104" y="2299261"/>
              <a:ext cx="50601" cy="5060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161538" y="2236060"/>
              <a:ext cx="53733" cy="5373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160896" y="2705990"/>
              <a:ext cx="55017" cy="5501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161513" y="2826584"/>
              <a:ext cx="53784" cy="5378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162102" y="2924366"/>
              <a:ext cx="52604" cy="5260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162119" y="2179562"/>
              <a:ext cx="52571" cy="5257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165137" y="2641097"/>
              <a:ext cx="46535" cy="4653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178634" y="2255831"/>
              <a:ext cx="50559" cy="5055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176875" y="2233386"/>
              <a:ext cx="54077" cy="5407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176509" y="2671284"/>
              <a:ext cx="54809" cy="548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177104" y="2769448"/>
              <a:ext cx="53619" cy="5361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177835" y="2845040"/>
              <a:ext cx="52156" cy="5215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177464" y="2146245"/>
              <a:ext cx="52899" cy="528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180925" y="2661248"/>
              <a:ext cx="45977" cy="4597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194224" y="2255847"/>
              <a:ext cx="50397" cy="5039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192733" y="2217642"/>
              <a:ext cx="53378" cy="5337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192120" y="2696011"/>
              <a:ext cx="54605" cy="5460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192959" y="2769034"/>
              <a:ext cx="52926" cy="5292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193492" y="2863477"/>
              <a:ext cx="51861" cy="5186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193091" y="2119843"/>
              <a:ext cx="52662" cy="5266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196195" y="2621715"/>
              <a:ext cx="46456" cy="4645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210024" y="2218580"/>
              <a:ext cx="49815" cy="4981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208722" y="2189198"/>
              <a:ext cx="52419" cy="5241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207693" y="2677144"/>
              <a:ext cx="54476" cy="5447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208919" y="2696723"/>
              <a:ext cx="52024" cy="5202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209025" y="2807601"/>
              <a:ext cx="51813" cy="5181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208623" y="2135959"/>
              <a:ext cx="52617" cy="5261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211485" y="2595157"/>
              <a:ext cx="46893" cy="4689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225107" y="2173791"/>
              <a:ext cx="50667" cy="5066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223444" y="2173981"/>
              <a:ext cx="53993" cy="5399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223482" y="2648528"/>
              <a:ext cx="53917" cy="5391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224779" y="2752228"/>
              <a:ext cx="51322" cy="5132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224939" y="2749611"/>
              <a:ext cx="51002" cy="5100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223900" y="2068463"/>
              <a:ext cx="53081" cy="530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227489" y="2532537"/>
              <a:ext cx="45903" cy="4590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240247" y="2154386"/>
              <a:ext cx="51405" cy="5140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238628" y="2172168"/>
              <a:ext cx="54643" cy="5464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238845" y="2625343"/>
              <a:ext cx="54208" cy="5420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240185" y="2665587"/>
              <a:ext cx="51528" cy="5152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240242" y="2804781"/>
              <a:ext cx="51416" cy="5141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239233" y="2063290"/>
              <a:ext cx="53432" cy="534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242943" y="2506638"/>
              <a:ext cx="46014" cy="4601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255181" y="2094574"/>
              <a:ext cx="52554" cy="5255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253393" y="2139012"/>
              <a:ext cx="56131" cy="561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253538" y="2598417"/>
              <a:ext cx="55841" cy="5584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254642" y="2671202"/>
              <a:ext cx="53633" cy="5363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254983" y="2722473"/>
              <a:ext cx="52950" cy="52950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253742" y="2050638"/>
              <a:ext cx="55433" cy="554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257592" y="2466499"/>
              <a:ext cx="47733" cy="4773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270782" y="2077797"/>
              <a:ext cx="52372" cy="5237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269452" y="2108346"/>
              <a:ext cx="55031" cy="5503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269393" y="2581109"/>
              <a:ext cx="55149" cy="5514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270467" y="2668849"/>
              <a:ext cx="53000" cy="5300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270840" y="2695448"/>
              <a:ext cx="52254" cy="5225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269572" y="2034662"/>
              <a:ext cx="54791" cy="547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273404" y="2426916"/>
              <a:ext cx="47127" cy="4712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286172" y="2068626"/>
              <a:ext cx="52608" cy="5260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284422" y="2085042"/>
              <a:ext cx="56109" cy="5610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284646" y="2544441"/>
              <a:ext cx="55660" cy="5566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285896" y="2656510"/>
              <a:ext cx="53160" cy="5316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286214" y="2704330"/>
              <a:ext cx="52525" cy="5252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285207" y="2030936"/>
              <a:ext cx="54540" cy="545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288633" y="2426011"/>
              <a:ext cx="47687" cy="4768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302631" y="2068228"/>
              <a:ext cx="50709" cy="5070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300793" y="2095455"/>
              <a:ext cx="54385" cy="5438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300262" y="2518244"/>
              <a:ext cx="55446" cy="5544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301586" y="2603834"/>
              <a:ext cx="52800" cy="5280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301626" y="2618495"/>
              <a:ext cx="52719" cy="5271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301104" y="2049096"/>
              <a:ext cx="53763" cy="5376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304201" y="2415288"/>
              <a:ext cx="47569" cy="4756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16916" y="2058317"/>
              <a:ext cx="53157" cy="531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314613" y="2045243"/>
              <a:ext cx="57763" cy="57763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315684" y="2505989"/>
              <a:ext cx="55620" cy="5562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317018" y="2570506"/>
              <a:ext cx="52954" cy="5295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317302" y="2585780"/>
              <a:ext cx="52385" cy="5238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315670" y="2008142"/>
              <a:ext cx="55648" cy="5564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319814" y="2418621"/>
              <a:ext cx="47361" cy="4736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332135" y="2040891"/>
              <a:ext cx="53736" cy="5373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329794" y="2037533"/>
              <a:ext cx="58418" cy="5841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331673" y="2462643"/>
              <a:ext cx="54661" cy="5466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332870" y="2557161"/>
              <a:ext cx="52267" cy="522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333090" y="2585308"/>
              <a:ext cx="51827" cy="5182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331051" y="1966970"/>
              <a:ext cx="55904" cy="5590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335629" y="2424684"/>
              <a:ext cx="46748" cy="4674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347195" y="1993072"/>
              <a:ext cx="54634" cy="5463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344676" y="2000570"/>
              <a:ext cx="59674" cy="5967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347180" y="2420341"/>
              <a:ext cx="54664" cy="5466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348239" y="2524559"/>
              <a:ext cx="52546" cy="5254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348491" y="2574451"/>
              <a:ext cx="52042" cy="5204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346034" y="1967615"/>
              <a:ext cx="56957" cy="569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350877" y="2400211"/>
              <a:ext cx="47272" cy="47272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362124" y="2014517"/>
              <a:ext cx="55795" cy="5579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359448" y="1981395"/>
              <a:ext cx="61148" cy="6114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361375" y="2415159"/>
              <a:ext cx="57293" cy="5729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362824" y="2502245"/>
              <a:ext cx="54394" cy="5439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362919" y="2524649"/>
              <a:ext cx="54205" cy="5420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360926" y="1953075"/>
              <a:ext cx="58190" cy="5819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365803" y="2339561"/>
              <a:ext cx="48438" cy="4843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377957" y="1944457"/>
              <a:ext cx="55146" cy="5514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374836" y="1961499"/>
              <a:ext cx="61389" cy="6138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377176" y="2395958"/>
              <a:ext cx="56709" cy="567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378474" y="2471842"/>
              <a:ext cx="54113" cy="5411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378728" y="2465680"/>
              <a:ext cx="53605" cy="5360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376802" y="1951793"/>
              <a:ext cx="57458" cy="574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381307" y="2299047"/>
              <a:ext cx="48447" cy="4844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394291" y="1939065"/>
              <a:ext cx="53496" cy="5349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390356" y="1952456"/>
              <a:ext cx="61367" cy="6136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393978" y="2349252"/>
              <a:ext cx="54122" cy="5412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394180" y="2450045"/>
              <a:ext cx="53719" cy="5371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394141" y="2461136"/>
              <a:ext cx="53797" cy="5379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392449" y="1951338"/>
              <a:ext cx="57181" cy="571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396613" y="2283209"/>
              <a:ext cx="48853" cy="4885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409689" y="1895485"/>
              <a:ext cx="53719" cy="53719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406116" y="1928163"/>
              <a:ext cx="60864" cy="6086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410777" y="2332437"/>
              <a:ext cx="51543" cy="5154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410079" y="2408329"/>
              <a:ext cx="52938" cy="5293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409985" y="2434881"/>
              <a:ext cx="53126" cy="5312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408507" y="1910904"/>
              <a:ext cx="56084" cy="5608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412506" y="2303157"/>
              <a:ext cx="48084" cy="4808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425559" y="1903241"/>
              <a:ext cx="52996" cy="52996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423284" y="1926906"/>
              <a:ext cx="57546" cy="5754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426418" y="2340147"/>
              <a:ext cx="51280" cy="5128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426903" y="2349904"/>
              <a:ext cx="50308" cy="5030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425260" y="2430362"/>
              <a:ext cx="53595" cy="5359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424156" y="1984196"/>
              <a:ext cx="55802" cy="5580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427858" y="2290589"/>
              <a:ext cx="48399" cy="4839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440755" y="1906320"/>
              <a:ext cx="53623" cy="5362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438989" y="1919897"/>
              <a:ext cx="57155" cy="5715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441115" y="2287094"/>
              <a:ext cx="52903" cy="52903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442275" y="2405469"/>
              <a:ext cx="50583" cy="5058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442481" y="2406164"/>
              <a:ext cx="50172" cy="5017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440473" y="1878318"/>
              <a:ext cx="54186" cy="541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444092" y="2269030"/>
              <a:ext cx="46949" cy="4694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455334" y="1889081"/>
              <a:ext cx="55482" cy="55482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454361" y="1877073"/>
              <a:ext cx="57429" cy="57429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457129" y="2286911"/>
              <a:ext cx="51894" cy="518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456107" y="2336489"/>
              <a:ext cx="53937" cy="5393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456520" y="2375129"/>
              <a:ext cx="53111" cy="5311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454385" y="1927254"/>
              <a:ext cx="57380" cy="573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458488" y="2181726"/>
              <a:ext cx="49175" cy="4917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470899" y="1851876"/>
              <a:ext cx="55370" cy="5537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469958" y="1874556"/>
              <a:ext cx="57254" cy="57254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470450" y="2240702"/>
              <a:ext cx="56270" cy="5627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470729" y="2355617"/>
              <a:ext cx="55710" cy="5571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471257" y="2313433"/>
              <a:ext cx="54655" cy="5465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470814" y="1901355"/>
              <a:ext cx="55541" cy="555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473727" y="2231875"/>
              <a:ext cx="49714" cy="4971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485946" y="1894701"/>
              <a:ext cx="56295" cy="5629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485825" y="1865011"/>
              <a:ext cx="56537" cy="5653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485818" y="2207431"/>
              <a:ext cx="56550" cy="56550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485952" y="2338438"/>
              <a:ext cx="56283" cy="5628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486904" y="2334456"/>
              <a:ext cx="54379" cy="5437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486825" y="1855281"/>
              <a:ext cx="54537" cy="5453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491024" y="2257508"/>
              <a:ext cx="46138" cy="4613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502567" y="1830598"/>
              <a:ext cx="54071" cy="5407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501832" y="1857428"/>
              <a:ext cx="55541" cy="5554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501733" y="2186740"/>
              <a:ext cx="55738" cy="55738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501945" y="2284024"/>
              <a:ext cx="55315" cy="5531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502760" y="2308298"/>
              <a:ext cx="53685" cy="5368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501616" y="1910685"/>
              <a:ext cx="55972" cy="5597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503549" y="2198799"/>
              <a:ext cx="52106" cy="52106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517208" y="1819250"/>
              <a:ext cx="55807" cy="5580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514838" y="1832437"/>
              <a:ext cx="60548" cy="60548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517410" y="2164329"/>
              <a:ext cx="55402" cy="5540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518078" y="2276151"/>
              <a:ext cx="54068" cy="5406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517896" y="2284907"/>
              <a:ext cx="54431" cy="5443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515864" y="1851864"/>
              <a:ext cx="58496" cy="5849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519772" y="2158329"/>
              <a:ext cx="50679" cy="50679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533587" y="1870740"/>
              <a:ext cx="54068" cy="5406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531531" y="1833500"/>
              <a:ext cx="58180" cy="58180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534061" y="2186019"/>
              <a:ext cx="53119" cy="5311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535147" y="2279172"/>
              <a:ext cx="50946" cy="50946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535619" y="2209718"/>
              <a:ext cx="50003" cy="5000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533715" y="1848372"/>
              <a:ext cx="53811" cy="538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540476" y="2094897"/>
              <a:ext cx="40288" cy="40288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547371" y="1810551"/>
              <a:ext cx="57518" cy="57518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545381" y="1782423"/>
              <a:ext cx="61497" cy="6149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547808" y="2113643"/>
              <a:ext cx="56642" cy="5664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548510" y="2230304"/>
              <a:ext cx="55238" cy="55238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549396" y="2241298"/>
              <a:ext cx="53468" cy="5346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546720" y="1812433"/>
              <a:ext cx="58818" cy="588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553951" y="2214070"/>
              <a:ext cx="44357" cy="4435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563310" y="1824646"/>
              <a:ext cx="56657" cy="5665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560921" y="1794096"/>
              <a:ext cx="61435" cy="6143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562984" y="2118566"/>
              <a:ext cx="57309" cy="57309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563449" y="2208855"/>
              <a:ext cx="56379" cy="56379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564032" y="2226025"/>
              <a:ext cx="55214" cy="55214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562410" y="1821862"/>
              <a:ext cx="58457" cy="5845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566507" y="2126909"/>
              <a:ext cx="50263" cy="5026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580651" y="1825729"/>
              <a:ext cx="52993" cy="5299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579539" y="1780131"/>
              <a:ext cx="55216" cy="55216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3578900" y="2074970"/>
              <a:ext cx="56495" cy="5649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578898" y="2211187"/>
              <a:ext cx="56500" cy="56500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579587" y="2196060"/>
              <a:ext cx="55122" cy="55122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579491" y="1827976"/>
              <a:ext cx="55312" cy="553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582544" y="2078655"/>
              <a:ext cx="49207" cy="4920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593599" y="1804409"/>
              <a:ext cx="58114" cy="5811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593006" y="1783509"/>
              <a:ext cx="59301" cy="5930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592600" y="2063794"/>
              <a:ext cx="60112" cy="60112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592939" y="2159717"/>
              <a:ext cx="59435" cy="59435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592969" y="2170740"/>
              <a:ext cx="59375" cy="59375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592835" y="1817823"/>
              <a:ext cx="59642" cy="5964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3596870" y="2072114"/>
              <a:ext cx="51573" cy="51573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610368" y="1752577"/>
              <a:ext cx="55595" cy="5559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607347" y="1771913"/>
              <a:ext cx="61637" cy="61637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608292" y="2049432"/>
              <a:ext cx="59747" cy="5974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608450" y="2174307"/>
              <a:ext cx="59432" cy="59432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607872" y="2157918"/>
              <a:ext cx="60586" cy="60586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608523" y="1738184"/>
              <a:ext cx="59284" cy="5928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3612322" y="2072376"/>
              <a:ext cx="51687" cy="51687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26597" y="1751565"/>
              <a:ext cx="54154" cy="54154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622813" y="1726634"/>
              <a:ext cx="61722" cy="6172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624176" y="2012289"/>
              <a:ext cx="58997" cy="58997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625011" y="2155967"/>
              <a:ext cx="57327" cy="5732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625085" y="2124206"/>
              <a:ext cx="57179" cy="57179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625002" y="1712019"/>
              <a:ext cx="57345" cy="573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627980" y="2088877"/>
              <a:ext cx="51390" cy="5139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640832" y="1782622"/>
              <a:ext cx="56703" cy="56703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640082" y="1732801"/>
              <a:ext cx="58202" cy="582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640500" y="2036870"/>
              <a:ext cx="57366" cy="5736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641598" y="2137738"/>
              <a:ext cx="55171" cy="5517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641472" y="2132797"/>
              <a:ext cx="55423" cy="5542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641168" y="1735617"/>
              <a:ext cx="56032" cy="560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644287" y="2002328"/>
              <a:ext cx="49794" cy="49794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656115" y="1761553"/>
              <a:ext cx="57155" cy="57155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653091" y="1711911"/>
              <a:ext cx="63202" cy="63202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654445" y="2001788"/>
              <a:ext cx="60494" cy="60494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655359" y="2130531"/>
              <a:ext cx="58667" cy="58667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655309" y="2116427"/>
              <a:ext cx="58767" cy="58767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654726" y="1719812"/>
              <a:ext cx="59932" cy="599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658635" y="2053331"/>
              <a:ext cx="52115" cy="52115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673038" y="1725427"/>
              <a:ext cx="54327" cy="54327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671019" y="1704698"/>
              <a:ext cx="58365" cy="58365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670928" y="1978216"/>
              <a:ext cx="58546" cy="58546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671174" y="2106778"/>
              <a:ext cx="58054" cy="58054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670530" y="2114185"/>
              <a:ext cx="59343" cy="59343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672124" y="1721275"/>
              <a:ext cx="56154" cy="561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3674631" y="2013242"/>
              <a:ext cx="51140" cy="5114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688075" y="1770304"/>
              <a:ext cx="55270" cy="55270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685870" y="1644059"/>
              <a:ext cx="59681" cy="5968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685298" y="1954197"/>
              <a:ext cx="60825" cy="60825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685719" y="2072497"/>
              <a:ext cx="59983" cy="59983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685381" y="2088762"/>
              <a:ext cx="60658" cy="60658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686878" y="1717647"/>
              <a:ext cx="57664" cy="5766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689245" y="1996852"/>
              <a:ext cx="52930" cy="52930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1777086" y="6543795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777086" y="6097469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1777086" y="5634488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1777086" y="5210253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1777086" y="4786017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1777086" y="4323036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1777086" y="3876710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2958162" y="4598759"/>
              <a:ext cx="1610543" cy="1945035"/>
            </a:xfrm>
            <a:custGeom>
              <a:avLst/>
              <a:pathLst>
                <a:path w="1610543" h="1945035">
                  <a:moveTo>
                    <a:pt x="0" y="1945035"/>
                  </a:moveTo>
                  <a:lnTo>
                    <a:pt x="13116" y="1929946"/>
                  </a:lnTo>
                  <a:lnTo>
                    <a:pt x="28625" y="1912104"/>
                  </a:lnTo>
                  <a:lnTo>
                    <a:pt x="44134" y="1894260"/>
                  </a:lnTo>
                  <a:lnTo>
                    <a:pt x="59643" y="1876415"/>
                  </a:lnTo>
                  <a:lnTo>
                    <a:pt x="75152" y="1858568"/>
                  </a:lnTo>
                  <a:lnTo>
                    <a:pt x="90661" y="1840720"/>
                  </a:lnTo>
                  <a:lnTo>
                    <a:pt x="106170" y="1822870"/>
                  </a:lnTo>
                  <a:lnTo>
                    <a:pt x="121679" y="1805019"/>
                  </a:lnTo>
                  <a:lnTo>
                    <a:pt x="137188" y="1787166"/>
                  </a:lnTo>
                  <a:lnTo>
                    <a:pt x="152697" y="1769312"/>
                  </a:lnTo>
                  <a:lnTo>
                    <a:pt x="168206" y="1751455"/>
                  </a:lnTo>
                  <a:lnTo>
                    <a:pt x="183715" y="1733597"/>
                  </a:lnTo>
                  <a:lnTo>
                    <a:pt x="199224" y="1715737"/>
                  </a:lnTo>
                  <a:lnTo>
                    <a:pt x="214733" y="1697875"/>
                  </a:lnTo>
                  <a:lnTo>
                    <a:pt x="230242" y="1680011"/>
                  </a:lnTo>
                  <a:lnTo>
                    <a:pt x="245751" y="1662145"/>
                  </a:lnTo>
                  <a:lnTo>
                    <a:pt x="261260" y="1644277"/>
                  </a:lnTo>
                  <a:lnTo>
                    <a:pt x="276769" y="1626406"/>
                  </a:lnTo>
                  <a:lnTo>
                    <a:pt x="292278" y="1608533"/>
                  </a:lnTo>
                  <a:lnTo>
                    <a:pt x="307787" y="1590657"/>
                  </a:lnTo>
                  <a:lnTo>
                    <a:pt x="323296" y="1572779"/>
                  </a:lnTo>
                  <a:lnTo>
                    <a:pt x="338805" y="1554898"/>
                  </a:lnTo>
                  <a:lnTo>
                    <a:pt x="354314" y="1537015"/>
                  </a:lnTo>
                  <a:lnTo>
                    <a:pt x="369823" y="1519128"/>
                  </a:lnTo>
                  <a:lnTo>
                    <a:pt x="385332" y="1501238"/>
                  </a:lnTo>
                  <a:lnTo>
                    <a:pt x="400841" y="1483345"/>
                  </a:lnTo>
                  <a:lnTo>
                    <a:pt x="416350" y="1465448"/>
                  </a:lnTo>
                  <a:lnTo>
                    <a:pt x="431859" y="1447548"/>
                  </a:lnTo>
                  <a:lnTo>
                    <a:pt x="447368" y="1429644"/>
                  </a:lnTo>
                  <a:lnTo>
                    <a:pt x="462877" y="1411736"/>
                  </a:lnTo>
                  <a:lnTo>
                    <a:pt x="478386" y="1393824"/>
                  </a:lnTo>
                  <a:lnTo>
                    <a:pt x="493895" y="1375908"/>
                  </a:lnTo>
                  <a:lnTo>
                    <a:pt x="509404" y="1357987"/>
                  </a:lnTo>
                  <a:lnTo>
                    <a:pt x="524913" y="1340061"/>
                  </a:lnTo>
                  <a:lnTo>
                    <a:pt x="540422" y="1322130"/>
                  </a:lnTo>
                  <a:lnTo>
                    <a:pt x="555931" y="1304194"/>
                  </a:lnTo>
                  <a:lnTo>
                    <a:pt x="571440" y="1286252"/>
                  </a:lnTo>
                  <a:lnTo>
                    <a:pt x="586949" y="1268304"/>
                  </a:lnTo>
                  <a:lnTo>
                    <a:pt x="602458" y="1250349"/>
                  </a:lnTo>
                  <a:lnTo>
                    <a:pt x="617967" y="1232388"/>
                  </a:lnTo>
                  <a:lnTo>
                    <a:pt x="633476" y="1214419"/>
                  </a:lnTo>
                  <a:lnTo>
                    <a:pt x="648985" y="1196443"/>
                  </a:lnTo>
                  <a:lnTo>
                    <a:pt x="664494" y="1178458"/>
                  </a:lnTo>
                  <a:lnTo>
                    <a:pt x="680003" y="1160464"/>
                  </a:lnTo>
                  <a:lnTo>
                    <a:pt x="695512" y="1142460"/>
                  </a:lnTo>
                  <a:lnTo>
                    <a:pt x="711021" y="1124446"/>
                  </a:lnTo>
                  <a:lnTo>
                    <a:pt x="726530" y="1106420"/>
                  </a:lnTo>
                  <a:lnTo>
                    <a:pt x="742039" y="1088383"/>
                  </a:lnTo>
                  <a:lnTo>
                    <a:pt x="757548" y="1070332"/>
                  </a:lnTo>
                  <a:lnTo>
                    <a:pt x="773057" y="1052266"/>
                  </a:lnTo>
                  <a:lnTo>
                    <a:pt x="788566" y="1034185"/>
                  </a:lnTo>
                  <a:lnTo>
                    <a:pt x="804075" y="1016086"/>
                  </a:lnTo>
                  <a:lnTo>
                    <a:pt x="819584" y="997968"/>
                  </a:lnTo>
                  <a:lnTo>
                    <a:pt x="835093" y="979830"/>
                  </a:lnTo>
                  <a:lnTo>
                    <a:pt x="850602" y="961669"/>
                  </a:lnTo>
                  <a:lnTo>
                    <a:pt x="866111" y="943482"/>
                  </a:lnTo>
                  <a:lnTo>
                    <a:pt x="881620" y="925268"/>
                  </a:lnTo>
                  <a:lnTo>
                    <a:pt x="897129" y="907024"/>
                  </a:lnTo>
                  <a:lnTo>
                    <a:pt x="912638" y="888745"/>
                  </a:lnTo>
                  <a:lnTo>
                    <a:pt x="928147" y="870431"/>
                  </a:lnTo>
                  <a:lnTo>
                    <a:pt x="943656" y="852075"/>
                  </a:lnTo>
                  <a:lnTo>
                    <a:pt x="959165" y="833675"/>
                  </a:lnTo>
                  <a:lnTo>
                    <a:pt x="974674" y="815227"/>
                  </a:lnTo>
                  <a:lnTo>
                    <a:pt x="990183" y="796726"/>
                  </a:lnTo>
                  <a:lnTo>
                    <a:pt x="1005692" y="778168"/>
                  </a:lnTo>
                  <a:lnTo>
                    <a:pt x="1021201" y="759548"/>
                  </a:lnTo>
                  <a:lnTo>
                    <a:pt x="1036710" y="740862"/>
                  </a:lnTo>
                  <a:lnTo>
                    <a:pt x="1052219" y="722105"/>
                  </a:lnTo>
                  <a:lnTo>
                    <a:pt x="1067728" y="703274"/>
                  </a:lnTo>
                  <a:lnTo>
                    <a:pt x="1083237" y="684364"/>
                  </a:lnTo>
                  <a:lnTo>
                    <a:pt x="1098746" y="665373"/>
                  </a:lnTo>
                  <a:lnTo>
                    <a:pt x="1114255" y="646298"/>
                  </a:lnTo>
                  <a:lnTo>
                    <a:pt x="1129764" y="627136"/>
                  </a:lnTo>
                  <a:lnTo>
                    <a:pt x="1145273" y="607886"/>
                  </a:lnTo>
                  <a:lnTo>
                    <a:pt x="1160782" y="588549"/>
                  </a:lnTo>
                  <a:lnTo>
                    <a:pt x="1176291" y="569123"/>
                  </a:lnTo>
                  <a:lnTo>
                    <a:pt x="1191800" y="549610"/>
                  </a:lnTo>
                  <a:lnTo>
                    <a:pt x="1207309" y="530011"/>
                  </a:lnTo>
                  <a:lnTo>
                    <a:pt x="1222818" y="510328"/>
                  </a:lnTo>
                  <a:lnTo>
                    <a:pt x="1238327" y="490564"/>
                  </a:lnTo>
                  <a:lnTo>
                    <a:pt x="1253836" y="470720"/>
                  </a:lnTo>
                  <a:lnTo>
                    <a:pt x="1269345" y="450802"/>
                  </a:lnTo>
                  <a:lnTo>
                    <a:pt x="1284854" y="430811"/>
                  </a:lnTo>
                  <a:lnTo>
                    <a:pt x="1300363" y="410751"/>
                  </a:lnTo>
                  <a:lnTo>
                    <a:pt x="1315872" y="390626"/>
                  </a:lnTo>
                  <a:lnTo>
                    <a:pt x="1331381" y="370439"/>
                  </a:lnTo>
                  <a:lnTo>
                    <a:pt x="1346890" y="350194"/>
                  </a:lnTo>
                  <a:lnTo>
                    <a:pt x="1362399" y="329894"/>
                  </a:lnTo>
                  <a:lnTo>
                    <a:pt x="1377908" y="309542"/>
                  </a:lnTo>
                  <a:lnTo>
                    <a:pt x="1393417" y="289143"/>
                  </a:lnTo>
                  <a:lnTo>
                    <a:pt x="1408926" y="268698"/>
                  </a:lnTo>
                  <a:lnTo>
                    <a:pt x="1424435" y="248211"/>
                  </a:lnTo>
                  <a:lnTo>
                    <a:pt x="1439944" y="227686"/>
                  </a:lnTo>
                  <a:lnTo>
                    <a:pt x="1455453" y="207124"/>
                  </a:lnTo>
                  <a:lnTo>
                    <a:pt x="1470962" y="186528"/>
                  </a:lnTo>
                  <a:lnTo>
                    <a:pt x="1486471" y="165901"/>
                  </a:lnTo>
                  <a:lnTo>
                    <a:pt x="1501980" y="145245"/>
                  </a:lnTo>
                  <a:lnTo>
                    <a:pt x="1517489" y="124561"/>
                  </a:lnTo>
                  <a:lnTo>
                    <a:pt x="1532998" y="103853"/>
                  </a:lnTo>
                  <a:lnTo>
                    <a:pt x="1548507" y="83122"/>
                  </a:lnTo>
                  <a:lnTo>
                    <a:pt x="1564016" y="62370"/>
                  </a:lnTo>
                  <a:lnTo>
                    <a:pt x="1579525" y="41598"/>
                  </a:lnTo>
                  <a:lnTo>
                    <a:pt x="1595034" y="20807"/>
                  </a:lnTo>
                  <a:lnTo>
                    <a:pt x="1610543" y="0"/>
                  </a:lnTo>
                  <a:lnTo>
                    <a:pt x="1610543" y="119760"/>
                  </a:lnTo>
                  <a:lnTo>
                    <a:pt x="1595034" y="137701"/>
                  </a:lnTo>
                  <a:lnTo>
                    <a:pt x="1579525" y="155649"/>
                  </a:lnTo>
                  <a:lnTo>
                    <a:pt x="1564016" y="173603"/>
                  </a:lnTo>
                  <a:lnTo>
                    <a:pt x="1548507" y="191563"/>
                  </a:lnTo>
                  <a:lnTo>
                    <a:pt x="1532998" y="209532"/>
                  </a:lnTo>
                  <a:lnTo>
                    <a:pt x="1517489" y="227508"/>
                  </a:lnTo>
                  <a:lnTo>
                    <a:pt x="1501980" y="245493"/>
                  </a:lnTo>
                  <a:lnTo>
                    <a:pt x="1486471" y="263489"/>
                  </a:lnTo>
                  <a:lnTo>
                    <a:pt x="1470962" y="281495"/>
                  </a:lnTo>
                  <a:lnTo>
                    <a:pt x="1455453" y="299515"/>
                  </a:lnTo>
                  <a:lnTo>
                    <a:pt x="1439944" y="317548"/>
                  </a:lnTo>
                  <a:lnTo>
                    <a:pt x="1424435" y="335597"/>
                  </a:lnTo>
                  <a:lnTo>
                    <a:pt x="1408926" y="353664"/>
                  </a:lnTo>
                  <a:lnTo>
                    <a:pt x="1393417" y="371750"/>
                  </a:lnTo>
                  <a:lnTo>
                    <a:pt x="1377908" y="389859"/>
                  </a:lnTo>
                  <a:lnTo>
                    <a:pt x="1362399" y="407994"/>
                  </a:lnTo>
                  <a:lnTo>
                    <a:pt x="1346890" y="426157"/>
                  </a:lnTo>
                  <a:lnTo>
                    <a:pt x="1331381" y="444352"/>
                  </a:lnTo>
                  <a:lnTo>
                    <a:pt x="1315872" y="462583"/>
                  </a:lnTo>
                  <a:lnTo>
                    <a:pt x="1300363" y="480854"/>
                  </a:lnTo>
                  <a:lnTo>
                    <a:pt x="1284854" y="499170"/>
                  </a:lnTo>
                  <a:lnTo>
                    <a:pt x="1269345" y="517535"/>
                  </a:lnTo>
                  <a:lnTo>
                    <a:pt x="1253836" y="535955"/>
                  </a:lnTo>
                  <a:lnTo>
                    <a:pt x="1238327" y="554434"/>
                  </a:lnTo>
                  <a:lnTo>
                    <a:pt x="1222818" y="572979"/>
                  </a:lnTo>
                  <a:lnTo>
                    <a:pt x="1207309" y="591594"/>
                  </a:lnTo>
                  <a:lnTo>
                    <a:pt x="1191800" y="610286"/>
                  </a:lnTo>
                  <a:lnTo>
                    <a:pt x="1176291" y="629057"/>
                  </a:lnTo>
                  <a:lnTo>
                    <a:pt x="1160782" y="647914"/>
                  </a:lnTo>
                  <a:lnTo>
                    <a:pt x="1145273" y="666860"/>
                  </a:lnTo>
                  <a:lnTo>
                    <a:pt x="1129764" y="685899"/>
                  </a:lnTo>
                  <a:lnTo>
                    <a:pt x="1114255" y="705032"/>
                  </a:lnTo>
                  <a:lnTo>
                    <a:pt x="1098746" y="724261"/>
                  </a:lnTo>
                  <a:lnTo>
                    <a:pt x="1083237" y="743587"/>
                  </a:lnTo>
                  <a:lnTo>
                    <a:pt x="1067728" y="763010"/>
                  </a:lnTo>
                  <a:lnTo>
                    <a:pt x="1052219" y="782528"/>
                  </a:lnTo>
                  <a:lnTo>
                    <a:pt x="1036710" y="802139"/>
                  </a:lnTo>
                  <a:lnTo>
                    <a:pt x="1021201" y="821842"/>
                  </a:lnTo>
                  <a:lnTo>
                    <a:pt x="1005692" y="841632"/>
                  </a:lnTo>
                  <a:lnTo>
                    <a:pt x="990183" y="861506"/>
                  </a:lnTo>
                  <a:lnTo>
                    <a:pt x="974674" y="881460"/>
                  </a:lnTo>
                  <a:lnTo>
                    <a:pt x="959165" y="901490"/>
                  </a:lnTo>
                  <a:lnTo>
                    <a:pt x="943656" y="921592"/>
                  </a:lnTo>
                  <a:lnTo>
                    <a:pt x="928147" y="941760"/>
                  </a:lnTo>
                  <a:lnTo>
                    <a:pt x="912638" y="961992"/>
                  </a:lnTo>
                  <a:lnTo>
                    <a:pt x="897129" y="982282"/>
                  </a:lnTo>
                  <a:lnTo>
                    <a:pt x="881620" y="1002626"/>
                  </a:lnTo>
                  <a:lnTo>
                    <a:pt x="866111" y="1023021"/>
                  </a:lnTo>
                  <a:lnTo>
                    <a:pt x="850602" y="1043463"/>
                  </a:lnTo>
                  <a:lnTo>
                    <a:pt x="835093" y="1063948"/>
                  </a:lnTo>
                  <a:lnTo>
                    <a:pt x="819584" y="1084474"/>
                  </a:lnTo>
                  <a:lnTo>
                    <a:pt x="804075" y="1105036"/>
                  </a:lnTo>
                  <a:lnTo>
                    <a:pt x="788566" y="1125633"/>
                  </a:lnTo>
                  <a:lnTo>
                    <a:pt x="773057" y="1146261"/>
                  </a:lnTo>
                  <a:lnTo>
                    <a:pt x="757548" y="1166918"/>
                  </a:lnTo>
                  <a:lnTo>
                    <a:pt x="742039" y="1187602"/>
                  </a:lnTo>
                  <a:lnTo>
                    <a:pt x="726530" y="1208311"/>
                  </a:lnTo>
                  <a:lnTo>
                    <a:pt x="711021" y="1229043"/>
                  </a:lnTo>
                  <a:lnTo>
                    <a:pt x="695512" y="1249796"/>
                  </a:lnTo>
                  <a:lnTo>
                    <a:pt x="680003" y="1270568"/>
                  </a:lnTo>
                  <a:lnTo>
                    <a:pt x="664494" y="1291358"/>
                  </a:lnTo>
                  <a:lnTo>
                    <a:pt x="648985" y="1312165"/>
                  </a:lnTo>
                  <a:lnTo>
                    <a:pt x="633476" y="1332987"/>
                  </a:lnTo>
                  <a:lnTo>
                    <a:pt x="617967" y="1353824"/>
                  </a:lnTo>
                  <a:lnTo>
                    <a:pt x="602458" y="1374673"/>
                  </a:lnTo>
                  <a:lnTo>
                    <a:pt x="586949" y="1395535"/>
                  </a:lnTo>
                  <a:lnTo>
                    <a:pt x="571440" y="1416408"/>
                  </a:lnTo>
                  <a:lnTo>
                    <a:pt x="555931" y="1437292"/>
                  </a:lnTo>
                  <a:lnTo>
                    <a:pt x="540422" y="1458186"/>
                  </a:lnTo>
                  <a:lnTo>
                    <a:pt x="524913" y="1479088"/>
                  </a:lnTo>
                  <a:lnTo>
                    <a:pt x="509404" y="1500000"/>
                  </a:lnTo>
                  <a:lnTo>
                    <a:pt x="493895" y="1520919"/>
                  </a:lnTo>
                  <a:lnTo>
                    <a:pt x="478386" y="1541845"/>
                  </a:lnTo>
                  <a:lnTo>
                    <a:pt x="462877" y="1562779"/>
                  </a:lnTo>
                  <a:lnTo>
                    <a:pt x="447368" y="1583718"/>
                  </a:lnTo>
                  <a:lnTo>
                    <a:pt x="431859" y="1604664"/>
                  </a:lnTo>
                  <a:lnTo>
                    <a:pt x="416350" y="1625616"/>
                  </a:lnTo>
                  <a:lnTo>
                    <a:pt x="400841" y="1646573"/>
                  </a:lnTo>
                  <a:lnTo>
                    <a:pt x="385332" y="1667535"/>
                  </a:lnTo>
                  <a:lnTo>
                    <a:pt x="369823" y="1688501"/>
                  </a:lnTo>
                  <a:lnTo>
                    <a:pt x="354314" y="1709472"/>
                  </a:lnTo>
                  <a:lnTo>
                    <a:pt x="338805" y="1730448"/>
                  </a:lnTo>
                  <a:lnTo>
                    <a:pt x="323296" y="1751427"/>
                  </a:lnTo>
                  <a:lnTo>
                    <a:pt x="307787" y="1772410"/>
                  </a:lnTo>
                  <a:lnTo>
                    <a:pt x="292278" y="1793396"/>
                  </a:lnTo>
                  <a:lnTo>
                    <a:pt x="276769" y="1814386"/>
                  </a:lnTo>
                  <a:lnTo>
                    <a:pt x="261260" y="1835378"/>
                  </a:lnTo>
                  <a:lnTo>
                    <a:pt x="245751" y="1856374"/>
                  </a:lnTo>
                  <a:lnTo>
                    <a:pt x="230242" y="1877373"/>
                  </a:lnTo>
                  <a:lnTo>
                    <a:pt x="214733" y="1898374"/>
                  </a:lnTo>
                  <a:lnTo>
                    <a:pt x="199224" y="1919378"/>
                  </a:lnTo>
                  <a:lnTo>
                    <a:pt x="183715" y="1940384"/>
                  </a:lnTo>
                  <a:lnTo>
                    <a:pt x="180281" y="1945035"/>
                  </a:lnTo>
                  <a:close/>
                </a:path>
              </a:pathLst>
            </a:custGeom>
            <a:solidFill>
              <a:srgbClr val="00BA7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2958162" y="4598759"/>
              <a:ext cx="1610543" cy="1945035"/>
            </a:xfrm>
            <a:custGeom>
              <a:avLst/>
              <a:pathLst>
                <a:path w="1610543" h="1945035">
                  <a:moveTo>
                    <a:pt x="0" y="1945035"/>
                  </a:moveTo>
                  <a:lnTo>
                    <a:pt x="13116" y="1929946"/>
                  </a:lnTo>
                  <a:lnTo>
                    <a:pt x="28625" y="1912104"/>
                  </a:lnTo>
                  <a:lnTo>
                    <a:pt x="44134" y="1894260"/>
                  </a:lnTo>
                  <a:lnTo>
                    <a:pt x="59643" y="1876415"/>
                  </a:lnTo>
                  <a:lnTo>
                    <a:pt x="75152" y="1858568"/>
                  </a:lnTo>
                  <a:lnTo>
                    <a:pt x="90661" y="1840720"/>
                  </a:lnTo>
                  <a:lnTo>
                    <a:pt x="106170" y="1822870"/>
                  </a:lnTo>
                  <a:lnTo>
                    <a:pt x="121679" y="1805019"/>
                  </a:lnTo>
                  <a:lnTo>
                    <a:pt x="137188" y="1787166"/>
                  </a:lnTo>
                  <a:lnTo>
                    <a:pt x="152697" y="1769312"/>
                  </a:lnTo>
                  <a:lnTo>
                    <a:pt x="168206" y="1751455"/>
                  </a:lnTo>
                  <a:lnTo>
                    <a:pt x="183715" y="1733597"/>
                  </a:lnTo>
                  <a:lnTo>
                    <a:pt x="199224" y="1715737"/>
                  </a:lnTo>
                  <a:lnTo>
                    <a:pt x="214733" y="1697875"/>
                  </a:lnTo>
                  <a:lnTo>
                    <a:pt x="230242" y="1680011"/>
                  </a:lnTo>
                  <a:lnTo>
                    <a:pt x="245751" y="1662145"/>
                  </a:lnTo>
                  <a:lnTo>
                    <a:pt x="261260" y="1644277"/>
                  </a:lnTo>
                  <a:lnTo>
                    <a:pt x="276769" y="1626406"/>
                  </a:lnTo>
                  <a:lnTo>
                    <a:pt x="292278" y="1608533"/>
                  </a:lnTo>
                  <a:lnTo>
                    <a:pt x="307787" y="1590657"/>
                  </a:lnTo>
                  <a:lnTo>
                    <a:pt x="323296" y="1572779"/>
                  </a:lnTo>
                  <a:lnTo>
                    <a:pt x="338805" y="1554898"/>
                  </a:lnTo>
                  <a:lnTo>
                    <a:pt x="354314" y="1537015"/>
                  </a:lnTo>
                  <a:lnTo>
                    <a:pt x="369823" y="1519128"/>
                  </a:lnTo>
                  <a:lnTo>
                    <a:pt x="385332" y="1501238"/>
                  </a:lnTo>
                  <a:lnTo>
                    <a:pt x="400841" y="1483345"/>
                  </a:lnTo>
                  <a:lnTo>
                    <a:pt x="416350" y="1465448"/>
                  </a:lnTo>
                  <a:lnTo>
                    <a:pt x="431859" y="1447548"/>
                  </a:lnTo>
                  <a:lnTo>
                    <a:pt x="447368" y="1429644"/>
                  </a:lnTo>
                  <a:lnTo>
                    <a:pt x="462877" y="1411736"/>
                  </a:lnTo>
                  <a:lnTo>
                    <a:pt x="478386" y="1393824"/>
                  </a:lnTo>
                  <a:lnTo>
                    <a:pt x="493895" y="1375908"/>
                  </a:lnTo>
                  <a:lnTo>
                    <a:pt x="509404" y="1357987"/>
                  </a:lnTo>
                  <a:lnTo>
                    <a:pt x="524913" y="1340061"/>
                  </a:lnTo>
                  <a:lnTo>
                    <a:pt x="540422" y="1322130"/>
                  </a:lnTo>
                  <a:lnTo>
                    <a:pt x="555931" y="1304194"/>
                  </a:lnTo>
                  <a:lnTo>
                    <a:pt x="571440" y="1286252"/>
                  </a:lnTo>
                  <a:lnTo>
                    <a:pt x="586949" y="1268304"/>
                  </a:lnTo>
                  <a:lnTo>
                    <a:pt x="602458" y="1250349"/>
                  </a:lnTo>
                  <a:lnTo>
                    <a:pt x="617967" y="1232388"/>
                  </a:lnTo>
                  <a:lnTo>
                    <a:pt x="633476" y="1214419"/>
                  </a:lnTo>
                  <a:lnTo>
                    <a:pt x="648985" y="1196443"/>
                  </a:lnTo>
                  <a:lnTo>
                    <a:pt x="664494" y="1178458"/>
                  </a:lnTo>
                  <a:lnTo>
                    <a:pt x="680003" y="1160464"/>
                  </a:lnTo>
                  <a:lnTo>
                    <a:pt x="695512" y="1142460"/>
                  </a:lnTo>
                  <a:lnTo>
                    <a:pt x="711021" y="1124446"/>
                  </a:lnTo>
                  <a:lnTo>
                    <a:pt x="726530" y="1106420"/>
                  </a:lnTo>
                  <a:lnTo>
                    <a:pt x="742039" y="1088383"/>
                  </a:lnTo>
                  <a:lnTo>
                    <a:pt x="757548" y="1070332"/>
                  </a:lnTo>
                  <a:lnTo>
                    <a:pt x="773057" y="1052266"/>
                  </a:lnTo>
                  <a:lnTo>
                    <a:pt x="788566" y="1034185"/>
                  </a:lnTo>
                  <a:lnTo>
                    <a:pt x="804075" y="1016086"/>
                  </a:lnTo>
                  <a:lnTo>
                    <a:pt x="819584" y="997968"/>
                  </a:lnTo>
                  <a:lnTo>
                    <a:pt x="835093" y="979830"/>
                  </a:lnTo>
                  <a:lnTo>
                    <a:pt x="850602" y="961669"/>
                  </a:lnTo>
                  <a:lnTo>
                    <a:pt x="866111" y="943482"/>
                  </a:lnTo>
                  <a:lnTo>
                    <a:pt x="881620" y="925268"/>
                  </a:lnTo>
                  <a:lnTo>
                    <a:pt x="897129" y="907024"/>
                  </a:lnTo>
                  <a:lnTo>
                    <a:pt x="912638" y="888745"/>
                  </a:lnTo>
                  <a:lnTo>
                    <a:pt x="928147" y="870431"/>
                  </a:lnTo>
                  <a:lnTo>
                    <a:pt x="943656" y="852075"/>
                  </a:lnTo>
                  <a:lnTo>
                    <a:pt x="959165" y="833675"/>
                  </a:lnTo>
                  <a:lnTo>
                    <a:pt x="974674" y="815227"/>
                  </a:lnTo>
                  <a:lnTo>
                    <a:pt x="990183" y="796726"/>
                  </a:lnTo>
                  <a:lnTo>
                    <a:pt x="1005692" y="778168"/>
                  </a:lnTo>
                  <a:lnTo>
                    <a:pt x="1021201" y="759548"/>
                  </a:lnTo>
                  <a:lnTo>
                    <a:pt x="1036710" y="740862"/>
                  </a:lnTo>
                  <a:lnTo>
                    <a:pt x="1052219" y="722105"/>
                  </a:lnTo>
                  <a:lnTo>
                    <a:pt x="1067728" y="703274"/>
                  </a:lnTo>
                  <a:lnTo>
                    <a:pt x="1083237" y="684364"/>
                  </a:lnTo>
                  <a:lnTo>
                    <a:pt x="1098746" y="665373"/>
                  </a:lnTo>
                  <a:lnTo>
                    <a:pt x="1114255" y="646298"/>
                  </a:lnTo>
                  <a:lnTo>
                    <a:pt x="1129764" y="627136"/>
                  </a:lnTo>
                  <a:lnTo>
                    <a:pt x="1145273" y="607886"/>
                  </a:lnTo>
                  <a:lnTo>
                    <a:pt x="1160782" y="588549"/>
                  </a:lnTo>
                  <a:lnTo>
                    <a:pt x="1176291" y="569123"/>
                  </a:lnTo>
                  <a:lnTo>
                    <a:pt x="1191800" y="549610"/>
                  </a:lnTo>
                  <a:lnTo>
                    <a:pt x="1207309" y="530011"/>
                  </a:lnTo>
                  <a:lnTo>
                    <a:pt x="1222818" y="510328"/>
                  </a:lnTo>
                  <a:lnTo>
                    <a:pt x="1238327" y="490564"/>
                  </a:lnTo>
                  <a:lnTo>
                    <a:pt x="1253836" y="470720"/>
                  </a:lnTo>
                  <a:lnTo>
                    <a:pt x="1269345" y="450802"/>
                  </a:lnTo>
                  <a:lnTo>
                    <a:pt x="1284854" y="430811"/>
                  </a:lnTo>
                  <a:lnTo>
                    <a:pt x="1300363" y="410751"/>
                  </a:lnTo>
                  <a:lnTo>
                    <a:pt x="1315872" y="390626"/>
                  </a:lnTo>
                  <a:lnTo>
                    <a:pt x="1331381" y="370439"/>
                  </a:lnTo>
                  <a:lnTo>
                    <a:pt x="1346890" y="350194"/>
                  </a:lnTo>
                  <a:lnTo>
                    <a:pt x="1362399" y="329894"/>
                  </a:lnTo>
                  <a:lnTo>
                    <a:pt x="1377908" y="309542"/>
                  </a:lnTo>
                  <a:lnTo>
                    <a:pt x="1393417" y="289143"/>
                  </a:lnTo>
                  <a:lnTo>
                    <a:pt x="1408926" y="268698"/>
                  </a:lnTo>
                  <a:lnTo>
                    <a:pt x="1424435" y="248211"/>
                  </a:lnTo>
                  <a:lnTo>
                    <a:pt x="1439944" y="227686"/>
                  </a:lnTo>
                  <a:lnTo>
                    <a:pt x="1455453" y="207124"/>
                  </a:lnTo>
                  <a:lnTo>
                    <a:pt x="1470962" y="186528"/>
                  </a:lnTo>
                  <a:lnTo>
                    <a:pt x="1486471" y="165901"/>
                  </a:lnTo>
                  <a:lnTo>
                    <a:pt x="1501980" y="145245"/>
                  </a:lnTo>
                  <a:lnTo>
                    <a:pt x="1517489" y="124561"/>
                  </a:lnTo>
                  <a:lnTo>
                    <a:pt x="1532998" y="103853"/>
                  </a:lnTo>
                  <a:lnTo>
                    <a:pt x="1548507" y="83122"/>
                  </a:lnTo>
                  <a:lnTo>
                    <a:pt x="1564016" y="62370"/>
                  </a:lnTo>
                  <a:lnTo>
                    <a:pt x="1579525" y="41598"/>
                  </a:lnTo>
                  <a:lnTo>
                    <a:pt x="1595034" y="20807"/>
                  </a:lnTo>
                  <a:lnTo>
                    <a:pt x="1610543" y="0"/>
                  </a:lnTo>
                  <a:lnTo>
                    <a:pt x="16105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3138444" y="4718519"/>
              <a:ext cx="1430261" cy="1825275"/>
            </a:xfrm>
            <a:custGeom>
              <a:avLst/>
              <a:pathLst>
                <a:path w="1430261" h="1825275">
                  <a:moveTo>
                    <a:pt x="1430261" y="0"/>
                  </a:moveTo>
                  <a:lnTo>
                    <a:pt x="1430261" y="0"/>
                  </a:lnTo>
                  <a:lnTo>
                    <a:pt x="1414752" y="17941"/>
                  </a:lnTo>
                  <a:lnTo>
                    <a:pt x="1399243" y="35889"/>
                  </a:lnTo>
                  <a:lnTo>
                    <a:pt x="1383734" y="53843"/>
                  </a:lnTo>
                  <a:lnTo>
                    <a:pt x="1368225" y="71803"/>
                  </a:lnTo>
                  <a:lnTo>
                    <a:pt x="1352716" y="89771"/>
                  </a:lnTo>
                  <a:lnTo>
                    <a:pt x="1337207" y="107748"/>
                  </a:lnTo>
                  <a:lnTo>
                    <a:pt x="1321698" y="125733"/>
                  </a:lnTo>
                  <a:lnTo>
                    <a:pt x="1306189" y="143728"/>
                  </a:lnTo>
                  <a:lnTo>
                    <a:pt x="1290680" y="161735"/>
                  </a:lnTo>
                  <a:lnTo>
                    <a:pt x="1275171" y="179754"/>
                  </a:lnTo>
                  <a:lnTo>
                    <a:pt x="1259662" y="197788"/>
                  </a:lnTo>
                  <a:lnTo>
                    <a:pt x="1244153" y="215837"/>
                  </a:lnTo>
                  <a:lnTo>
                    <a:pt x="1228644" y="233903"/>
                  </a:lnTo>
                  <a:lnTo>
                    <a:pt x="1213135" y="251990"/>
                  </a:lnTo>
                  <a:lnTo>
                    <a:pt x="1197626" y="270099"/>
                  </a:lnTo>
                  <a:lnTo>
                    <a:pt x="1182117" y="288234"/>
                  </a:lnTo>
                  <a:lnTo>
                    <a:pt x="1166608" y="306397"/>
                  </a:lnTo>
                  <a:lnTo>
                    <a:pt x="1151099" y="324592"/>
                  </a:lnTo>
                  <a:lnTo>
                    <a:pt x="1135590" y="342823"/>
                  </a:lnTo>
                  <a:lnTo>
                    <a:pt x="1120081" y="361094"/>
                  </a:lnTo>
                  <a:lnTo>
                    <a:pt x="1104572" y="379409"/>
                  </a:lnTo>
                  <a:lnTo>
                    <a:pt x="1089063" y="397775"/>
                  </a:lnTo>
                  <a:lnTo>
                    <a:pt x="1073554" y="416194"/>
                  </a:lnTo>
                  <a:lnTo>
                    <a:pt x="1058045" y="434674"/>
                  </a:lnTo>
                  <a:lnTo>
                    <a:pt x="1042536" y="453219"/>
                  </a:lnTo>
                  <a:lnTo>
                    <a:pt x="1027027" y="471834"/>
                  </a:lnTo>
                  <a:lnTo>
                    <a:pt x="1011518" y="490525"/>
                  </a:lnTo>
                  <a:lnTo>
                    <a:pt x="996009" y="509297"/>
                  </a:lnTo>
                  <a:lnTo>
                    <a:pt x="980500" y="528154"/>
                  </a:lnTo>
                  <a:lnTo>
                    <a:pt x="964991" y="547100"/>
                  </a:lnTo>
                  <a:lnTo>
                    <a:pt x="949482" y="566138"/>
                  </a:lnTo>
                  <a:lnTo>
                    <a:pt x="933973" y="585271"/>
                  </a:lnTo>
                  <a:lnTo>
                    <a:pt x="918464" y="604501"/>
                  </a:lnTo>
                  <a:lnTo>
                    <a:pt x="902955" y="623827"/>
                  </a:lnTo>
                  <a:lnTo>
                    <a:pt x="887446" y="643249"/>
                  </a:lnTo>
                  <a:lnTo>
                    <a:pt x="871937" y="662768"/>
                  </a:lnTo>
                  <a:lnTo>
                    <a:pt x="856428" y="682379"/>
                  </a:lnTo>
                  <a:lnTo>
                    <a:pt x="840919" y="702082"/>
                  </a:lnTo>
                  <a:lnTo>
                    <a:pt x="825410" y="721872"/>
                  </a:lnTo>
                  <a:lnTo>
                    <a:pt x="809901" y="741746"/>
                  </a:lnTo>
                  <a:lnTo>
                    <a:pt x="794392" y="761700"/>
                  </a:lnTo>
                  <a:lnTo>
                    <a:pt x="778883" y="781730"/>
                  </a:lnTo>
                  <a:lnTo>
                    <a:pt x="763374" y="801831"/>
                  </a:lnTo>
                  <a:lnTo>
                    <a:pt x="747865" y="822000"/>
                  </a:lnTo>
                  <a:lnTo>
                    <a:pt x="732356" y="842231"/>
                  </a:lnTo>
                  <a:lnTo>
                    <a:pt x="716847" y="862521"/>
                  </a:lnTo>
                  <a:lnTo>
                    <a:pt x="701338" y="882866"/>
                  </a:lnTo>
                  <a:lnTo>
                    <a:pt x="685829" y="903261"/>
                  </a:lnTo>
                  <a:lnTo>
                    <a:pt x="670320" y="923703"/>
                  </a:lnTo>
                  <a:lnTo>
                    <a:pt x="654811" y="944188"/>
                  </a:lnTo>
                  <a:lnTo>
                    <a:pt x="639302" y="964713"/>
                  </a:lnTo>
                  <a:lnTo>
                    <a:pt x="623793" y="985276"/>
                  </a:lnTo>
                  <a:lnTo>
                    <a:pt x="608284" y="1005873"/>
                  </a:lnTo>
                  <a:lnTo>
                    <a:pt x="592775" y="1026501"/>
                  </a:lnTo>
                  <a:lnTo>
                    <a:pt x="577266" y="1047158"/>
                  </a:lnTo>
                  <a:lnTo>
                    <a:pt x="561757" y="1067842"/>
                  </a:lnTo>
                  <a:lnTo>
                    <a:pt x="546248" y="1088551"/>
                  </a:lnTo>
                  <a:lnTo>
                    <a:pt x="530739" y="1109283"/>
                  </a:lnTo>
                  <a:lnTo>
                    <a:pt x="515230" y="1130035"/>
                  </a:lnTo>
                  <a:lnTo>
                    <a:pt x="499721" y="1150808"/>
                  </a:lnTo>
                  <a:lnTo>
                    <a:pt x="484212" y="1171598"/>
                  </a:lnTo>
                  <a:lnTo>
                    <a:pt x="468703" y="1192405"/>
                  </a:lnTo>
                  <a:lnTo>
                    <a:pt x="453194" y="1213227"/>
                  </a:lnTo>
                  <a:lnTo>
                    <a:pt x="437685" y="1234063"/>
                  </a:lnTo>
                  <a:lnTo>
                    <a:pt x="422176" y="1254913"/>
                  </a:lnTo>
                  <a:lnTo>
                    <a:pt x="406667" y="1275775"/>
                  </a:lnTo>
                  <a:lnTo>
                    <a:pt x="391158" y="1296648"/>
                  </a:lnTo>
                  <a:lnTo>
                    <a:pt x="375649" y="1317532"/>
                  </a:lnTo>
                  <a:lnTo>
                    <a:pt x="360140" y="1338425"/>
                  </a:lnTo>
                  <a:lnTo>
                    <a:pt x="344631" y="1359328"/>
                  </a:lnTo>
                  <a:lnTo>
                    <a:pt x="329122" y="1380239"/>
                  </a:lnTo>
                  <a:lnTo>
                    <a:pt x="313613" y="1401158"/>
                  </a:lnTo>
                  <a:lnTo>
                    <a:pt x="298104" y="1422085"/>
                  </a:lnTo>
                  <a:lnTo>
                    <a:pt x="282595" y="1443018"/>
                  </a:lnTo>
                  <a:lnTo>
                    <a:pt x="267086" y="1463958"/>
                  </a:lnTo>
                  <a:lnTo>
                    <a:pt x="251577" y="1484904"/>
                  </a:lnTo>
                  <a:lnTo>
                    <a:pt x="236068" y="1505856"/>
                  </a:lnTo>
                  <a:lnTo>
                    <a:pt x="220559" y="1526813"/>
                  </a:lnTo>
                  <a:lnTo>
                    <a:pt x="205050" y="1547774"/>
                  </a:lnTo>
                  <a:lnTo>
                    <a:pt x="189541" y="1568741"/>
                  </a:lnTo>
                  <a:lnTo>
                    <a:pt x="174032" y="1589712"/>
                  </a:lnTo>
                  <a:lnTo>
                    <a:pt x="158523" y="1610687"/>
                  </a:lnTo>
                  <a:lnTo>
                    <a:pt x="143014" y="1631667"/>
                  </a:lnTo>
                  <a:lnTo>
                    <a:pt x="127505" y="1652649"/>
                  </a:lnTo>
                  <a:lnTo>
                    <a:pt x="111996" y="1673636"/>
                  </a:lnTo>
                  <a:lnTo>
                    <a:pt x="96487" y="1694625"/>
                  </a:lnTo>
                  <a:lnTo>
                    <a:pt x="80978" y="1715618"/>
                  </a:lnTo>
                  <a:lnTo>
                    <a:pt x="65469" y="1736614"/>
                  </a:lnTo>
                  <a:lnTo>
                    <a:pt x="49960" y="1757613"/>
                  </a:lnTo>
                  <a:lnTo>
                    <a:pt x="34451" y="1778614"/>
                  </a:lnTo>
                  <a:lnTo>
                    <a:pt x="18942" y="1799618"/>
                  </a:lnTo>
                  <a:lnTo>
                    <a:pt x="3433" y="1820624"/>
                  </a:lnTo>
                  <a:lnTo>
                    <a:pt x="0" y="18252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3166732" y="4839760"/>
              <a:ext cx="1401973" cy="1704035"/>
            </a:xfrm>
            <a:custGeom>
              <a:avLst/>
              <a:pathLst>
                <a:path w="1401973" h="1704035">
                  <a:moveTo>
                    <a:pt x="0" y="1704035"/>
                  </a:moveTo>
                  <a:lnTo>
                    <a:pt x="6163" y="1696926"/>
                  </a:lnTo>
                  <a:lnTo>
                    <a:pt x="21672" y="1679035"/>
                  </a:lnTo>
                  <a:lnTo>
                    <a:pt x="37181" y="1661142"/>
                  </a:lnTo>
                  <a:lnTo>
                    <a:pt x="52690" y="1643245"/>
                  </a:lnTo>
                  <a:lnTo>
                    <a:pt x="68199" y="1625345"/>
                  </a:lnTo>
                  <a:lnTo>
                    <a:pt x="83708" y="1607442"/>
                  </a:lnTo>
                  <a:lnTo>
                    <a:pt x="99217" y="1589535"/>
                  </a:lnTo>
                  <a:lnTo>
                    <a:pt x="114726" y="1571624"/>
                  </a:lnTo>
                  <a:lnTo>
                    <a:pt x="130235" y="1553709"/>
                  </a:lnTo>
                  <a:lnTo>
                    <a:pt x="145744" y="1535790"/>
                  </a:lnTo>
                  <a:lnTo>
                    <a:pt x="161253" y="1517867"/>
                  </a:lnTo>
                  <a:lnTo>
                    <a:pt x="176762" y="1499939"/>
                  </a:lnTo>
                  <a:lnTo>
                    <a:pt x="192271" y="1482006"/>
                  </a:lnTo>
                  <a:lnTo>
                    <a:pt x="207780" y="1464068"/>
                  </a:lnTo>
                  <a:lnTo>
                    <a:pt x="223289" y="1446125"/>
                  </a:lnTo>
                  <a:lnTo>
                    <a:pt x="238798" y="1428176"/>
                  </a:lnTo>
                  <a:lnTo>
                    <a:pt x="254307" y="1410221"/>
                  </a:lnTo>
                  <a:lnTo>
                    <a:pt x="269816" y="1392260"/>
                  </a:lnTo>
                  <a:lnTo>
                    <a:pt x="285325" y="1374293"/>
                  </a:lnTo>
                  <a:lnTo>
                    <a:pt x="300834" y="1356318"/>
                  </a:lnTo>
                  <a:lnTo>
                    <a:pt x="316343" y="1338336"/>
                  </a:lnTo>
                  <a:lnTo>
                    <a:pt x="331852" y="1320346"/>
                  </a:lnTo>
                  <a:lnTo>
                    <a:pt x="347361" y="1302348"/>
                  </a:lnTo>
                  <a:lnTo>
                    <a:pt x="362870" y="1284341"/>
                  </a:lnTo>
                  <a:lnTo>
                    <a:pt x="378379" y="1266325"/>
                  </a:lnTo>
                  <a:lnTo>
                    <a:pt x="393888" y="1248300"/>
                  </a:lnTo>
                  <a:lnTo>
                    <a:pt x="409397" y="1230263"/>
                  </a:lnTo>
                  <a:lnTo>
                    <a:pt x="424906" y="1212216"/>
                  </a:lnTo>
                  <a:lnTo>
                    <a:pt x="440415" y="1194157"/>
                  </a:lnTo>
                  <a:lnTo>
                    <a:pt x="455924" y="1176085"/>
                  </a:lnTo>
                  <a:lnTo>
                    <a:pt x="471433" y="1158000"/>
                  </a:lnTo>
                  <a:lnTo>
                    <a:pt x="486942" y="1139901"/>
                  </a:lnTo>
                  <a:lnTo>
                    <a:pt x="502451" y="1121787"/>
                  </a:lnTo>
                  <a:lnTo>
                    <a:pt x="517960" y="1103657"/>
                  </a:lnTo>
                  <a:lnTo>
                    <a:pt x="533469" y="1085509"/>
                  </a:lnTo>
                  <a:lnTo>
                    <a:pt x="548978" y="1067342"/>
                  </a:lnTo>
                  <a:lnTo>
                    <a:pt x="564487" y="1049157"/>
                  </a:lnTo>
                  <a:lnTo>
                    <a:pt x="579996" y="1030949"/>
                  </a:lnTo>
                  <a:lnTo>
                    <a:pt x="595505" y="1012720"/>
                  </a:lnTo>
                  <a:lnTo>
                    <a:pt x="611014" y="994466"/>
                  </a:lnTo>
                  <a:lnTo>
                    <a:pt x="626523" y="976186"/>
                  </a:lnTo>
                  <a:lnTo>
                    <a:pt x="642032" y="957878"/>
                  </a:lnTo>
                  <a:lnTo>
                    <a:pt x="657541" y="939541"/>
                  </a:lnTo>
                  <a:lnTo>
                    <a:pt x="673050" y="921172"/>
                  </a:lnTo>
                  <a:lnTo>
                    <a:pt x="688559" y="902770"/>
                  </a:lnTo>
                  <a:lnTo>
                    <a:pt x="704068" y="884331"/>
                  </a:lnTo>
                  <a:lnTo>
                    <a:pt x="719577" y="865854"/>
                  </a:lnTo>
                  <a:lnTo>
                    <a:pt x="735086" y="847336"/>
                  </a:lnTo>
                  <a:lnTo>
                    <a:pt x="750595" y="828774"/>
                  </a:lnTo>
                  <a:lnTo>
                    <a:pt x="766104" y="810167"/>
                  </a:lnTo>
                  <a:lnTo>
                    <a:pt x="781613" y="791511"/>
                  </a:lnTo>
                  <a:lnTo>
                    <a:pt x="797122" y="772804"/>
                  </a:lnTo>
                  <a:lnTo>
                    <a:pt x="812631" y="754043"/>
                  </a:lnTo>
                  <a:lnTo>
                    <a:pt x="828140" y="735227"/>
                  </a:lnTo>
                  <a:lnTo>
                    <a:pt x="843649" y="716353"/>
                  </a:lnTo>
                  <a:lnTo>
                    <a:pt x="859158" y="697419"/>
                  </a:lnTo>
                  <a:lnTo>
                    <a:pt x="874667" y="678424"/>
                  </a:lnTo>
                  <a:lnTo>
                    <a:pt x="890176" y="659366"/>
                  </a:lnTo>
                  <a:lnTo>
                    <a:pt x="905685" y="640245"/>
                  </a:lnTo>
                  <a:lnTo>
                    <a:pt x="921194" y="621060"/>
                  </a:lnTo>
                  <a:lnTo>
                    <a:pt x="936703" y="601810"/>
                  </a:lnTo>
                  <a:lnTo>
                    <a:pt x="952212" y="582496"/>
                  </a:lnTo>
                  <a:lnTo>
                    <a:pt x="967721" y="563119"/>
                  </a:lnTo>
                  <a:lnTo>
                    <a:pt x="983230" y="543679"/>
                  </a:lnTo>
                  <a:lnTo>
                    <a:pt x="998739" y="524177"/>
                  </a:lnTo>
                  <a:lnTo>
                    <a:pt x="1014248" y="504615"/>
                  </a:lnTo>
                  <a:lnTo>
                    <a:pt x="1029757" y="484995"/>
                  </a:lnTo>
                  <a:lnTo>
                    <a:pt x="1045266" y="465317"/>
                  </a:lnTo>
                  <a:lnTo>
                    <a:pt x="1060775" y="445584"/>
                  </a:lnTo>
                  <a:lnTo>
                    <a:pt x="1076284" y="425797"/>
                  </a:lnTo>
                  <a:lnTo>
                    <a:pt x="1091793" y="405958"/>
                  </a:lnTo>
                  <a:lnTo>
                    <a:pt x="1107302" y="386068"/>
                  </a:lnTo>
                  <a:lnTo>
                    <a:pt x="1122811" y="366127"/>
                  </a:lnTo>
                  <a:lnTo>
                    <a:pt x="1138320" y="346139"/>
                  </a:lnTo>
                  <a:lnTo>
                    <a:pt x="1153829" y="326103"/>
                  </a:lnTo>
                  <a:lnTo>
                    <a:pt x="1169338" y="306020"/>
                  </a:lnTo>
                  <a:lnTo>
                    <a:pt x="1184847" y="285893"/>
                  </a:lnTo>
                  <a:lnTo>
                    <a:pt x="1200356" y="265721"/>
                  </a:lnTo>
                  <a:lnTo>
                    <a:pt x="1215865" y="245506"/>
                  </a:lnTo>
                  <a:lnTo>
                    <a:pt x="1231374" y="225249"/>
                  </a:lnTo>
                  <a:lnTo>
                    <a:pt x="1246883" y="204951"/>
                  </a:lnTo>
                  <a:lnTo>
                    <a:pt x="1262392" y="184613"/>
                  </a:lnTo>
                  <a:lnTo>
                    <a:pt x="1277901" y="164236"/>
                  </a:lnTo>
                  <a:lnTo>
                    <a:pt x="1293410" y="143822"/>
                  </a:lnTo>
                  <a:lnTo>
                    <a:pt x="1308919" y="123372"/>
                  </a:lnTo>
                  <a:lnTo>
                    <a:pt x="1324428" y="102887"/>
                  </a:lnTo>
                  <a:lnTo>
                    <a:pt x="1339937" y="82370"/>
                  </a:lnTo>
                  <a:lnTo>
                    <a:pt x="1355446" y="61821"/>
                  </a:lnTo>
                  <a:lnTo>
                    <a:pt x="1370955" y="41242"/>
                  </a:lnTo>
                  <a:lnTo>
                    <a:pt x="1386464" y="20634"/>
                  </a:lnTo>
                  <a:lnTo>
                    <a:pt x="1401973" y="0"/>
                  </a:lnTo>
                  <a:lnTo>
                    <a:pt x="1401973" y="121968"/>
                  </a:lnTo>
                  <a:lnTo>
                    <a:pt x="1386464" y="139875"/>
                  </a:lnTo>
                  <a:lnTo>
                    <a:pt x="1370955" y="157788"/>
                  </a:lnTo>
                  <a:lnTo>
                    <a:pt x="1355446" y="175708"/>
                  </a:lnTo>
                  <a:lnTo>
                    <a:pt x="1339937" y="193635"/>
                  </a:lnTo>
                  <a:lnTo>
                    <a:pt x="1324428" y="211571"/>
                  </a:lnTo>
                  <a:lnTo>
                    <a:pt x="1308919" y="229518"/>
                  </a:lnTo>
                  <a:lnTo>
                    <a:pt x="1293410" y="247477"/>
                  </a:lnTo>
                  <a:lnTo>
                    <a:pt x="1277901" y="265453"/>
                  </a:lnTo>
                  <a:lnTo>
                    <a:pt x="1262392" y="283445"/>
                  </a:lnTo>
                  <a:lnTo>
                    <a:pt x="1246883" y="301458"/>
                  </a:lnTo>
                  <a:lnTo>
                    <a:pt x="1231374" y="319495"/>
                  </a:lnTo>
                  <a:lnTo>
                    <a:pt x="1215865" y="337558"/>
                  </a:lnTo>
                  <a:lnTo>
                    <a:pt x="1200356" y="355651"/>
                  </a:lnTo>
                  <a:lnTo>
                    <a:pt x="1184847" y="373778"/>
                  </a:lnTo>
                  <a:lnTo>
                    <a:pt x="1169338" y="391941"/>
                  </a:lnTo>
                  <a:lnTo>
                    <a:pt x="1153829" y="410146"/>
                  </a:lnTo>
                  <a:lnTo>
                    <a:pt x="1138320" y="428397"/>
                  </a:lnTo>
                  <a:lnTo>
                    <a:pt x="1122811" y="446697"/>
                  </a:lnTo>
                  <a:lnTo>
                    <a:pt x="1107302" y="465050"/>
                  </a:lnTo>
                  <a:lnTo>
                    <a:pt x="1091793" y="483461"/>
                  </a:lnTo>
                  <a:lnTo>
                    <a:pt x="1076284" y="501933"/>
                  </a:lnTo>
                  <a:lnTo>
                    <a:pt x="1060775" y="520472"/>
                  </a:lnTo>
                  <a:lnTo>
                    <a:pt x="1045266" y="539079"/>
                  </a:lnTo>
                  <a:lnTo>
                    <a:pt x="1029757" y="557760"/>
                  </a:lnTo>
                  <a:lnTo>
                    <a:pt x="1014248" y="576518"/>
                  </a:lnTo>
                  <a:lnTo>
                    <a:pt x="998739" y="595354"/>
                  </a:lnTo>
                  <a:lnTo>
                    <a:pt x="983230" y="614273"/>
                  </a:lnTo>
                  <a:lnTo>
                    <a:pt x="967721" y="633275"/>
                  </a:lnTo>
                  <a:lnTo>
                    <a:pt x="952212" y="652363"/>
                  </a:lnTo>
                  <a:lnTo>
                    <a:pt x="936703" y="671538"/>
                  </a:lnTo>
                  <a:lnTo>
                    <a:pt x="921194" y="690799"/>
                  </a:lnTo>
                  <a:lnTo>
                    <a:pt x="905685" y="710148"/>
                  </a:lnTo>
                  <a:lnTo>
                    <a:pt x="890176" y="729583"/>
                  </a:lnTo>
                  <a:lnTo>
                    <a:pt x="874667" y="749102"/>
                  </a:lnTo>
                  <a:lnTo>
                    <a:pt x="859158" y="768706"/>
                  </a:lnTo>
                  <a:lnTo>
                    <a:pt x="843649" y="788390"/>
                  </a:lnTo>
                  <a:lnTo>
                    <a:pt x="828140" y="808153"/>
                  </a:lnTo>
                  <a:lnTo>
                    <a:pt x="812631" y="827992"/>
                  </a:lnTo>
                  <a:lnTo>
                    <a:pt x="797122" y="847903"/>
                  </a:lnTo>
                  <a:lnTo>
                    <a:pt x="781613" y="867884"/>
                  </a:lnTo>
                  <a:lnTo>
                    <a:pt x="766104" y="887930"/>
                  </a:lnTo>
                  <a:lnTo>
                    <a:pt x="750595" y="908039"/>
                  </a:lnTo>
                  <a:lnTo>
                    <a:pt x="735086" y="928207"/>
                  </a:lnTo>
                  <a:lnTo>
                    <a:pt x="719577" y="948430"/>
                  </a:lnTo>
                  <a:lnTo>
                    <a:pt x="704068" y="968705"/>
                  </a:lnTo>
                  <a:lnTo>
                    <a:pt x="688559" y="989029"/>
                  </a:lnTo>
                  <a:lnTo>
                    <a:pt x="673050" y="1009398"/>
                  </a:lnTo>
                  <a:lnTo>
                    <a:pt x="657541" y="1029810"/>
                  </a:lnTo>
                  <a:lnTo>
                    <a:pt x="642032" y="1050262"/>
                  </a:lnTo>
                  <a:lnTo>
                    <a:pt x="626523" y="1070750"/>
                  </a:lnTo>
                  <a:lnTo>
                    <a:pt x="611014" y="1091273"/>
                  </a:lnTo>
                  <a:lnTo>
                    <a:pt x="595505" y="1111828"/>
                  </a:lnTo>
                  <a:lnTo>
                    <a:pt x="579996" y="1132412"/>
                  </a:lnTo>
                  <a:lnTo>
                    <a:pt x="564487" y="1153025"/>
                  </a:lnTo>
                  <a:lnTo>
                    <a:pt x="548978" y="1173663"/>
                  </a:lnTo>
                  <a:lnTo>
                    <a:pt x="533469" y="1194325"/>
                  </a:lnTo>
                  <a:lnTo>
                    <a:pt x="517960" y="1215010"/>
                  </a:lnTo>
                  <a:lnTo>
                    <a:pt x="502451" y="1235715"/>
                  </a:lnTo>
                  <a:lnTo>
                    <a:pt x="486942" y="1256440"/>
                  </a:lnTo>
                  <a:lnTo>
                    <a:pt x="471433" y="1277182"/>
                  </a:lnTo>
                  <a:lnTo>
                    <a:pt x="455924" y="1297942"/>
                  </a:lnTo>
                  <a:lnTo>
                    <a:pt x="440415" y="1318717"/>
                  </a:lnTo>
                  <a:lnTo>
                    <a:pt x="424906" y="1339508"/>
                  </a:lnTo>
                  <a:lnTo>
                    <a:pt x="409397" y="1360312"/>
                  </a:lnTo>
                  <a:lnTo>
                    <a:pt x="393888" y="1381128"/>
                  </a:lnTo>
                  <a:lnTo>
                    <a:pt x="378379" y="1401957"/>
                  </a:lnTo>
                  <a:lnTo>
                    <a:pt x="362870" y="1422797"/>
                  </a:lnTo>
                  <a:lnTo>
                    <a:pt x="347361" y="1443648"/>
                  </a:lnTo>
                  <a:lnTo>
                    <a:pt x="331852" y="1464509"/>
                  </a:lnTo>
                  <a:lnTo>
                    <a:pt x="316343" y="1485379"/>
                  </a:lnTo>
                  <a:lnTo>
                    <a:pt x="300834" y="1506257"/>
                  </a:lnTo>
                  <a:lnTo>
                    <a:pt x="285325" y="1527145"/>
                  </a:lnTo>
                  <a:lnTo>
                    <a:pt x="269816" y="1548039"/>
                  </a:lnTo>
                  <a:lnTo>
                    <a:pt x="254307" y="1568942"/>
                  </a:lnTo>
                  <a:lnTo>
                    <a:pt x="238798" y="1589851"/>
                  </a:lnTo>
                  <a:lnTo>
                    <a:pt x="223289" y="1610767"/>
                  </a:lnTo>
                  <a:lnTo>
                    <a:pt x="207780" y="1631689"/>
                  </a:lnTo>
                  <a:lnTo>
                    <a:pt x="192271" y="1652616"/>
                  </a:lnTo>
                  <a:lnTo>
                    <a:pt x="176762" y="1673550"/>
                  </a:lnTo>
                  <a:lnTo>
                    <a:pt x="161253" y="1694488"/>
                  </a:lnTo>
                  <a:lnTo>
                    <a:pt x="154184" y="1704035"/>
                  </a:lnTo>
                  <a:close/>
                </a:path>
              </a:pathLst>
            </a:custGeom>
            <a:solidFill>
              <a:srgbClr val="00BDC2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3166732" y="4839760"/>
              <a:ext cx="1401973" cy="1704035"/>
            </a:xfrm>
            <a:custGeom>
              <a:avLst/>
              <a:pathLst>
                <a:path w="1401973" h="1704035">
                  <a:moveTo>
                    <a:pt x="0" y="1704035"/>
                  </a:moveTo>
                  <a:lnTo>
                    <a:pt x="6163" y="1696926"/>
                  </a:lnTo>
                  <a:lnTo>
                    <a:pt x="21672" y="1679035"/>
                  </a:lnTo>
                  <a:lnTo>
                    <a:pt x="37181" y="1661142"/>
                  </a:lnTo>
                  <a:lnTo>
                    <a:pt x="52690" y="1643245"/>
                  </a:lnTo>
                  <a:lnTo>
                    <a:pt x="68199" y="1625345"/>
                  </a:lnTo>
                  <a:lnTo>
                    <a:pt x="83708" y="1607442"/>
                  </a:lnTo>
                  <a:lnTo>
                    <a:pt x="99217" y="1589535"/>
                  </a:lnTo>
                  <a:lnTo>
                    <a:pt x="114726" y="1571624"/>
                  </a:lnTo>
                  <a:lnTo>
                    <a:pt x="130235" y="1553709"/>
                  </a:lnTo>
                  <a:lnTo>
                    <a:pt x="145744" y="1535790"/>
                  </a:lnTo>
                  <a:lnTo>
                    <a:pt x="161253" y="1517867"/>
                  </a:lnTo>
                  <a:lnTo>
                    <a:pt x="176762" y="1499939"/>
                  </a:lnTo>
                  <a:lnTo>
                    <a:pt x="192271" y="1482006"/>
                  </a:lnTo>
                  <a:lnTo>
                    <a:pt x="207780" y="1464068"/>
                  </a:lnTo>
                  <a:lnTo>
                    <a:pt x="223289" y="1446125"/>
                  </a:lnTo>
                  <a:lnTo>
                    <a:pt x="238798" y="1428176"/>
                  </a:lnTo>
                  <a:lnTo>
                    <a:pt x="254307" y="1410221"/>
                  </a:lnTo>
                  <a:lnTo>
                    <a:pt x="269816" y="1392260"/>
                  </a:lnTo>
                  <a:lnTo>
                    <a:pt x="285325" y="1374293"/>
                  </a:lnTo>
                  <a:lnTo>
                    <a:pt x="300834" y="1356318"/>
                  </a:lnTo>
                  <a:lnTo>
                    <a:pt x="316343" y="1338336"/>
                  </a:lnTo>
                  <a:lnTo>
                    <a:pt x="331852" y="1320346"/>
                  </a:lnTo>
                  <a:lnTo>
                    <a:pt x="347361" y="1302348"/>
                  </a:lnTo>
                  <a:lnTo>
                    <a:pt x="362870" y="1284341"/>
                  </a:lnTo>
                  <a:lnTo>
                    <a:pt x="378379" y="1266325"/>
                  </a:lnTo>
                  <a:lnTo>
                    <a:pt x="393888" y="1248300"/>
                  </a:lnTo>
                  <a:lnTo>
                    <a:pt x="409397" y="1230263"/>
                  </a:lnTo>
                  <a:lnTo>
                    <a:pt x="424906" y="1212216"/>
                  </a:lnTo>
                  <a:lnTo>
                    <a:pt x="440415" y="1194157"/>
                  </a:lnTo>
                  <a:lnTo>
                    <a:pt x="455924" y="1176085"/>
                  </a:lnTo>
                  <a:lnTo>
                    <a:pt x="471433" y="1158000"/>
                  </a:lnTo>
                  <a:lnTo>
                    <a:pt x="486942" y="1139901"/>
                  </a:lnTo>
                  <a:lnTo>
                    <a:pt x="502451" y="1121787"/>
                  </a:lnTo>
                  <a:lnTo>
                    <a:pt x="517960" y="1103657"/>
                  </a:lnTo>
                  <a:lnTo>
                    <a:pt x="533469" y="1085509"/>
                  </a:lnTo>
                  <a:lnTo>
                    <a:pt x="548978" y="1067342"/>
                  </a:lnTo>
                  <a:lnTo>
                    <a:pt x="564487" y="1049157"/>
                  </a:lnTo>
                  <a:lnTo>
                    <a:pt x="579996" y="1030949"/>
                  </a:lnTo>
                  <a:lnTo>
                    <a:pt x="595505" y="1012720"/>
                  </a:lnTo>
                  <a:lnTo>
                    <a:pt x="611014" y="994466"/>
                  </a:lnTo>
                  <a:lnTo>
                    <a:pt x="626523" y="976186"/>
                  </a:lnTo>
                  <a:lnTo>
                    <a:pt x="642032" y="957878"/>
                  </a:lnTo>
                  <a:lnTo>
                    <a:pt x="657541" y="939541"/>
                  </a:lnTo>
                  <a:lnTo>
                    <a:pt x="673050" y="921172"/>
                  </a:lnTo>
                  <a:lnTo>
                    <a:pt x="688559" y="902770"/>
                  </a:lnTo>
                  <a:lnTo>
                    <a:pt x="704068" y="884331"/>
                  </a:lnTo>
                  <a:lnTo>
                    <a:pt x="719577" y="865854"/>
                  </a:lnTo>
                  <a:lnTo>
                    <a:pt x="735086" y="847336"/>
                  </a:lnTo>
                  <a:lnTo>
                    <a:pt x="750595" y="828774"/>
                  </a:lnTo>
                  <a:lnTo>
                    <a:pt x="766104" y="810167"/>
                  </a:lnTo>
                  <a:lnTo>
                    <a:pt x="781613" y="791511"/>
                  </a:lnTo>
                  <a:lnTo>
                    <a:pt x="797122" y="772804"/>
                  </a:lnTo>
                  <a:lnTo>
                    <a:pt x="812631" y="754043"/>
                  </a:lnTo>
                  <a:lnTo>
                    <a:pt x="828140" y="735227"/>
                  </a:lnTo>
                  <a:lnTo>
                    <a:pt x="843649" y="716353"/>
                  </a:lnTo>
                  <a:lnTo>
                    <a:pt x="859158" y="697419"/>
                  </a:lnTo>
                  <a:lnTo>
                    <a:pt x="874667" y="678424"/>
                  </a:lnTo>
                  <a:lnTo>
                    <a:pt x="890176" y="659366"/>
                  </a:lnTo>
                  <a:lnTo>
                    <a:pt x="905685" y="640245"/>
                  </a:lnTo>
                  <a:lnTo>
                    <a:pt x="921194" y="621060"/>
                  </a:lnTo>
                  <a:lnTo>
                    <a:pt x="936703" y="601810"/>
                  </a:lnTo>
                  <a:lnTo>
                    <a:pt x="952212" y="582496"/>
                  </a:lnTo>
                  <a:lnTo>
                    <a:pt x="967721" y="563119"/>
                  </a:lnTo>
                  <a:lnTo>
                    <a:pt x="983230" y="543679"/>
                  </a:lnTo>
                  <a:lnTo>
                    <a:pt x="998739" y="524177"/>
                  </a:lnTo>
                  <a:lnTo>
                    <a:pt x="1014248" y="504615"/>
                  </a:lnTo>
                  <a:lnTo>
                    <a:pt x="1029757" y="484995"/>
                  </a:lnTo>
                  <a:lnTo>
                    <a:pt x="1045266" y="465317"/>
                  </a:lnTo>
                  <a:lnTo>
                    <a:pt x="1060775" y="445584"/>
                  </a:lnTo>
                  <a:lnTo>
                    <a:pt x="1076284" y="425797"/>
                  </a:lnTo>
                  <a:lnTo>
                    <a:pt x="1091793" y="405958"/>
                  </a:lnTo>
                  <a:lnTo>
                    <a:pt x="1107302" y="386068"/>
                  </a:lnTo>
                  <a:lnTo>
                    <a:pt x="1122811" y="366127"/>
                  </a:lnTo>
                  <a:lnTo>
                    <a:pt x="1138320" y="346139"/>
                  </a:lnTo>
                  <a:lnTo>
                    <a:pt x="1153829" y="326103"/>
                  </a:lnTo>
                  <a:lnTo>
                    <a:pt x="1169338" y="306020"/>
                  </a:lnTo>
                  <a:lnTo>
                    <a:pt x="1184847" y="285893"/>
                  </a:lnTo>
                  <a:lnTo>
                    <a:pt x="1200356" y="265721"/>
                  </a:lnTo>
                  <a:lnTo>
                    <a:pt x="1215865" y="245506"/>
                  </a:lnTo>
                  <a:lnTo>
                    <a:pt x="1231374" y="225249"/>
                  </a:lnTo>
                  <a:lnTo>
                    <a:pt x="1246883" y="204951"/>
                  </a:lnTo>
                  <a:lnTo>
                    <a:pt x="1262392" y="184613"/>
                  </a:lnTo>
                  <a:lnTo>
                    <a:pt x="1277901" y="164236"/>
                  </a:lnTo>
                  <a:lnTo>
                    <a:pt x="1293410" y="143822"/>
                  </a:lnTo>
                  <a:lnTo>
                    <a:pt x="1308919" y="123372"/>
                  </a:lnTo>
                  <a:lnTo>
                    <a:pt x="1324428" y="102887"/>
                  </a:lnTo>
                  <a:lnTo>
                    <a:pt x="1339937" y="82370"/>
                  </a:lnTo>
                  <a:lnTo>
                    <a:pt x="1355446" y="61821"/>
                  </a:lnTo>
                  <a:lnTo>
                    <a:pt x="1370955" y="41242"/>
                  </a:lnTo>
                  <a:lnTo>
                    <a:pt x="1386464" y="20634"/>
                  </a:lnTo>
                  <a:lnTo>
                    <a:pt x="1401973" y="0"/>
                  </a:lnTo>
                  <a:lnTo>
                    <a:pt x="14019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3320916" y="4961728"/>
              <a:ext cx="1247789" cy="1582066"/>
            </a:xfrm>
            <a:custGeom>
              <a:avLst/>
              <a:pathLst>
                <a:path w="1247789" h="1582066">
                  <a:moveTo>
                    <a:pt x="1247789" y="0"/>
                  </a:moveTo>
                  <a:lnTo>
                    <a:pt x="1247789" y="0"/>
                  </a:lnTo>
                  <a:lnTo>
                    <a:pt x="1232280" y="17907"/>
                  </a:lnTo>
                  <a:lnTo>
                    <a:pt x="1216771" y="35820"/>
                  </a:lnTo>
                  <a:lnTo>
                    <a:pt x="1201262" y="53740"/>
                  </a:lnTo>
                  <a:lnTo>
                    <a:pt x="1185753" y="71666"/>
                  </a:lnTo>
                  <a:lnTo>
                    <a:pt x="1170244" y="89602"/>
                  </a:lnTo>
                  <a:lnTo>
                    <a:pt x="1154735" y="107549"/>
                  </a:lnTo>
                  <a:lnTo>
                    <a:pt x="1139226" y="125509"/>
                  </a:lnTo>
                  <a:lnTo>
                    <a:pt x="1123717" y="143484"/>
                  </a:lnTo>
                  <a:lnTo>
                    <a:pt x="1108208" y="161477"/>
                  </a:lnTo>
                  <a:lnTo>
                    <a:pt x="1092699" y="179490"/>
                  </a:lnTo>
                  <a:lnTo>
                    <a:pt x="1077190" y="197527"/>
                  </a:lnTo>
                  <a:lnTo>
                    <a:pt x="1061681" y="215590"/>
                  </a:lnTo>
                  <a:lnTo>
                    <a:pt x="1046172" y="233683"/>
                  </a:lnTo>
                  <a:lnTo>
                    <a:pt x="1030663" y="251809"/>
                  </a:lnTo>
                  <a:lnTo>
                    <a:pt x="1015154" y="269973"/>
                  </a:lnTo>
                  <a:lnTo>
                    <a:pt x="999645" y="288178"/>
                  </a:lnTo>
                  <a:lnTo>
                    <a:pt x="984136" y="306429"/>
                  </a:lnTo>
                  <a:lnTo>
                    <a:pt x="968627" y="324728"/>
                  </a:lnTo>
                  <a:lnTo>
                    <a:pt x="953118" y="343082"/>
                  </a:lnTo>
                  <a:lnTo>
                    <a:pt x="937609" y="361493"/>
                  </a:lnTo>
                  <a:lnTo>
                    <a:pt x="922100" y="379965"/>
                  </a:lnTo>
                  <a:lnTo>
                    <a:pt x="906591" y="398504"/>
                  </a:lnTo>
                  <a:lnTo>
                    <a:pt x="891082" y="417111"/>
                  </a:lnTo>
                  <a:lnTo>
                    <a:pt x="875573" y="435792"/>
                  </a:lnTo>
                  <a:lnTo>
                    <a:pt x="860064" y="454550"/>
                  </a:lnTo>
                  <a:lnTo>
                    <a:pt x="844555" y="473386"/>
                  </a:lnTo>
                  <a:lnTo>
                    <a:pt x="829046" y="492305"/>
                  </a:lnTo>
                  <a:lnTo>
                    <a:pt x="813537" y="511307"/>
                  </a:lnTo>
                  <a:lnTo>
                    <a:pt x="798028" y="530395"/>
                  </a:lnTo>
                  <a:lnTo>
                    <a:pt x="782519" y="549570"/>
                  </a:lnTo>
                  <a:lnTo>
                    <a:pt x="767010" y="568831"/>
                  </a:lnTo>
                  <a:lnTo>
                    <a:pt x="751501" y="588180"/>
                  </a:lnTo>
                  <a:lnTo>
                    <a:pt x="735992" y="607615"/>
                  </a:lnTo>
                  <a:lnTo>
                    <a:pt x="720483" y="627134"/>
                  </a:lnTo>
                  <a:lnTo>
                    <a:pt x="704974" y="646738"/>
                  </a:lnTo>
                  <a:lnTo>
                    <a:pt x="689465" y="666422"/>
                  </a:lnTo>
                  <a:lnTo>
                    <a:pt x="673956" y="686185"/>
                  </a:lnTo>
                  <a:lnTo>
                    <a:pt x="658447" y="706024"/>
                  </a:lnTo>
                  <a:lnTo>
                    <a:pt x="642938" y="725935"/>
                  </a:lnTo>
                  <a:lnTo>
                    <a:pt x="627429" y="745916"/>
                  </a:lnTo>
                  <a:lnTo>
                    <a:pt x="611920" y="765962"/>
                  </a:lnTo>
                  <a:lnTo>
                    <a:pt x="596411" y="786071"/>
                  </a:lnTo>
                  <a:lnTo>
                    <a:pt x="580902" y="806239"/>
                  </a:lnTo>
                  <a:lnTo>
                    <a:pt x="565393" y="826462"/>
                  </a:lnTo>
                  <a:lnTo>
                    <a:pt x="549884" y="846737"/>
                  </a:lnTo>
                  <a:lnTo>
                    <a:pt x="534375" y="867061"/>
                  </a:lnTo>
                  <a:lnTo>
                    <a:pt x="518866" y="887430"/>
                  </a:lnTo>
                  <a:lnTo>
                    <a:pt x="503357" y="907842"/>
                  </a:lnTo>
                  <a:lnTo>
                    <a:pt x="487848" y="928294"/>
                  </a:lnTo>
                  <a:lnTo>
                    <a:pt x="472339" y="948782"/>
                  </a:lnTo>
                  <a:lnTo>
                    <a:pt x="456830" y="969305"/>
                  </a:lnTo>
                  <a:lnTo>
                    <a:pt x="441321" y="989860"/>
                  </a:lnTo>
                  <a:lnTo>
                    <a:pt x="425812" y="1010444"/>
                  </a:lnTo>
                  <a:lnTo>
                    <a:pt x="410303" y="1031057"/>
                  </a:lnTo>
                  <a:lnTo>
                    <a:pt x="394794" y="1051695"/>
                  </a:lnTo>
                  <a:lnTo>
                    <a:pt x="379285" y="1072357"/>
                  </a:lnTo>
                  <a:lnTo>
                    <a:pt x="363776" y="1093041"/>
                  </a:lnTo>
                  <a:lnTo>
                    <a:pt x="348267" y="1113747"/>
                  </a:lnTo>
                  <a:lnTo>
                    <a:pt x="332758" y="1134471"/>
                  </a:lnTo>
                  <a:lnTo>
                    <a:pt x="317249" y="1155214"/>
                  </a:lnTo>
                  <a:lnTo>
                    <a:pt x="301740" y="1175974"/>
                  </a:lnTo>
                  <a:lnTo>
                    <a:pt x="286231" y="1196749"/>
                  </a:lnTo>
                  <a:lnTo>
                    <a:pt x="270722" y="1217539"/>
                  </a:lnTo>
                  <a:lnTo>
                    <a:pt x="255213" y="1238343"/>
                  </a:lnTo>
                  <a:lnTo>
                    <a:pt x="239704" y="1259160"/>
                  </a:lnTo>
                  <a:lnTo>
                    <a:pt x="224195" y="1279989"/>
                  </a:lnTo>
                  <a:lnTo>
                    <a:pt x="208686" y="1300829"/>
                  </a:lnTo>
                  <a:lnTo>
                    <a:pt x="193177" y="1321680"/>
                  </a:lnTo>
                  <a:lnTo>
                    <a:pt x="177668" y="1342540"/>
                  </a:lnTo>
                  <a:lnTo>
                    <a:pt x="162159" y="1363411"/>
                  </a:lnTo>
                  <a:lnTo>
                    <a:pt x="146650" y="1384289"/>
                  </a:lnTo>
                  <a:lnTo>
                    <a:pt x="131141" y="1405176"/>
                  </a:lnTo>
                  <a:lnTo>
                    <a:pt x="115632" y="1426071"/>
                  </a:lnTo>
                  <a:lnTo>
                    <a:pt x="100123" y="1446974"/>
                  </a:lnTo>
                  <a:lnTo>
                    <a:pt x="84614" y="1467883"/>
                  </a:lnTo>
                  <a:lnTo>
                    <a:pt x="69105" y="1488799"/>
                  </a:lnTo>
                  <a:lnTo>
                    <a:pt x="53596" y="1509720"/>
                  </a:lnTo>
                  <a:lnTo>
                    <a:pt x="38087" y="1530648"/>
                  </a:lnTo>
                  <a:lnTo>
                    <a:pt x="22578" y="1551582"/>
                  </a:lnTo>
                  <a:lnTo>
                    <a:pt x="7069" y="1572520"/>
                  </a:lnTo>
                  <a:lnTo>
                    <a:pt x="0" y="15820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3192138" y="4856837"/>
              <a:ext cx="1376567" cy="1686957"/>
            </a:xfrm>
            <a:custGeom>
              <a:avLst/>
              <a:pathLst>
                <a:path w="1376567" h="1686957">
                  <a:moveTo>
                    <a:pt x="0" y="1686957"/>
                  </a:moveTo>
                  <a:lnTo>
                    <a:pt x="11775" y="1673207"/>
                  </a:lnTo>
                  <a:lnTo>
                    <a:pt x="27284" y="1655088"/>
                  </a:lnTo>
                  <a:lnTo>
                    <a:pt x="42793" y="1636961"/>
                  </a:lnTo>
                  <a:lnTo>
                    <a:pt x="58302" y="1618825"/>
                  </a:lnTo>
                  <a:lnTo>
                    <a:pt x="73811" y="1600680"/>
                  </a:lnTo>
                  <a:lnTo>
                    <a:pt x="89320" y="1582525"/>
                  </a:lnTo>
                  <a:lnTo>
                    <a:pt x="104829" y="1564360"/>
                  </a:lnTo>
                  <a:lnTo>
                    <a:pt x="120338" y="1546185"/>
                  </a:lnTo>
                  <a:lnTo>
                    <a:pt x="135847" y="1528000"/>
                  </a:lnTo>
                  <a:lnTo>
                    <a:pt x="151356" y="1509803"/>
                  </a:lnTo>
                  <a:lnTo>
                    <a:pt x="166865" y="1491595"/>
                  </a:lnTo>
                  <a:lnTo>
                    <a:pt x="182374" y="1473375"/>
                  </a:lnTo>
                  <a:lnTo>
                    <a:pt x="197883" y="1455143"/>
                  </a:lnTo>
                  <a:lnTo>
                    <a:pt x="213392" y="1436898"/>
                  </a:lnTo>
                  <a:lnTo>
                    <a:pt x="228901" y="1418640"/>
                  </a:lnTo>
                  <a:lnTo>
                    <a:pt x="244410" y="1400368"/>
                  </a:lnTo>
                  <a:lnTo>
                    <a:pt x="259919" y="1382082"/>
                  </a:lnTo>
                  <a:lnTo>
                    <a:pt x="275428" y="1363782"/>
                  </a:lnTo>
                  <a:lnTo>
                    <a:pt x="290937" y="1345467"/>
                  </a:lnTo>
                  <a:lnTo>
                    <a:pt x="306446" y="1327136"/>
                  </a:lnTo>
                  <a:lnTo>
                    <a:pt x="321955" y="1308789"/>
                  </a:lnTo>
                  <a:lnTo>
                    <a:pt x="337464" y="1290425"/>
                  </a:lnTo>
                  <a:lnTo>
                    <a:pt x="352973" y="1272043"/>
                  </a:lnTo>
                  <a:lnTo>
                    <a:pt x="368482" y="1253644"/>
                  </a:lnTo>
                  <a:lnTo>
                    <a:pt x="383991" y="1235227"/>
                  </a:lnTo>
                  <a:lnTo>
                    <a:pt x="399500" y="1216790"/>
                  </a:lnTo>
                  <a:lnTo>
                    <a:pt x="415009" y="1198334"/>
                  </a:lnTo>
                  <a:lnTo>
                    <a:pt x="430518" y="1179857"/>
                  </a:lnTo>
                  <a:lnTo>
                    <a:pt x="446027" y="1161360"/>
                  </a:lnTo>
                  <a:lnTo>
                    <a:pt x="461536" y="1142841"/>
                  </a:lnTo>
                  <a:lnTo>
                    <a:pt x="477045" y="1124299"/>
                  </a:lnTo>
                  <a:lnTo>
                    <a:pt x="492554" y="1105735"/>
                  </a:lnTo>
                  <a:lnTo>
                    <a:pt x="508063" y="1087147"/>
                  </a:lnTo>
                  <a:lnTo>
                    <a:pt x="523572" y="1068535"/>
                  </a:lnTo>
                  <a:lnTo>
                    <a:pt x="539081" y="1049899"/>
                  </a:lnTo>
                  <a:lnTo>
                    <a:pt x="554590" y="1031237"/>
                  </a:lnTo>
                  <a:lnTo>
                    <a:pt x="570099" y="1012548"/>
                  </a:lnTo>
                  <a:lnTo>
                    <a:pt x="585608" y="993834"/>
                  </a:lnTo>
                  <a:lnTo>
                    <a:pt x="601117" y="975092"/>
                  </a:lnTo>
                  <a:lnTo>
                    <a:pt x="616626" y="956323"/>
                  </a:lnTo>
                  <a:lnTo>
                    <a:pt x="632135" y="937525"/>
                  </a:lnTo>
                  <a:lnTo>
                    <a:pt x="647644" y="918699"/>
                  </a:lnTo>
                  <a:lnTo>
                    <a:pt x="663153" y="899844"/>
                  </a:lnTo>
                  <a:lnTo>
                    <a:pt x="678662" y="880960"/>
                  </a:lnTo>
                  <a:lnTo>
                    <a:pt x="694171" y="862046"/>
                  </a:lnTo>
                  <a:lnTo>
                    <a:pt x="709680" y="843103"/>
                  </a:lnTo>
                  <a:lnTo>
                    <a:pt x="725189" y="824129"/>
                  </a:lnTo>
                  <a:lnTo>
                    <a:pt x="740698" y="805126"/>
                  </a:lnTo>
                  <a:lnTo>
                    <a:pt x="756207" y="786092"/>
                  </a:lnTo>
                  <a:lnTo>
                    <a:pt x="771716" y="767028"/>
                  </a:lnTo>
                  <a:lnTo>
                    <a:pt x="787225" y="747934"/>
                  </a:lnTo>
                  <a:lnTo>
                    <a:pt x="802734" y="728810"/>
                  </a:lnTo>
                  <a:lnTo>
                    <a:pt x="818243" y="709657"/>
                  </a:lnTo>
                  <a:lnTo>
                    <a:pt x="833752" y="690474"/>
                  </a:lnTo>
                  <a:lnTo>
                    <a:pt x="849261" y="671261"/>
                  </a:lnTo>
                  <a:lnTo>
                    <a:pt x="864770" y="652021"/>
                  </a:lnTo>
                  <a:lnTo>
                    <a:pt x="880279" y="632751"/>
                  </a:lnTo>
                  <a:lnTo>
                    <a:pt x="895788" y="613454"/>
                  </a:lnTo>
                  <a:lnTo>
                    <a:pt x="911297" y="594128"/>
                  </a:lnTo>
                  <a:lnTo>
                    <a:pt x="926806" y="574775"/>
                  </a:lnTo>
                  <a:lnTo>
                    <a:pt x="942315" y="555394"/>
                  </a:lnTo>
                  <a:lnTo>
                    <a:pt x="957824" y="535987"/>
                  </a:lnTo>
                  <a:lnTo>
                    <a:pt x="973333" y="516551"/>
                  </a:lnTo>
                  <a:lnTo>
                    <a:pt x="988842" y="497089"/>
                  </a:lnTo>
                  <a:lnTo>
                    <a:pt x="1004351" y="477599"/>
                  </a:lnTo>
                  <a:lnTo>
                    <a:pt x="1019860" y="458081"/>
                  </a:lnTo>
                  <a:lnTo>
                    <a:pt x="1035369" y="438534"/>
                  </a:lnTo>
                  <a:lnTo>
                    <a:pt x="1050878" y="418959"/>
                  </a:lnTo>
                  <a:lnTo>
                    <a:pt x="1066387" y="399353"/>
                  </a:lnTo>
                  <a:lnTo>
                    <a:pt x="1081896" y="379717"/>
                  </a:lnTo>
                  <a:lnTo>
                    <a:pt x="1097405" y="360050"/>
                  </a:lnTo>
                  <a:lnTo>
                    <a:pt x="1112914" y="340350"/>
                  </a:lnTo>
                  <a:lnTo>
                    <a:pt x="1128423" y="320617"/>
                  </a:lnTo>
                  <a:lnTo>
                    <a:pt x="1143932" y="300850"/>
                  </a:lnTo>
                  <a:lnTo>
                    <a:pt x="1159441" y="281048"/>
                  </a:lnTo>
                  <a:lnTo>
                    <a:pt x="1174950" y="261210"/>
                  </a:lnTo>
                  <a:lnTo>
                    <a:pt x="1190459" y="241335"/>
                  </a:lnTo>
                  <a:lnTo>
                    <a:pt x="1205968" y="221424"/>
                  </a:lnTo>
                  <a:lnTo>
                    <a:pt x="1221477" y="201475"/>
                  </a:lnTo>
                  <a:lnTo>
                    <a:pt x="1236986" y="181490"/>
                  </a:lnTo>
                  <a:lnTo>
                    <a:pt x="1252495" y="161466"/>
                  </a:lnTo>
                  <a:lnTo>
                    <a:pt x="1268004" y="141406"/>
                  </a:lnTo>
                  <a:lnTo>
                    <a:pt x="1283513" y="121309"/>
                  </a:lnTo>
                  <a:lnTo>
                    <a:pt x="1299022" y="101176"/>
                  </a:lnTo>
                  <a:lnTo>
                    <a:pt x="1314531" y="81008"/>
                  </a:lnTo>
                  <a:lnTo>
                    <a:pt x="1330040" y="60805"/>
                  </a:lnTo>
                  <a:lnTo>
                    <a:pt x="1345549" y="40569"/>
                  </a:lnTo>
                  <a:lnTo>
                    <a:pt x="1361058" y="20300"/>
                  </a:lnTo>
                  <a:lnTo>
                    <a:pt x="1376567" y="0"/>
                  </a:lnTo>
                  <a:lnTo>
                    <a:pt x="1376567" y="170644"/>
                  </a:lnTo>
                  <a:lnTo>
                    <a:pt x="1361058" y="188839"/>
                  </a:lnTo>
                  <a:lnTo>
                    <a:pt x="1345549" y="207043"/>
                  </a:lnTo>
                  <a:lnTo>
                    <a:pt x="1330040" y="225260"/>
                  </a:lnTo>
                  <a:lnTo>
                    <a:pt x="1314531" y="243489"/>
                  </a:lnTo>
                  <a:lnTo>
                    <a:pt x="1299022" y="261733"/>
                  </a:lnTo>
                  <a:lnTo>
                    <a:pt x="1283513" y="279993"/>
                  </a:lnTo>
                  <a:lnTo>
                    <a:pt x="1268004" y="298272"/>
                  </a:lnTo>
                  <a:lnTo>
                    <a:pt x="1252495" y="316570"/>
                  </a:lnTo>
                  <a:lnTo>
                    <a:pt x="1236986" y="334890"/>
                  </a:lnTo>
                  <a:lnTo>
                    <a:pt x="1221477" y="353235"/>
                  </a:lnTo>
                  <a:lnTo>
                    <a:pt x="1205968" y="371606"/>
                  </a:lnTo>
                  <a:lnTo>
                    <a:pt x="1190459" y="390006"/>
                  </a:lnTo>
                  <a:lnTo>
                    <a:pt x="1174950" y="408437"/>
                  </a:lnTo>
                  <a:lnTo>
                    <a:pt x="1159441" y="426901"/>
                  </a:lnTo>
                  <a:lnTo>
                    <a:pt x="1143932" y="445399"/>
                  </a:lnTo>
                  <a:lnTo>
                    <a:pt x="1128423" y="463935"/>
                  </a:lnTo>
                  <a:lnTo>
                    <a:pt x="1112914" y="482510"/>
                  </a:lnTo>
                  <a:lnTo>
                    <a:pt x="1097405" y="501126"/>
                  </a:lnTo>
                  <a:lnTo>
                    <a:pt x="1081896" y="519783"/>
                  </a:lnTo>
                  <a:lnTo>
                    <a:pt x="1066387" y="538485"/>
                  </a:lnTo>
                  <a:lnTo>
                    <a:pt x="1050878" y="557231"/>
                  </a:lnTo>
                  <a:lnTo>
                    <a:pt x="1035369" y="576024"/>
                  </a:lnTo>
                  <a:lnTo>
                    <a:pt x="1019860" y="594863"/>
                  </a:lnTo>
                  <a:lnTo>
                    <a:pt x="1004351" y="613750"/>
                  </a:lnTo>
                  <a:lnTo>
                    <a:pt x="988842" y="632686"/>
                  </a:lnTo>
                  <a:lnTo>
                    <a:pt x="973333" y="651670"/>
                  </a:lnTo>
                  <a:lnTo>
                    <a:pt x="957824" y="670704"/>
                  </a:lnTo>
                  <a:lnTo>
                    <a:pt x="942315" y="689787"/>
                  </a:lnTo>
                  <a:lnTo>
                    <a:pt x="926806" y="708919"/>
                  </a:lnTo>
                  <a:lnTo>
                    <a:pt x="911297" y="728100"/>
                  </a:lnTo>
                  <a:lnTo>
                    <a:pt x="895788" y="747330"/>
                  </a:lnTo>
                  <a:lnTo>
                    <a:pt x="880279" y="766610"/>
                  </a:lnTo>
                  <a:lnTo>
                    <a:pt x="864770" y="785937"/>
                  </a:lnTo>
                  <a:lnTo>
                    <a:pt x="849261" y="805313"/>
                  </a:lnTo>
                  <a:lnTo>
                    <a:pt x="833752" y="824736"/>
                  </a:lnTo>
                  <a:lnTo>
                    <a:pt x="818243" y="844206"/>
                  </a:lnTo>
                  <a:lnTo>
                    <a:pt x="802734" y="863722"/>
                  </a:lnTo>
                  <a:lnTo>
                    <a:pt x="787225" y="883283"/>
                  </a:lnTo>
                  <a:lnTo>
                    <a:pt x="771716" y="902890"/>
                  </a:lnTo>
                  <a:lnTo>
                    <a:pt x="756207" y="922540"/>
                  </a:lnTo>
                  <a:lnTo>
                    <a:pt x="740698" y="942233"/>
                  </a:lnTo>
                  <a:lnTo>
                    <a:pt x="725189" y="961969"/>
                  </a:lnTo>
                  <a:lnTo>
                    <a:pt x="709680" y="981745"/>
                  </a:lnTo>
                  <a:lnTo>
                    <a:pt x="694171" y="1001562"/>
                  </a:lnTo>
                  <a:lnTo>
                    <a:pt x="678662" y="1021419"/>
                  </a:lnTo>
                  <a:lnTo>
                    <a:pt x="663153" y="1041313"/>
                  </a:lnTo>
                  <a:lnTo>
                    <a:pt x="647644" y="1061245"/>
                  </a:lnTo>
                  <a:lnTo>
                    <a:pt x="632135" y="1081214"/>
                  </a:lnTo>
                  <a:lnTo>
                    <a:pt x="616626" y="1101218"/>
                  </a:lnTo>
                  <a:lnTo>
                    <a:pt x="601117" y="1121256"/>
                  </a:lnTo>
                  <a:lnTo>
                    <a:pt x="585608" y="1141327"/>
                  </a:lnTo>
                  <a:lnTo>
                    <a:pt x="570099" y="1161431"/>
                  </a:lnTo>
                  <a:lnTo>
                    <a:pt x="554590" y="1181566"/>
                  </a:lnTo>
                  <a:lnTo>
                    <a:pt x="539081" y="1201731"/>
                  </a:lnTo>
                  <a:lnTo>
                    <a:pt x="523572" y="1221926"/>
                  </a:lnTo>
                  <a:lnTo>
                    <a:pt x="508063" y="1242149"/>
                  </a:lnTo>
                  <a:lnTo>
                    <a:pt x="492554" y="1262400"/>
                  </a:lnTo>
                  <a:lnTo>
                    <a:pt x="477045" y="1282677"/>
                  </a:lnTo>
                  <a:lnTo>
                    <a:pt x="461536" y="1302980"/>
                  </a:lnTo>
                  <a:lnTo>
                    <a:pt x="446027" y="1323307"/>
                  </a:lnTo>
                  <a:lnTo>
                    <a:pt x="430518" y="1343658"/>
                  </a:lnTo>
                  <a:lnTo>
                    <a:pt x="415009" y="1364032"/>
                  </a:lnTo>
                  <a:lnTo>
                    <a:pt x="399500" y="1384429"/>
                  </a:lnTo>
                  <a:lnTo>
                    <a:pt x="383991" y="1404846"/>
                  </a:lnTo>
                  <a:lnTo>
                    <a:pt x="368482" y="1425285"/>
                  </a:lnTo>
                  <a:lnTo>
                    <a:pt x="352973" y="1445743"/>
                  </a:lnTo>
                  <a:lnTo>
                    <a:pt x="337464" y="1466220"/>
                  </a:lnTo>
                  <a:lnTo>
                    <a:pt x="321955" y="1486716"/>
                  </a:lnTo>
                  <a:lnTo>
                    <a:pt x="306446" y="1507229"/>
                  </a:lnTo>
                  <a:lnTo>
                    <a:pt x="290937" y="1527760"/>
                  </a:lnTo>
                  <a:lnTo>
                    <a:pt x="275428" y="1548307"/>
                  </a:lnTo>
                  <a:lnTo>
                    <a:pt x="259919" y="1568870"/>
                  </a:lnTo>
                  <a:lnTo>
                    <a:pt x="244410" y="1589448"/>
                  </a:lnTo>
                  <a:lnTo>
                    <a:pt x="228901" y="1610041"/>
                  </a:lnTo>
                  <a:lnTo>
                    <a:pt x="213392" y="1630648"/>
                  </a:lnTo>
                  <a:lnTo>
                    <a:pt x="197883" y="1651269"/>
                  </a:lnTo>
                  <a:lnTo>
                    <a:pt x="182374" y="1671903"/>
                  </a:lnTo>
                  <a:lnTo>
                    <a:pt x="171066" y="1686957"/>
                  </a:lnTo>
                  <a:close/>
                </a:path>
              </a:pathLst>
            </a:custGeom>
            <a:solidFill>
              <a:srgbClr val="00B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3192138" y="4856837"/>
              <a:ext cx="1376567" cy="1686957"/>
            </a:xfrm>
            <a:custGeom>
              <a:avLst/>
              <a:pathLst>
                <a:path w="1376567" h="1686957">
                  <a:moveTo>
                    <a:pt x="0" y="1686957"/>
                  </a:moveTo>
                  <a:lnTo>
                    <a:pt x="11775" y="1673207"/>
                  </a:lnTo>
                  <a:lnTo>
                    <a:pt x="27284" y="1655088"/>
                  </a:lnTo>
                  <a:lnTo>
                    <a:pt x="42793" y="1636961"/>
                  </a:lnTo>
                  <a:lnTo>
                    <a:pt x="58302" y="1618825"/>
                  </a:lnTo>
                  <a:lnTo>
                    <a:pt x="73811" y="1600680"/>
                  </a:lnTo>
                  <a:lnTo>
                    <a:pt x="89320" y="1582525"/>
                  </a:lnTo>
                  <a:lnTo>
                    <a:pt x="104829" y="1564360"/>
                  </a:lnTo>
                  <a:lnTo>
                    <a:pt x="120338" y="1546185"/>
                  </a:lnTo>
                  <a:lnTo>
                    <a:pt x="135847" y="1528000"/>
                  </a:lnTo>
                  <a:lnTo>
                    <a:pt x="151356" y="1509803"/>
                  </a:lnTo>
                  <a:lnTo>
                    <a:pt x="166865" y="1491595"/>
                  </a:lnTo>
                  <a:lnTo>
                    <a:pt x="182374" y="1473375"/>
                  </a:lnTo>
                  <a:lnTo>
                    <a:pt x="197883" y="1455143"/>
                  </a:lnTo>
                  <a:lnTo>
                    <a:pt x="213392" y="1436898"/>
                  </a:lnTo>
                  <a:lnTo>
                    <a:pt x="228901" y="1418640"/>
                  </a:lnTo>
                  <a:lnTo>
                    <a:pt x="244410" y="1400368"/>
                  </a:lnTo>
                  <a:lnTo>
                    <a:pt x="259919" y="1382082"/>
                  </a:lnTo>
                  <a:lnTo>
                    <a:pt x="275428" y="1363782"/>
                  </a:lnTo>
                  <a:lnTo>
                    <a:pt x="290937" y="1345467"/>
                  </a:lnTo>
                  <a:lnTo>
                    <a:pt x="306446" y="1327136"/>
                  </a:lnTo>
                  <a:lnTo>
                    <a:pt x="321955" y="1308789"/>
                  </a:lnTo>
                  <a:lnTo>
                    <a:pt x="337464" y="1290425"/>
                  </a:lnTo>
                  <a:lnTo>
                    <a:pt x="352973" y="1272043"/>
                  </a:lnTo>
                  <a:lnTo>
                    <a:pt x="368482" y="1253644"/>
                  </a:lnTo>
                  <a:lnTo>
                    <a:pt x="383991" y="1235227"/>
                  </a:lnTo>
                  <a:lnTo>
                    <a:pt x="399500" y="1216790"/>
                  </a:lnTo>
                  <a:lnTo>
                    <a:pt x="415009" y="1198334"/>
                  </a:lnTo>
                  <a:lnTo>
                    <a:pt x="430518" y="1179857"/>
                  </a:lnTo>
                  <a:lnTo>
                    <a:pt x="446027" y="1161360"/>
                  </a:lnTo>
                  <a:lnTo>
                    <a:pt x="461536" y="1142841"/>
                  </a:lnTo>
                  <a:lnTo>
                    <a:pt x="477045" y="1124299"/>
                  </a:lnTo>
                  <a:lnTo>
                    <a:pt x="492554" y="1105735"/>
                  </a:lnTo>
                  <a:lnTo>
                    <a:pt x="508063" y="1087147"/>
                  </a:lnTo>
                  <a:lnTo>
                    <a:pt x="523572" y="1068535"/>
                  </a:lnTo>
                  <a:lnTo>
                    <a:pt x="539081" y="1049899"/>
                  </a:lnTo>
                  <a:lnTo>
                    <a:pt x="554590" y="1031237"/>
                  </a:lnTo>
                  <a:lnTo>
                    <a:pt x="570099" y="1012548"/>
                  </a:lnTo>
                  <a:lnTo>
                    <a:pt x="585608" y="993834"/>
                  </a:lnTo>
                  <a:lnTo>
                    <a:pt x="601117" y="975092"/>
                  </a:lnTo>
                  <a:lnTo>
                    <a:pt x="616626" y="956323"/>
                  </a:lnTo>
                  <a:lnTo>
                    <a:pt x="632135" y="937525"/>
                  </a:lnTo>
                  <a:lnTo>
                    <a:pt x="647644" y="918699"/>
                  </a:lnTo>
                  <a:lnTo>
                    <a:pt x="663153" y="899844"/>
                  </a:lnTo>
                  <a:lnTo>
                    <a:pt x="678662" y="880960"/>
                  </a:lnTo>
                  <a:lnTo>
                    <a:pt x="694171" y="862046"/>
                  </a:lnTo>
                  <a:lnTo>
                    <a:pt x="709680" y="843103"/>
                  </a:lnTo>
                  <a:lnTo>
                    <a:pt x="725189" y="824129"/>
                  </a:lnTo>
                  <a:lnTo>
                    <a:pt x="740698" y="805126"/>
                  </a:lnTo>
                  <a:lnTo>
                    <a:pt x="756207" y="786092"/>
                  </a:lnTo>
                  <a:lnTo>
                    <a:pt x="771716" y="767028"/>
                  </a:lnTo>
                  <a:lnTo>
                    <a:pt x="787225" y="747934"/>
                  </a:lnTo>
                  <a:lnTo>
                    <a:pt x="802734" y="728810"/>
                  </a:lnTo>
                  <a:lnTo>
                    <a:pt x="818243" y="709657"/>
                  </a:lnTo>
                  <a:lnTo>
                    <a:pt x="833752" y="690474"/>
                  </a:lnTo>
                  <a:lnTo>
                    <a:pt x="849261" y="671261"/>
                  </a:lnTo>
                  <a:lnTo>
                    <a:pt x="864770" y="652021"/>
                  </a:lnTo>
                  <a:lnTo>
                    <a:pt x="880279" y="632751"/>
                  </a:lnTo>
                  <a:lnTo>
                    <a:pt x="895788" y="613454"/>
                  </a:lnTo>
                  <a:lnTo>
                    <a:pt x="911297" y="594128"/>
                  </a:lnTo>
                  <a:lnTo>
                    <a:pt x="926806" y="574775"/>
                  </a:lnTo>
                  <a:lnTo>
                    <a:pt x="942315" y="555394"/>
                  </a:lnTo>
                  <a:lnTo>
                    <a:pt x="957824" y="535987"/>
                  </a:lnTo>
                  <a:lnTo>
                    <a:pt x="973333" y="516551"/>
                  </a:lnTo>
                  <a:lnTo>
                    <a:pt x="988842" y="497089"/>
                  </a:lnTo>
                  <a:lnTo>
                    <a:pt x="1004351" y="477599"/>
                  </a:lnTo>
                  <a:lnTo>
                    <a:pt x="1019860" y="458081"/>
                  </a:lnTo>
                  <a:lnTo>
                    <a:pt x="1035369" y="438534"/>
                  </a:lnTo>
                  <a:lnTo>
                    <a:pt x="1050878" y="418959"/>
                  </a:lnTo>
                  <a:lnTo>
                    <a:pt x="1066387" y="399353"/>
                  </a:lnTo>
                  <a:lnTo>
                    <a:pt x="1081896" y="379717"/>
                  </a:lnTo>
                  <a:lnTo>
                    <a:pt x="1097405" y="360050"/>
                  </a:lnTo>
                  <a:lnTo>
                    <a:pt x="1112914" y="340350"/>
                  </a:lnTo>
                  <a:lnTo>
                    <a:pt x="1128423" y="320617"/>
                  </a:lnTo>
                  <a:lnTo>
                    <a:pt x="1143932" y="300850"/>
                  </a:lnTo>
                  <a:lnTo>
                    <a:pt x="1159441" y="281048"/>
                  </a:lnTo>
                  <a:lnTo>
                    <a:pt x="1174950" y="261210"/>
                  </a:lnTo>
                  <a:lnTo>
                    <a:pt x="1190459" y="241335"/>
                  </a:lnTo>
                  <a:lnTo>
                    <a:pt x="1205968" y="221424"/>
                  </a:lnTo>
                  <a:lnTo>
                    <a:pt x="1221477" y="201475"/>
                  </a:lnTo>
                  <a:lnTo>
                    <a:pt x="1236986" y="181490"/>
                  </a:lnTo>
                  <a:lnTo>
                    <a:pt x="1252495" y="161466"/>
                  </a:lnTo>
                  <a:lnTo>
                    <a:pt x="1268004" y="141406"/>
                  </a:lnTo>
                  <a:lnTo>
                    <a:pt x="1283513" y="121309"/>
                  </a:lnTo>
                  <a:lnTo>
                    <a:pt x="1299022" y="101176"/>
                  </a:lnTo>
                  <a:lnTo>
                    <a:pt x="1314531" y="81008"/>
                  </a:lnTo>
                  <a:lnTo>
                    <a:pt x="1330040" y="60805"/>
                  </a:lnTo>
                  <a:lnTo>
                    <a:pt x="1345549" y="40569"/>
                  </a:lnTo>
                  <a:lnTo>
                    <a:pt x="1361058" y="20300"/>
                  </a:lnTo>
                  <a:lnTo>
                    <a:pt x="1376567" y="0"/>
                  </a:lnTo>
                  <a:lnTo>
                    <a:pt x="13765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3363204" y="5027481"/>
              <a:ext cx="1205501" cy="1516313"/>
            </a:xfrm>
            <a:custGeom>
              <a:avLst/>
              <a:pathLst>
                <a:path w="1205501" h="1516313">
                  <a:moveTo>
                    <a:pt x="1205501" y="0"/>
                  </a:moveTo>
                  <a:lnTo>
                    <a:pt x="1205501" y="0"/>
                  </a:lnTo>
                  <a:lnTo>
                    <a:pt x="1189992" y="18194"/>
                  </a:lnTo>
                  <a:lnTo>
                    <a:pt x="1174483" y="36399"/>
                  </a:lnTo>
                  <a:lnTo>
                    <a:pt x="1158974" y="54615"/>
                  </a:lnTo>
                  <a:lnTo>
                    <a:pt x="1143465" y="72845"/>
                  </a:lnTo>
                  <a:lnTo>
                    <a:pt x="1127956" y="91089"/>
                  </a:lnTo>
                  <a:lnTo>
                    <a:pt x="1112447" y="109349"/>
                  </a:lnTo>
                  <a:lnTo>
                    <a:pt x="1096938" y="127627"/>
                  </a:lnTo>
                  <a:lnTo>
                    <a:pt x="1081429" y="145925"/>
                  </a:lnTo>
                  <a:lnTo>
                    <a:pt x="1065920" y="164246"/>
                  </a:lnTo>
                  <a:lnTo>
                    <a:pt x="1050411" y="182591"/>
                  </a:lnTo>
                  <a:lnTo>
                    <a:pt x="1034902" y="200962"/>
                  </a:lnTo>
                  <a:lnTo>
                    <a:pt x="1019393" y="219362"/>
                  </a:lnTo>
                  <a:lnTo>
                    <a:pt x="1003884" y="237792"/>
                  </a:lnTo>
                  <a:lnTo>
                    <a:pt x="988375" y="256256"/>
                  </a:lnTo>
                  <a:lnTo>
                    <a:pt x="972866" y="274755"/>
                  </a:lnTo>
                  <a:lnTo>
                    <a:pt x="957357" y="293291"/>
                  </a:lnTo>
                  <a:lnTo>
                    <a:pt x="941848" y="311866"/>
                  </a:lnTo>
                  <a:lnTo>
                    <a:pt x="926339" y="330481"/>
                  </a:lnTo>
                  <a:lnTo>
                    <a:pt x="910830" y="349139"/>
                  </a:lnTo>
                  <a:lnTo>
                    <a:pt x="895321" y="367840"/>
                  </a:lnTo>
                  <a:lnTo>
                    <a:pt x="879812" y="386587"/>
                  </a:lnTo>
                  <a:lnTo>
                    <a:pt x="864303" y="405379"/>
                  </a:lnTo>
                  <a:lnTo>
                    <a:pt x="848794" y="424219"/>
                  </a:lnTo>
                  <a:lnTo>
                    <a:pt x="833285" y="443106"/>
                  </a:lnTo>
                  <a:lnTo>
                    <a:pt x="817776" y="462042"/>
                  </a:lnTo>
                  <a:lnTo>
                    <a:pt x="802267" y="481026"/>
                  </a:lnTo>
                  <a:lnTo>
                    <a:pt x="786758" y="500059"/>
                  </a:lnTo>
                  <a:lnTo>
                    <a:pt x="771249" y="519142"/>
                  </a:lnTo>
                  <a:lnTo>
                    <a:pt x="755740" y="538274"/>
                  </a:lnTo>
                  <a:lnTo>
                    <a:pt x="740231" y="557456"/>
                  </a:lnTo>
                  <a:lnTo>
                    <a:pt x="724722" y="576686"/>
                  </a:lnTo>
                  <a:lnTo>
                    <a:pt x="709213" y="595965"/>
                  </a:lnTo>
                  <a:lnTo>
                    <a:pt x="693704" y="615293"/>
                  </a:lnTo>
                  <a:lnTo>
                    <a:pt x="678195" y="634668"/>
                  </a:lnTo>
                  <a:lnTo>
                    <a:pt x="662686" y="654091"/>
                  </a:lnTo>
                  <a:lnTo>
                    <a:pt x="647177" y="673561"/>
                  </a:lnTo>
                  <a:lnTo>
                    <a:pt x="631668" y="693077"/>
                  </a:lnTo>
                  <a:lnTo>
                    <a:pt x="616159" y="712639"/>
                  </a:lnTo>
                  <a:lnTo>
                    <a:pt x="600650" y="732245"/>
                  </a:lnTo>
                  <a:lnTo>
                    <a:pt x="585141" y="751895"/>
                  </a:lnTo>
                  <a:lnTo>
                    <a:pt x="569632" y="771589"/>
                  </a:lnTo>
                  <a:lnTo>
                    <a:pt x="554123" y="791324"/>
                  </a:lnTo>
                  <a:lnTo>
                    <a:pt x="538614" y="811101"/>
                  </a:lnTo>
                  <a:lnTo>
                    <a:pt x="523105" y="830918"/>
                  </a:lnTo>
                  <a:lnTo>
                    <a:pt x="507596" y="850774"/>
                  </a:lnTo>
                  <a:lnTo>
                    <a:pt x="492087" y="870669"/>
                  </a:lnTo>
                  <a:lnTo>
                    <a:pt x="476578" y="890601"/>
                  </a:lnTo>
                  <a:lnTo>
                    <a:pt x="461069" y="910569"/>
                  </a:lnTo>
                  <a:lnTo>
                    <a:pt x="445560" y="930573"/>
                  </a:lnTo>
                  <a:lnTo>
                    <a:pt x="430051" y="950611"/>
                  </a:lnTo>
                  <a:lnTo>
                    <a:pt x="414542" y="970683"/>
                  </a:lnTo>
                  <a:lnTo>
                    <a:pt x="399033" y="990787"/>
                  </a:lnTo>
                  <a:lnTo>
                    <a:pt x="383524" y="1010922"/>
                  </a:lnTo>
                  <a:lnTo>
                    <a:pt x="368015" y="1031087"/>
                  </a:lnTo>
                  <a:lnTo>
                    <a:pt x="352506" y="1051282"/>
                  </a:lnTo>
                  <a:lnTo>
                    <a:pt x="336997" y="1071505"/>
                  </a:lnTo>
                  <a:lnTo>
                    <a:pt x="321488" y="1091755"/>
                  </a:lnTo>
                  <a:lnTo>
                    <a:pt x="305979" y="1112032"/>
                  </a:lnTo>
                  <a:lnTo>
                    <a:pt x="290470" y="1132335"/>
                  </a:lnTo>
                  <a:lnTo>
                    <a:pt x="274961" y="1152662"/>
                  </a:lnTo>
                  <a:lnTo>
                    <a:pt x="259452" y="1173014"/>
                  </a:lnTo>
                  <a:lnTo>
                    <a:pt x="243943" y="1193388"/>
                  </a:lnTo>
                  <a:lnTo>
                    <a:pt x="228434" y="1213784"/>
                  </a:lnTo>
                  <a:lnTo>
                    <a:pt x="212925" y="1234202"/>
                  </a:lnTo>
                  <a:lnTo>
                    <a:pt x="197416" y="1254640"/>
                  </a:lnTo>
                  <a:lnTo>
                    <a:pt x="181907" y="1275098"/>
                  </a:lnTo>
                  <a:lnTo>
                    <a:pt x="166398" y="1295576"/>
                  </a:lnTo>
                  <a:lnTo>
                    <a:pt x="150889" y="1316071"/>
                  </a:lnTo>
                  <a:lnTo>
                    <a:pt x="135380" y="1336585"/>
                  </a:lnTo>
                  <a:lnTo>
                    <a:pt x="119871" y="1357115"/>
                  </a:lnTo>
                  <a:lnTo>
                    <a:pt x="104362" y="1377663"/>
                  </a:lnTo>
                  <a:lnTo>
                    <a:pt x="88853" y="1398225"/>
                  </a:lnTo>
                  <a:lnTo>
                    <a:pt x="73344" y="1418804"/>
                  </a:lnTo>
                  <a:lnTo>
                    <a:pt x="57835" y="1439397"/>
                  </a:lnTo>
                  <a:lnTo>
                    <a:pt x="42326" y="1460004"/>
                  </a:lnTo>
                  <a:lnTo>
                    <a:pt x="26817" y="1480624"/>
                  </a:lnTo>
                  <a:lnTo>
                    <a:pt x="11308" y="1501258"/>
                  </a:lnTo>
                  <a:lnTo>
                    <a:pt x="0" y="15163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3227400" y="4886415"/>
              <a:ext cx="1341305" cy="1657380"/>
            </a:xfrm>
            <a:custGeom>
              <a:avLst/>
              <a:pathLst>
                <a:path w="1341305" h="1657380">
                  <a:moveTo>
                    <a:pt x="0" y="1657380"/>
                  </a:moveTo>
                  <a:lnTo>
                    <a:pt x="7531" y="1648689"/>
                  </a:lnTo>
                  <a:lnTo>
                    <a:pt x="23040" y="1630790"/>
                  </a:lnTo>
                  <a:lnTo>
                    <a:pt x="38549" y="1612886"/>
                  </a:lnTo>
                  <a:lnTo>
                    <a:pt x="54058" y="1594978"/>
                  </a:lnTo>
                  <a:lnTo>
                    <a:pt x="69567" y="1577065"/>
                  </a:lnTo>
                  <a:lnTo>
                    <a:pt x="85076" y="1559148"/>
                  </a:lnTo>
                  <a:lnTo>
                    <a:pt x="100585" y="1541225"/>
                  </a:lnTo>
                  <a:lnTo>
                    <a:pt x="116094" y="1523296"/>
                  </a:lnTo>
                  <a:lnTo>
                    <a:pt x="131603" y="1505361"/>
                  </a:lnTo>
                  <a:lnTo>
                    <a:pt x="147112" y="1487420"/>
                  </a:lnTo>
                  <a:lnTo>
                    <a:pt x="162621" y="1469473"/>
                  </a:lnTo>
                  <a:lnTo>
                    <a:pt x="178130" y="1451518"/>
                  </a:lnTo>
                  <a:lnTo>
                    <a:pt x="193639" y="1433555"/>
                  </a:lnTo>
                  <a:lnTo>
                    <a:pt x="209148" y="1415585"/>
                  </a:lnTo>
                  <a:lnTo>
                    <a:pt x="224657" y="1397605"/>
                  </a:lnTo>
                  <a:lnTo>
                    <a:pt x="240166" y="1379616"/>
                  </a:lnTo>
                  <a:lnTo>
                    <a:pt x="255675" y="1361617"/>
                  </a:lnTo>
                  <a:lnTo>
                    <a:pt x="271184" y="1343607"/>
                  </a:lnTo>
                  <a:lnTo>
                    <a:pt x="286693" y="1325586"/>
                  </a:lnTo>
                  <a:lnTo>
                    <a:pt x="302202" y="1307552"/>
                  </a:lnTo>
                  <a:lnTo>
                    <a:pt x="317711" y="1289505"/>
                  </a:lnTo>
                  <a:lnTo>
                    <a:pt x="333220" y="1271443"/>
                  </a:lnTo>
                  <a:lnTo>
                    <a:pt x="348729" y="1253365"/>
                  </a:lnTo>
                  <a:lnTo>
                    <a:pt x="364238" y="1235271"/>
                  </a:lnTo>
                  <a:lnTo>
                    <a:pt x="379747" y="1217158"/>
                  </a:lnTo>
                  <a:lnTo>
                    <a:pt x="395256" y="1199025"/>
                  </a:lnTo>
                  <a:lnTo>
                    <a:pt x="410765" y="1180871"/>
                  </a:lnTo>
                  <a:lnTo>
                    <a:pt x="426274" y="1162693"/>
                  </a:lnTo>
                  <a:lnTo>
                    <a:pt x="441783" y="1144490"/>
                  </a:lnTo>
                  <a:lnTo>
                    <a:pt x="457292" y="1126260"/>
                  </a:lnTo>
                  <a:lnTo>
                    <a:pt x="472801" y="1107999"/>
                  </a:lnTo>
                  <a:lnTo>
                    <a:pt x="488310" y="1089706"/>
                  </a:lnTo>
                  <a:lnTo>
                    <a:pt x="503819" y="1071377"/>
                  </a:lnTo>
                  <a:lnTo>
                    <a:pt x="519328" y="1053010"/>
                  </a:lnTo>
                  <a:lnTo>
                    <a:pt x="534837" y="1034601"/>
                  </a:lnTo>
                  <a:lnTo>
                    <a:pt x="550346" y="1016147"/>
                  </a:lnTo>
                  <a:lnTo>
                    <a:pt x="565855" y="997644"/>
                  </a:lnTo>
                  <a:lnTo>
                    <a:pt x="581364" y="979088"/>
                  </a:lnTo>
                  <a:lnTo>
                    <a:pt x="596873" y="960476"/>
                  </a:lnTo>
                  <a:lnTo>
                    <a:pt x="612382" y="941802"/>
                  </a:lnTo>
                  <a:lnTo>
                    <a:pt x="627891" y="923064"/>
                  </a:lnTo>
                  <a:lnTo>
                    <a:pt x="643400" y="904256"/>
                  </a:lnTo>
                  <a:lnTo>
                    <a:pt x="658909" y="885376"/>
                  </a:lnTo>
                  <a:lnTo>
                    <a:pt x="674418" y="866420"/>
                  </a:lnTo>
                  <a:lnTo>
                    <a:pt x="689927" y="847384"/>
                  </a:lnTo>
                  <a:lnTo>
                    <a:pt x="705436" y="828268"/>
                  </a:lnTo>
                  <a:lnTo>
                    <a:pt x="720945" y="809068"/>
                  </a:lnTo>
                  <a:lnTo>
                    <a:pt x="736454" y="789783"/>
                  </a:lnTo>
                  <a:lnTo>
                    <a:pt x="751963" y="770415"/>
                  </a:lnTo>
                  <a:lnTo>
                    <a:pt x="767472" y="750963"/>
                  </a:lnTo>
                  <a:lnTo>
                    <a:pt x="782981" y="731430"/>
                  </a:lnTo>
                  <a:lnTo>
                    <a:pt x="798490" y="711817"/>
                  </a:lnTo>
                  <a:lnTo>
                    <a:pt x="813999" y="692128"/>
                  </a:lnTo>
                  <a:lnTo>
                    <a:pt x="829508" y="672367"/>
                  </a:lnTo>
                  <a:lnTo>
                    <a:pt x="845017" y="652538"/>
                  </a:lnTo>
                  <a:lnTo>
                    <a:pt x="860526" y="632646"/>
                  </a:lnTo>
                  <a:lnTo>
                    <a:pt x="876035" y="612695"/>
                  </a:lnTo>
                  <a:lnTo>
                    <a:pt x="891544" y="592690"/>
                  </a:lnTo>
                  <a:lnTo>
                    <a:pt x="907053" y="572636"/>
                  </a:lnTo>
                  <a:lnTo>
                    <a:pt x="922562" y="552537"/>
                  </a:lnTo>
                  <a:lnTo>
                    <a:pt x="938071" y="532398"/>
                  </a:lnTo>
                  <a:lnTo>
                    <a:pt x="953580" y="512222"/>
                  </a:lnTo>
                  <a:lnTo>
                    <a:pt x="969089" y="492013"/>
                  </a:lnTo>
                  <a:lnTo>
                    <a:pt x="984598" y="471774"/>
                  </a:lnTo>
                  <a:lnTo>
                    <a:pt x="1000107" y="451508"/>
                  </a:lnTo>
                  <a:lnTo>
                    <a:pt x="1015616" y="431216"/>
                  </a:lnTo>
                  <a:lnTo>
                    <a:pt x="1031125" y="410901"/>
                  </a:lnTo>
                  <a:lnTo>
                    <a:pt x="1046634" y="390563"/>
                  </a:lnTo>
                  <a:lnTo>
                    <a:pt x="1062143" y="370204"/>
                  </a:lnTo>
                  <a:lnTo>
                    <a:pt x="1077652" y="349824"/>
                  </a:lnTo>
                  <a:lnTo>
                    <a:pt x="1093161" y="329423"/>
                  </a:lnTo>
                  <a:lnTo>
                    <a:pt x="1108670" y="309001"/>
                  </a:lnTo>
                  <a:lnTo>
                    <a:pt x="1124179" y="288558"/>
                  </a:lnTo>
                  <a:lnTo>
                    <a:pt x="1139688" y="268093"/>
                  </a:lnTo>
                  <a:lnTo>
                    <a:pt x="1155197" y="247607"/>
                  </a:lnTo>
                  <a:lnTo>
                    <a:pt x="1170706" y="227098"/>
                  </a:lnTo>
                  <a:lnTo>
                    <a:pt x="1186215" y="206567"/>
                  </a:lnTo>
                  <a:lnTo>
                    <a:pt x="1201724" y="186013"/>
                  </a:lnTo>
                  <a:lnTo>
                    <a:pt x="1217233" y="165435"/>
                  </a:lnTo>
                  <a:lnTo>
                    <a:pt x="1232742" y="144834"/>
                  </a:lnTo>
                  <a:lnTo>
                    <a:pt x="1248251" y="124210"/>
                  </a:lnTo>
                  <a:lnTo>
                    <a:pt x="1263760" y="103563"/>
                  </a:lnTo>
                  <a:lnTo>
                    <a:pt x="1279269" y="82893"/>
                  </a:lnTo>
                  <a:lnTo>
                    <a:pt x="1294778" y="62202"/>
                  </a:lnTo>
                  <a:lnTo>
                    <a:pt x="1310287" y="41488"/>
                  </a:lnTo>
                  <a:lnTo>
                    <a:pt x="1325796" y="20754"/>
                  </a:lnTo>
                  <a:lnTo>
                    <a:pt x="1341305" y="0"/>
                  </a:lnTo>
                  <a:lnTo>
                    <a:pt x="1341305" y="138790"/>
                  </a:lnTo>
                  <a:lnTo>
                    <a:pt x="1325796" y="156517"/>
                  </a:lnTo>
                  <a:lnTo>
                    <a:pt x="1310287" y="174242"/>
                  </a:lnTo>
                  <a:lnTo>
                    <a:pt x="1294778" y="191966"/>
                  </a:lnTo>
                  <a:lnTo>
                    <a:pt x="1279269" y="209690"/>
                  </a:lnTo>
                  <a:lnTo>
                    <a:pt x="1263760" y="227416"/>
                  </a:lnTo>
                  <a:lnTo>
                    <a:pt x="1248251" y="245145"/>
                  </a:lnTo>
                  <a:lnTo>
                    <a:pt x="1232742" y="262879"/>
                  </a:lnTo>
                  <a:lnTo>
                    <a:pt x="1217233" y="280619"/>
                  </a:lnTo>
                  <a:lnTo>
                    <a:pt x="1201724" y="298368"/>
                  </a:lnTo>
                  <a:lnTo>
                    <a:pt x="1186215" y="316128"/>
                  </a:lnTo>
                  <a:lnTo>
                    <a:pt x="1170706" y="333900"/>
                  </a:lnTo>
                  <a:lnTo>
                    <a:pt x="1155197" y="351688"/>
                  </a:lnTo>
                  <a:lnTo>
                    <a:pt x="1139688" y="369493"/>
                  </a:lnTo>
                  <a:lnTo>
                    <a:pt x="1124179" y="387318"/>
                  </a:lnTo>
                  <a:lnTo>
                    <a:pt x="1108670" y="405165"/>
                  </a:lnTo>
                  <a:lnTo>
                    <a:pt x="1093161" y="423038"/>
                  </a:lnTo>
                  <a:lnTo>
                    <a:pt x="1077652" y="440938"/>
                  </a:lnTo>
                  <a:lnTo>
                    <a:pt x="1062143" y="458869"/>
                  </a:lnTo>
                  <a:lnTo>
                    <a:pt x="1046634" y="476834"/>
                  </a:lnTo>
                  <a:lnTo>
                    <a:pt x="1031125" y="494834"/>
                  </a:lnTo>
                  <a:lnTo>
                    <a:pt x="1015616" y="512874"/>
                  </a:lnTo>
                  <a:lnTo>
                    <a:pt x="1000107" y="530957"/>
                  </a:lnTo>
                  <a:lnTo>
                    <a:pt x="984598" y="549084"/>
                  </a:lnTo>
                  <a:lnTo>
                    <a:pt x="969089" y="567261"/>
                  </a:lnTo>
                  <a:lnTo>
                    <a:pt x="953580" y="585490"/>
                  </a:lnTo>
                  <a:lnTo>
                    <a:pt x="938071" y="603774"/>
                  </a:lnTo>
                  <a:lnTo>
                    <a:pt x="922562" y="622118"/>
                  </a:lnTo>
                  <a:lnTo>
                    <a:pt x="907053" y="640526"/>
                  </a:lnTo>
                  <a:lnTo>
                    <a:pt x="891544" y="659001"/>
                  </a:lnTo>
                  <a:lnTo>
                    <a:pt x="876035" y="677547"/>
                  </a:lnTo>
                  <a:lnTo>
                    <a:pt x="860526" y="696170"/>
                  </a:lnTo>
                  <a:lnTo>
                    <a:pt x="845017" y="714871"/>
                  </a:lnTo>
                  <a:lnTo>
                    <a:pt x="829508" y="733657"/>
                  </a:lnTo>
                  <a:lnTo>
                    <a:pt x="813999" y="752529"/>
                  </a:lnTo>
                  <a:lnTo>
                    <a:pt x="798490" y="771492"/>
                  </a:lnTo>
                  <a:lnTo>
                    <a:pt x="782981" y="790548"/>
                  </a:lnTo>
                  <a:lnTo>
                    <a:pt x="767472" y="809700"/>
                  </a:lnTo>
                  <a:lnTo>
                    <a:pt x="751963" y="828948"/>
                  </a:lnTo>
                  <a:lnTo>
                    <a:pt x="736454" y="848294"/>
                  </a:lnTo>
                  <a:lnTo>
                    <a:pt x="720945" y="867738"/>
                  </a:lnTo>
                  <a:lnTo>
                    <a:pt x="705436" y="887277"/>
                  </a:lnTo>
                  <a:lnTo>
                    <a:pt x="689927" y="906912"/>
                  </a:lnTo>
                  <a:lnTo>
                    <a:pt x="674418" y="926638"/>
                  </a:lnTo>
                  <a:lnTo>
                    <a:pt x="658909" y="946452"/>
                  </a:lnTo>
                  <a:lnTo>
                    <a:pt x="643400" y="966352"/>
                  </a:lnTo>
                  <a:lnTo>
                    <a:pt x="627891" y="986333"/>
                  </a:lnTo>
                  <a:lnTo>
                    <a:pt x="612382" y="1006389"/>
                  </a:lnTo>
                  <a:lnTo>
                    <a:pt x="596873" y="1026518"/>
                  </a:lnTo>
                  <a:lnTo>
                    <a:pt x="581364" y="1046714"/>
                  </a:lnTo>
                  <a:lnTo>
                    <a:pt x="565855" y="1066972"/>
                  </a:lnTo>
                  <a:lnTo>
                    <a:pt x="550346" y="1087288"/>
                  </a:lnTo>
                  <a:lnTo>
                    <a:pt x="534837" y="1107658"/>
                  </a:lnTo>
                  <a:lnTo>
                    <a:pt x="519328" y="1128077"/>
                  </a:lnTo>
                  <a:lnTo>
                    <a:pt x="503819" y="1148542"/>
                  </a:lnTo>
                  <a:lnTo>
                    <a:pt x="488310" y="1169049"/>
                  </a:lnTo>
                  <a:lnTo>
                    <a:pt x="472801" y="1189595"/>
                  </a:lnTo>
                  <a:lnTo>
                    <a:pt x="457292" y="1210177"/>
                  </a:lnTo>
                  <a:lnTo>
                    <a:pt x="441783" y="1230790"/>
                  </a:lnTo>
                  <a:lnTo>
                    <a:pt x="426274" y="1251434"/>
                  </a:lnTo>
                  <a:lnTo>
                    <a:pt x="410765" y="1272106"/>
                  </a:lnTo>
                  <a:lnTo>
                    <a:pt x="395256" y="1292803"/>
                  </a:lnTo>
                  <a:lnTo>
                    <a:pt x="379747" y="1313523"/>
                  </a:lnTo>
                  <a:lnTo>
                    <a:pt x="364238" y="1334265"/>
                  </a:lnTo>
                  <a:lnTo>
                    <a:pt x="348729" y="1355027"/>
                  </a:lnTo>
                  <a:lnTo>
                    <a:pt x="333220" y="1375807"/>
                  </a:lnTo>
                  <a:lnTo>
                    <a:pt x="317711" y="1396604"/>
                  </a:lnTo>
                  <a:lnTo>
                    <a:pt x="302202" y="1417417"/>
                  </a:lnTo>
                  <a:lnTo>
                    <a:pt x="286693" y="1438244"/>
                  </a:lnTo>
                  <a:lnTo>
                    <a:pt x="271184" y="1459084"/>
                  </a:lnTo>
                  <a:lnTo>
                    <a:pt x="255675" y="1479937"/>
                  </a:lnTo>
                  <a:lnTo>
                    <a:pt x="240166" y="1500801"/>
                  </a:lnTo>
                  <a:lnTo>
                    <a:pt x="224657" y="1521677"/>
                  </a:lnTo>
                  <a:lnTo>
                    <a:pt x="209148" y="1542562"/>
                  </a:lnTo>
                  <a:lnTo>
                    <a:pt x="193639" y="1563456"/>
                  </a:lnTo>
                  <a:lnTo>
                    <a:pt x="178130" y="1584360"/>
                  </a:lnTo>
                  <a:lnTo>
                    <a:pt x="162621" y="1605271"/>
                  </a:lnTo>
                  <a:lnTo>
                    <a:pt x="147112" y="1626190"/>
                  </a:lnTo>
                  <a:lnTo>
                    <a:pt x="131603" y="1647116"/>
                  </a:lnTo>
                  <a:lnTo>
                    <a:pt x="123999" y="1657380"/>
                  </a:lnTo>
                  <a:close/>
                </a:path>
              </a:pathLst>
            </a:custGeom>
            <a:solidFill>
              <a:srgbClr val="00A5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3227400" y="4886415"/>
              <a:ext cx="1341305" cy="1657380"/>
            </a:xfrm>
            <a:custGeom>
              <a:avLst/>
              <a:pathLst>
                <a:path w="1341305" h="1657380">
                  <a:moveTo>
                    <a:pt x="0" y="1657380"/>
                  </a:moveTo>
                  <a:lnTo>
                    <a:pt x="7531" y="1648689"/>
                  </a:lnTo>
                  <a:lnTo>
                    <a:pt x="23040" y="1630790"/>
                  </a:lnTo>
                  <a:lnTo>
                    <a:pt x="38549" y="1612886"/>
                  </a:lnTo>
                  <a:lnTo>
                    <a:pt x="54058" y="1594978"/>
                  </a:lnTo>
                  <a:lnTo>
                    <a:pt x="69567" y="1577065"/>
                  </a:lnTo>
                  <a:lnTo>
                    <a:pt x="85076" y="1559148"/>
                  </a:lnTo>
                  <a:lnTo>
                    <a:pt x="100585" y="1541225"/>
                  </a:lnTo>
                  <a:lnTo>
                    <a:pt x="116094" y="1523296"/>
                  </a:lnTo>
                  <a:lnTo>
                    <a:pt x="131603" y="1505361"/>
                  </a:lnTo>
                  <a:lnTo>
                    <a:pt x="147112" y="1487420"/>
                  </a:lnTo>
                  <a:lnTo>
                    <a:pt x="162621" y="1469473"/>
                  </a:lnTo>
                  <a:lnTo>
                    <a:pt x="178130" y="1451518"/>
                  </a:lnTo>
                  <a:lnTo>
                    <a:pt x="193639" y="1433555"/>
                  </a:lnTo>
                  <a:lnTo>
                    <a:pt x="209148" y="1415585"/>
                  </a:lnTo>
                  <a:lnTo>
                    <a:pt x="224657" y="1397605"/>
                  </a:lnTo>
                  <a:lnTo>
                    <a:pt x="240166" y="1379616"/>
                  </a:lnTo>
                  <a:lnTo>
                    <a:pt x="255675" y="1361617"/>
                  </a:lnTo>
                  <a:lnTo>
                    <a:pt x="271184" y="1343607"/>
                  </a:lnTo>
                  <a:lnTo>
                    <a:pt x="286693" y="1325586"/>
                  </a:lnTo>
                  <a:lnTo>
                    <a:pt x="302202" y="1307552"/>
                  </a:lnTo>
                  <a:lnTo>
                    <a:pt x="317711" y="1289505"/>
                  </a:lnTo>
                  <a:lnTo>
                    <a:pt x="333220" y="1271443"/>
                  </a:lnTo>
                  <a:lnTo>
                    <a:pt x="348729" y="1253365"/>
                  </a:lnTo>
                  <a:lnTo>
                    <a:pt x="364238" y="1235271"/>
                  </a:lnTo>
                  <a:lnTo>
                    <a:pt x="379747" y="1217158"/>
                  </a:lnTo>
                  <a:lnTo>
                    <a:pt x="395256" y="1199025"/>
                  </a:lnTo>
                  <a:lnTo>
                    <a:pt x="410765" y="1180871"/>
                  </a:lnTo>
                  <a:lnTo>
                    <a:pt x="426274" y="1162693"/>
                  </a:lnTo>
                  <a:lnTo>
                    <a:pt x="441783" y="1144490"/>
                  </a:lnTo>
                  <a:lnTo>
                    <a:pt x="457292" y="1126260"/>
                  </a:lnTo>
                  <a:lnTo>
                    <a:pt x="472801" y="1107999"/>
                  </a:lnTo>
                  <a:lnTo>
                    <a:pt x="488310" y="1089706"/>
                  </a:lnTo>
                  <a:lnTo>
                    <a:pt x="503819" y="1071377"/>
                  </a:lnTo>
                  <a:lnTo>
                    <a:pt x="519328" y="1053010"/>
                  </a:lnTo>
                  <a:lnTo>
                    <a:pt x="534837" y="1034601"/>
                  </a:lnTo>
                  <a:lnTo>
                    <a:pt x="550346" y="1016147"/>
                  </a:lnTo>
                  <a:lnTo>
                    <a:pt x="565855" y="997644"/>
                  </a:lnTo>
                  <a:lnTo>
                    <a:pt x="581364" y="979088"/>
                  </a:lnTo>
                  <a:lnTo>
                    <a:pt x="596873" y="960476"/>
                  </a:lnTo>
                  <a:lnTo>
                    <a:pt x="612382" y="941802"/>
                  </a:lnTo>
                  <a:lnTo>
                    <a:pt x="627891" y="923064"/>
                  </a:lnTo>
                  <a:lnTo>
                    <a:pt x="643400" y="904256"/>
                  </a:lnTo>
                  <a:lnTo>
                    <a:pt x="658909" y="885376"/>
                  </a:lnTo>
                  <a:lnTo>
                    <a:pt x="674418" y="866420"/>
                  </a:lnTo>
                  <a:lnTo>
                    <a:pt x="689927" y="847384"/>
                  </a:lnTo>
                  <a:lnTo>
                    <a:pt x="705436" y="828268"/>
                  </a:lnTo>
                  <a:lnTo>
                    <a:pt x="720945" y="809068"/>
                  </a:lnTo>
                  <a:lnTo>
                    <a:pt x="736454" y="789783"/>
                  </a:lnTo>
                  <a:lnTo>
                    <a:pt x="751963" y="770415"/>
                  </a:lnTo>
                  <a:lnTo>
                    <a:pt x="767472" y="750963"/>
                  </a:lnTo>
                  <a:lnTo>
                    <a:pt x="782981" y="731430"/>
                  </a:lnTo>
                  <a:lnTo>
                    <a:pt x="798490" y="711817"/>
                  </a:lnTo>
                  <a:lnTo>
                    <a:pt x="813999" y="692128"/>
                  </a:lnTo>
                  <a:lnTo>
                    <a:pt x="829508" y="672367"/>
                  </a:lnTo>
                  <a:lnTo>
                    <a:pt x="845017" y="652538"/>
                  </a:lnTo>
                  <a:lnTo>
                    <a:pt x="860526" y="632646"/>
                  </a:lnTo>
                  <a:lnTo>
                    <a:pt x="876035" y="612695"/>
                  </a:lnTo>
                  <a:lnTo>
                    <a:pt x="891544" y="592690"/>
                  </a:lnTo>
                  <a:lnTo>
                    <a:pt x="907053" y="572636"/>
                  </a:lnTo>
                  <a:lnTo>
                    <a:pt x="922562" y="552537"/>
                  </a:lnTo>
                  <a:lnTo>
                    <a:pt x="938071" y="532398"/>
                  </a:lnTo>
                  <a:lnTo>
                    <a:pt x="953580" y="512222"/>
                  </a:lnTo>
                  <a:lnTo>
                    <a:pt x="969089" y="492013"/>
                  </a:lnTo>
                  <a:lnTo>
                    <a:pt x="984598" y="471774"/>
                  </a:lnTo>
                  <a:lnTo>
                    <a:pt x="1000107" y="451508"/>
                  </a:lnTo>
                  <a:lnTo>
                    <a:pt x="1015616" y="431216"/>
                  </a:lnTo>
                  <a:lnTo>
                    <a:pt x="1031125" y="410901"/>
                  </a:lnTo>
                  <a:lnTo>
                    <a:pt x="1046634" y="390563"/>
                  </a:lnTo>
                  <a:lnTo>
                    <a:pt x="1062143" y="370204"/>
                  </a:lnTo>
                  <a:lnTo>
                    <a:pt x="1077652" y="349824"/>
                  </a:lnTo>
                  <a:lnTo>
                    <a:pt x="1093161" y="329423"/>
                  </a:lnTo>
                  <a:lnTo>
                    <a:pt x="1108670" y="309001"/>
                  </a:lnTo>
                  <a:lnTo>
                    <a:pt x="1124179" y="288558"/>
                  </a:lnTo>
                  <a:lnTo>
                    <a:pt x="1139688" y="268093"/>
                  </a:lnTo>
                  <a:lnTo>
                    <a:pt x="1155197" y="247607"/>
                  </a:lnTo>
                  <a:lnTo>
                    <a:pt x="1170706" y="227098"/>
                  </a:lnTo>
                  <a:lnTo>
                    <a:pt x="1186215" y="206567"/>
                  </a:lnTo>
                  <a:lnTo>
                    <a:pt x="1201724" y="186013"/>
                  </a:lnTo>
                  <a:lnTo>
                    <a:pt x="1217233" y="165435"/>
                  </a:lnTo>
                  <a:lnTo>
                    <a:pt x="1232742" y="144834"/>
                  </a:lnTo>
                  <a:lnTo>
                    <a:pt x="1248251" y="124210"/>
                  </a:lnTo>
                  <a:lnTo>
                    <a:pt x="1263760" y="103563"/>
                  </a:lnTo>
                  <a:lnTo>
                    <a:pt x="1279269" y="82893"/>
                  </a:lnTo>
                  <a:lnTo>
                    <a:pt x="1294778" y="62202"/>
                  </a:lnTo>
                  <a:lnTo>
                    <a:pt x="1310287" y="41488"/>
                  </a:lnTo>
                  <a:lnTo>
                    <a:pt x="1325796" y="20754"/>
                  </a:lnTo>
                  <a:lnTo>
                    <a:pt x="1341305" y="0"/>
                  </a:lnTo>
                  <a:lnTo>
                    <a:pt x="13413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3351399" y="5025206"/>
              <a:ext cx="1217306" cy="1518589"/>
            </a:xfrm>
            <a:custGeom>
              <a:avLst/>
              <a:pathLst>
                <a:path w="1217306" h="1518589">
                  <a:moveTo>
                    <a:pt x="1217306" y="0"/>
                  </a:moveTo>
                  <a:lnTo>
                    <a:pt x="1201797" y="17726"/>
                  </a:lnTo>
                  <a:lnTo>
                    <a:pt x="1186288" y="35451"/>
                  </a:lnTo>
                  <a:lnTo>
                    <a:pt x="1170779" y="53175"/>
                  </a:lnTo>
                  <a:lnTo>
                    <a:pt x="1155270" y="70899"/>
                  </a:lnTo>
                  <a:lnTo>
                    <a:pt x="1139761" y="88625"/>
                  </a:lnTo>
                  <a:lnTo>
                    <a:pt x="1124252" y="106354"/>
                  </a:lnTo>
                  <a:lnTo>
                    <a:pt x="1108743" y="124088"/>
                  </a:lnTo>
                  <a:lnTo>
                    <a:pt x="1093234" y="141828"/>
                  </a:lnTo>
                  <a:lnTo>
                    <a:pt x="1077725" y="159577"/>
                  </a:lnTo>
                  <a:lnTo>
                    <a:pt x="1062216" y="177337"/>
                  </a:lnTo>
                  <a:lnTo>
                    <a:pt x="1046707" y="195109"/>
                  </a:lnTo>
                  <a:lnTo>
                    <a:pt x="1031198" y="212897"/>
                  </a:lnTo>
                  <a:lnTo>
                    <a:pt x="1015689" y="230702"/>
                  </a:lnTo>
                  <a:lnTo>
                    <a:pt x="1000180" y="248527"/>
                  </a:lnTo>
                  <a:lnTo>
                    <a:pt x="984671" y="266374"/>
                  </a:lnTo>
                  <a:lnTo>
                    <a:pt x="969162" y="284247"/>
                  </a:lnTo>
                  <a:lnTo>
                    <a:pt x="953653" y="302147"/>
                  </a:lnTo>
                  <a:lnTo>
                    <a:pt x="938144" y="320078"/>
                  </a:lnTo>
                  <a:lnTo>
                    <a:pt x="922635" y="338043"/>
                  </a:lnTo>
                  <a:lnTo>
                    <a:pt x="907126" y="356044"/>
                  </a:lnTo>
                  <a:lnTo>
                    <a:pt x="891617" y="374084"/>
                  </a:lnTo>
                  <a:lnTo>
                    <a:pt x="876108" y="392166"/>
                  </a:lnTo>
                  <a:lnTo>
                    <a:pt x="860599" y="410293"/>
                  </a:lnTo>
                  <a:lnTo>
                    <a:pt x="845090" y="428470"/>
                  </a:lnTo>
                  <a:lnTo>
                    <a:pt x="829581" y="446699"/>
                  </a:lnTo>
                  <a:lnTo>
                    <a:pt x="814072" y="464983"/>
                  </a:lnTo>
                  <a:lnTo>
                    <a:pt x="798563" y="483327"/>
                  </a:lnTo>
                  <a:lnTo>
                    <a:pt x="783054" y="501735"/>
                  </a:lnTo>
                  <a:lnTo>
                    <a:pt x="767545" y="520210"/>
                  </a:lnTo>
                  <a:lnTo>
                    <a:pt x="752036" y="538757"/>
                  </a:lnTo>
                  <a:lnTo>
                    <a:pt x="736527" y="557379"/>
                  </a:lnTo>
                  <a:lnTo>
                    <a:pt x="721018" y="576081"/>
                  </a:lnTo>
                  <a:lnTo>
                    <a:pt x="705509" y="594866"/>
                  </a:lnTo>
                  <a:lnTo>
                    <a:pt x="690000" y="613738"/>
                  </a:lnTo>
                  <a:lnTo>
                    <a:pt x="674491" y="632701"/>
                  </a:lnTo>
                  <a:lnTo>
                    <a:pt x="658982" y="651758"/>
                  </a:lnTo>
                  <a:lnTo>
                    <a:pt x="643473" y="670909"/>
                  </a:lnTo>
                  <a:lnTo>
                    <a:pt x="627964" y="690158"/>
                  </a:lnTo>
                  <a:lnTo>
                    <a:pt x="612455" y="709504"/>
                  </a:lnTo>
                  <a:lnTo>
                    <a:pt x="596946" y="728947"/>
                  </a:lnTo>
                  <a:lnTo>
                    <a:pt x="581437" y="748487"/>
                  </a:lnTo>
                  <a:lnTo>
                    <a:pt x="565928" y="768121"/>
                  </a:lnTo>
                  <a:lnTo>
                    <a:pt x="550419" y="787847"/>
                  </a:lnTo>
                  <a:lnTo>
                    <a:pt x="534910" y="807662"/>
                  </a:lnTo>
                  <a:lnTo>
                    <a:pt x="519401" y="827561"/>
                  </a:lnTo>
                  <a:lnTo>
                    <a:pt x="503892" y="847542"/>
                  </a:lnTo>
                  <a:lnTo>
                    <a:pt x="488383" y="867599"/>
                  </a:lnTo>
                  <a:lnTo>
                    <a:pt x="472874" y="887727"/>
                  </a:lnTo>
                  <a:lnTo>
                    <a:pt x="457365" y="907923"/>
                  </a:lnTo>
                  <a:lnTo>
                    <a:pt x="441856" y="928181"/>
                  </a:lnTo>
                  <a:lnTo>
                    <a:pt x="426347" y="948497"/>
                  </a:lnTo>
                  <a:lnTo>
                    <a:pt x="410838" y="968867"/>
                  </a:lnTo>
                  <a:lnTo>
                    <a:pt x="395329" y="989286"/>
                  </a:lnTo>
                  <a:lnTo>
                    <a:pt x="379820" y="1009751"/>
                  </a:lnTo>
                  <a:lnTo>
                    <a:pt x="364311" y="1030259"/>
                  </a:lnTo>
                  <a:lnTo>
                    <a:pt x="348802" y="1050804"/>
                  </a:lnTo>
                  <a:lnTo>
                    <a:pt x="333293" y="1071386"/>
                  </a:lnTo>
                  <a:lnTo>
                    <a:pt x="317784" y="1092000"/>
                  </a:lnTo>
                  <a:lnTo>
                    <a:pt x="302275" y="1112644"/>
                  </a:lnTo>
                  <a:lnTo>
                    <a:pt x="286766" y="1133315"/>
                  </a:lnTo>
                  <a:lnTo>
                    <a:pt x="271257" y="1154012"/>
                  </a:lnTo>
                  <a:lnTo>
                    <a:pt x="255748" y="1174733"/>
                  </a:lnTo>
                  <a:lnTo>
                    <a:pt x="240239" y="1195474"/>
                  </a:lnTo>
                  <a:lnTo>
                    <a:pt x="224730" y="1216236"/>
                  </a:lnTo>
                  <a:lnTo>
                    <a:pt x="209221" y="1237016"/>
                  </a:lnTo>
                  <a:lnTo>
                    <a:pt x="193712" y="1257813"/>
                  </a:lnTo>
                  <a:lnTo>
                    <a:pt x="178203" y="1278626"/>
                  </a:lnTo>
                  <a:lnTo>
                    <a:pt x="162694" y="1299453"/>
                  </a:lnTo>
                  <a:lnTo>
                    <a:pt x="147185" y="1320293"/>
                  </a:lnTo>
                  <a:lnTo>
                    <a:pt x="131676" y="1341146"/>
                  </a:lnTo>
                  <a:lnTo>
                    <a:pt x="116167" y="1362011"/>
                  </a:lnTo>
                  <a:lnTo>
                    <a:pt x="100658" y="1382886"/>
                  </a:lnTo>
                  <a:lnTo>
                    <a:pt x="85149" y="1403771"/>
                  </a:lnTo>
                  <a:lnTo>
                    <a:pt x="69640" y="1424666"/>
                  </a:lnTo>
                  <a:lnTo>
                    <a:pt x="54131" y="1445569"/>
                  </a:lnTo>
                  <a:lnTo>
                    <a:pt x="38622" y="1466480"/>
                  </a:lnTo>
                  <a:lnTo>
                    <a:pt x="23113" y="1487399"/>
                  </a:lnTo>
                  <a:lnTo>
                    <a:pt x="7604" y="1508325"/>
                  </a:lnTo>
                  <a:lnTo>
                    <a:pt x="0" y="15185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3055651" y="4658664"/>
              <a:ext cx="1513054" cy="1885130"/>
            </a:xfrm>
            <a:custGeom>
              <a:avLst/>
              <a:pathLst>
                <a:path w="1513054" h="1885130">
                  <a:moveTo>
                    <a:pt x="0" y="1885130"/>
                  </a:moveTo>
                  <a:lnTo>
                    <a:pt x="8681" y="1874252"/>
                  </a:lnTo>
                  <a:lnTo>
                    <a:pt x="24190" y="1854818"/>
                  </a:lnTo>
                  <a:lnTo>
                    <a:pt x="39699" y="1835384"/>
                  </a:lnTo>
                  <a:lnTo>
                    <a:pt x="55208" y="1815950"/>
                  </a:lnTo>
                  <a:lnTo>
                    <a:pt x="70717" y="1796516"/>
                  </a:lnTo>
                  <a:lnTo>
                    <a:pt x="86226" y="1777083"/>
                  </a:lnTo>
                  <a:lnTo>
                    <a:pt x="101735" y="1757650"/>
                  </a:lnTo>
                  <a:lnTo>
                    <a:pt x="117244" y="1738216"/>
                  </a:lnTo>
                  <a:lnTo>
                    <a:pt x="132753" y="1718784"/>
                  </a:lnTo>
                  <a:lnTo>
                    <a:pt x="148262" y="1699351"/>
                  </a:lnTo>
                  <a:lnTo>
                    <a:pt x="163771" y="1679919"/>
                  </a:lnTo>
                  <a:lnTo>
                    <a:pt x="179280" y="1660487"/>
                  </a:lnTo>
                  <a:lnTo>
                    <a:pt x="194789" y="1641055"/>
                  </a:lnTo>
                  <a:lnTo>
                    <a:pt x="210298" y="1621624"/>
                  </a:lnTo>
                  <a:lnTo>
                    <a:pt x="225807" y="1602193"/>
                  </a:lnTo>
                  <a:lnTo>
                    <a:pt x="241316" y="1582763"/>
                  </a:lnTo>
                  <a:lnTo>
                    <a:pt x="256825" y="1563333"/>
                  </a:lnTo>
                  <a:lnTo>
                    <a:pt x="272334" y="1543903"/>
                  </a:lnTo>
                  <a:lnTo>
                    <a:pt x="287843" y="1524475"/>
                  </a:lnTo>
                  <a:lnTo>
                    <a:pt x="303352" y="1505047"/>
                  </a:lnTo>
                  <a:lnTo>
                    <a:pt x="318861" y="1485620"/>
                  </a:lnTo>
                  <a:lnTo>
                    <a:pt x="334370" y="1466193"/>
                  </a:lnTo>
                  <a:lnTo>
                    <a:pt x="349879" y="1446768"/>
                  </a:lnTo>
                  <a:lnTo>
                    <a:pt x="365388" y="1427344"/>
                  </a:lnTo>
                  <a:lnTo>
                    <a:pt x="380897" y="1407920"/>
                  </a:lnTo>
                  <a:lnTo>
                    <a:pt x="396406" y="1388499"/>
                  </a:lnTo>
                  <a:lnTo>
                    <a:pt x="411915" y="1369078"/>
                  </a:lnTo>
                  <a:lnTo>
                    <a:pt x="427424" y="1349659"/>
                  </a:lnTo>
                  <a:lnTo>
                    <a:pt x="442933" y="1330242"/>
                  </a:lnTo>
                  <a:lnTo>
                    <a:pt x="458442" y="1310826"/>
                  </a:lnTo>
                  <a:lnTo>
                    <a:pt x="473951" y="1291413"/>
                  </a:lnTo>
                  <a:lnTo>
                    <a:pt x="489460" y="1272001"/>
                  </a:lnTo>
                  <a:lnTo>
                    <a:pt x="504969" y="1252593"/>
                  </a:lnTo>
                  <a:lnTo>
                    <a:pt x="520478" y="1233186"/>
                  </a:lnTo>
                  <a:lnTo>
                    <a:pt x="535987" y="1213783"/>
                  </a:lnTo>
                  <a:lnTo>
                    <a:pt x="551496" y="1194383"/>
                  </a:lnTo>
                  <a:lnTo>
                    <a:pt x="567005" y="1174987"/>
                  </a:lnTo>
                  <a:lnTo>
                    <a:pt x="582514" y="1155594"/>
                  </a:lnTo>
                  <a:lnTo>
                    <a:pt x="598023" y="1136205"/>
                  </a:lnTo>
                  <a:lnTo>
                    <a:pt x="613532" y="1116821"/>
                  </a:lnTo>
                  <a:lnTo>
                    <a:pt x="629041" y="1097442"/>
                  </a:lnTo>
                  <a:lnTo>
                    <a:pt x="644550" y="1078069"/>
                  </a:lnTo>
                  <a:lnTo>
                    <a:pt x="660059" y="1058700"/>
                  </a:lnTo>
                  <a:lnTo>
                    <a:pt x="675568" y="1039339"/>
                  </a:lnTo>
                  <a:lnTo>
                    <a:pt x="691077" y="1019984"/>
                  </a:lnTo>
                  <a:lnTo>
                    <a:pt x="706586" y="1000636"/>
                  </a:lnTo>
                  <a:lnTo>
                    <a:pt x="722095" y="981295"/>
                  </a:lnTo>
                  <a:lnTo>
                    <a:pt x="737604" y="961963"/>
                  </a:lnTo>
                  <a:lnTo>
                    <a:pt x="753113" y="942640"/>
                  </a:lnTo>
                  <a:lnTo>
                    <a:pt x="768622" y="923326"/>
                  </a:lnTo>
                  <a:lnTo>
                    <a:pt x="784131" y="904022"/>
                  </a:lnTo>
                  <a:lnTo>
                    <a:pt x="799640" y="884727"/>
                  </a:lnTo>
                  <a:lnTo>
                    <a:pt x="815149" y="865444"/>
                  </a:lnTo>
                  <a:lnTo>
                    <a:pt x="830658" y="846171"/>
                  </a:lnTo>
                  <a:lnTo>
                    <a:pt x="846167" y="826910"/>
                  </a:lnTo>
                  <a:lnTo>
                    <a:pt x="861676" y="807660"/>
                  </a:lnTo>
                  <a:lnTo>
                    <a:pt x="877185" y="788421"/>
                  </a:lnTo>
                  <a:lnTo>
                    <a:pt x="892694" y="769195"/>
                  </a:lnTo>
                  <a:lnTo>
                    <a:pt x="908203" y="749980"/>
                  </a:lnTo>
                  <a:lnTo>
                    <a:pt x="923712" y="730776"/>
                  </a:lnTo>
                  <a:lnTo>
                    <a:pt x="939221" y="711582"/>
                  </a:lnTo>
                  <a:lnTo>
                    <a:pt x="954730" y="692400"/>
                  </a:lnTo>
                  <a:lnTo>
                    <a:pt x="970239" y="673226"/>
                  </a:lnTo>
                  <a:lnTo>
                    <a:pt x="985748" y="654062"/>
                  </a:lnTo>
                  <a:lnTo>
                    <a:pt x="1001257" y="634904"/>
                  </a:lnTo>
                  <a:lnTo>
                    <a:pt x="1016766" y="615754"/>
                  </a:lnTo>
                  <a:lnTo>
                    <a:pt x="1032275" y="596608"/>
                  </a:lnTo>
                  <a:lnTo>
                    <a:pt x="1047784" y="577466"/>
                  </a:lnTo>
                  <a:lnTo>
                    <a:pt x="1063293" y="558326"/>
                  </a:lnTo>
                  <a:lnTo>
                    <a:pt x="1078802" y="539186"/>
                  </a:lnTo>
                  <a:lnTo>
                    <a:pt x="1094311" y="520046"/>
                  </a:lnTo>
                  <a:lnTo>
                    <a:pt x="1109820" y="500903"/>
                  </a:lnTo>
                  <a:lnTo>
                    <a:pt x="1125329" y="481756"/>
                  </a:lnTo>
                  <a:lnTo>
                    <a:pt x="1140838" y="462603"/>
                  </a:lnTo>
                  <a:lnTo>
                    <a:pt x="1156347" y="443444"/>
                  </a:lnTo>
                  <a:lnTo>
                    <a:pt x="1171856" y="424277"/>
                  </a:lnTo>
                  <a:lnTo>
                    <a:pt x="1187365" y="405101"/>
                  </a:lnTo>
                  <a:lnTo>
                    <a:pt x="1202874" y="385915"/>
                  </a:lnTo>
                  <a:lnTo>
                    <a:pt x="1218383" y="366719"/>
                  </a:lnTo>
                  <a:lnTo>
                    <a:pt x="1233892" y="347511"/>
                  </a:lnTo>
                  <a:lnTo>
                    <a:pt x="1249401" y="328293"/>
                  </a:lnTo>
                  <a:lnTo>
                    <a:pt x="1264910" y="309063"/>
                  </a:lnTo>
                  <a:lnTo>
                    <a:pt x="1280419" y="289821"/>
                  </a:lnTo>
                  <a:lnTo>
                    <a:pt x="1295928" y="270568"/>
                  </a:lnTo>
                  <a:lnTo>
                    <a:pt x="1311437" y="251303"/>
                  </a:lnTo>
                  <a:lnTo>
                    <a:pt x="1326946" y="232027"/>
                  </a:lnTo>
                  <a:lnTo>
                    <a:pt x="1342455" y="212740"/>
                  </a:lnTo>
                  <a:lnTo>
                    <a:pt x="1357964" y="193443"/>
                  </a:lnTo>
                  <a:lnTo>
                    <a:pt x="1373473" y="174135"/>
                  </a:lnTo>
                  <a:lnTo>
                    <a:pt x="1388982" y="154819"/>
                  </a:lnTo>
                  <a:lnTo>
                    <a:pt x="1404491" y="135493"/>
                  </a:lnTo>
                  <a:lnTo>
                    <a:pt x="1420000" y="116158"/>
                  </a:lnTo>
                  <a:lnTo>
                    <a:pt x="1435509" y="96816"/>
                  </a:lnTo>
                  <a:lnTo>
                    <a:pt x="1451018" y="77465"/>
                  </a:lnTo>
                  <a:lnTo>
                    <a:pt x="1466527" y="58108"/>
                  </a:lnTo>
                  <a:lnTo>
                    <a:pt x="1482036" y="38745"/>
                  </a:lnTo>
                  <a:lnTo>
                    <a:pt x="1497545" y="19375"/>
                  </a:lnTo>
                  <a:lnTo>
                    <a:pt x="1513054" y="0"/>
                  </a:lnTo>
                </a:path>
              </a:pathLst>
            </a:custGeom>
            <a:ln w="13550" cap="flat">
              <a:solidFill>
                <a:srgbClr val="00BA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3249891" y="4900799"/>
              <a:ext cx="1318815" cy="1642996"/>
            </a:xfrm>
            <a:custGeom>
              <a:avLst/>
              <a:pathLst>
                <a:path w="1318815" h="1642996">
                  <a:moveTo>
                    <a:pt x="0" y="1642996"/>
                  </a:moveTo>
                  <a:lnTo>
                    <a:pt x="550" y="1642306"/>
                  </a:lnTo>
                  <a:lnTo>
                    <a:pt x="16059" y="1622872"/>
                  </a:lnTo>
                  <a:lnTo>
                    <a:pt x="31568" y="1603438"/>
                  </a:lnTo>
                  <a:lnTo>
                    <a:pt x="47077" y="1584004"/>
                  </a:lnTo>
                  <a:lnTo>
                    <a:pt x="62586" y="1564570"/>
                  </a:lnTo>
                  <a:lnTo>
                    <a:pt x="78095" y="1545137"/>
                  </a:lnTo>
                  <a:lnTo>
                    <a:pt x="93604" y="1525703"/>
                  </a:lnTo>
                  <a:lnTo>
                    <a:pt x="109113" y="1506270"/>
                  </a:lnTo>
                  <a:lnTo>
                    <a:pt x="124622" y="1486837"/>
                  </a:lnTo>
                  <a:lnTo>
                    <a:pt x="140131" y="1467404"/>
                  </a:lnTo>
                  <a:lnTo>
                    <a:pt x="155640" y="1447972"/>
                  </a:lnTo>
                  <a:lnTo>
                    <a:pt x="171149" y="1428540"/>
                  </a:lnTo>
                  <a:lnTo>
                    <a:pt x="186658" y="1409108"/>
                  </a:lnTo>
                  <a:lnTo>
                    <a:pt x="202167" y="1389676"/>
                  </a:lnTo>
                  <a:lnTo>
                    <a:pt x="217676" y="1370245"/>
                  </a:lnTo>
                  <a:lnTo>
                    <a:pt x="233185" y="1350815"/>
                  </a:lnTo>
                  <a:lnTo>
                    <a:pt x="248694" y="1331385"/>
                  </a:lnTo>
                  <a:lnTo>
                    <a:pt x="264203" y="1311955"/>
                  </a:lnTo>
                  <a:lnTo>
                    <a:pt x="279712" y="1292526"/>
                  </a:lnTo>
                  <a:lnTo>
                    <a:pt x="295221" y="1273098"/>
                  </a:lnTo>
                  <a:lnTo>
                    <a:pt x="310730" y="1253670"/>
                  </a:lnTo>
                  <a:lnTo>
                    <a:pt x="326239" y="1234243"/>
                  </a:lnTo>
                  <a:lnTo>
                    <a:pt x="341748" y="1214817"/>
                  </a:lnTo>
                  <a:lnTo>
                    <a:pt x="357257" y="1195393"/>
                  </a:lnTo>
                  <a:lnTo>
                    <a:pt x="372766" y="1175969"/>
                  </a:lnTo>
                  <a:lnTo>
                    <a:pt x="388275" y="1156546"/>
                  </a:lnTo>
                  <a:lnTo>
                    <a:pt x="403784" y="1137125"/>
                  </a:lnTo>
                  <a:lnTo>
                    <a:pt x="419293" y="1117705"/>
                  </a:lnTo>
                  <a:lnTo>
                    <a:pt x="434802" y="1098287"/>
                  </a:lnTo>
                  <a:lnTo>
                    <a:pt x="450311" y="1078870"/>
                  </a:lnTo>
                  <a:lnTo>
                    <a:pt x="465820" y="1059456"/>
                  </a:lnTo>
                  <a:lnTo>
                    <a:pt x="481329" y="1040043"/>
                  </a:lnTo>
                  <a:lnTo>
                    <a:pt x="496838" y="1020633"/>
                  </a:lnTo>
                  <a:lnTo>
                    <a:pt x="512347" y="1001226"/>
                  </a:lnTo>
                  <a:lnTo>
                    <a:pt x="527856" y="981821"/>
                  </a:lnTo>
                  <a:lnTo>
                    <a:pt x="543365" y="962419"/>
                  </a:lnTo>
                  <a:lnTo>
                    <a:pt x="558874" y="943021"/>
                  </a:lnTo>
                  <a:lnTo>
                    <a:pt x="574383" y="923626"/>
                  </a:lnTo>
                  <a:lnTo>
                    <a:pt x="589892" y="904235"/>
                  </a:lnTo>
                  <a:lnTo>
                    <a:pt x="605401" y="884849"/>
                  </a:lnTo>
                  <a:lnTo>
                    <a:pt x="620910" y="865467"/>
                  </a:lnTo>
                  <a:lnTo>
                    <a:pt x="636419" y="846090"/>
                  </a:lnTo>
                  <a:lnTo>
                    <a:pt x="651928" y="826719"/>
                  </a:lnTo>
                  <a:lnTo>
                    <a:pt x="667437" y="807354"/>
                  </a:lnTo>
                  <a:lnTo>
                    <a:pt x="682946" y="787995"/>
                  </a:lnTo>
                  <a:lnTo>
                    <a:pt x="698455" y="768644"/>
                  </a:lnTo>
                  <a:lnTo>
                    <a:pt x="713964" y="749299"/>
                  </a:lnTo>
                  <a:lnTo>
                    <a:pt x="729473" y="729963"/>
                  </a:lnTo>
                  <a:lnTo>
                    <a:pt x="744982" y="710635"/>
                  </a:lnTo>
                  <a:lnTo>
                    <a:pt x="760491" y="691316"/>
                  </a:lnTo>
                  <a:lnTo>
                    <a:pt x="776000" y="672007"/>
                  </a:lnTo>
                  <a:lnTo>
                    <a:pt x="791509" y="652707"/>
                  </a:lnTo>
                  <a:lnTo>
                    <a:pt x="807018" y="633418"/>
                  </a:lnTo>
                  <a:lnTo>
                    <a:pt x="822527" y="614139"/>
                  </a:lnTo>
                  <a:lnTo>
                    <a:pt x="838036" y="594872"/>
                  </a:lnTo>
                  <a:lnTo>
                    <a:pt x="853545" y="575616"/>
                  </a:lnTo>
                  <a:lnTo>
                    <a:pt x="869054" y="556371"/>
                  </a:lnTo>
                  <a:lnTo>
                    <a:pt x="884563" y="537139"/>
                  </a:lnTo>
                  <a:lnTo>
                    <a:pt x="900072" y="517918"/>
                  </a:lnTo>
                  <a:lnTo>
                    <a:pt x="915581" y="498708"/>
                  </a:lnTo>
                  <a:lnTo>
                    <a:pt x="931090" y="479509"/>
                  </a:lnTo>
                  <a:lnTo>
                    <a:pt x="946599" y="460321"/>
                  </a:lnTo>
                  <a:lnTo>
                    <a:pt x="962108" y="441143"/>
                  </a:lnTo>
                  <a:lnTo>
                    <a:pt x="977617" y="421974"/>
                  </a:lnTo>
                  <a:lnTo>
                    <a:pt x="993126" y="402813"/>
                  </a:lnTo>
                  <a:lnTo>
                    <a:pt x="1008635" y="383659"/>
                  </a:lnTo>
                  <a:lnTo>
                    <a:pt x="1024144" y="364510"/>
                  </a:lnTo>
                  <a:lnTo>
                    <a:pt x="1039653" y="345367"/>
                  </a:lnTo>
                  <a:lnTo>
                    <a:pt x="1055162" y="326226"/>
                  </a:lnTo>
                  <a:lnTo>
                    <a:pt x="1070671" y="307086"/>
                  </a:lnTo>
                  <a:lnTo>
                    <a:pt x="1086180" y="287946"/>
                  </a:lnTo>
                  <a:lnTo>
                    <a:pt x="1101689" y="268805"/>
                  </a:lnTo>
                  <a:lnTo>
                    <a:pt x="1117198" y="249660"/>
                  </a:lnTo>
                  <a:lnTo>
                    <a:pt x="1132707" y="230510"/>
                  </a:lnTo>
                  <a:lnTo>
                    <a:pt x="1148216" y="211355"/>
                  </a:lnTo>
                  <a:lnTo>
                    <a:pt x="1163725" y="192192"/>
                  </a:lnTo>
                  <a:lnTo>
                    <a:pt x="1179234" y="173021"/>
                  </a:lnTo>
                  <a:lnTo>
                    <a:pt x="1194743" y="153840"/>
                  </a:lnTo>
                  <a:lnTo>
                    <a:pt x="1210252" y="134649"/>
                  </a:lnTo>
                  <a:lnTo>
                    <a:pt x="1225761" y="115448"/>
                  </a:lnTo>
                  <a:lnTo>
                    <a:pt x="1241270" y="96235"/>
                  </a:lnTo>
                  <a:lnTo>
                    <a:pt x="1256779" y="77011"/>
                  </a:lnTo>
                  <a:lnTo>
                    <a:pt x="1272288" y="57776"/>
                  </a:lnTo>
                  <a:lnTo>
                    <a:pt x="1287797" y="38528"/>
                  </a:lnTo>
                  <a:lnTo>
                    <a:pt x="1303306" y="19270"/>
                  </a:lnTo>
                  <a:lnTo>
                    <a:pt x="1318815" y="0"/>
                  </a:lnTo>
                  <a:lnTo>
                    <a:pt x="1318815" y="0"/>
                  </a:lnTo>
                </a:path>
              </a:pathLst>
            </a:custGeom>
            <a:ln w="13550" cap="flat">
              <a:solidFill>
                <a:srgbClr val="00BDC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3283279" y="4942271"/>
              <a:ext cx="1285426" cy="1601523"/>
            </a:xfrm>
            <a:custGeom>
              <a:avLst/>
              <a:pathLst>
                <a:path w="1285426" h="1601523">
                  <a:moveTo>
                    <a:pt x="0" y="1601523"/>
                  </a:moveTo>
                  <a:lnTo>
                    <a:pt x="13688" y="1584371"/>
                  </a:lnTo>
                  <a:lnTo>
                    <a:pt x="29197" y="1564937"/>
                  </a:lnTo>
                  <a:lnTo>
                    <a:pt x="44706" y="1545503"/>
                  </a:lnTo>
                  <a:lnTo>
                    <a:pt x="60215" y="1526069"/>
                  </a:lnTo>
                  <a:lnTo>
                    <a:pt x="75724" y="1506635"/>
                  </a:lnTo>
                  <a:lnTo>
                    <a:pt x="91233" y="1487202"/>
                  </a:lnTo>
                  <a:lnTo>
                    <a:pt x="106742" y="1467769"/>
                  </a:lnTo>
                  <a:lnTo>
                    <a:pt x="122251" y="1448336"/>
                  </a:lnTo>
                  <a:lnTo>
                    <a:pt x="137760" y="1428903"/>
                  </a:lnTo>
                  <a:lnTo>
                    <a:pt x="153269" y="1409470"/>
                  </a:lnTo>
                  <a:lnTo>
                    <a:pt x="168778" y="1390038"/>
                  </a:lnTo>
                  <a:lnTo>
                    <a:pt x="184287" y="1370606"/>
                  </a:lnTo>
                  <a:lnTo>
                    <a:pt x="199796" y="1351175"/>
                  </a:lnTo>
                  <a:lnTo>
                    <a:pt x="215305" y="1331744"/>
                  </a:lnTo>
                  <a:lnTo>
                    <a:pt x="230814" y="1312313"/>
                  </a:lnTo>
                  <a:lnTo>
                    <a:pt x="246323" y="1292883"/>
                  </a:lnTo>
                  <a:lnTo>
                    <a:pt x="261832" y="1273453"/>
                  </a:lnTo>
                  <a:lnTo>
                    <a:pt x="277341" y="1254024"/>
                  </a:lnTo>
                  <a:lnTo>
                    <a:pt x="292850" y="1234596"/>
                  </a:lnTo>
                  <a:lnTo>
                    <a:pt x="308359" y="1215168"/>
                  </a:lnTo>
                  <a:lnTo>
                    <a:pt x="323868" y="1195741"/>
                  </a:lnTo>
                  <a:lnTo>
                    <a:pt x="339377" y="1176315"/>
                  </a:lnTo>
                  <a:lnTo>
                    <a:pt x="354886" y="1156890"/>
                  </a:lnTo>
                  <a:lnTo>
                    <a:pt x="370395" y="1137466"/>
                  </a:lnTo>
                  <a:lnTo>
                    <a:pt x="385904" y="1118043"/>
                  </a:lnTo>
                  <a:lnTo>
                    <a:pt x="401413" y="1098622"/>
                  </a:lnTo>
                  <a:lnTo>
                    <a:pt x="416922" y="1079202"/>
                  </a:lnTo>
                  <a:lnTo>
                    <a:pt x="432431" y="1059783"/>
                  </a:lnTo>
                  <a:lnTo>
                    <a:pt x="447940" y="1040366"/>
                  </a:lnTo>
                  <a:lnTo>
                    <a:pt x="463449" y="1020951"/>
                  </a:lnTo>
                  <a:lnTo>
                    <a:pt x="478958" y="1001539"/>
                  </a:lnTo>
                  <a:lnTo>
                    <a:pt x="494467" y="982128"/>
                  </a:lnTo>
                  <a:lnTo>
                    <a:pt x="509976" y="962720"/>
                  </a:lnTo>
                  <a:lnTo>
                    <a:pt x="525485" y="943315"/>
                  </a:lnTo>
                  <a:lnTo>
                    <a:pt x="540994" y="923913"/>
                  </a:lnTo>
                  <a:lnTo>
                    <a:pt x="556503" y="904514"/>
                  </a:lnTo>
                  <a:lnTo>
                    <a:pt x="572012" y="885119"/>
                  </a:lnTo>
                  <a:lnTo>
                    <a:pt x="587521" y="865727"/>
                  </a:lnTo>
                  <a:lnTo>
                    <a:pt x="603030" y="846340"/>
                  </a:lnTo>
                  <a:lnTo>
                    <a:pt x="618539" y="826958"/>
                  </a:lnTo>
                  <a:lnTo>
                    <a:pt x="634048" y="807580"/>
                  </a:lnTo>
                  <a:lnTo>
                    <a:pt x="649557" y="788208"/>
                  </a:lnTo>
                  <a:lnTo>
                    <a:pt x="665066" y="768842"/>
                  </a:lnTo>
                  <a:lnTo>
                    <a:pt x="680575" y="749482"/>
                  </a:lnTo>
                  <a:lnTo>
                    <a:pt x="696084" y="730130"/>
                  </a:lnTo>
                  <a:lnTo>
                    <a:pt x="711593" y="710784"/>
                  </a:lnTo>
                  <a:lnTo>
                    <a:pt x="727102" y="691446"/>
                  </a:lnTo>
                  <a:lnTo>
                    <a:pt x="742611" y="672117"/>
                  </a:lnTo>
                  <a:lnTo>
                    <a:pt x="758120" y="652797"/>
                  </a:lnTo>
                  <a:lnTo>
                    <a:pt x="773629" y="633486"/>
                  </a:lnTo>
                  <a:lnTo>
                    <a:pt x="789138" y="614185"/>
                  </a:lnTo>
                  <a:lnTo>
                    <a:pt x="804647" y="594894"/>
                  </a:lnTo>
                  <a:lnTo>
                    <a:pt x="820156" y="575614"/>
                  </a:lnTo>
                  <a:lnTo>
                    <a:pt x="835665" y="556345"/>
                  </a:lnTo>
                  <a:lnTo>
                    <a:pt x="851174" y="537087"/>
                  </a:lnTo>
                  <a:lnTo>
                    <a:pt x="866683" y="517841"/>
                  </a:lnTo>
                  <a:lnTo>
                    <a:pt x="882192" y="498606"/>
                  </a:lnTo>
                  <a:lnTo>
                    <a:pt x="897701" y="479383"/>
                  </a:lnTo>
                  <a:lnTo>
                    <a:pt x="913210" y="460172"/>
                  </a:lnTo>
                  <a:lnTo>
                    <a:pt x="928719" y="440971"/>
                  </a:lnTo>
                  <a:lnTo>
                    <a:pt x="944228" y="421781"/>
                  </a:lnTo>
                  <a:lnTo>
                    <a:pt x="959737" y="402602"/>
                  </a:lnTo>
                  <a:lnTo>
                    <a:pt x="975246" y="383431"/>
                  </a:lnTo>
                  <a:lnTo>
                    <a:pt x="990755" y="364269"/>
                  </a:lnTo>
                  <a:lnTo>
                    <a:pt x="1006264" y="345114"/>
                  </a:lnTo>
                  <a:lnTo>
                    <a:pt x="1021773" y="325965"/>
                  </a:lnTo>
                  <a:lnTo>
                    <a:pt x="1037282" y="306821"/>
                  </a:lnTo>
                  <a:lnTo>
                    <a:pt x="1052791" y="287680"/>
                  </a:lnTo>
                  <a:lnTo>
                    <a:pt x="1068300" y="268540"/>
                  </a:lnTo>
                  <a:lnTo>
                    <a:pt x="1083809" y="249400"/>
                  </a:lnTo>
                  <a:lnTo>
                    <a:pt x="1099318" y="230259"/>
                  </a:lnTo>
                  <a:lnTo>
                    <a:pt x="1114827" y="211115"/>
                  </a:lnTo>
                  <a:lnTo>
                    <a:pt x="1130336" y="191966"/>
                  </a:lnTo>
                  <a:lnTo>
                    <a:pt x="1145845" y="172812"/>
                  </a:lnTo>
                  <a:lnTo>
                    <a:pt x="1161354" y="153650"/>
                  </a:lnTo>
                  <a:lnTo>
                    <a:pt x="1176863" y="134480"/>
                  </a:lnTo>
                  <a:lnTo>
                    <a:pt x="1192372" y="115301"/>
                  </a:lnTo>
                  <a:lnTo>
                    <a:pt x="1207881" y="96112"/>
                  </a:lnTo>
                  <a:lnTo>
                    <a:pt x="1223390" y="76912"/>
                  </a:lnTo>
                  <a:lnTo>
                    <a:pt x="1238899" y="57701"/>
                  </a:lnTo>
                  <a:lnTo>
                    <a:pt x="1254408" y="38479"/>
                  </a:lnTo>
                  <a:lnTo>
                    <a:pt x="1269917" y="19245"/>
                  </a:lnTo>
                  <a:lnTo>
                    <a:pt x="1285426" y="0"/>
                  </a:lnTo>
                  <a:lnTo>
                    <a:pt x="1285426" y="0"/>
                  </a:lnTo>
                </a:path>
              </a:pathLst>
            </a:custGeom>
            <a:ln w="13550" cap="flat">
              <a:solidFill>
                <a:srgbClr val="00B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3294249" y="4955885"/>
              <a:ext cx="1274456" cy="1587909"/>
            </a:xfrm>
            <a:custGeom>
              <a:avLst/>
              <a:pathLst>
                <a:path w="1274456" h="1587909">
                  <a:moveTo>
                    <a:pt x="0" y="1587909"/>
                  </a:moveTo>
                  <a:lnTo>
                    <a:pt x="2718" y="1584503"/>
                  </a:lnTo>
                  <a:lnTo>
                    <a:pt x="18227" y="1565069"/>
                  </a:lnTo>
                  <a:lnTo>
                    <a:pt x="33736" y="1545635"/>
                  </a:lnTo>
                  <a:lnTo>
                    <a:pt x="49245" y="1526201"/>
                  </a:lnTo>
                  <a:lnTo>
                    <a:pt x="64754" y="1506767"/>
                  </a:lnTo>
                  <a:lnTo>
                    <a:pt x="80263" y="1487334"/>
                  </a:lnTo>
                  <a:lnTo>
                    <a:pt x="95772" y="1467900"/>
                  </a:lnTo>
                  <a:lnTo>
                    <a:pt x="111281" y="1448467"/>
                  </a:lnTo>
                  <a:lnTo>
                    <a:pt x="126790" y="1429034"/>
                  </a:lnTo>
                  <a:lnTo>
                    <a:pt x="142299" y="1409601"/>
                  </a:lnTo>
                  <a:lnTo>
                    <a:pt x="157808" y="1390169"/>
                  </a:lnTo>
                  <a:lnTo>
                    <a:pt x="173317" y="1370737"/>
                  </a:lnTo>
                  <a:lnTo>
                    <a:pt x="188826" y="1351305"/>
                  </a:lnTo>
                  <a:lnTo>
                    <a:pt x="204335" y="1331874"/>
                  </a:lnTo>
                  <a:lnTo>
                    <a:pt x="219844" y="1312443"/>
                  </a:lnTo>
                  <a:lnTo>
                    <a:pt x="235353" y="1293012"/>
                  </a:lnTo>
                  <a:lnTo>
                    <a:pt x="250862" y="1273582"/>
                  </a:lnTo>
                  <a:lnTo>
                    <a:pt x="266371" y="1254153"/>
                  </a:lnTo>
                  <a:lnTo>
                    <a:pt x="281880" y="1234724"/>
                  </a:lnTo>
                  <a:lnTo>
                    <a:pt x="297389" y="1215295"/>
                  </a:lnTo>
                  <a:lnTo>
                    <a:pt x="312898" y="1195868"/>
                  </a:lnTo>
                  <a:lnTo>
                    <a:pt x="328407" y="1176441"/>
                  </a:lnTo>
                  <a:lnTo>
                    <a:pt x="343916" y="1157016"/>
                  </a:lnTo>
                  <a:lnTo>
                    <a:pt x="359425" y="1137591"/>
                  </a:lnTo>
                  <a:lnTo>
                    <a:pt x="374934" y="1118167"/>
                  </a:lnTo>
                  <a:lnTo>
                    <a:pt x="390443" y="1098745"/>
                  </a:lnTo>
                  <a:lnTo>
                    <a:pt x="405952" y="1079324"/>
                  </a:lnTo>
                  <a:lnTo>
                    <a:pt x="421461" y="1059904"/>
                  </a:lnTo>
                  <a:lnTo>
                    <a:pt x="436970" y="1040486"/>
                  </a:lnTo>
                  <a:lnTo>
                    <a:pt x="452479" y="1021070"/>
                  </a:lnTo>
                  <a:lnTo>
                    <a:pt x="467988" y="1001656"/>
                  </a:lnTo>
                  <a:lnTo>
                    <a:pt x="483497" y="982243"/>
                  </a:lnTo>
                  <a:lnTo>
                    <a:pt x="499006" y="962834"/>
                  </a:lnTo>
                  <a:lnTo>
                    <a:pt x="514515" y="943426"/>
                  </a:lnTo>
                  <a:lnTo>
                    <a:pt x="530024" y="924022"/>
                  </a:lnTo>
                  <a:lnTo>
                    <a:pt x="545533" y="904621"/>
                  </a:lnTo>
                  <a:lnTo>
                    <a:pt x="561042" y="885223"/>
                  </a:lnTo>
                  <a:lnTo>
                    <a:pt x="576551" y="865829"/>
                  </a:lnTo>
                  <a:lnTo>
                    <a:pt x="592060" y="846439"/>
                  </a:lnTo>
                  <a:lnTo>
                    <a:pt x="607569" y="827053"/>
                  </a:lnTo>
                  <a:lnTo>
                    <a:pt x="623078" y="807672"/>
                  </a:lnTo>
                  <a:lnTo>
                    <a:pt x="638587" y="788296"/>
                  </a:lnTo>
                  <a:lnTo>
                    <a:pt x="654096" y="768925"/>
                  </a:lnTo>
                  <a:lnTo>
                    <a:pt x="669605" y="749561"/>
                  </a:lnTo>
                  <a:lnTo>
                    <a:pt x="685114" y="730204"/>
                  </a:lnTo>
                  <a:lnTo>
                    <a:pt x="700623" y="710853"/>
                  </a:lnTo>
                  <a:lnTo>
                    <a:pt x="716132" y="691510"/>
                  </a:lnTo>
                  <a:lnTo>
                    <a:pt x="731641" y="672174"/>
                  </a:lnTo>
                  <a:lnTo>
                    <a:pt x="747150" y="652848"/>
                  </a:lnTo>
                  <a:lnTo>
                    <a:pt x="762659" y="633530"/>
                  </a:lnTo>
                  <a:lnTo>
                    <a:pt x="778168" y="614222"/>
                  </a:lnTo>
                  <a:lnTo>
                    <a:pt x="793677" y="594924"/>
                  </a:lnTo>
                  <a:lnTo>
                    <a:pt x="809186" y="575636"/>
                  </a:lnTo>
                  <a:lnTo>
                    <a:pt x="824695" y="556359"/>
                  </a:lnTo>
                  <a:lnTo>
                    <a:pt x="840204" y="537093"/>
                  </a:lnTo>
                  <a:lnTo>
                    <a:pt x="855713" y="517839"/>
                  </a:lnTo>
                  <a:lnTo>
                    <a:pt x="871222" y="498596"/>
                  </a:lnTo>
                  <a:lnTo>
                    <a:pt x="886731" y="479365"/>
                  </a:lnTo>
                  <a:lnTo>
                    <a:pt x="902240" y="460145"/>
                  </a:lnTo>
                  <a:lnTo>
                    <a:pt x="917749" y="440937"/>
                  </a:lnTo>
                  <a:lnTo>
                    <a:pt x="933258" y="421740"/>
                  </a:lnTo>
                  <a:lnTo>
                    <a:pt x="948767" y="402553"/>
                  </a:lnTo>
                  <a:lnTo>
                    <a:pt x="964276" y="383376"/>
                  </a:lnTo>
                  <a:lnTo>
                    <a:pt x="979785" y="364208"/>
                  </a:lnTo>
                  <a:lnTo>
                    <a:pt x="995294" y="345048"/>
                  </a:lnTo>
                  <a:lnTo>
                    <a:pt x="1010803" y="325895"/>
                  </a:lnTo>
                  <a:lnTo>
                    <a:pt x="1026312" y="306748"/>
                  </a:lnTo>
                  <a:lnTo>
                    <a:pt x="1041821" y="287604"/>
                  </a:lnTo>
                  <a:lnTo>
                    <a:pt x="1057330" y="268464"/>
                  </a:lnTo>
                  <a:lnTo>
                    <a:pt x="1072839" y="249324"/>
                  </a:lnTo>
                  <a:lnTo>
                    <a:pt x="1088348" y="230184"/>
                  </a:lnTo>
                  <a:lnTo>
                    <a:pt x="1103857" y="211042"/>
                  </a:lnTo>
                  <a:lnTo>
                    <a:pt x="1119366" y="191897"/>
                  </a:lnTo>
                  <a:lnTo>
                    <a:pt x="1134875" y="172747"/>
                  </a:lnTo>
                  <a:lnTo>
                    <a:pt x="1150384" y="153590"/>
                  </a:lnTo>
                  <a:lnTo>
                    <a:pt x="1165893" y="134426"/>
                  </a:lnTo>
                  <a:lnTo>
                    <a:pt x="1181402" y="115254"/>
                  </a:lnTo>
                  <a:lnTo>
                    <a:pt x="1196911" y="96072"/>
                  </a:lnTo>
                  <a:lnTo>
                    <a:pt x="1212420" y="76880"/>
                  </a:lnTo>
                  <a:lnTo>
                    <a:pt x="1227929" y="57677"/>
                  </a:lnTo>
                  <a:lnTo>
                    <a:pt x="1243438" y="38462"/>
                  </a:lnTo>
                  <a:lnTo>
                    <a:pt x="1258947" y="19237"/>
                  </a:lnTo>
                  <a:lnTo>
                    <a:pt x="1274456" y="0"/>
                  </a:lnTo>
                  <a:lnTo>
                    <a:pt x="1274456" y="0"/>
                  </a:lnTo>
                </a:path>
              </a:pathLst>
            </a:custGeom>
            <a:ln w="13550" cap="flat">
              <a:solidFill>
                <a:srgbClr val="00A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2714433" y="6519584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2729942" y="6519584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2745451" y="6519584"/>
              <a:ext cx="48421" cy="24210"/>
            </a:xfrm>
            <a:custGeom>
              <a:avLst/>
              <a:pathLst>
                <a:path w="48421" h="24210">
                  <a:moveTo>
                    <a:pt x="48421" y="24210"/>
                  </a:moveTo>
                  <a:lnTo>
                    <a:pt x="24210" y="0"/>
                  </a:lnTo>
                  <a:lnTo>
                    <a:pt x="0" y="2421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2776862" y="6519977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2824584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2933147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2946800" y="6519316"/>
              <a:ext cx="48957" cy="24478"/>
            </a:xfrm>
            <a:custGeom>
              <a:avLst/>
              <a:pathLst>
                <a:path w="48957" h="24478">
                  <a:moveTo>
                    <a:pt x="48957" y="24478"/>
                  </a:moveTo>
                  <a:lnTo>
                    <a:pt x="24478" y="0"/>
                  </a:lnTo>
                  <a:lnTo>
                    <a:pt x="0" y="2447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3040515" y="6519977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3150273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3305363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382908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429435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491471" y="3876691"/>
              <a:ext cx="45226" cy="22642"/>
            </a:xfrm>
            <a:custGeom>
              <a:avLst/>
              <a:pathLst>
                <a:path w="45226" h="22642">
                  <a:moveTo>
                    <a:pt x="22623" y="22642"/>
                  </a:moveTo>
                  <a:lnTo>
                    <a:pt x="4522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3553507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567821" y="6519977"/>
              <a:ext cx="47634" cy="23817"/>
            </a:xfrm>
            <a:custGeom>
              <a:avLst/>
              <a:pathLst>
                <a:path w="47634" h="23817">
                  <a:moveTo>
                    <a:pt x="47634" y="23817"/>
                  </a:moveTo>
                  <a:lnTo>
                    <a:pt x="23817" y="0"/>
                  </a:lnTo>
                  <a:lnTo>
                    <a:pt x="0" y="2381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631052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3828627" y="5473992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843864" y="5612842"/>
              <a:ext cx="53872" cy="53872"/>
            </a:xfrm>
            <a:custGeom>
              <a:avLst/>
              <a:pathLst>
                <a:path w="53872" h="53872">
                  <a:moveTo>
                    <a:pt x="26936" y="53872"/>
                  </a:moveTo>
                  <a:lnTo>
                    <a:pt x="53872" y="26936"/>
                  </a:lnTo>
                  <a:lnTo>
                    <a:pt x="26936" y="0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3858821" y="5458309"/>
              <a:ext cx="54976" cy="54976"/>
            </a:xfrm>
            <a:custGeom>
              <a:avLst/>
              <a:pathLst>
                <a:path w="54976" h="54976">
                  <a:moveTo>
                    <a:pt x="27488" y="54976"/>
                  </a:moveTo>
                  <a:lnTo>
                    <a:pt x="54976" y="27488"/>
                  </a:lnTo>
                  <a:lnTo>
                    <a:pt x="27488" y="0"/>
                  </a:lnTo>
                  <a:lnTo>
                    <a:pt x="0" y="2748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3874851" y="5407864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3890663" y="5436942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3905489" y="5395023"/>
              <a:ext cx="54695" cy="54695"/>
            </a:xfrm>
            <a:custGeom>
              <a:avLst/>
              <a:pathLst>
                <a:path w="54695" h="54695">
                  <a:moveTo>
                    <a:pt x="27347" y="54695"/>
                  </a:moveTo>
                  <a:lnTo>
                    <a:pt x="54695" y="27347"/>
                  </a:lnTo>
                  <a:lnTo>
                    <a:pt x="27347" y="0"/>
                  </a:lnTo>
                  <a:lnTo>
                    <a:pt x="0" y="2734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3921260" y="5430488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3936887" y="5462654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3952591" y="5494227"/>
              <a:ext cx="53544" cy="53544"/>
            </a:xfrm>
            <a:custGeom>
              <a:avLst/>
              <a:pathLst>
                <a:path w="53544" h="53544">
                  <a:moveTo>
                    <a:pt x="26772" y="53544"/>
                  </a:moveTo>
                  <a:lnTo>
                    <a:pt x="53544" y="26772"/>
                  </a:lnTo>
                  <a:lnTo>
                    <a:pt x="26772" y="0"/>
                  </a:lnTo>
                  <a:lnTo>
                    <a:pt x="0" y="26772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3968033" y="5356785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3983644" y="5388346"/>
              <a:ext cx="53474" cy="53474"/>
            </a:xfrm>
            <a:custGeom>
              <a:avLst/>
              <a:pathLst>
                <a:path w="53474" h="53474">
                  <a:moveTo>
                    <a:pt x="26737" y="53474"/>
                  </a:moveTo>
                  <a:lnTo>
                    <a:pt x="53474" y="26737"/>
                  </a:lnTo>
                  <a:lnTo>
                    <a:pt x="26737" y="0"/>
                  </a:lnTo>
                  <a:lnTo>
                    <a:pt x="0" y="2673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3998722" y="5322857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014052" y="5377049"/>
              <a:ext cx="54695" cy="54695"/>
            </a:xfrm>
            <a:custGeom>
              <a:avLst/>
              <a:pathLst>
                <a:path w="54695" h="54695">
                  <a:moveTo>
                    <a:pt x="27347" y="54695"/>
                  </a:moveTo>
                  <a:lnTo>
                    <a:pt x="54695" y="27347"/>
                  </a:lnTo>
                  <a:lnTo>
                    <a:pt x="27347" y="0"/>
                  </a:lnTo>
                  <a:lnTo>
                    <a:pt x="0" y="2734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030207" y="5252417"/>
              <a:ext cx="53403" cy="53403"/>
            </a:xfrm>
            <a:custGeom>
              <a:avLst/>
              <a:pathLst>
                <a:path w="53403" h="53403">
                  <a:moveTo>
                    <a:pt x="26701" y="53403"/>
                  </a:moveTo>
                  <a:lnTo>
                    <a:pt x="53403" y="26701"/>
                  </a:lnTo>
                  <a:lnTo>
                    <a:pt x="26701" y="0"/>
                  </a:lnTo>
                  <a:lnTo>
                    <a:pt x="0" y="26701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045332" y="5199967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060841" y="5199967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076531" y="5183348"/>
              <a:ext cx="53809" cy="53809"/>
            </a:xfrm>
            <a:custGeom>
              <a:avLst/>
              <a:pathLst>
                <a:path w="53809" h="53809">
                  <a:moveTo>
                    <a:pt x="26904" y="53809"/>
                  </a:moveTo>
                  <a:lnTo>
                    <a:pt x="53809" y="26904"/>
                  </a:lnTo>
                  <a:lnTo>
                    <a:pt x="26904" y="0"/>
                  </a:lnTo>
                  <a:lnTo>
                    <a:pt x="0" y="26904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091646" y="5154297"/>
              <a:ext cx="54597" cy="54597"/>
            </a:xfrm>
            <a:custGeom>
              <a:avLst/>
              <a:pathLst>
                <a:path w="54597" h="54597">
                  <a:moveTo>
                    <a:pt x="27298" y="54597"/>
                  </a:moveTo>
                  <a:lnTo>
                    <a:pt x="54597" y="27298"/>
                  </a:lnTo>
                  <a:lnTo>
                    <a:pt x="27298" y="0"/>
                  </a:lnTo>
                  <a:lnTo>
                    <a:pt x="0" y="2729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107456" y="5119828"/>
              <a:ext cx="53995" cy="53995"/>
            </a:xfrm>
            <a:custGeom>
              <a:avLst/>
              <a:pathLst>
                <a:path w="53995" h="53995">
                  <a:moveTo>
                    <a:pt x="26997" y="53995"/>
                  </a:moveTo>
                  <a:lnTo>
                    <a:pt x="53995" y="26997"/>
                  </a:lnTo>
                  <a:lnTo>
                    <a:pt x="26997" y="0"/>
                  </a:lnTo>
                  <a:lnTo>
                    <a:pt x="0" y="2699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122877" y="5183167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4138599" y="5092632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4154513" y="4837836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4169321" y="5159412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4185031" y="5146397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4200510" y="5000009"/>
              <a:ext cx="53995" cy="53995"/>
            </a:xfrm>
            <a:custGeom>
              <a:avLst/>
              <a:pathLst>
                <a:path w="53995" h="53995">
                  <a:moveTo>
                    <a:pt x="26997" y="53995"/>
                  </a:moveTo>
                  <a:lnTo>
                    <a:pt x="53995" y="26997"/>
                  </a:lnTo>
                  <a:lnTo>
                    <a:pt x="26997" y="0"/>
                  </a:lnTo>
                  <a:lnTo>
                    <a:pt x="0" y="26997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4216592" y="5081376"/>
              <a:ext cx="52848" cy="52848"/>
            </a:xfrm>
            <a:custGeom>
              <a:avLst/>
              <a:pathLst>
                <a:path w="52848" h="52848">
                  <a:moveTo>
                    <a:pt x="26424" y="52848"/>
                  </a:moveTo>
                  <a:lnTo>
                    <a:pt x="52848" y="26424"/>
                  </a:lnTo>
                  <a:lnTo>
                    <a:pt x="26424" y="0"/>
                  </a:lnTo>
                  <a:lnTo>
                    <a:pt x="0" y="26424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4231686" y="5034127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4247370" y="4994211"/>
              <a:ext cx="53330" cy="53330"/>
            </a:xfrm>
            <a:custGeom>
              <a:avLst/>
              <a:pathLst>
                <a:path w="53330" h="53330">
                  <a:moveTo>
                    <a:pt x="26665" y="53330"/>
                  </a:moveTo>
                  <a:lnTo>
                    <a:pt x="53330" y="26665"/>
                  </a:lnTo>
                  <a:lnTo>
                    <a:pt x="26665" y="0"/>
                  </a:lnTo>
                  <a:lnTo>
                    <a:pt x="0" y="26665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4263035" y="4924298"/>
              <a:ext cx="53017" cy="53017"/>
            </a:xfrm>
            <a:custGeom>
              <a:avLst/>
              <a:pathLst>
                <a:path w="53017" h="53017">
                  <a:moveTo>
                    <a:pt x="26508" y="53017"/>
                  </a:moveTo>
                  <a:lnTo>
                    <a:pt x="53017" y="26508"/>
                  </a:lnTo>
                  <a:lnTo>
                    <a:pt x="26508" y="0"/>
                  </a:lnTo>
                  <a:lnTo>
                    <a:pt x="0" y="26508"/>
                  </a:lnTo>
                  <a:close/>
                </a:path>
              </a:pathLst>
            </a:cu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3413926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3475962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3522489" y="6521172"/>
              <a:ext cx="45246" cy="22623"/>
            </a:xfrm>
            <a:custGeom>
              <a:avLst/>
              <a:pathLst>
                <a:path w="45246" h="22623">
                  <a:moveTo>
                    <a:pt x="45246" y="22623"/>
                  </a:moveTo>
                  <a:lnTo>
                    <a:pt x="22623" y="0"/>
                  </a:lnTo>
                  <a:lnTo>
                    <a:pt x="0" y="2262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3721725" y="6518791"/>
              <a:ext cx="50007" cy="25003"/>
            </a:xfrm>
            <a:custGeom>
              <a:avLst/>
              <a:pathLst>
                <a:path w="50007" h="25003">
                  <a:moveTo>
                    <a:pt x="50007" y="25003"/>
                  </a:moveTo>
                  <a:lnTo>
                    <a:pt x="25003" y="0"/>
                  </a:lnTo>
                  <a:lnTo>
                    <a:pt x="0" y="25003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3735770" y="5820139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3750374" y="5960087"/>
              <a:ext cx="54744" cy="54744"/>
            </a:xfrm>
            <a:custGeom>
              <a:avLst/>
              <a:pathLst>
                <a:path w="54744" h="54744">
                  <a:moveTo>
                    <a:pt x="27372" y="54744"/>
                  </a:moveTo>
                  <a:lnTo>
                    <a:pt x="54744" y="27372"/>
                  </a:lnTo>
                  <a:lnTo>
                    <a:pt x="27372" y="0"/>
                  </a:lnTo>
                  <a:lnTo>
                    <a:pt x="0" y="27372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3766921" y="6517460"/>
              <a:ext cx="52668" cy="26334"/>
            </a:xfrm>
            <a:custGeom>
              <a:avLst/>
              <a:pathLst>
                <a:path w="52668" h="26334">
                  <a:moveTo>
                    <a:pt x="52668" y="26334"/>
                  </a:moveTo>
                  <a:lnTo>
                    <a:pt x="26334" y="0"/>
                  </a:lnTo>
                  <a:lnTo>
                    <a:pt x="0" y="2633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3781828" y="5756838"/>
              <a:ext cx="53872" cy="53872"/>
            </a:xfrm>
            <a:custGeom>
              <a:avLst/>
              <a:pathLst>
                <a:path w="53872" h="53872">
                  <a:moveTo>
                    <a:pt x="26936" y="53872"/>
                  </a:moveTo>
                  <a:lnTo>
                    <a:pt x="53872" y="26936"/>
                  </a:lnTo>
                  <a:lnTo>
                    <a:pt x="26936" y="0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3797434" y="5880601"/>
              <a:ext cx="53680" cy="53680"/>
            </a:xfrm>
            <a:custGeom>
              <a:avLst/>
              <a:pathLst>
                <a:path w="53680" h="53680">
                  <a:moveTo>
                    <a:pt x="26840" y="53680"/>
                  </a:moveTo>
                  <a:lnTo>
                    <a:pt x="53680" y="26840"/>
                  </a:lnTo>
                  <a:lnTo>
                    <a:pt x="26840" y="0"/>
                  </a:lnTo>
                  <a:lnTo>
                    <a:pt x="0" y="26840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3812815" y="6516827"/>
              <a:ext cx="53934" cy="26967"/>
            </a:xfrm>
            <a:custGeom>
              <a:avLst/>
              <a:pathLst>
                <a:path w="53934" h="26967">
                  <a:moveTo>
                    <a:pt x="53934" y="26967"/>
                  </a:move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3828070" y="5938356"/>
              <a:ext cx="54443" cy="54443"/>
            </a:xfrm>
            <a:custGeom>
              <a:avLst/>
              <a:pathLst>
                <a:path w="54443" h="54443">
                  <a:moveTo>
                    <a:pt x="27221" y="54443"/>
                  </a:moveTo>
                  <a:lnTo>
                    <a:pt x="54443" y="27221"/>
                  </a:lnTo>
                  <a:lnTo>
                    <a:pt x="27221" y="0"/>
                  </a:lnTo>
                  <a:lnTo>
                    <a:pt x="0" y="27221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3844099" y="5634460"/>
              <a:ext cx="53403" cy="53403"/>
            </a:xfrm>
            <a:custGeom>
              <a:avLst/>
              <a:pathLst>
                <a:path w="53403" h="53403">
                  <a:moveTo>
                    <a:pt x="26701" y="53403"/>
                  </a:moveTo>
                  <a:lnTo>
                    <a:pt x="53403" y="26701"/>
                  </a:lnTo>
                  <a:lnTo>
                    <a:pt x="26701" y="0"/>
                  </a:lnTo>
                  <a:lnTo>
                    <a:pt x="0" y="26701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3859253" y="5544600"/>
              <a:ext cx="54113" cy="54113"/>
            </a:xfrm>
            <a:custGeom>
              <a:avLst/>
              <a:pathLst>
                <a:path w="54113" h="54113">
                  <a:moveTo>
                    <a:pt x="27056" y="54113"/>
                  </a:moveTo>
                  <a:lnTo>
                    <a:pt x="54113" y="27056"/>
                  </a:lnTo>
                  <a:lnTo>
                    <a:pt x="27056" y="0"/>
                  </a:lnTo>
                  <a:lnTo>
                    <a:pt x="0" y="27056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3875191" y="6517167"/>
              <a:ext cx="53254" cy="26627"/>
            </a:xfrm>
            <a:custGeom>
              <a:avLst/>
              <a:pathLst>
                <a:path w="53254" h="26627">
                  <a:moveTo>
                    <a:pt x="53254" y="26627"/>
                  </a:move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3890455" y="5602176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3905668" y="6516626"/>
              <a:ext cx="54336" cy="27168"/>
            </a:xfrm>
            <a:custGeom>
              <a:avLst/>
              <a:pathLst>
                <a:path w="54336" h="27168">
                  <a:moveTo>
                    <a:pt x="54336" y="27168"/>
                  </a:move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3921318" y="5627804"/>
              <a:ext cx="54054" cy="54054"/>
            </a:xfrm>
            <a:custGeom>
              <a:avLst/>
              <a:pathLst>
                <a:path w="54054" h="54054">
                  <a:moveTo>
                    <a:pt x="27027" y="54054"/>
                  </a:moveTo>
                  <a:lnTo>
                    <a:pt x="54054" y="27027"/>
                  </a:lnTo>
                  <a:lnTo>
                    <a:pt x="27027" y="0"/>
                  </a:lnTo>
                  <a:lnTo>
                    <a:pt x="0" y="270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3936556" y="5623632"/>
              <a:ext cx="54597" cy="54597"/>
            </a:xfrm>
            <a:custGeom>
              <a:avLst/>
              <a:pathLst>
                <a:path w="54597" h="54597">
                  <a:moveTo>
                    <a:pt x="27298" y="54597"/>
                  </a:moveTo>
                  <a:lnTo>
                    <a:pt x="54597" y="27298"/>
                  </a:lnTo>
                  <a:lnTo>
                    <a:pt x="27298" y="0"/>
                  </a:lnTo>
                  <a:lnTo>
                    <a:pt x="0" y="2729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3952116" y="5437033"/>
              <a:ext cx="54495" cy="54495"/>
            </a:xfrm>
            <a:custGeom>
              <a:avLst/>
              <a:pathLst>
                <a:path w="54495" h="54495">
                  <a:moveTo>
                    <a:pt x="27247" y="54495"/>
                  </a:moveTo>
                  <a:lnTo>
                    <a:pt x="54495" y="27247"/>
                  </a:lnTo>
                  <a:lnTo>
                    <a:pt x="27247" y="0"/>
                  </a:lnTo>
                  <a:lnTo>
                    <a:pt x="0" y="2724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3967704" y="5529033"/>
              <a:ext cx="54336" cy="54336"/>
            </a:xfrm>
            <a:custGeom>
              <a:avLst/>
              <a:pathLst>
                <a:path w="54336" h="54336">
                  <a:moveTo>
                    <a:pt x="27168" y="54336"/>
                  </a:moveTo>
                  <a:lnTo>
                    <a:pt x="54336" y="27168"/>
                  </a:lnTo>
                  <a:lnTo>
                    <a:pt x="27168" y="0"/>
                  </a:lnTo>
                  <a:lnTo>
                    <a:pt x="0" y="2716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3984002" y="5460956"/>
              <a:ext cx="52760" cy="52760"/>
            </a:xfrm>
            <a:custGeom>
              <a:avLst/>
              <a:pathLst>
                <a:path w="52760" h="52760">
                  <a:moveTo>
                    <a:pt x="26380" y="52760"/>
                  </a:moveTo>
                  <a:lnTo>
                    <a:pt x="52760" y="26380"/>
                  </a:lnTo>
                  <a:lnTo>
                    <a:pt x="26380" y="0"/>
                  </a:lnTo>
                  <a:lnTo>
                    <a:pt x="0" y="26380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3999263" y="5559338"/>
              <a:ext cx="53254" cy="53254"/>
            </a:xfrm>
            <a:custGeom>
              <a:avLst/>
              <a:pathLst>
                <a:path w="53254" h="53254">
                  <a:moveTo>
                    <a:pt x="26627" y="53254"/>
                  </a:moveTo>
                  <a:lnTo>
                    <a:pt x="53254" y="26627"/>
                  </a:ln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4013911" y="5525105"/>
              <a:ext cx="54976" cy="54976"/>
            </a:xfrm>
            <a:custGeom>
              <a:avLst/>
              <a:pathLst>
                <a:path w="54976" h="54976">
                  <a:moveTo>
                    <a:pt x="27488" y="54976"/>
                  </a:moveTo>
                  <a:lnTo>
                    <a:pt x="54976" y="27488"/>
                  </a:lnTo>
                  <a:lnTo>
                    <a:pt x="27488" y="0"/>
                  </a:lnTo>
                  <a:lnTo>
                    <a:pt x="0" y="2748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4029823" y="5589429"/>
              <a:ext cx="54170" cy="54170"/>
            </a:xfrm>
            <a:custGeom>
              <a:avLst/>
              <a:pathLst>
                <a:path w="54170" h="54170">
                  <a:moveTo>
                    <a:pt x="27085" y="54170"/>
                  </a:moveTo>
                  <a:lnTo>
                    <a:pt x="54170" y="27085"/>
                  </a:lnTo>
                  <a:lnTo>
                    <a:pt x="27085" y="0"/>
                  </a:lnTo>
                  <a:lnTo>
                    <a:pt x="0" y="27085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4045450" y="5462654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4061459" y="5529735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4076808" y="5621658"/>
              <a:ext cx="53254" cy="53254"/>
            </a:xfrm>
            <a:custGeom>
              <a:avLst/>
              <a:pathLst>
                <a:path w="53254" h="53254">
                  <a:moveTo>
                    <a:pt x="26627" y="53254"/>
                  </a:moveTo>
                  <a:lnTo>
                    <a:pt x="53254" y="26627"/>
                  </a:lnTo>
                  <a:lnTo>
                    <a:pt x="26627" y="0"/>
                  </a:lnTo>
                  <a:lnTo>
                    <a:pt x="0" y="2662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4092706" y="5385096"/>
              <a:ext cx="52476" cy="52476"/>
            </a:xfrm>
            <a:custGeom>
              <a:avLst/>
              <a:pathLst>
                <a:path w="52476" h="52476">
                  <a:moveTo>
                    <a:pt x="26238" y="52476"/>
                  </a:moveTo>
                  <a:lnTo>
                    <a:pt x="52476" y="26238"/>
                  </a:lnTo>
                  <a:lnTo>
                    <a:pt x="26238" y="0"/>
                  </a:lnTo>
                  <a:lnTo>
                    <a:pt x="0" y="2623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4108119" y="5329455"/>
              <a:ext cx="52668" cy="52668"/>
            </a:xfrm>
            <a:custGeom>
              <a:avLst/>
              <a:pathLst>
                <a:path w="52668" h="52668">
                  <a:moveTo>
                    <a:pt x="26334" y="52668"/>
                  </a:moveTo>
                  <a:lnTo>
                    <a:pt x="52668" y="26334"/>
                  </a:lnTo>
                  <a:lnTo>
                    <a:pt x="26334" y="0"/>
                  </a:lnTo>
                  <a:lnTo>
                    <a:pt x="0" y="2633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4123090" y="5415840"/>
              <a:ext cx="53745" cy="53745"/>
            </a:xfrm>
            <a:custGeom>
              <a:avLst/>
              <a:pathLst>
                <a:path w="53745" h="53745">
                  <a:moveTo>
                    <a:pt x="26872" y="53745"/>
                  </a:moveTo>
                  <a:lnTo>
                    <a:pt x="53745" y="26872"/>
                  </a:lnTo>
                  <a:lnTo>
                    <a:pt x="26872" y="0"/>
                  </a:lnTo>
                  <a:lnTo>
                    <a:pt x="0" y="26872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4138504" y="5360201"/>
              <a:ext cx="53934" cy="53934"/>
            </a:xfrm>
            <a:custGeom>
              <a:avLst/>
              <a:pathLst>
                <a:path w="53934" h="53934">
                  <a:moveTo>
                    <a:pt x="26967" y="53934"/>
                  </a:moveTo>
                  <a:lnTo>
                    <a:pt x="53934" y="26967"/>
                  </a:lnTo>
                  <a:lnTo>
                    <a:pt x="26967" y="0"/>
                  </a:lnTo>
                  <a:lnTo>
                    <a:pt x="0" y="269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4154392" y="5356240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4170022" y="5360701"/>
              <a:ext cx="52934" cy="52934"/>
            </a:xfrm>
            <a:custGeom>
              <a:avLst/>
              <a:pathLst>
                <a:path w="52934" h="52934">
                  <a:moveTo>
                    <a:pt x="26467" y="52934"/>
                  </a:moveTo>
                  <a:lnTo>
                    <a:pt x="52934" y="26467"/>
                  </a:lnTo>
                  <a:lnTo>
                    <a:pt x="26467" y="0"/>
                  </a:lnTo>
                  <a:lnTo>
                    <a:pt x="0" y="26467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4185410" y="5272389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4200999" y="5278830"/>
              <a:ext cx="53017" cy="53017"/>
            </a:xfrm>
            <a:custGeom>
              <a:avLst/>
              <a:pathLst>
                <a:path w="53017" h="53017">
                  <a:moveTo>
                    <a:pt x="26508" y="53017"/>
                  </a:moveTo>
                  <a:lnTo>
                    <a:pt x="53017" y="26508"/>
                  </a:lnTo>
                  <a:lnTo>
                    <a:pt x="26508" y="0"/>
                  </a:lnTo>
                  <a:lnTo>
                    <a:pt x="0" y="26508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4215795" y="5236369"/>
              <a:ext cx="54443" cy="54443"/>
            </a:xfrm>
            <a:custGeom>
              <a:avLst/>
              <a:pathLst>
                <a:path w="54443" h="54443">
                  <a:moveTo>
                    <a:pt x="27221" y="54443"/>
                  </a:moveTo>
                  <a:lnTo>
                    <a:pt x="54443" y="27221"/>
                  </a:lnTo>
                  <a:lnTo>
                    <a:pt x="27221" y="0"/>
                  </a:lnTo>
                  <a:lnTo>
                    <a:pt x="0" y="27221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4231937" y="5221151"/>
              <a:ext cx="53178" cy="53178"/>
            </a:xfrm>
            <a:custGeom>
              <a:avLst/>
              <a:pathLst>
                <a:path w="53178" h="53178">
                  <a:moveTo>
                    <a:pt x="26589" y="53178"/>
                  </a:moveTo>
                  <a:lnTo>
                    <a:pt x="53178" y="26589"/>
                  </a:lnTo>
                  <a:lnTo>
                    <a:pt x="26589" y="0"/>
                  </a:lnTo>
                  <a:lnTo>
                    <a:pt x="0" y="26589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247610" y="5425709"/>
              <a:ext cx="52848" cy="52848"/>
            </a:xfrm>
            <a:custGeom>
              <a:avLst/>
              <a:pathLst>
                <a:path w="52848" h="52848">
                  <a:moveTo>
                    <a:pt x="26424" y="52848"/>
                  </a:moveTo>
                  <a:lnTo>
                    <a:pt x="52848" y="26424"/>
                  </a:lnTo>
                  <a:lnTo>
                    <a:pt x="26424" y="0"/>
                  </a:lnTo>
                  <a:lnTo>
                    <a:pt x="0" y="2642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263579" y="5227372"/>
              <a:ext cx="51929" cy="51929"/>
            </a:xfrm>
            <a:custGeom>
              <a:avLst/>
              <a:pathLst>
                <a:path w="51929" h="51929">
                  <a:moveTo>
                    <a:pt x="25964" y="51929"/>
                  </a:moveTo>
                  <a:lnTo>
                    <a:pt x="51929" y="25964"/>
                  </a:lnTo>
                  <a:lnTo>
                    <a:pt x="25964" y="0"/>
                  </a:lnTo>
                  <a:lnTo>
                    <a:pt x="0" y="25964"/>
                  </a:lnTo>
                  <a:close/>
                </a:path>
              </a:pathLst>
            </a:cu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3841543" y="5739062"/>
              <a:ext cx="58515" cy="58515"/>
            </a:xfrm>
            <a:custGeom>
              <a:avLst/>
              <a:pathLst>
                <a:path w="58515" h="58515">
                  <a:moveTo>
                    <a:pt x="29257" y="58515"/>
                  </a:moveTo>
                  <a:lnTo>
                    <a:pt x="58515" y="29257"/>
                  </a:lnTo>
                  <a:lnTo>
                    <a:pt x="29257" y="0"/>
                  </a:lnTo>
                  <a:lnTo>
                    <a:pt x="0" y="29257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3950473" y="5625940"/>
              <a:ext cx="57782" cy="57782"/>
            </a:xfrm>
            <a:custGeom>
              <a:avLst/>
              <a:pathLst>
                <a:path w="57782" h="57782">
                  <a:moveTo>
                    <a:pt x="28891" y="57782"/>
                  </a:moveTo>
                  <a:lnTo>
                    <a:pt x="57782" y="28891"/>
                  </a:lnTo>
                  <a:lnTo>
                    <a:pt x="28891" y="0"/>
                  </a:lnTo>
                  <a:lnTo>
                    <a:pt x="0" y="28891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4058896" y="5601634"/>
              <a:ext cx="58060" cy="58060"/>
            </a:xfrm>
            <a:custGeom>
              <a:avLst/>
              <a:pathLst>
                <a:path w="58060" h="58060">
                  <a:moveTo>
                    <a:pt x="29030" y="58060"/>
                  </a:moveTo>
                  <a:lnTo>
                    <a:pt x="58060" y="29030"/>
                  </a:lnTo>
                  <a:lnTo>
                    <a:pt x="29030" y="0"/>
                  </a:lnTo>
                  <a:lnTo>
                    <a:pt x="0" y="29030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4167795" y="5339150"/>
              <a:ext cx="57388" cy="57388"/>
            </a:xfrm>
            <a:custGeom>
              <a:avLst/>
              <a:pathLst>
                <a:path w="57388" h="57388">
                  <a:moveTo>
                    <a:pt x="28694" y="57388"/>
                  </a:moveTo>
                  <a:lnTo>
                    <a:pt x="57388" y="28694"/>
                  </a:lnTo>
                  <a:lnTo>
                    <a:pt x="28694" y="0"/>
                  </a:lnTo>
                  <a:lnTo>
                    <a:pt x="0" y="28694"/>
                  </a:lnTo>
                  <a:close/>
                </a:path>
              </a:pathLst>
            </a:cu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3405270" y="6512516"/>
              <a:ext cx="62558" cy="31279"/>
            </a:xfrm>
            <a:custGeom>
              <a:avLst/>
              <a:pathLst>
                <a:path w="62558" h="31279">
                  <a:moveTo>
                    <a:pt x="62558" y="31279"/>
                  </a:moveTo>
                  <a:lnTo>
                    <a:pt x="31279" y="0"/>
                  </a:lnTo>
                  <a:lnTo>
                    <a:pt x="0" y="31279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3513261" y="6219500"/>
              <a:ext cx="63701" cy="63701"/>
            </a:xfrm>
            <a:custGeom>
              <a:avLst/>
              <a:pathLst>
                <a:path w="63701" h="63701">
                  <a:moveTo>
                    <a:pt x="31850" y="63701"/>
                  </a:moveTo>
                  <a:lnTo>
                    <a:pt x="63701" y="31850"/>
                  </a:lnTo>
                  <a:lnTo>
                    <a:pt x="31850" y="0"/>
                  </a:lnTo>
                  <a:lnTo>
                    <a:pt x="0" y="3185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3620545" y="6030482"/>
              <a:ext cx="66260" cy="66260"/>
            </a:xfrm>
            <a:custGeom>
              <a:avLst/>
              <a:pathLst>
                <a:path w="66260" h="66260">
                  <a:moveTo>
                    <a:pt x="33130" y="66260"/>
                  </a:moveTo>
                  <a:lnTo>
                    <a:pt x="66260" y="33130"/>
                  </a:lnTo>
                  <a:lnTo>
                    <a:pt x="33130" y="0"/>
                  </a:lnTo>
                  <a:lnTo>
                    <a:pt x="0" y="3313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3728702" y="5781160"/>
              <a:ext cx="67070" cy="67070"/>
            </a:xfrm>
            <a:custGeom>
              <a:avLst/>
              <a:pathLst>
                <a:path w="67070" h="67070">
                  <a:moveTo>
                    <a:pt x="33535" y="67070"/>
                  </a:moveTo>
                  <a:lnTo>
                    <a:pt x="67070" y="33535"/>
                  </a:lnTo>
                  <a:lnTo>
                    <a:pt x="33535" y="0"/>
                  </a:lnTo>
                  <a:lnTo>
                    <a:pt x="0" y="33535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3837846" y="5746600"/>
              <a:ext cx="65909" cy="65909"/>
            </a:xfrm>
            <a:custGeom>
              <a:avLst/>
              <a:pathLst>
                <a:path w="65909" h="65909">
                  <a:moveTo>
                    <a:pt x="32954" y="65909"/>
                  </a:moveTo>
                  <a:lnTo>
                    <a:pt x="65909" y="32954"/>
                  </a:lnTo>
                  <a:lnTo>
                    <a:pt x="32954" y="0"/>
                  </a:lnTo>
                  <a:lnTo>
                    <a:pt x="0" y="32954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3946563" y="5669694"/>
              <a:ext cx="65600" cy="65600"/>
            </a:xfrm>
            <a:custGeom>
              <a:avLst/>
              <a:pathLst>
                <a:path w="65600" h="65600">
                  <a:moveTo>
                    <a:pt x="32800" y="65600"/>
                  </a:moveTo>
                  <a:lnTo>
                    <a:pt x="65600" y="32800"/>
                  </a:lnTo>
                  <a:lnTo>
                    <a:pt x="32800" y="0"/>
                  </a:lnTo>
                  <a:lnTo>
                    <a:pt x="0" y="3280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055527" y="5502079"/>
              <a:ext cx="64799" cy="64799"/>
            </a:xfrm>
            <a:custGeom>
              <a:avLst/>
              <a:pathLst>
                <a:path w="64799" h="64799">
                  <a:moveTo>
                    <a:pt x="32399" y="64799"/>
                  </a:moveTo>
                  <a:lnTo>
                    <a:pt x="64799" y="32399"/>
                  </a:lnTo>
                  <a:lnTo>
                    <a:pt x="32399" y="0"/>
                  </a:lnTo>
                  <a:lnTo>
                    <a:pt x="0" y="32399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165461" y="5388572"/>
              <a:ext cx="62056" cy="62056"/>
            </a:xfrm>
            <a:custGeom>
              <a:avLst/>
              <a:pathLst>
                <a:path w="62056" h="62056">
                  <a:moveTo>
                    <a:pt x="31028" y="62056"/>
                  </a:moveTo>
                  <a:lnTo>
                    <a:pt x="62056" y="31028"/>
                  </a:lnTo>
                  <a:lnTo>
                    <a:pt x="31028" y="0"/>
                  </a:lnTo>
                  <a:lnTo>
                    <a:pt x="0" y="31028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3511030" y="6245435"/>
              <a:ext cx="68162" cy="68162"/>
            </a:xfrm>
            <a:custGeom>
              <a:avLst/>
              <a:pathLst>
                <a:path w="68162" h="68162">
                  <a:moveTo>
                    <a:pt x="34081" y="68162"/>
                  </a:moveTo>
                  <a:lnTo>
                    <a:pt x="68162" y="34081"/>
                  </a:lnTo>
                  <a:lnTo>
                    <a:pt x="34081" y="0"/>
                  </a:lnTo>
                  <a:lnTo>
                    <a:pt x="0" y="34081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3619663" y="6185088"/>
              <a:ext cx="68022" cy="68022"/>
            </a:xfrm>
            <a:custGeom>
              <a:avLst/>
              <a:pathLst>
                <a:path w="68022" h="68022">
                  <a:moveTo>
                    <a:pt x="34011" y="68022"/>
                  </a:moveTo>
                  <a:lnTo>
                    <a:pt x="68022" y="34011"/>
                  </a:lnTo>
                  <a:lnTo>
                    <a:pt x="34011" y="0"/>
                  </a:lnTo>
                  <a:lnTo>
                    <a:pt x="0" y="34011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3728331" y="6020262"/>
              <a:ext cx="67812" cy="67812"/>
            </a:xfrm>
            <a:custGeom>
              <a:avLst/>
              <a:pathLst>
                <a:path w="67812" h="67812">
                  <a:moveTo>
                    <a:pt x="33906" y="67812"/>
                  </a:moveTo>
                  <a:lnTo>
                    <a:pt x="67812" y="33906"/>
                  </a:lnTo>
                  <a:lnTo>
                    <a:pt x="33906" y="0"/>
                  </a:lnTo>
                  <a:lnTo>
                    <a:pt x="0" y="33906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3838153" y="5757803"/>
              <a:ext cx="65294" cy="65294"/>
            </a:xfrm>
            <a:custGeom>
              <a:avLst/>
              <a:pathLst>
                <a:path w="65294" h="65294">
                  <a:moveTo>
                    <a:pt x="32647" y="65294"/>
                  </a:moveTo>
                  <a:lnTo>
                    <a:pt x="65294" y="32647"/>
                  </a:lnTo>
                  <a:lnTo>
                    <a:pt x="32647" y="0"/>
                  </a:lnTo>
                  <a:lnTo>
                    <a:pt x="0" y="32647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3947073" y="5581937"/>
              <a:ext cx="64581" cy="64581"/>
            </a:xfrm>
            <a:custGeom>
              <a:avLst/>
              <a:pathLst>
                <a:path w="64581" h="64581">
                  <a:moveTo>
                    <a:pt x="32290" y="64581"/>
                  </a:moveTo>
                  <a:lnTo>
                    <a:pt x="64581" y="32290"/>
                  </a:lnTo>
                  <a:lnTo>
                    <a:pt x="32290" y="0"/>
                  </a:lnTo>
                  <a:lnTo>
                    <a:pt x="0" y="3229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055078" y="5481171"/>
              <a:ext cx="65698" cy="65698"/>
            </a:xfrm>
            <a:custGeom>
              <a:avLst/>
              <a:pathLst>
                <a:path w="65698" h="65698">
                  <a:moveTo>
                    <a:pt x="32849" y="65698"/>
                  </a:moveTo>
                  <a:lnTo>
                    <a:pt x="65698" y="32849"/>
                  </a:lnTo>
                  <a:lnTo>
                    <a:pt x="32849" y="0"/>
                  </a:lnTo>
                  <a:lnTo>
                    <a:pt x="0" y="32849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4164639" y="5400767"/>
              <a:ext cx="63701" cy="63701"/>
            </a:xfrm>
            <a:custGeom>
              <a:avLst/>
              <a:pathLst>
                <a:path w="63701" h="63701">
                  <a:moveTo>
                    <a:pt x="31850" y="63701"/>
                  </a:moveTo>
                  <a:lnTo>
                    <a:pt x="63701" y="31850"/>
                  </a:lnTo>
                  <a:lnTo>
                    <a:pt x="31850" y="0"/>
                  </a:lnTo>
                  <a:lnTo>
                    <a:pt x="0" y="31850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4273791" y="5378298"/>
              <a:ext cx="62523" cy="62523"/>
            </a:xfrm>
            <a:custGeom>
              <a:avLst/>
              <a:pathLst>
                <a:path w="62523" h="62523">
                  <a:moveTo>
                    <a:pt x="31261" y="62523"/>
                  </a:moveTo>
                  <a:lnTo>
                    <a:pt x="62523" y="31261"/>
                  </a:lnTo>
                  <a:lnTo>
                    <a:pt x="31261" y="0"/>
                  </a:lnTo>
                  <a:lnTo>
                    <a:pt x="0" y="31261"/>
                  </a:lnTo>
                  <a:close/>
                </a:path>
              </a:pathLst>
            </a:cu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4638295" y="3562410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4638295" y="3116084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4638295" y="2653103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4638295" y="2228867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4638295" y="1804632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4638295" y="1341651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4638295" y="895325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5711436" y="1938230"/>
              <a:ext cx="1718478" cy="1624180"/>
            </a:xfrm>
            <a:custGeom>
              <a:avLst/>
              <a:pathLst>
                <a:path w="1718478" h="1624180">
                  <a:moveTo>
                    <a:pt x="0" y="1624180"/>
                  </a:moveTo>
                  <a:lnTo>
                    <a:pt x="12489" y="1613613"/>
                  </a:lnTo>
                  <a:lnTo>
                    <a:pt x="27998" y="1600487"/>
                  </a:lnTo>
                  <a:lnTo>
                    <a:pt x="43507" y="1587355"/>
                  </a:lnTo>
                  <a:lnTo>
                    <a:pt x="59016" y="1574218"/>
                  </a:lnTo>
                  <a:lnTo>
                    <a:pt x="74525" y="1561075"/>
                  </a:lnTo>
                  <a:lnTo>
                    <a:pt x="90034" y="1547925"/>
                  </a:lnTo>
                  <a:lnTo>
                    <a:pt x="105543" y="1534769"/>
                  </a:lnTo>
                  <a:lnTo>
                    <a:pt x="121052" y="1521605"/>
                  </a:lnTo>
                  <a:lnTo>
                    <a:pt x="136561" y="1508435"/>
                  </a:lnTo>
                  <a:lnTo>
                    <a:pt x="152070" y="1495256"/>
                  </a:lnTo>
                  <a:lnTo>
                    <a:pt x="167579" y="1482070"/>
                  </a:lnTo>
                  <a:lnTo>
                    <a:pt x="183088" y="1468874"/>
                  </a:lnTo>
                  <a:lnTo>
                    <a:pt x="198597" y="1455670"/>
                  </a:lnTo>
                  <a:lnTo>
                    <a:pt x="214106" y="1442456"/>
                  </a:lnTo>
                  <a:lnTo>
                    <a:pt x="229615" y="1429232"/>
                  </a:lnTo>
                  <a:lnTo>
                    <a:pt x="245124" y="1415996"/>
                  </a:lnTo>
                  <a:lnTo>
                    <a:pt x="260633" y="1402749"/>
                  </a:lnTo>
                  <a:lnTo>
                    <a:pt x="276142" y="1389490"/>
                  </a:lnTo>
                  <a:lnTo>
                    <a:pt x="291651" y="1376218"/>
                  </a:lnTo>
                  <a:lnTo>
                    <a:pt x="307160" y="1362931"/>
                  </a:lnTo>
                  <a:lnTo>
                    <a:pt x="322668" y="1349630"/>
                  </a:lnTo>
                  <a:lnTo>
                    <a:pt x="338177" y="1336313"/>
                  </a:lnTo>
                  <a:lnTo>
                    <a:pt x="353686" y="1322979"/>
                  </a:lnTo>
                  <a:lnTo>
                    <a:pt x="369195" y="1309627"/>
                  </a:lnTo>
                  <a:lnTo>
                    <a:pt x="384704" y="1296255"/>
                  </a:lnTo>
                  <a:lnTo>
                    <a:pt x="400213" y="1282862"/>
                  </a:lnTo>
                  <a:lnTo>
                    <a:pt x="415722" y="1269448"/>
                  </a:lnTo>
                  <a:lnTo>
                    <a:pt x="431231" y="1256009"/>
                  </a:lnTo>
                  <a:lnTo>
                    <a:pt x="446740" y="1242544"/>
                  </a:lnTo>
                  <a:lnTo>
                    <a:pt x="462249" y="1229052"/>
                  </a:lnTo>
                  <a:lnTo>
                    <a:pt x="477758" y="1215531"/>
                  </a:lnTo>
                  <a:lnTo>
                    <a:pt x="493267" y="1201977"/>
                  </a:lnTo>
                  <a:lnTo>
                    <a:pt x="508776" y="1188389"/>
                  </a:lnTo>
                  <a:lnTo>
                    <a:pt x="524285" y="1174764"/>
                  </a:lnTo>
                  <a:lnTo>
                    <a:pt x="539794" y="1161099"/>
                  </a:lnTo>
                  <a:lnTo>
                    <a:pt x="555303" y="1147392"/>
                  </a:lnTo>
                  <a:lnTo>
                    <a:pt x="570812" y="1133638"/>
                  </a:lnTo>
                  <a:lnTo>
                    <a:pt x="586321" y="1119835"/>
                  </a:lnTo>
                  <a:lnTo>
                    <a:pt x="601830" y="1105978"/>
                  </a:lnTo>
                  <a:lnTo>
                    <a:pt x="617339" y="1092065"/>
                  </a:lnTo>
                  <a:lnTo>
                    <a:pt x="632848" y="1078090"/>
                  </a:lnTo>
                  <a:lnTo>
                    <a:pt x="648357" y="1064049"/>
                  </a:lnTo>
                  <a:lnTo>
                    <a:pt x="663866" y="1049939"/>
                  </a:lnTo>
                  <a:lnTo>
                    <a:pt x="679375" y="1035755"/>
                  </a:lnTo>
                  <a:lnTo>
                    <a:pt x="694884" y="1021491"/>
                  </a:lnTo>
                  <a:lnTo>
                    <a:pt x="710393" y="1007145"/>
                  </a:lnTo>
                  <a:lnTo>
                    <a:pt x="725902" y="992710"/>
                  </a:lnTo>
                  <a:lnTo>
                    <a:pt x="741411" y="978185"/>
                  </a:lnTo>
                  <a:lnTo>
                    <a:pt x="756920" y="963564"/>
                  </a:lnTo>
                  <a:lnTo>
                    <a:pt x="772429" y="948845"/>
                  </a:lnTo>
                  <a:lnTo>
                    <a:pt x="787938" y="934026"/>
                  </a:lnTo>
                  <a:lnTo>
                    <a:pt x="803447" y="919104"/>
                  </a:lnTo>
                  <a:lnTo>
                    <a:pt x="818956" y="904078"/>
                  </a:lnTo>
                  <a:lnTo>
                    <a:pt x="834465" y="888950"/>
                  </a:lnTo>
                  <a:lnTo>
                    <a:pt x="849974" y="873719"/>
                  </a:lnTo>
                  <a:lnTo>
                    <a:pt x="865483" y="858388"/>
                  </a:lnTo>
                  <a:lnTo>
                    <a:pt x="880992" y="842959"/>
                  </a:lnTo>
                  <a:lnTo>
                    <a:pt x="896501" y="827438"/>
                  </a:lnTo>
                  <a:lnTo>
                    <a:pt x="912010" y="811828"/>
                  </a:lnTo>
                  <a:lnTo>
                    <a:pt x="927519" y="796137"/>
                  </a:lnTo>
                  <a:lnTo>
                    <a:pt x="943028" y="780369"/>
                  </a:lnTo>
                  <a:lnTo>
                    <a:pt x="958537" y="764533"/>
                  </a:lnTo>
                  <a:lnTo>
                    <a:pt x="974046" y="748637"/>
                  </a:lnTo>
                  <a:lnTo>
                    <a:pt x="989555" y="732688"/>
                  </a:lnTo>
                  <a:lnTo>
                    <a:pt x="1005064" y="716695"/>
                  </a:lnTo>
                  <a:lnTo>
                    <a:pt x="1020573" y="700668"/>
                  </a:lnTo>
                  <a:lnTo>
                    <a:pt x="1036082" y="684614"/>
                  </a:lnTo>
                  <a:lnTo>
                    <a:pt x="1051591" y="668543"/>
                  </a:lnTo>
                  <a:lnTo>
                    <a:pt x="1067100" y="652465"/>
                  </a:lnTo>
                  <a:lnTo>
                    <a:pt x="1082609" y="636388"/>
                  </a:lnTo>
                  <a:lnTo>
                    <a:pt x="1098118" y="620322"/>
                  </a:lnTo>
                  <a:lnTo>
                    <a:pt x="1113627" y="604275"/>
                  </a:lnTo>
                  <a:lnTo>
                    <a:pt x="1129136" y="588256"/>
                  </a:lnTo>
                  <a:lnTo>
                    <a:pt x="1144645" y="572274"/>
                  </a:lnTo>
                  <a:lnTo>
                    <a:pt x="1160154" y="556338"/>
                  </a:lnTo>
                  <a:lnTo>
                    <a:pt x="1175663" y="540454"/>
                  </a:lnTo>
                  <a:lnTo>
                    <a:pt x="1191172" y="524631"/>
                  </a:lnTo>
                  <a:lnTo>
                    <a:pt x="1206681" y="508874"/>
                  </a:lnTo>
                  <a:lnTo>
                    <a:pt x="1222190" y="493190"/>
                  </a:lnTo>
                  <a:lnTo>
                    <a:pt x="1237699" y="477583"/>
                  </a:lnTo>
                  <a:lnTo>
                    <a:pt x="1253208" y="462057"/>
                  </a:lnTo>
                  <a:lnTo>
                    <a:pt x="1268717" y="446615"/>
                  </a:lnTo>
                  <a:lnTo>
                    <a:pt x="1284226" y="431256"/>
                  </a:lnTo>
                  <a:lnTo>
                    <a:pt x="1299735" y="415980"/>
                  </a:lnTo>
                  <a:lnTo>
                    <a:pt x="1315244" y="400784"/>
                  </a:lnTo>
                  <a:lnTo>
                    <a:pt x="1330753" y="385663"/>
                  </a:lnTo>
                  <a:lnTo>
                    <a:pt x="1346262" y="370612"/>
                  </a:lnTo>
                  <a:lnTo>
                    <a:pt x="1361771" y="355620"/>
                  </a:lnTo>
                  <a:lnTo>
                    <a:pt x="1377280" y="340679"/>
                  </a:lnTo>
                  <a:lnTo>
                    <a:pt x="1392789" y="325775"/>
                  </a:lnTo>
                  <a:lnTo>
                    <a:pt x="1408298" y="310896"/>
                  </a:lnTo>
                  <a:lnTo>
                    <a:pt x="1423807" y="296028"/>
                  </a:lnTo>
                  <a:lnTo>
                    <a:pt x="1439316" y="281154"/>
                  </a:lnTo>
                  <a:lnTo>
                    <a:pt x="1454825" y="266260"/>
                  </a:lnTo>
                  <a:lnTo>
                    <a:pt x="1470334" y="251330"/>
                  </a:lnTo>
                  <a:lnTo>
                    <a:pt x="1485843" y="236351"/>
                  </a:lnTo>
                  <a:lnTo>
                    <a:pt x="1501352" y="221307"/>
                  </a:lnTo>
                  <a:lnTo>
                    <a:pt x="1516861" y="206187"/>
                  </a:lnTo>
                  <a:lnTo>
                    <a:pt x="1532370" y="190980"/>
                  </a:lnTo>
                  <a:lnTo>
                    <a:pt x="1547879" y="175677"/>
                  </a:lnTo>
                  <a:lnTo>
                    <a:pt x="1563388" y="160269"/>
                  </a:lnTo>
                  <a:lnTo>
                    <a:pt x="1578897" y="144752"/>
                  </a:lnTo>
                  <a:lnTo>
                    <a:pt x="1594406" y="129122"/>
                  </a:lnTo>
                  <a:lnTo>
                    <a:pt x="1609915" y="113375"/>
                  </a:lnTo>
                  <a:lnTo>
                    <a:pt x="1625424" y="97513"/>
                  </a:lnTo>
                  <a:lnTo>
                    <a:pt x="1640933" y="81534"/>
                  </a:lnTo>
                  <a:lnTo>
                    <a:pt x="1656442" y="65442"/>
                  </a:lnTo>
                  <a:lnTo>
                    <a:pt x="1671951" y="49238"/>
                  </a:lnTo>
                  <a:lnTo>
                    <a:pt x="1687460" y="32927"/>
                  </a:lnTo>
                  <a:lnTo>
                    <a:pt x="1702969" y="16513"/>
                  </a:lnTo>
                  <a:lnTo>
                    <a:pt x="1718478" y="0"/>
                  </a:lnTo>
                  <a:lnTo>
                    <a:pt x="1718478" y="261632"/>
                  </a:lnTo>
                  <a:lnTo>
                    <a:pt x="1702969" y="272747"/>
                  </a:lnTo>
                  <a:lnTo>
                    <a:pt x="1687460" y="283854"/>
                  </a:lnTo>
                  <a:lnTo>
                    <a:pt x="1671951" y="294962"/>
                  </a:lnTo>
                  <a:lnTo>
                    <a:pt x="1656442" y="306077"/>
                  </a:lnTo>
                  <a:lnTo>
                    <a:pt x="1640933" y="317206"/>
                  </a:lnTo>
                  <a:lnTo>
                    <a:pt x="1625424" y="328355"/>
                  </a:lnTo>
                  <a:lnTo>
                    <a:pt x="1609915" y="339532"/>
                  </a:lnTo>
                  <a:lnTo>
                    <a:pt x="1594406" y="350742"/>
                  </a:lnTo>
                  <a:lnTo>
                    <a:pt x="1578897" y="361992"/>
                  </a:lnTo>
                  <a:lnTo>
                    <a:pt x="1563388" y="373287"/>
                  </a:lnTo>
                  <a:lnTo>
                    <a:pt x="1547879" y="384632"/>
                  </a:lnTo>
                  <a:lnTo>
                    <a:pt x="1532370" y="396033"/>
                  </a:lnTo>
                  <a:lnTo>
                    <a:pt x="1516861" y="407492"/>
                  </a:lnTo>
                  <a:lnTo>
                    <a:pt x="1501352" y="419013"/>
                  </a:lnTo>
                  <a:lnTo>
                    <a:pt x="1485843" y="430600"/>
                  </a:lnTo>
                  <a:lnTo>
                    <a:pt x="1470334" y="442255"/>
                  </a:lnTo>
                  <a:lnTo>
                    <a:pt x="1454825" y="453981"/>
                  </a:lnTo>
                  <a:lnTo>
                    <a:pt x="1439316" y="465777"/>
                  </a:lnTo>
                  <a:lnTo>
                    <a:pt x="1423807" y="477647"/>
                  </a:lnTo>
                  <a:lnTo>
                    <a:pt x="1408298" y="489590"/>
                  </a:lnTo>
                  <a:lnTo>
                    <a:pt x="1392789" y="501608"/>
                  </a:lnTo>
                  <a:lnTo>
                    <a:pt x="1377280" y="513699"/>
                  </a:lnTo>
                  <a:lnTo>
                    <a:pt x="1361771" y="525865"/>
                  </a:lnTo>
                  <a:lnTo>
                    <a:pt x="1346262" y="538104"/>
                  </a:lnTo>
                  <a:lnTo>
                    <a:pt x="1330753" y="550418"/>
                  </a:lnTo>
                  <a:lnTo>
                    <a:pt x="1315244" y="562804"/>
                  </a:lnTo>
                  <a:lnTo>
                    <a:pt x="1299735" y="575262"/>
                  </a:lnTo>
                  <a:lnTo>
                    <a:pt x="1284226" y="587793"/>
                  </a:lnTo>
                  <a:lnTo>
                    <a:pt x="1268717" y="600396"/>
                  </a:lnTo>
                  <a:lnTo>
                    <a:pt x="1253208" y="613069"/>
                  </a:lnTo>
                  <a:lnTo>
                    <a:pt x="1237699" y="625814"/>
                  </a:lnTo>
                  <a:lnTo>
                    <a:pt x="1222190" y="638630"/>
                  </a:lnTo>
                  <a:lnTo>
                    <a:pt x="1206681" y="651517"/>
                  </a:lnTo>
                  <a:lnTo>
                    <a:pt x="1191172" y="664474"/>
                  </a:lnTo>
                  <a:lnTo>
                    <a:pt x="1175663" y="677504"/>
                  </a:lnTo>
                  <a:lnTo>
                    <a:pt x="1160154" y="690607"/>
                  </a:lnTo>
                  <a:lnTo>
                    <a:pt x="1144645" y="703783"/>
                  </a:lnTo>
                  <a:lnTo>
                    <a:pt x="1129136" y="717033"/>
                  </a:lnTo>
                  <a:lnTo>
                    <a:pt x="1113627" y="730361"/>
                  </a:lnTo>
                  <a:lnTo>
                    <a:pt x="1098118" y="743767"/>
                  </a:lnTo>
                  <a:lnTo>
                    <a:pt x="1082609" y="757254"/>
                  </a:lnTo>
                  <a:lnTo>
                    <a:pt x="1067100" y="770824"/>
                  </a:lnTo>
                  <a:lnTo>
                    <a:pt x="1051591" y="784481"/>
                  </a:lnTo>
                  <a:lnTo>
                    <a:pt x="1036082" y="798227"/>
                  </a:lnTo>
                  <a:lnTo>
                    <a:pt x="1020573" y="812066"/>
                  </a:lnTo>
                  <a:lnTo>
                    <a:pt x="1005064" y="826002"/>
                  </a:lnTo>
                  <a:lnTo>
                    <a:pt x="989555" y="840038"/>
                  </a:lnTo>
                  <a:lnTo>
                    <a:pt x="974046" y="854180"/>
                  </a:lnTo>
                  <a:lnTo>
                    <a:pt x="958537" y="868429"/>
                  </a:lnTo>
                  <a:lnTo>
                    <a:pt x="943028" y="882792"/>
                  </a:lnTo>
                  <a:lnTo>
                    <a:pt x="927519" y="897271"/>
                  </a:lnTo>
                  <a:lnTo>
                    <a:pt x="912010" y="911870"/>
                  </a:lnTo>
                  <a:lnTo>
                    <a:pt x="896501" y="926593"/>
                  </a:lnTo>
                  <a:lnTo>
                    <a:pt x="880992" y="941442"/>
                  </a:lnTo>
                  <a:lnTo>
                    <a:pt x="865483" y="956418"/>
                  </a:lnTo>
                  <a:lnTo>
                    <a:pt x="849974" y="971524"/>
                  </a:lnTo>
                  <a:lnTo>
                    <a:pt x="834465" y="986760"/>
                  </a:lnTo>
                  <a:lnTo>
                    <a:pt x="818956" y="1002126"/>
                  </a:lnTo>
                  <a:lnTo>
                    <a:pt x="803447" y="1017620"/>
                  </a:lnTo>
                  <a:lnTo>
                    <a:pt x="787938" y="1033241"/>
                  </a:lnTo>
                  <a:lnTo>
                    <a:pt x="772429" y="1048986"/>
                  </a:lnTo>
                  <a:lnTo>
                    <a:pt x="756920" y="1064852"/>
                  </a:lnTo>
                  <a:lnTo>
                    <a:pt x="741411" y="1080833"/>
                  </a:lnTo>
                  <a:lnTo>
                    <a:pt x="725902" y="1096927"/>
                  </a:lnTo>
                  <a:lnTo>
                    <a:pt x="710393" y="1113128"/>
                  </a:lnTo>
                  <a:lnTo>
                    <a:pt x="694884" y="1129430"/>
                  </a:lnTo>
                  <a:lnTo>
                    <a:pt x="679375" y="1145829"/>
                  </a:lnTo>
                  <a:lnTo>
                    <a:pt x="663866" y="1162319"/>
                  </a:lnTo>
                  <a:lnTo>
                    <a:pt x="648357" y="1178894"/>
                  </a:lnTo>
                  <a:lnTo>
                    <a:pt x="632848" y="1195550"/>
                  </a:lnTo>
                  <a:lnTo>
                    <a:pt x="617339" y="1212280"/>
                  </a:lnTo>
                  <a:lnTo>
                    <a:pt x="601830" y="1229081"/>
                  </a:lnTo>
                  <a:lnTo>
                    <a:pt x="586321" y="1245947"/>
                  </a:lnTo>
                  <a:lnTo>
                    <a:pt x="570812" y="1262873"/>
                  </a:lnTo>
                  <a:lnTo>
                    <a:pt x="555303" y="1279856"/>
                  </a:lnTo>
                  <a:lnTo>
                    <a:pt x="539794" y="1296892"/>
                  </a:lnTo>
                  <a:lnTo>
                    <a:pt x="524285" y="1313976"/>
                  </a:lnTo>
                  <a:lnTo>
                    <a:pt x="508776" y="1331105"/>
                  </a:lnTo>
                  <a:lnTo>
                    <a:pt x="493267" y="1348276"/>
                  </a:lnTo>
                  <a:lnTo>
                    <a:pt x="477758" y="1365486"/>
                  </a:lnTo>
                  <a:lnTo>
                    <a:pt x="462249" y="1382733"/>
                  </a:lnTo>
                  <a:lnTo>
                    <a:pt x="446740" y="1400013"/>
                  </a:lnTo>
                  <a:lnTo>
                    <a:pt x="431231" y="1417324"/>
                  </a:lnTo>
                  <a:lnTo>
                    <a:pt x="415722" y="1434664"/>
                  </a:lnTo>
                  <a:lnTo>
                    <a:pt x="400213" y="1452031"/>
                  </a:lnTo>
                  <a:lnTo>
                    <a:pt x="384704" y="1469424"/>
                  </a:lnTo>
                  <a:lnTo>
                    <a:pt x="369195" y="1486840"/>
                  </a:lnTo>
                  <a:lnTo>
                    <a:pt x="353686" y="1504277"/>
                  </a:lnTo>
                  <a:lnTo>
                    <a:pt x="338177" y="1521735"/>
                  </a:lnTo>
                  <a:lnTo>
                    <a:pt x="322668" y="1539213"/>
                  </a:lnTo>
                  <a:lnTo>
                    <a:pt x="307160" y="1556708"/>
                  </a:lnTo>
                  <a:lnTo>
                    <a:pt x="291651" y="1574219"/>
                  </a:lnTo>
                  <a:lnTo>
                    <a:pt x="276142" y="1591746"/>
                  </a:lnTo>
                  <a:lnTo>
                    <a:pt x="260633" y="1609288"/>
                  </a:lnTo>
                  <a:lnTo>
                    <a:pt x="247477" y="1624180"/>
                  </a:lnTo>
                  <a:close/>
                </a:path>
              </a:pathLst>
            </a:custGeom>
            <a:solidFill>
              <a:srgbClr val="00B3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5711436" y="1938230"/>
              <a:ext cx="1718478" cy="1624180"/>
            </a:xfrm>
            <a:custGeom>
              <a:avLst/>
              <a:pathLst>
                <a:path w="1718478" h="1624180">
                  <a:moveTo>
                    <a:pt x="0" y="1624180"/>
                  </a:moveTo>
                  <a:lnTo>
                    <a:pt x="12489" y="1613613"/>
                  </a:lnTo>
                  <a:lnTo>
                    <a:pt x="27998" y="1600487"/>
                  </a:lnTo>
                  <a:lnTo>
                    <a:pt x="43507" y="1587355"/>
                  </a:lnTo>
                  <a:lnTo>
                    <a:pt x="59016" y="1574218"/>
                  </a:lnTo>
                  <a:lnTo>
                    <a:pt x="74525" y="1561075"/>
                  </a:lnTo>
                  <a:lnTo>
                    <a:pt x="90034" y="1547925"/>
                  </a:lnTo>
                  <a:lnTo>
                    <a:pt x="105543" y="1534769"/>
                  </a:lnTo>
                  <a:lnTo>
                    <a:pt x="121052" y="1521605"/>
                  </a:lnTo>
                  <a:lnTo>
                    <a:pt x="136561" y="1508435"/>
                  </a:lnTo>
                  <a:lnTo>
                    <a:pt x="152070" y="1495256"/>
                  </a:lnTo>
                  <a:lnTo>
                    <a:pt x="167579" y="1482070"/>
                  </a:lnTo>
                  <a:lnTo>
                    <a:pt x="183088" y="1468874"/>
                  </a:lnTo>
                  <a:lnTo>
                    <a:pt x="198597" y="1455670"/>
                  </a:lnTo>
                  <a:lnTo>
                    <a:pt x="214106" y="1442456"/>
                  </a:lnTo>
                  <a:lnTo>
                    <a:pt x="229615" y="1429232"/>
                  </a:lnTo>
                  <a:lnTo>
                    <a:pt x="245124" y="1415996"/>
                  </a:lnTo>
                  <a:lnTo>
                    <a:pt x="260633" y="1402749"/>
                  </a:lnTo>
                  <a:lnTo>
                    <a:pt x="276142" y="1389490"/>
                  </a:lnTo>
                  <a:lnTo>
                    <a:pt x="291651" y="1376218"/>
                  </a:lnTo>
                  <a:lnTo>
                    <a:pt x="307160" y="1362931"/>
                  </a:lnTo>
                  <a:lnTo>
                    <a:pt x="322668" y="1349630"/>
                  </a:lnTo>
                  <a:lnTo>
                    <a:pt x="338177" y="1336313"/>
                  </a:lnTo>
                  <a:lnTo>
                    <a:pt x="353686" y="1322979"/>
                  </a:lnTo>
                  <a:lnTo>
                    <a:pt x="369195" y="1309627"/>
                  </a:lnTo>
                  <a:lnTo>
                    <a:pt x="384704" y="1296255"/>
                  </a:lnTo>
                  <a:lnTo>
                    <a:pt x="400213" y="1282862"/>
                  </a:lnTo>
                  <a:lnTo>
                    <a:pt x="415722" y="1269448"/>
                  </a:lnTo>
                  <a:lnTo>
                    <a:pt x="431231" y="1256009"/>
                  </a:lnTo>
                  <a:lnTo>
                    <a:pt x="446740" y="1242544"/>
                  </a:lnTo>
                  <a:lnTo>
                    <a:pt x="462249" y="1229052"/>
                  </a:lnTo>
                  <a:lnTo>
                    <a:pt x="477758" y="1215531"/>
                  </a:lnTo>
                  <a:lnTo>
                    <a:pt x="493267" y="1201977"/>
                  </a:lnTo>
                  <a:lnTo>
                    <a:pt x="508776" y="1188389"/>
                  </a:lnTo>
                  <a:lnTo>
                    <a:pt x="524285" y="1174764"/>
                  </a:lnTo>
                  <a:lnTo>
                    <a:pt x="539794" y="1161099"/>
                  </a:lnTo>
                  <a:lnTo>
                    <a:pt x="555303" y="1147392"/>
                  </a:lnTo>
                  <a:lnTo>
                    <a:pt x="570812" y="1133638"/>
                  </a:lnTo>
                  <a:lnTo>
                    <a:pt x="586321" y="1119835"/>
                  </a:lnTo>
                  <a:lnTo>
                    <a:pt x="601830" y="1105978"/>
                  </a:lnTo>
                  <a:lnTo>
                    <a:pt x="617339" y="1092065"/>
                  </a:lnTo>
                  <a:lnTo>
                    <a:pt x="632848" y="1078090"/>
                  </a:lnTo>
                  <a:lnTo>
                    <a:pt x="648357" y="1064049"/>
                  </a:lnTo>
                  <a:lnTo>
                    <a:pt x="663866" y="1049939"/>
                  </a:lnTo>
                  <a:lnTo>
                    <a:pt x="679375" y="1035755"/>
                  </a:lnTo>
                  <a:lnTo>
                    <a:pt x="694884" y="1021491"/>
                  </a:lnTo>
                  <a:lnTo>
                    <a:pt x="710393" y="1007145"/>
                  </a:lnTo>
                  <a:lnTo>
                    <a:pt x="725902" y="992710"/>
                  </a:lnTo>
                  <a:lnTo>
                    <a:pt x="741411" y="978185"/>
                  </a:lnTo>
                  <a:lnTo>
                    <a:pt x="756920" y="963564"/>
                  </a:lnTo>
                  <a:lnTo>
                    <a:pt x="772429" y="948845"/>
                  </a:lnTo>
                  <a:lnTo>
                    <a:pt x="787938" y="934026"/>
                  </a:lnTo>
                  <a:lnTo>
                    <a:pt x="803447" y="919104"/>
                  </a:lnTo>
                  <a:lnTo>
                    <a:pt x="818956" y="904078"/>
                  </a:lnTo>
                  <a:lnTo>
                    <a:pt x="834465" y="888950"/>
                  </a:lnTo>
                  <a:lnTo>
                    <a:pt x="849974" y="873719"/>
                  </a:lnTo>
                  <a:lnTo>
                    <a:pt x="865483" y="858388"/>
                  </a:lnTo>
                  <a:lnTo>
                    <a:pt x="880992" y="842959"/>
                  </a:lnTo>
                  <a:lnTo>
                    <a:pt x="896501" y="827438"/>
                  </a:lnTo>
                  <a:lnTo>
                    <a:pt x="912010" y="811828"/>
                  </a:lnTo>
                  <a:lnTo>
                    <a:pt x="927519" y="796137"/>
                  </a:lnTo>
                  <a:lnTo>
                    <a:pt x="943028" y="780369"/>
                  </a:lnTo>
                  <a:lnTo>
                    <a:pt x="958537" y="764533"/>
                  </a:lnTo>
                  <a:lnTo>
                    <a:pt x="974046" y="748637"/>
                  </a:lnTo>
                  <a:lnTo>
                    <a:pt x="989555" y="732688"/>
                  </a:lnTo>
                  <a:lnTo>
                    <a:pt x="1005064" y="716695"/>
                  </a:lnTo>
                  <a:lnTo>
                    <a:pt x="1020573" y="700668"/>
                  </a:lnTo>
                  <a:lnTo>
                    <a:pt x="1036082" y="684614"/>
                  </a:lnTo>
                  <a:lnTo>
                    <a:pt x="1051591" y="668543"/>
                  </a:lnTo>
                  <a:lnTo>
                    <a:pt x="1067100" y="652465"/>
                  </a:lnTo>
                  <a:lnTo>
                    <a:pt x="1082609" y="636388"/>
                  </a:lnTo>
                  <a:lnTo>
                    <a:pt x="1098118" y="620322"/>
                  </a:lnTo>
                  <a:lnTo>
                    <a:pt x="1113627" y="604275"/>
                  </a:lnTo>
                  <a:lnTo>
                    <a:pt x="1129136" y="588256"/>
                  </a:lnTo>
                  <a:lnTo>
                    <a:pt x="1144645" y="572274"/>
                  </a:lnTo>
                  <a:lnTo>
                    <a:pt x="1160154" y="556338"/>
                  </a:lnTo>
                  <a:lnTo>
                    <a:pt x="1175663" y="540454"/>
                  </a:lnTo>
                  <a:lnTo>
                    <a:pt x="1191172" y="524631"/>
                  </a:lnTo>
                  <a:lnTo>
                    <a:pt x="1206681" y="508874"/>
                  </a:lnTo>
                  <a:lnTo>
                    <a:pt x="1222190" y="493190"/>
                  </a:lnTo>
                  <a:lnTo>
                    <a:pt x="1237699" y="477583"/>
                  </a:lnTo>
                  <a:lnTo>
                    <a:pt x="1253208" y="462057"/>
                  </a:lnTo>
                  <a:lnTo>
                    <a:pt x="1268717" y="446615"/>
                  </a:lnTo>
                  <a:lnTo>
                    <a:pt x="1284226" y="431256"/>
                  </a:lnTo>
                  <a:lnTo>
                    <a:pt x="1299735" y="415980"/>
                  </a:lnTo>
                  <a:lnTo>
                    <a:pt x="1315244" y="400784"/>
                  </a:lnTo>
                  <a:lnTo>
                    <a:pt x="1330753" y="385663"/>
                  </a:lnTo>
                  <a:lnTo>
                    <a:pt x="1346262" y="370612"/>
                  </a:lnTo>
                  <a:lnTo>
                    <a:pt x="1361771" y="355620"/>
                  </a:lnTo>
                  <a:lnTo>
                    <a:pt x="1377280" y="340679"/>
                  </a:lnTo>
                  <a:lnTo>
                    <a:pt x="1392789" y="325775"/>
                  </a:lnTo>
                  <a:lnTo>
                    <a:pt x="1408298" y="310896"/>
                  </a:lnTo>
                  <a:lnTo>
                    <a:pt x="1423807" y="296028"/>
                  </a:lnTo>
                  <a:lnTo>
                    <a:pt x="1439316" y="281154"/>
                  </a:lnTo>
                  <a:lnTo>
                    <a:pt x="1454825" y="266260"/>
                  </a:lnTo>
                  <a:lnTo>
                    <a:pt x="1470334" y="251330"/>
                  </a:lnTo>
                  <a:lnTo>
                    <a:pt x="1485843" y="236351"/>
                  </a:lnTo>
                  <a:lnTo>
                    <a:pt x="1501352" y="221307"/>
                  </a:lnTo>
                  <a:lnTo>
                    <a:pt x="1516861" y="206187"/>
                  </a:lnTo>
                  <a:lnTo>
                    <a:pt x="1532370" y="190980"/>
                  </a:lnTo>
                  <a:lnTo>
                    <a:pt x="1547879" y="175677"/>
                  </a:lnTo>
                  <a:lnTo>
                    <a:pt x="1563388" y="160269"/>
                  </a:lnTo>
                  <a:lnTo>
                    <a:pt x="1578897" y="144752"/>
                  </a:lnTo>
                  <a:lnTo>
                    <a:pt x="1594406" y="129122"/>
                  </a:lnTo>
                  <a:lnTo>
                    <a:pt x="1609915" y="113375"/>
                  </a:lnTo>
                  <a:lnTo>
                    <a:pt x="1625424" y="97513"/>
                  </a:lnTo>
                  <a:lnTo>
                    <a:pt x="1640933" y="81534"/>
                  </a:lnTo>
                  <a:lnTo>
                    <a:pt x="1656442" y="65442"/>
                  </a:lnTo>
                  <a:lnTo>
                    <a:pt x="1671951" y="49238"/>
                  </a:lnTo>
                  <a:lnTo>
                    <a:pt x="1687460" y="32927"/>
                  </a:lnTo>
                  <a:lnTo>
                    <a:pt x="1702969" y="16513"/>
                  </a:lnTo>
                  <a:lnTo>
                    <a:pt x="1718478" y="0"/>
                  </a:lnTo>
                  <a:lnTo>
                    <a:pt x="17184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5958913" y="2199862"/>
              <a:ext cx="1471001" cy="1362547"/>
            </a:xfrm>
            <a:custGeom>
              <a:avLst/>
              <a:pathLst>
                <a:path w="1471001" h="1362547">
                  <a:moveTo>
                    <a:pt x="1471001" y="0"/>
                  </a:moveTo>
                  <a:lnTo>
                    <a:pt x="1471001" y="0"/>
                  </a:lnTo>
                  <a:lnTo>
                    <a:pt x="1455492" y="11114"/>
                  </a:lnTo>
                  <a:lnTo>
                    <a:pt x="1439983" y="22221"/>
                  </a:lnTo>
                  <a:lnTo>
                    <a:pt x="1424474" y="33329"/>
                  </a:lnTo>
                  <a:lnTo>
                    <a:pt x="1408965" y="44444"/>
                  </a:lnTo>
                  <a:lnTo>
                    <a:pt x="1393456" y="55573"/>
                  </a:lnTo>
                  <a:lnTo>
                    <a:pt x="1377947" y="66722"/>
                  </a:lnTo>
                  <a:lnTo>
                    <a:pt x="1362438" y="77899"/>
                  </a:lnTo>
                  <a:lnTo>
                    <a:pt x="1346929" y="89109"/>
                  </a:lnTo>
                  <a:lnTo>
                    <a:pt x="1331420" y="100359"/>
                  </a:lnTo>
                  <a:lnTo>
                    <a:pt x="1315911" y="111654"/>
                  </a:lnTo>
                  <a:lnTo>
                    <a:pt x="1300402" y="123000"/>
                  </a:lnTo>
                  <a:lnTo>
                    <a:pt x="1284893" y="134400"/>
                  </a:lnTo>
                  <a:lnTo>
                    <a:pt x="1269384" y="145859"/>
                  </a:lnTo>
                  <a:lnTo>
                    <a:pt x="1253875" y="157380"/>
                  </a:lnTo>
                  <a:lnTo>
                    <a:pt x="1238366" y="168967"/>
                  </a:lnTo>
                  <a:lnTo>
                    <a:pt x="1222857" y="180623"/>
                  </a:lnTo>
                  <a:lnTo>
                    <a:pt x="1207348" y="192348"/>
                  </a:lnTo>
                  <a:lnTo>
                    <a:pt x="1191839" y="204145"/>
                  </a:lnTo>
                  <a:lnTo>
                    <a:pt x="1176330" y="216014"/>
                  </a:lnTo>
                  <a:lnTo>
                    <a:pt x="1160821" y="227958"/>
                  </a:lnTo>
                  <a:lnTo>
                    <a:pt x="1145312" y="239975"/>
                  </a:lnTo>
                  <a:lnTo>
                    <a:pt x="1129803" y="252066"/>
                  </a:lnTo>
                  <a:lnTo>
                    <a:pt x="1114294" y="264232"/>
                  </a:lnTo>
                  <a:lnTo>
                    <a:pt x="1098785" y="276472"/>
                  </a:lnTo>
                  <a:lnTo>
                    <a:pt x="1083276" y="288785"/>
                  </a:lnTo>
                  <a:lnTo>
                    <a:pt x="1067767" y="301171"/>
                  </a:lnTo>
                  <a:lnTo>
                    <a:pt x="1052258" y="313630"/>
                  </a:lnTo>
                  <a:lnTo>
                    <a:pt x="1036749" y="326160"/>
                  </a:lnTo>
                  <a:lnTo>
                    <a:pt x="1021240" y="338763"/>
                  </a:lnTo>
                  <a:lnTo>
                    <a:pt x="1005731" y="351437"/>
                  </a:lnTo>
                  <a:lnTo>
                    <a:pt x="990222" y="364181"/>
                  </a:lnTo>
                  <a:lnTo>
                    <a:pt x="974713" y="376997"/>
                  </a:lnTo>
                  <a:lnTo>
                    <a:pt x="959204" y="389884"/>
                  </a:lnTo>
                  <a:lnTo>
                    <a:pt x="943695" y="402842"/>
                  </a:lnTo>
                  <a:lnTo>
                    <a:pt x="928186" y="415871"/>
                  </a:lnTo>
                  <a:lnTo>
                    <a:pt x="912677" y="428974"/>
                  </a:lnTo>
                  <a:lnTo>
                    <a:pt x="897168" y="442150"/>
                  </a:lnTo>
                  <a:lnTo>
                    <a:pt x="881659" y="455401"/>
                  </a:lnTo>
                  <a:lnTo>
                    <a:pt x="866150" y="468728"/>
                  </a:lnTo>
                  <a:lnTo>
                    <a:pt x="850641" y="482134"/>
                  </a:lnTo>
                  <a:lnTo>
                    <a:pt x="835132" y="495621"/>
                  </a:lnTo>
                  <a:lnTo>
                    <a:pt x="819623" y="509191"/>
                  </a:lnTo>
                  <a:lnTo>
                    <a:pt x="804114" y="522848"/>
                  </a:lnTo>
                  <a:lnTo>
                    <a:pt x="788605" y="536594"/>
                  </a:lnTo>
                  <a:lnTo>
                    <a:pt x="773096" y="550433"/>
                  </a:lnTo>
                  <a:lnTo>
                    <a:pt x="757587" y="564369"/>
                  </a:lnTo>
                  <a:lnTo>
                    <a:pt x="742078" y="578406"/>
                  </a:lnTo>
                  <a:lnTo>
                    <a:pt x="726569" y="592547"/>
                  </a:lnTo>
                  <a:lnTo>
                    <a:pt x="711060" y="606797"/>
                  </a:lnTo>
                  <a:lnTo>
                    <a:pt x="695551" y="621159"/>
                  </a:lnTo>
                  <a:lnTo>
                    <a:pt x="680042" y="635638"/>
                  </a:lnTo>
                  <a:lnTo>
                    <a:pt x="664533" y="650238"/>
                  </a:lnTo>
                  <a:lnTo>
                    <a:pt x="649024" y="664960"/>
                  </a:lnTo>
                  <a:lnTo>
                    <a:pt x="633515" y="679809"/>
                  </a:lnTo>
                  <a:lnTo>
                    <a:pt x="618006" y="694785"/>
                  </a:lnTo>
                  <a:lnTo>
                    <a:pt x="602497" y="709892"/>
                  </a:lnTo>
                  <a:lnTo>
                    <a:pt x="586988" y="725128"/>
                  </a:lnTo>
                  <a:lnTo>
                    <a:pt x="571479" y="740493"/>
                  </a:lnTo>
                  <a:lnTo>
                    <a:pt x="555970" y="755988"/>
                  </a:lnTo>
                  <a:lnTo>
                    <a:pt x="540461" y="771609"/>
                  </a:lnTo>
                  <a:lnTo>
                    <a:pt x="524952" y="787353"/>
                  </a:lnTo>
                  <a:lnTo>
                    <a:pt x="509443" y="803219"/>
                  </a:lnTo>
                  <a:lnTo>
                    <a:pt x="493934" y="819201"/>
                  </a:lnTo>
                  <a:lnTo>
                    <a:pt x="478425" y="835294"/>
                  </a:lnTo>
                  <a:lnTo>
                    <a:pt x="462916" y="851495"/>
                  </a:lnTo>
                  <a:lnTo>
                    <a:pt x="447407" y="867797"/>
                  </a:lnTo>
                  <a:lnTo>
                    <a:pt x="431898" y="884196"/>
                  </a:lnTo>
                  <a:lnTo>
                    <a:pt x="416389" y="900686"/>
                  </a:lnTo>
                  <a:lnTo>
                    <a:pt x="400880" y="917261"/>
                  </a:lnTo>
                  <a:lnTo>
                    <a:pt x="385371" y="933917"/>
                  </a:lnTo>
                  <a:lnTo>
                    <a:pt x="369862" y="950647"/>
                  </a:lnTo>
                  <a:lnTo>
                    <a:pt x="354353" y="967448"/>
                  </a:lnTo>
                  <a:lnTo>
                    <a:pt x="338844" y="984314"/>
                  </a:lnTo>
                  <a:lnTo>
                    <a:pt x="323335" y="1001240"/>
                  </a:lnTo>
                  <a:lnTo>
                    <a:pt x="307826" y="1018223"/>
                  </a:lnTo>
                  <a:lnTo>
                    <a:pt x="292317" y="1035259"/>
                  </a:lnTo>
                  <a:lnTo>
                    <a:pt x="276808" y="1052343"/>
                  </a:lnTo>
                  <a:lnTo>
                    <a:pt x="261299" y="1069472"/>
                  </a:lnTo>
                  <a:lnTo>
                    <a:pt x="245790" y="1086643"/>
                  </a:lnTo>
                  <a:lnTo>
                    <a:pt x="230281" y="1103853"/>
                  </a:lnTo>
                  <a:lnTo>
                    <a:pt x="214772" y="1121100"/>
                  </a:lnTo>
                  <a:lnTo>
                    <a:pt x="199263" y="1138380"/>
                  </a:lnTo>
                  <a:lnTo>
                    <a:pt x="183754" y="1155691"/>
                  </a:lnTo>
                  <a:lnTo>
                    <a:pt x="168245" y="1173031"/>
                  </a:lnTo>
                  <a:lnTo>
                    <a:pt x="152736" y="1190398"/>
                  </a:lnTo>
                  <a:lnTo>
                    <a:pt x="137227" y="1207791"/>
                  </a:lnTo>
                  <a:lnTo>
                    <a:pt x="121718" y="1225207"/>
                  </a:lnTo>
                  <a:lnTo>
                    <a:pt x="106209" y="1242644"/>
                  </a:lnTo>
                  <a:lnTo>
                    <a:pt x="90700" y="1260103"/>
                  </a:lnTo>
                  <a:lnTo>
                    <a:pt x="75191" y="1277580"/>
                  </a:lnTo>
                  <a:lnTo>
                    <a:pt x="59682" y="1295075"/>
                  </a:lnTo>
                  <a:lnTo>
                    <a:pt x="44173" y="1312586"/>
                  </a:lnTo>
                  <a:lnTo>
                    <a:pt x="28664" y="1330114"/>
                  </a:lnTo>
                  <a:lnTo>
                    <a:pt x="13155" y="1347656"/>
                  </a:lnTo>
                  <a:lnTo>
                    <a:pt x="0" y="13625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5853084" y="2072538"/>
              <a:ext cx="1576830" cy="1489871"/>
            </a:xfrm>
            <a:custGeom>
              <a:avLst/>
              <a:pathLst>
                <a:path w="1576830" h="1489871">
                  <a:moveTo>
                    <a:pt x="0" y="1489871"/>
                  </a:moveTo>
                  <a:lnTo>
                    <a:pt x="10421" y="1479519"/>
                  </a:lnTo>
                  <a:lnTo>
                    <a:pt x="25930" y="1464114"/>
                  </a:lnTo>
                  <a:lnTo>
                    <a:pt x="41439" y="1448710"/>
                  </a:lnTo>
                  <a:lnTo>
                    <a:pt x="56948" y="1433306"/>
                  </a:lnTo>
                  <a:lnTo>
                    <a:pt x="72457" y="1417902"/>
                  </a:lnTo>
                  <a:lnTo>
                    <a:pt x="87966" y="1402499"/>
                  </a:lnTo>
                  <a:lnTo>
                    <a:pt x="103475" y="1387096"/>
                  </a:lnTo>
                  <a:lnTo>
                    <a:pt x="118984" y="1371694"/>
                  </a:lnTo>
                  <a:lnTo>
                    <a:pt x="134493" y="1356293"/>
                  </a:lnTo>
                  <a:lnTo>
                    <a:pt x="150002" y="1340893"/>
                  </a:lnTo>
                  <a:lnTo>
                    <a:pt x="165511" y="1325493"/>
                  </a:lnTo>
                  <a:lnTo>
                    <a:pt x="181020" y="1310094"/>
                  </a:lnTo>
                  <a:lnTo>
                    <a:pt x="196529" y="1294696"/>
                  </a:lnTo>
                  <a:lnTo>
                    <a:pt x="212038" y="1279300"/>
                  </a:lnTo>
                  <a:lnTo>
                    <a:pt x="227547" y="1263904"/>
                  </a:lnTo>
                  <a:lnTo>
                    <a:pt x="243056" y="1248510"/>
                  </a:lnTo>
                  <a:lnTo>
                    <a:pt x="258565" y="1233116"/>
                  </a:lnTo>
                  <a:lnTo>
                    <a:pt x="274074" y="1217725"/>
                  </a:lnTo>
                  <a:lnTo>
                    <a:pt x="289583" y="1202335"/>
                  </a:lnTo>
                  <a:lnTo>
                    <a:pt x="305092" y="1186946"/>
                  </a:lnTo>
                  <a:lnTo>
                    <a:pt x="320601" y="1171559"/>
                  </a:lnTo>
                  <a:lnTo>
                    <a:pt x="336110" y="1156174"/>
                  </a:lnTo>
                  <a:lnTo>
                    <a:pt x="351619" y="1140792"/>
                  </a:lnTo>
                  <a:lnTo>
                    <a:pt x="367128" y="1125411"/>
                  </a:lnTo>
                  <a:lnTo>
                    <a:pt x="382637" y="1110033"/>
                  </a:lnTo>
                  <a:lnTo>
                    <a:pt x="398146" y="1094658"/>
                  </a:lnTo>
                  <a:lnTo>
                    <a:pt x="413655" y="1079286"/>
                  </a:lnTo>
                  <a:lnTo>
                    <a:pt x="429164" y="1063917"/>
                  </a:lnTo>
                  <a:lnTo>
                    <a:pt x="444673" y="1048551"/>
                  </a:lnTo>
                  <a:lnTo>
                    <a:pt x="460182" y="1033189"/>
                  </a:lnTo>
                  <a:lnTo>
                    <a:pt x="475691" y="1017831"/>
                  </a:lnTo>
                  <a:lnTo>
                    <a:pt x="491200" y="1002477"/>
                  </a:lnTo>
                  <a:lnTo>
                    <a:pt x="506709" y="987128"/>
                  </a:lnTo>
                  <a:lnTo>
                    <a:pt x="522218" y="971783"/>
                  </a:lnTo>
                  <a:lnTo>
                    <a:pt x="537727" y="956445"/>
                  </a:lnTo>
                  <a:lnTo>
                    <a:pt x="553236" y="941112"/>
                  </a:lnTo>
                  <a:lnTo>
                    <a:pt x="568745" y="925786"/>
                  </a:lnTo>
                  <a:lnTo>
                    <a:pt x="584254" y="910466"/>
                  </a:lnTo>
                  <a:lnTo>
                    <a:pt x="599763" y="895155"/>
                  </a:lnTo>
                  <a:lnTo>
                    <a:pt x="615272" y="879851"/>
                  </a:lnTo>
                  <a:lnTo>
                    <a:pt x="630781" y="864556"/>
                  </a:lnTo>
                  <a:lnTo>
                    <a:pt x="646290" y="849270"/>
                  </a:lnTo>
                  <a:lnTo>
                    <a:pt x="661799" y="833995"/>
                  </a:lnTo>
                  <a:lnTo>
                    <a:pt x="677308" y="818731"/>
                  </a:lnTo>
                  <a:lnTo>
                    <a:pt x="692817" y="803479"/>
                  </a:lnTo>
                  <a:lnTo>
                    <a:pt x="708326" y="788240"/>
                  </a:lnTo>
                  <a:lnTo>
                    <a:pt x="723835" y="773015"/>
                  </a:lnTo>
                  <a:lnTo>
                    <a:pt x="739344" y="757805"/>
                  </a:lnTo>
                  <a:lnTo>
                    <a:pt x="754853" y="742612"/>
                  </a:lnTo>
                  <a:lnTo>
                    <a:pt x="770362" y="727436"/>
                  </a:lnTo>
                  <a:lnTo>
                    <a:pt x="785871" y="712280"/>
                  </a:lnTo>
                  <a:lnTo>
                    <a:pt x="801380" y="697144"/>
                  </a:lnTo>
                  <a:lnTo>
                    <a:pt x="816889" y="682030"/>
                  </a:lnTo>
                  <a:lnTo>
                    <a:pt x="832398" y="666940"/>
                  </a:lnTo>
                  <a:lnTo>
                    <a:pt x="847907" y="651877"/>
                  </a:lnTo>
                  <a:lnTo>
                    <a:pt x="863416" y="636841"/>
                  </a:lnTo>
                  <a:lnTo>
                    <a:pt x="878925" y="621835"/>
                  </a:lnTo>
                  <a:lnTo>
                    <a:pt x="894434" y="606861"/>
                  </a:lnTo>
                  <a:lnTo>
                    <a:pt x="909943" y="591922"/>
                  </a:lnTo>
                  <a:lnTo>
                    <a:pt x="925452" y="577020"/>
                  </a:lnTo>
                  <a:lnTo>
                    <a:pt x="940961" y="562157"/>
                  </a:lnTo>
                  <a:lnTo>
                    <a:pt x="956470" y="547338"/>
                  </a:lnTo>
                  <a:lnTo>
                    <a:pt x="971979" y="532564"/>
                  </a:lnTo>
                  <a:lnTo>
                    <a:pt x="987488" y="517838"/>
                  </a:lnTo>
                  <a:lnTo>
                    <a:pt x="1002997" y="503164"/>
                  </a:lnTo>
                  <a:lnTo>
                    <a:pt x="1018506" y="488545"/>
                  </a:lnTo>
                  <a:lnTo>
                    <a:pt x="1034015" y="473985"/>
                  </a:lnTo>
                  <a:lnTo>
                    <a:pt x="1049524" y="459486"/>
                  </a:lnTo>
                  <a:lnTo>
                    <a:pt x="1065033" y="445052"/>
                  </a:lnTo>
                  <a:lnTo>
                    <a:pt x="1080542" y="430686"/>
                  </a:lnTo>
                  <a:lnTo>
                    <a:pt x="1096051" y="416391"/>
                  </a:lnTo>
                  <a:lnTo>
                    <a:pt x="1111560" y="402171"/>
                  </a:lnTo>
                  <a:lnTo>
                    <a:pt x="1127069" y="388028"/>
                  </a:lnTo>
                  <a:lnTo>
                    <a:pt x="1142578" y="373964"/>
                  </a:lnTo>
                  <a:lnTo>
                    <a:pt x="1158087" y="359982"/>
                  </a:lnTo>
                  <a:lnTo>
                    <a:pt x="1173596" y="346083"/>
                  </a:lnTo>
                  <a:lnTo>
                    <a:pt x="1189105" y="332268"/>
                  </a:lnTo>
                  <a:lnTo>
                    <a:pt x="1204614" y="318537"/>
                  </a:lnTo>
                  <a:lnTo>
                    <a:pt x="1220123" y="304890"/>
                  </a:lnTo>
                  <a:lnTo>
                    <a:pt x="1235632" y="291324"/>
                  </a:lnTo>
                  <a:lnTo>
                    <a:pt x="1251141" y="277839"/>
                  </a:lnTo>
                  <a:lnTo>
                    <a:pt x="1266650" y="264429"/>
                  </a:lnTo>
                  <a:lnTo>
                    <a:pt x="1282159" y="251091"/>
                  </a:lnTo>
                  <a:lnTo>
                    <a:pt x="1297668" y="237819"/>
                  </a:lnTo>
                  <a:lnTo>
                    <a:pt x="1313177" y="224607"/>
                  </a:lnTo>
                  <a:lnTo>
                    <a:pt x="1328686" y="211445"/>
                  </a:lnTo>
                  <a:lnTo>
                    <a:pt x="1344195" y="198327"/>
                  </a:lnTo>
                  <a:lnTo>
                    <a:pt x="1359704" y="185243"/>
                  </a:lnTo>
                  <a:lnTo>
                    <a:pt x="1375213" y="172182"/>
                  </a:lnTo>
                  <a:lnTo>
                    <a:pt x="1390722" y="159134"/>
                  </a:lnTo>
                  <a:lnTo>
                    <a:pt x="1406231" y="146088"/>
                  </a:lnTo>
                  <a:lnTo>
                    <a:pt x="1421740" y="133034"/>
                  </a:lnTo>
                  <a:lnTo>
                    <a:pt x="1437249" y="119961"/>
                  </a:lnTo>
                  <a:lnTo>
                    <a:pt x="1452758" y="106858"/>
                  </a:lnTo>
                  <a:lnTo>
                    <a:pt x="1468267" y="93717"/>
                  </a:lnTo>
                  <a:lnTo>
                    <a:pt x="1483776" y="80527"/>
                  </a:lnTo>
                  <a:lnTo>
                    <a:pt x="1499285" y="67281"/>
                  </a:lnTo>
                  <a:lnTo>
                    <a:pt x="1514794" y="53973"/>
                  </a:lnTo>
                  <a:lnTo>
                    <a:pt x="1530303" y="40594"/>
                  </a:lnTo>
                  <a:lnTo>
                    <a:pt x="1545812" y="27142"/>
                  </a:lnTo>
                  <a:lnTo>
                    <a:pt x="1561321" y="13611"/>
                  </a:lnTo>
                  <a:lnTo>
                    <a:pt x="1576830" y="0"/>
                  </a:lnTo>
                  <a:lnTo>
                    <a:pt x="1576830" y="0"/>
                  </a:lnTo>
                </a:path>
              </a:pathLst>
            </a:custGeom>
            <a:ln w="13550" cap="flat">
              <a:solidFill>
                <a:srgbClr val="00B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5297364" y="3539083"/>
              <a:ext cx="46652" cy="23326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5407714" y="3540870"/>
              <a:ext cx="43078" cy="21539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5514164" y="3538757"/>
              <a:ext cx="47305" cy="23652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5622312" y="3538342"/>
              <a:ext cx="48135" cy="24067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5731115" y="3327187"/>
              <a:ext cx="47655" cy="47655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5839257" y="3538161"/>
              <a:ext cx="48496" cy="24248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5947804" y="3423376"/>
              <a:ext cx="48530" cy="48530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6056015" y="3454514"/>
              <a:ext cx="49233" cy="49233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6163917" y="3258312"/>
              <a:ext cx="50555" cy="50555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6271788" y="3145378"/>
              <a:ext cx="51938" cy="51938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6380616" y="2955032"/>
              <a:ext cx="51409" cy="51409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6489001" y="2928775"/>
              <a:ext cx="51765" cy="51765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6597350" y="2817997"/>
              <a:ext cx="52192" cy="52192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6706031" y="2688724"/>
              <a:ext cx="51957" cy="51957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6814777" y="2573766"/>
              <a:ext cx="51590" cy="51590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6924892" y="2483520"/>
              <a:ext cx="48486" cy="48486"/>
            </a:xfrm>
            <a:prstGeom prst="rect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4638295" y="6543795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4638295" y="6097469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4638295" y="5634488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4638295" y="5210253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4638295" y="4786017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4638295" y="4323036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4638295" y="3876710"/>
              <a:ext cx="2791619" cy="0"/>
            </a:xfrm>
            <a:custGeom>
              <a:avLst/>
              <a:pathLst>
                <a:path w="2791619" h="0">
                  <a:moveTo>
                    <a:pt x="0" y="0"/>
                  </a:moveTo>
                  <a:lnTo>
                    <a:pt x="2791619" y="0"/>
                  </a:lnTo>
                  <a:lnTo>
                    <a:pt x="27916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083121" y="5136682"/>
              <a:ext cx="1346793" cy="1407112"/>
            </a:xfrm>
            <a:custGeom>
              <a:avLst/>
              <a:pathLst>
                <a:path w="1346793" h="1407112">
                  <a:moveTo>
                    <a:pt x="0" y="1407112"/>
                  </a:moveTo>
                  <a:lnTo>
                    <a:pt x="13019" y="1393734"/>
                  </a:lnTo>
                  <a:lnTo>
                    <a:pt x="28528" y="1377792"/>
                  </a:lnTo>
                  <a:lnTo>
                    <a:pt x="44037" y="1361845"/>
                  </a:lnTo>
                  <a:lnTo>
                    <a:pt x="59546" y="1345893"/>
                  </a:lnTo>
                  <a:lnTo>
                    <a:pt x="75055" y="1329935"/>
                  </a:lnTo>
                  <a:lnTo>
                    <a:pt x="90564" y="1313973"/>
                  </a:lnTo>
                  <a:lnTo>
                    <a:pt x="106073" y="1298005"/>
                  </a:lnTo>
                  <a:lnTo>
                    <a:pt x="121582" y="1282031"/>
                  </a:lnTo>
                  <a:lnTo>
                    <a:pt x="137091" y="1266052"/>
                  </a:lnTo>
                  <a:lnTo>
                    <a:pt x="152600" y="1250068"/>
                  </a:lnTo>
                  <a:lnTo>
                    <a:pt x="168109" y="1234078"/>
                  </a:lnTo>
                  <a:lnTo>
                    <a:pt x="183618" y="1218082"/>
                  </a:lnTo>
                  <a:lnTo>
                    <a:pt x="199127" y="1202081"/>
                  </a:lnTo>
                  <a:lnTo>
                    <a:pt x="214636" y="1186074"/>
                  </a:lnTo>
                  <a:lnTo>
                    <a:pt x="230145" y="1170061"/>
                  </a:lnTo>
                  <a:lnTo>
                    <a:pt x="245654" y="1154042"/>
                  </a:lnTo>
                  <a:lnTo>
                    <a:pt x="261163" y="1138018"/>
                  </a:lnTo>
                  <a:lnTo>
                    <a:pt x="276672" y="1121987"/>
                  </a:lnTo>
                  <a:lnTo>
                    <a:pt x="292181" y="1105951"/>
                  </a:lnTo>
                  <a:lnTo>
                    <a:pt x="307690" y="1089909"/>
                  </a:lnTo>
                  <a:lnTo>
                    <a:pt x="323199" y="1073860"/>
                  </a:lnTo>
                  <a:lnTo>
                    <a:pt x="338708" y="1057806"/>
                  </a:lnTo>
                  <a:lnTo>
                    <a:pt x="354217" y="1041745"/>
                  </a:lnTo>
                  <a:lnTo>
                    <a:pt x="369726" y="1025678"/>
                  </a:lnTo>
                  <a:lnTo>
                    <a:pt x="385235" y="1009605"/>
                  </a:lnTo>
                  <a:lnTo>
                    <a:pt x="400744" y="993526"/>
                  </a:lnTo>
                  <a:lnTo>
                    <a:pt x="416253" y="977440"/>
                  </a:lnTo>
                  <a:lnTo>
                    <a:pt x="431762" y="961348"/>
                  </a:lnTo>
                  <a:lnTo>
                    <a:pt x="447271" y="945250"/>
                  </a:lnTo>
                  <a:lnTo>
                    <a:pt x="462780" y="929145"/>
                  </a:lnTo>
                  <a:lnTo>
                    <a:pt x="478289" y="913033"/>
                  </a:lnTo>
                  <a:lnTo>
                    <a:pt x="493798" y="896916"/>
                  </a:lnTo>
                  <a:lnTo>
                    <a:pt x="509307" y="880791"/>
                  </a:lnTo>
                  <a:lnTo>
                    <a:pt x="524816" y="864660"/>
                  </a:lnTo>
                  <a:lnTo>
                    <a:pt x="540325" y="848523"/>
                  </a:lnTo>
                  <a:lnTo>
                    <a:pt x="555834" y="832379"/>
                  </a:lnTo>
                  <a:lnTo>
                    <a:pt x="571343" y="816228"/>
                  </a:lnTo>
                  <a:lnTo>
                    <a:pt x="586852" y="800070"/>
                  </a:lnTo>
                  <a:lnTo>
                    <a:pt x="602361" y="783906"/>
                  </a:lnTo>
                  <a:lnTo>
                    <a:pt x="617870" y="767735"/>
                  </a:lnTo>
                  <a:lnTo>
                    <a:pt x="633379" y="751558"/>
                  </a:lnTo>
                  <a:lnTo>
                    <a:pt x="648888" y="735373"/>
                  </a:lnTo>
                  <a:lnTo>
                    <a:pt x="664397" y="719182"/>
                  </a:lnTo>
                  <a:lnTo>
                    <a:pt x="679906" y="702984"/>
                  </a:lnTo>
                  <a:lnTo>
                    <a:pt x="695415" y="686779"/>
                  </a:lnTo>
                  <a:lnTo>
                    <a:pt x="710924" y="670567"/>
                  </a:lnTo>
                  <a:lnTo>
                    <a:pt x="726433" y="654348"/>
                  </a:lnTo>
                  <a:lnTo>
                    <a:pt x="741942" y="638123"/>
                  </a:lnTo>
                  <a:lnTo>
                    <a:pt x="757451" y="621890"/>
                  </a:lnTo>
                  <a:lnTo>
                    <a:pt x="772960" y="605651"/>
                  </a:lnTo>
                  <a:lnTo>
                    <a:pt x="788469" y="589404"/>
                  </a:lnTo>
                  <a:lnTo>
                    <a:pt x="803978" y="573151"/>
                  </a:lnTo>
                  <a:lnTo>
                    <a:pt x="819487" y="556891"/>
                  </a:lnTo>
                  <a:lnTo>
                    <a:pt x="834996" y="540624"/>
                  </a:lnTo>
                  <a:lnTo>
                    <a:pt x="850505" y="524350"/>
                  </a:lnTo>
                  <a:lnTo>
                    <a:pt x="866014" y="508069"/>
                  </a:lnTo>
                  <a:lnTo>
                    <a:pt x="881523" y="491781"/>
                  </a:lnTo>
                  <a:lnTo>
                    <a:pt x="897032" y="475486"/>
                  </a:lnTo>
                  <a:lnTo>
                    <a:pt x="912541" y="459185"/>
                  </a:lnTo>
                  <a:lnTo>
                    <a:pt x="928050" y="442876"/>
                  </a:lnTo>
                  <a:lnTo>
                    <a:pt x="943559" y="426560"/>
                  </a:lnTo>
                  <a:lnTo>
                    <a:pt x="959068" y="410238"/>
                  </a:lnTo>
                  <a:lnTo>
                    <a:pt x="974577" y="393909"/>
                  </a:lnTo>
                  <a:lnTo>
                    <a:pt x="990086" y="377573"/>
                  </a:lnTo>
                  <a:lnTo>
                    <a:pt x="1005595" y="361230"/>
                  </a:lnTo>
                  <a:lnTo>
                    <a:pt x="1021104" y="344880"/>
                  </a:lnTo>
                  <a:lnTo>
                    <a:pt x="1036613" y="328523"/>
                  </a:lnTo>
                  <a:lnTo>
                    <a:pt x="1052122" y="312160"/>
                  </a:lnTo>
                  <a:lnTo>
                    <a:pt x="1067631" y="295789"/>
                  </a:lnTo>
                  <a:lnTo>
                    <a:pt x="1083140" y="279412"/>
                  </a:lnTo>
                  <a:lnTo>
                    <a:pt x="1098649" y="263029"/>
                  </a:lnTo>
                  <a:lnTo>
                    <a:pt x="1114158" y="246638"/>
                  </a:lnTo>
                  <a:lnTo>
                    <a:pt x="1129667" y="230241"/>
                  </a:lnTo>
                  <a:lnTo>
                    <a:pt x="1145176" y="213837"/>
                  </a:lnTo>
                  <a:lnTo>
                    <a:pt x="1160685" y="197427"/>
                  </a:lnTo>
                  <a:lnTo>
                    <a:pt x="1176194" y="181010"/>
                  </a:lnTo>
                  <a:lnTo>
                    <a:pt x="1191703" y="164587"/>
                  </a:lnTo>
                  <a:lnTo>
                    <a:pt x="1207212" y="148157"/>
                  </a:lnTo>
                  <a:lnTo>
                    <a:pt x="1222721" y="131720"/>
                  </a:lnTo>
                  <a:lnTo>
                    <a:pt x="1238230" y="115277"/>
                  </a:lnTo>
                  <a:lnTo>
                    <a:pt x="1253739" y="98828"/>
                  </a:lnTo>
                  <a:lnTo>
                    <a:pt x="1269248" y="82372"/>
                  </a:lnTo>
                  <a:lnTo>
                    <a:pt x="1284757" y="65910"/>
                  </a:lnTo>
                  <a:lnTo>
                    <a:pt x="1300266" y="49442"/>
                  </a:lnTo>
                  <a:lnTo>
                    <a:pt x="1315775" y="32967"/>
                  </a:lnTo>
                  <a:lnTo>
                    <a:pt x="1331284" y="16486"/>
                  </a:lnTo>
                  <a:lnTo>
                    <a:pt x="1346793" y="0"/>
                  </a:lnTo>
                  <a:lnTo>
                    <a:pt x="1346793" y="179830"/>
                  </a:lnTo>
                  <a:lnTo>
                    <a:pt x="1331284" y="195888"/>
                  </a:lnTo>
                  <a:lnTo>
                    <a:pt x="1315775" y="211952"/>
                  </a:lnTo>
                  <a:lnTo>
                    <a:pt x="1300266" y="228022"/>
                  </a:lnTo>
                  <a:lnTo>
                    <a:pt x="1284757" y="244098"/>
                  </a:lnTo>
                  <a:lnTo>
                    <a:pt x="1269248" y="260180"/>
                  </a:lnTo>
                  <a:lnTo>
                    <a:pt x="1253739" y="276269"/>
                  </a:lnTo>
                  <a:lnTo>
                    <a:pt x="1238230" y="292364"/>
                  </a:lnTo>
                  <a:lnTo>
                    <a:pt x="1222721" y="308466"/>
                  </a:lnTo>
                  <a:lnTo>
                    <a:pt x="1207212" y="324574"/>
                  </a:lnTo>
                  <a:lnTo>
                    <a:pt x="1191703" y="340689"/>
                  </a:lnTo>
                  <a:lnTo>
                    <a:pt x="1176194" y="356810"/>
                  </a:lnTo>
                  <a:lnTo>
                    <a:pt x="1160685" y="372937"/>
                  </a:lnTo>
                  <a:lnTo>
                    <a:pt x="1145176" y="389071"/>
                  </a:lnTo>
                  <a:lnTo>
                    <a:pt x="1129667" y="405212"/>
                  </a:lnTo>
                  <a:lnTo>
                    <a:pt x="1114158" y="421360"/>
                  </a:lnTo>
                  <a:lnTo>
                    <a:pt x="1098649" y="437514"/>
                  </a:lnTo>
                  <a:lnTo>
                    <a:pt x="1083140" y="453675"/>
                  </a:lnTo>
                  <a:lnTo>
                    <a:pt x="1067631" y="469842"/>
                  </a:lnTo>
                  <a:lnTo>
                    <a:pt x="1052122" y="486017"/>
                  </a:lnTo>
                  <a:lnTo>
                    <a:pt x="1036613" y="502198"/>
                  </a:lnTo>
                  <a:lnTo>
                    <a:pt x="1021104" y="518386"/>
                  </a:lnTo>
                  <a:lnTo>
                    <a:pt x="1005595" y="534580"/>
                  </a:lnTo>
                  <a:lnTo>
                    <a:pt x="990086" y="550782"/>
                  </a:lnTo>
                  <a:lnTo>
                    <a:pt x="974577" y="566990"/>
                  </a:lnTo>
                  <a:lnTo>
                    <a:pt x="959068" y="583206"/>
                  </a:lnTo>
                  <a:lnTo>
                    <a:pt x="943559" y="599428"/>
                  </a:lnTo>
                  <a:lnTo>
                    <a:pt x="928050" y="615657"/>
                  </a:lnTo>
                  <a:lnTo>
                    <a:pt x="912541" y="631893"/>
                  </a:lnTo>
                  <a:lnTo>
                    <a:pt x="897032" y="648136"/>
                  </a:lnTo>
                  <a:lnTo>
                    <a:pt x="881523" y="664385"/>
                  </a:lnTo>
                  <a:lnTo>
                    <a:pt x="866014" y="680642"/>
                  </a:lnTo>
                  <a:lnTo>
                    <a:pt x="850505" y="696906"/>
                  </a:lnTo>
                  <a:lnTo>
                    <a:pt x="834996" y="713176"/>
                  </a:lnTo>
                  <a:lnTo>
                    <a:pt x="819487" y="729454"/>
                  </a:lnTo>
                  <a:lnTo>
                    <a:pt x="803978" y="745738"/>
                  </a:lnTo>
                  <a:lnTo>
                    <a:pt x="788469" y="762029"/>
                  </a:lnTo>
                  <a:lnTo>
                    <a:pt x="772960" y="778328"/>
                  </a:lnTo>
                  <a:lnTo>
                    <a:pt x="757451" y="794633"/>
                  </a:lnTo>
                  <a:lnTo>
                    <a:pt x="741942" y="810945"/>
                  </a:lnTo>
                  <a:lnTo>
                    <a:pt x="726433" y="827264"/>
                  </a:lnTo>
                  <a:lnTo>
                    <a:pt x="710924" y="843590"/>
                  </a:lnTo>
                  <a:lnTo>
                    <a:pt x="695415" y="859922"/>
                  </a:lnTo>
                  <a:lnTo>
                    <a:pt x="679906" y="876262"/>
                  </a:lnTo>
                  <a:lnTo>
                    <a:pt x="664397" y="892608"/>
                  </a:lnTo>
                  <a:lnTo>
                    <a:pt x="648888" y="908962"/>
                  </a:lnTo>
                  <a:lnTo>
                    <a:pt x="633379" y="925322"/>
                  </a:lnTo>
                  <a:lnTo>
                    <a:pt x="617870" y="941688"/>
                  </a:lnTo>
                  <a:lnTo>
                    <a:pt x="602361" y="958062"/>
                  </a:lnTo>
                  <a:lnTo>
                    <a:pt x="586852" y="974442"/>
                  </a:lnTo>
                  <a:lnTo>
                    <a:pt x="571343" y="990829"/>
                  </a:lnTo>
                  <a:lnTo>
                    <a:pt x="555834" y="1007223"/>
                  </a:lnTo>
                  <a:lnTo>
                    <a:pt x="540325" y="1023624"/>
                  </a:lnTo>
                  <a:lnTo>
                    <a:pt x="524816" y="1040031"/>
                  </a:lnTo>
                  <a:lnTo>
                    <a:pt x="509307" y="1056444"/>
                  </a:lnTo>
                  <a:lnTo>
                    <a:pt x="493798" y="1072865"/>
                  </a:lnTo>
                  <a:lnTo>
                    <a:pt x="478289" y="1089291"/>
                  </a:lnTo>
                  <a:lnTo>
                    <a:pt x="462780" y="1105724"/>
                  </a:lnTo>
                  <a:lnTo>
                    <a:pt x="447271" y="1122164"/>
                  </a:lnTo>
                  <a:lnTo>
                    <a:pt x="431762" y="1138610"/>
                  </a:lnTo>
                  <a:lnTo>
                    <a:pt x="416253" y="1155063"/>
                  </a:lnTo>
                  <a:lnTo>
                    <a:pt x="400744" y="1171522"/>
                  </a:lnTo>
                  <a:lnTo>
                    <a:pt x="385235" y="1187987"/>
                  </a:lnTo>
                  <a:lnTo>
                    <a:pt x="369726" y="1204458"/>
                  </a:lnTo>
                  <a:lnTo>
                    <a:pt x="354217" y="1220936"/>
                  </a:lnTo>
                  <a:lnTo>
                    <a:pt x="338708" y="1237420"/>
                  </a:lnTo>
                  <a:lnTo>
                    <a:pt x="323199" y="1253910"/>
                  </a:lnTo>
                  <a:lnTo>
                    <a:pt x="307690" y="1270406"/>
                  </a:lnTo>
                  <a:lnTo>
                    <a:pt x="292181" y="1286908"/>
                  </a:lnTo>
                  <a:lnTo>
                    <a:pt x="276672" y="1303417"/>
                  </a:lnTo>
                  <a:lnTo>
                    <a:pt x="261163" y="1319931"/>
                  </a:lnTo>
                  <a:lnTo>
                    <a:pt x="245654" y="1336451"/>
                  </a:lnTo>
                  <a:lnTo>
                    <a:pt x="230145" y="1352977"/>
                  </a:lnTo>
                  <a:lnTo>
                    <a:pt x="214636" y="1369508"/>
                  </a:lnTo>
                  <a:lnTo>
                    <a:pt x="199127" y="1386046"/>
                  </a:lnTo>
                  <a:lnTo>
                    <a:pt x="183618" y="1402589"/>
                  </a:lnTo>
                  <a:lnTo>
                    <a:pt x="179379" y="1407112"/>
                  </a:lnTo>
                  <a:close/>
                </a:path>
              </a:pathLst>
            </a:custGeom>
            <a:solidFill>
              <a:srgbClr val="007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083121" y="5136682"/>
              <a:ext cx="1346793" cy="1407112"/>
            </a:xfrm>
            <a:custGeom>
              <a:avLst/>
              <a:pathLst>
                <a:path w="1346793" h="1407112">
                  <a:moveTo>
                    <a:pt x="0" y="1407112"/>
                  </a:moveTo>
                  <a:lnTo>
                    <a:pt x="13019" y="1393734"/>
                  </a:lnTo>
                  <a:lnTo>
                    <a:pt x="28528" y="1377792"/>
                  </a:lnTo>
                  <a:lnTo>
                    <a:pt x="44037" y="1361845"/>
                  </a:lnTo>
                  <a:lnTo>
                    <a:pt x="59546" y="1345893"/>
                  </a:lnTo>
                  <a:lnTo>
                    <a:pt x="75055" y="1329935"/>
                  </a:lnTo>
                  <a:lnTo>
                    <a:pt x="90564" y="1313973"/>
                  </a:lnTo>
                  <a:lnTo>
                    <a:pt x="106073" y="1298005"/>
                  </a:lnTo>
                  <a:lnTo>
                    <a:pt x="121582" y="1282031"/>
                  </a:lnTo>
                  <a:lnTo>
                    <a:pt x="137091" y="1266052"/>
                  </a:lnTo>
                  <a:lnTo>
                    <a:pt x="152600" y="1250068"/>
                  </a:lnTo>
                  <a:lnTo>
                    <a:pt x="168109" y="1234078"/>
                  </a:lnTo>
                  <a:lnTo>
                    <a:pt x="183618" y="1218082"/>
                  </a:lnTo>
                  <a:lnTo>
                    <a:pt x="199127" y="1202081"/>
                  </a:lnTo>
                  <a:lnTo>
                    <a:pt x="214636" y="1186074"/>
                  </a:lnTo>
                  <a:lnTo>
                    <a:pt x="230145" y="1170061"/>
                  </a:lnTo>
                  <a:lnTo>
                    <a:pt x="245654" y="1154042"/>
                  </a:lnTo>
                  <a:lnTo>
                    <a:pt x="261163" y="1138018"/>
                  </a:lnTo>
                  <a:lnTo>
                    <a:pt x="276672" y="1121987"/>
                  </a:lnTo>
                  <a:lnTo>
                    <a:pt x="292181" y="1105951"/>
                  </a:lnTo>
                  <a:lnTo>
                    <a:pt x="307690" y="1089909"/>
                  </a:lnTo>
                  <a:lnTo>
                    <a:pt x="323199" y="1073860"/>
                  </a:lnTo>
                  <a:lnTo>
                    <a:pt x="338708" y="1057806"/>
                  </a:lnTo>
                  <a:lnTo>
                    <a:pt x="354217" y="1041745"/>
                  </a:lnTo>
                  <a:lnTo>
                    <a:pt x="369726" y="1025678"/>
                  </a:lnTo>
                  <a:lnTo>
                    <a:pt x="385235" y="1009605"/>
                  </a:lnTo>
                  <a:lnTo>
                    <a:pt x="400744" y="993526"/>
                  </a:lnTo>
                  <a:lnTo>
                    <a:pt x="416253" y="977440"/>
                  </a:lnTo>
                  <a:lnTo>
                    <a:pt x="431762" y="961348"/>
                  </a:lnTo>
                  <a:lnTo>
                    <a:pt x="447271" y="945250"/>
                  </a:lnTo>
                  <a:lnTo>
                    <a:pt x="462780" y="929145"/>
                  </a:lnTo>
                  <a:lnTo>
                    <a:pt x="478289" y="913033"/>
                  </a:lnTo>
                  <a:lnTo>
                    <a:pt x="493798" y="896916"/>
                  </a:lnTo>
                  <a:lnTo>
                    <a:pt x="509307" y="880791"/>
                  </a:lnTo>
                  <a:lnTo>
                    <a:pt x="524816" y="864660"/>
                  </a:lnTo>
                  <a:lnTo>
                    <a:pt x="540325" y="848523"/>
                  </a:lnTo>
                  <a:lnTo>
                    <a:pt x="555834" y="832379"/>
                  </a:lnTo>
                  <a:lnTo>
                    <a:pt x="571343" y="816228"/>
                  </a:lnTo>
                  <a:lnTo>
                    <a:pt x="586852" y="800070"/>
                  </a:lnTo>
                  <a:lnTo>
                    <a:pt x="602361" y="783906"/>
                  </a:lnTo>
                  <a:lnTo>
                    <a:pt x="617870" y="767735"/>
                  </a:lnTo>
                  <a:lnTo>
                    <a:pt x="633379" y="751558"/>
                  </a:lnTo>
                  <a:lnTo>
                    <a:pt x="648888" y="735373"/>
                  </a:lnTo>
                  <a:lnTo>
                    <a:pt x="664397" y="719182"/>
                  </a:lnTo>
                  <a:lnTo>
                    <a:pt x="679906" y="702984"/>
                  </a:lnTo>
                  <a:lnTo>
                    <a:pt x="695415" y="686779"/>
                  </a:lnTo>
                  <a:lnTo>
                    <a:pt x="710924" y="670567"/>
                  </a:lnTo>
                  <a:lnTo>
                    <a:pt x="726433" y="654348"/>
                  </a:lnTo>
                  <a:lnTo>
                    <a:pt x="741942" y="638123"/>
                  </a:lnTo>
                  <a:lnTo>
                    <a:pt x="757451" y="621890"/>
                  </a:lnTo>
                  <a:lnTo>
                    <a:pt x="772960" y="605651"/>
                  </a:lnTo>
                  <a:lnTo>
                    <a:pt x="788469" y="589404"/>
                  </a:lnTo>
                  <a:lnTo>
                    <a:pt x="803978" y="573151"/>
                  </a:lnTo>
                  <a:lnTo>
                    <a:pt x="819487" y="556891"/>
                  </a:lnTo>
                  <a:lnTo>
                    <a:pt x="834996" y="540624"/>
                  </a:lnTo>
                  <a:lnTo>
                    <a:pt x="850505" y="524350"/>
                  </a:lnTo>
                  <a:lnTo>
                    <a:pt x="866014" y="508069"/>
                  </a:lnTo>
                  <a:lnTo>
                    <a:pt x="881523" y="491781"/>
                  </a:lnTo>
                  <a:lnTo>
                    <a:pt x="897032" y="475486"/>
                  </a:lnTo>
                  <a:lnTo>
                    <a:pt x="912541" y="459185"/>
                  </a:lnTo>
                  <a:lnTo>
                    <a:pt x="928050" y="442876"/>
                  </a:lnTo>
                  <a:lnTo>
                    <a:pt x="943559" y="426560"/>
                  </a:lnTo>
                  <a:lnTo>
                    <a:pt x="959068" y="410238"/>
                  </a:lnTo>
                  <a:lnTo>
                    <a:pt x="974577" y="393909"/>
                  </a:lnTo>
                  <a:lnTo>
                    <a:pt x="990086" y="377573"/>
                  </a:lnTo>
                  <a:lnTo>
                    <a:pt x="1005595" y="361230"/>
                  </a:lnTo>
                  <a:lnTo>
                    <a:pt x="1021104" y="344880"/>
                  </a:lnTo>
                  <a:lnTo>
                    <a:pt x="1036613" y="328523"/>
                  </a:lnTo>
                  <a:lnTo>
                    <a:pt x="1052122" y="312160"/>
                  </a:lnTo>
                  <a:lnTo>
                    <a:pt x="1067631" y="295789"/>
                  </a:lnTo>
                  <a:lnTo>
                    <a:pt x="1083140" y="279412"/>
                  </a:lnTo>
                  <a:lnTo>
                    <a:pt x="1098649" y="263029"/>
                  </a:lnTo>
                  <a:lnTo>
                    <a:pt x="1114158" y="246638"/>
                  </a:lnTo>
                  <a:lnTo>
                    <a:pt x="1129667" y="230241"/>
                  </a:lnTo>
                  <a:lnTo>
                    <a:pt x="1145176" y="213837"/>
                  </a:lnTo>
                  <a:lnTo>
                    <a:pt x="1160685" y="197427"/>
                  </a:lnTo>
                  <a:lnTo>
                    <a:pt x="1176194" y="181010"/>
                  </a:lnTo>
                  <a:lnTo>
                    <a:pt x="1191703" y="164587"/>
                  </a:lnTo>
                  <a:lnTo>
                    <a:pt x="1207212" y="148157"/>
                  </a:lnTo>
                  <a:lnTo>
                    <a:pt x="1222721" y="131720"/>
                  </a:lnTo>
                  <a:lnTo>
                    <a:pt x="1238230" y="115277"/>
                  </a:lnTo>
                  <a:lnTo>
                    <a:pt x="1253739" y="98828"/>
                  </a:lnTo>
                  <a:lnTo>
                    <a:pt x="1269248" y="82372"/>
                  </a:lnTo>
                  <a:lnTo>
                    <a:pt x="1284757" y="65910"/>
                  </a:lnTo>
                  <a:lnTo>
                    <a:pt x="1300266" y="49442"/>
                  </a:lnTo>
                  <a:lnTo>
                    <a:pt x="1315775" y="32967"/>
                  </a:lnTo>
                  <a:lnTo>
                    <a:pt x="1331284" y="16486"/>
                  </a:lnTo>
                  <a:lnTo>
                    <a:pt x="1346793" y="0"/>
                  </a:lnTo>
                  <a:lnTo>
                    <a:pt x="13467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262501" y="5316513"/>
              <a:ext cx="1167413" cy="1227281"/>
            </a:xfrm>
            <a:custGeom>
              <a:avLst/>
              <a:pathLst>
                <a:path w="1167413" h="1227281">
                  <a:moveTo>
                    <a:pt x="1167413" y="0"/>
                  </a:moveTo>
                  <a:lnTo>
                    <a:pt x="1167413" y="0"/>
                  </a:lnTo>
                  <a:lnTo>
                    <a:pt x="1151904" y="16057"/>
                  </a:lnTo>
                  <a:lnTo>
                    <a:pt x="1136395" y="32121"/>
                  </a:lnTo>
                  <a:lnTo>
                    <a:pt x="1120886" y="48191"/>
                  </a:lnTo>
                  <a:lnTo>
                    <a:pt x="1105377" y="64267"/>
                  </a:lnTo>
                  <a:lnTo>
                    <a:pt x="1089868" y="80350"/>
                  </a:lnTo>
                  <a:lnTo>
                    <a:pt x="1074359" y="96438"/>
                  </a:lnTo>
                  <a:lnTo>
                    <a:pt x="1058850" y="112534"/>
                  </a:lnTo>
                  <a:lnTo>
                    <a:pt x="1043341" y="128635"/>
                  </a:lnTo>
                  <a:lnTo>
                    <a:pt x="1027832" y="144743"/>
                  </a:lnTo>
                  <a:lnTo>
                    <a:pt x="1012323" y="160858"/>
                  </a:lnTo>
                  <a:lnTo>
                    <a:pt x="996814" y="176979"/>
                  </a:lnTo>
                  <a:lnTo>
                    <a:pt x="981305" y="193106"/>
                  </a:lnTo>
                  <a:lnTo>
                    <a:pt x="965796" y="209241"/>
                  </a:lnTo>
                  <a:lnTo>
                    <a:pt x="950287" y="225382"/>
                  </a:lnTo>
                  <a:lnTo>
                    <a:pt x="934778" y="241529"/>
                  </a:lnTo>
                  <a:lnTo>
                    <a:pt x="919269" y="257683"/>
                  </a:lnTo>
                  <a:lnTo>
                    <a:pt x="903760" y="273844"/>
                  </a:lnTo>
                  <a:lnTo>
                    <a:pt x="888251" y="290012"/>
                  </a:lnTo>
                  <a:lnTo>
                    <a:pt x="872742" y="306186"/>
                  </a:lnTo>
                  <a:lnTo>
                    <a:pt x="857233" y="322367"/>
                  </a:lnTo>
                  <a:lnTo>
                    <a:pt x="841724" y="338555"/>
                  </a:lnTo>
                  <a:lnTo>
                    <a:pt x="826215" y="354750"/>
                  </a:lnTo>
                  <a:lnTo>
                    <a:pt x="810706" y="370951"/>
                  </a:lnTo>
                  <a:lnTo>
                    <a:pt x="795197" y="387160"/>
                  </a:lnTo>
                  <a:lnTo>
                    <a:pt x="779688" y="403375"/>
                  </a:lnTo>
                  <a:lnTo>
                    <a:pt x="764179" y="419597"/>
                  </a:lnTo>
                  <a:lnTo>
                    <a:pt x="748670" y="435826"/>
                  </a:lnTo>
                  <a:lnTo>
                    <a:pt x="733161" y="452062"/>
                  </a:lnTo>
                  <a:lnTo>
                    <a:pt x="717652" y="468305"/>
                  </a:lnTo>
                  <a:lnTo>
                    <a:pt x="702143" y="484554"/>
                  </a:lnTo>
                  <a:lnTo>
                    <a:pt x="686634" y="500811"/>
                  </a:lnTo>
                  <a:lnTo>
                    <a:pt x="671125" y="517075"/>
                  </a:lnTo>
                  <a:lnTo>
                    <a:pt x="655616" y="533345"/>
                  </a:lnTo>
                  <a:lnTo>
                    <a:pt x="640107" y="549623"/>
                  </a:lnTo>
                  <a:lnTo>
                    <a:pt x="624598" y="565907"/>
                  </a:lnTo>
                  <a:lnTo>
                    <a:pt x="609089" y="582199"/>
                  </a:lnTo>
                  <a:lnTo>
                    <a:pt x="593580" y="598497"/>
                  </a:lnTo>
                  <a:lnTo>
                    <a:pt x="578071" y="614802"/>
                  </a:lnTo>
                  <a:lnTo>
                    <a:pt x="562562" y="631114"/>
                  </a:lnTo>
                  <a:lnTo>
                    <a:pt x="547053" y="647433"/>
                  </a:lnTo>
                  <a:lnTo>
                    <a:pt x="531544" y="663759"/>
                  </a:lnTo>
                  <a:lnTo>
                    <a:pt x="516035" y="680092"/>
                  </a:lnTo>
                  <a:lnTo>
                    <a:pt x="500526" y="696431"/>
                  </a:lnTo>
                  <a:lnTo>
                    <a:pt x="485017" y="712778"/>
                  </a:lnTo>
                  <a:lnTo>
                    <a:pt x="469508" y="729131"/>
                  </a:lnTo>
                  <a:lnTo>
                    <a:pt x="453999" y="745491"/>
                  </a:lnTo>
                  <a:lnTo>
                    <a:pt x="438490" y="761858"/>
                  </a:lnTo>
                  <a:lnTo>
                    <a:pt x="422981" y="778231"/>
                  </a:lnTo>
                  <a:lnTo>
                    <a:pt x="407472" y="794612"/>
                  </a:lnTo>
                  <a:lnTo>
                    <a:pt x="391963" y="810999"/>
                  </a:lnTo>
                  <a:lnTo>
                    <a:pt x="376454" y="827392"/>
                  </a:lnTo>
                  <a:lnTo>
                    <a:pt x="360945" y="843793"/>
                  </a:lnTo>
                  <a:lnTo>
                    <a:pt x="345436" y="860200"/>
                  </a:lnTo>
                  <a:lnTo>
                    <a:pt x="329927" y="876614"/>
                  </a:lnTo>
                  <a:lnTo>
                    <a:pt x="314418" y="893034"/>
                  </a:lnTo>
                  <a:lnTo>
                    <a:pt x="298909" y="909460"/>
                  </a:lnTo>
                  <a:lnTo>
                    <a:pt x="283400" y="925894"/>
                  </a:lnTo>
                  <a:lnTo>
                    <a:pt x="267891" y="942333"/>
                  </a:lnTo>
                  <a:lnTo>
                    <a:pt x="252382" y="958780"/>
                  </a:lnTo>
                  <a:lnTo>
                    <a:pt x="236873" y="975232"/>
                  </a:lnTo>
                  <a:lnTo>
                    <a:pt x="221364" y="991691"/>
                  </a:lnTo>
                  <a:lnTo>
                    <a:pt x="205855" y="1008156"/>
                  </a:lnTo>
                  <a:lnTo>
                    <a:pt x="190346" y="1024628"/>
                  </a:lnTo>
                  <a:lnTo>
                    <a:pt x="174837" y="1041105"/>
                  </a:lnTo>
                  <a:lnTo>
                    <a:pt x="159328" y="1057589"/>
                  </a:lnTo>
                  <a:lnTo>
                    <a:pt x="143819" y="1074079"/>
                  </a:lnTo>
                  <a:lnTo>
                    <a:pt x="128310" y="1090575"/>
                  </a:lnTo>
                  <a:lnTo>
                    <a:pt x="112801" y="1107078"/>
                  </a:lnTo>
                  <a:lnTo>
                    <a:pt x="97292" y="1123586"/>
                  </a:lnTo>
                  <a:lnTo>
                    <a:pt x="81783" y="1140100"/>
                  </a:lnTo>
                  <a:lnTo>
                    <a:pt x="66274" y="1156620"/>
                  </a:lnTo>
                  <a:lnTo>
                    <a:pt x="50765" y="1173146"/>
                  </a:lnTo>
                  <a:lnTo>
                    <a:pt x="35256" y="1189678"/>
                  </a:lnTo>
                  <a:lnTo>
                    <a:pt x="19747" y="1206215"/>
                  </a:lnTo>
                  <a:lnTo>
                    <a:pt x="4238" y="1222758"/>
                  </a:lnTo>
                  <a:lnTo>
                    <a:pt x="0" y="12272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258033" y="5316732"/>
              <a:ext cx="1171881" cy="1227062"/>
            </a:xfrm>
            <a:custGeom>
              <a:avLst/>
              <a:pathLst>
                <a:path w="1171881" h="1227062">
                  <a:moveTo>
                    <a:pt x="0" y="1227062"/>
                  </a:moveTo>
                  <a:lnTo>
                    <a:pt x="8706" y="1218082"/>
                  </a:lnTo>
                  <a:lnTo>
                    <a:pt x="24215" y="1202081"/>
                  </a:lnTo>
                  <a:lnTo>
                    <a:pt x="39724" y="1186074"/>
                  </a:lnTo>
                  <a:lnTo>
                    <a:pt x="55233" y="1170061"/>
                  </a:lnTo>
                  <a:lnTo>
                    <a:pt x="70742" y="1154042"/>
                  </a:lnTo>
                  <a:lnTo>
                    <a:pt x="86251" y="1138018"/>
                  </a:lnTo>
                  <a:lnTo>
                    <a:pt x="101760" y="1121987"/>
                  </a:lnTo>
                  <a:lnTo>
                    <a:pt x="117269" y="1105951"/>
                  </a:lnTo>
                  <a:lnTo>
                    <a:pt x="132778" y="1089909"/>
                  </a:lnTo>
                  <a:lnTo>
                    <a:pt x="148287" y="1073860"/>
                  </a:lnTo>
                  <a:lnTo>
                    <a:pt x="163796" y="1057806"/>
                  </a:lnTo>
                  <a:lnTo>
                    <a:pt x="179305" y="1041745"/>
                  </a:lnTo>
                  <a:lnTo>
                    <a:pt x="194814" y="1025678"/>
                  </a:lnTo>
                  <a:lnTo>
                    <a:pt x="210323" y="1009605"/>
                  </a:lnTo>
                  <a:lnTo>
                    <a:pt x="225832" y="993526"/>
                  </a:lnTo>
                  <a:lnTo>
                    <a:pt x="241341" y="977440"/>
                  </a:lnTo>
                  <a:lnTo>
                    <a:pt x="256850" y="961348"/>
                  </a:lnTo>
                  <a:lnTo>
                    <a:pt x="272359" y="945250"/>
                  </a:lnTo>
                  <a:lnTo>
                    <a:pt x="287868" y="929145"/>
                  </a:lnTo>
                  <a:lnTo>
                    <a:pt x="303377" y="913033"/>
                  </a:lnTo>
                  <a:lnTo>
                    <a:pt x="318886" y="896916"/>
                  </a:lnTo>
                  <a:lnTo>
                    <a:pt x="334395" y="880791"/>
                  </a:lnTo>
                  <a:lnTo>
                    <a:pt x="349904" y="864660"/>
                  </a:lnTo>
                  <a:lnTo>
                    <a:pt x="365413" y="848523"/>
                  </a:lnTo>
                  <a:lnTo>
                    <a:pt x="380922" y="832379"/>
                  </a:lnTo>
                  <a:lnTo>
                    <a:pt x="396431" y="816228"/>
                  </a:lnTo>
                  <a:lnTo>
                    <a:pt x="411940" y="800070"/>
                  </a:lnTo>
                  <a:lnTo>
                    <a:pt x="427449" y="783906"/>
                  </a:lnTo>
                  <a:lnTo>
                    <a:pt x="442958" y="767735"/>
                  </a:lnTo>
                  <a:lnTo>
                    <a:pt x="458467" y="751558"/>
                  </a:lnTo>
                  <a:lnTo>
                    <a:pt x="473976" y="735373"/>
                  </a:lnTo>
                  <a:lnTo>
                    <a:pt x="489485" y="719182"/>
                  </a:lnTo>
                  <a:lnTo>
                    <a:pt x="504994" y="702984"/>
                  </a:lnTo>
                  <a:lnTo>
                    <a:pt x="520503" y="686779"/>
                  </a:lnTo>
                  <a:lnTo>
                    <a:pt x="536012" y="670567"/>
                  </a:lnTo>
                  <a:lnTo>
                    <a:pt x="551521" y="654348"/>
                  </a:lnTo>
                  <a:lnTo>
                    <a:pt x="567030" y="638123"/>
                  </a:lnTo>
                  <a:lnTo>
                    <a:pt x="582539" y="621890"/>
                  </a:lnTo>
                  <a:lnTo>
                    <a:pt x="598048" y="605651"/>
                  </a:lnTo>
                  <a:lnTo>
                    <a:pt x="613557" y="589404"/>
                  </a:lnTo>
                  <a:lnTo>
                    <a:pt x="629066" y="573151"/>
                  </a:lnTo>
                  <a:lnTo>
                    <a:pt x="644575" y="556891"/>
                  </a:lnTo>
                  <a:lnTo>
                    <a:pt x="660084" y="540624"/>
                  </a:lnTo>
                  <a:lnTo>
                    <a:pt x="675593" y="524350"/>
                  </a:lnTo>
                  <a:lnTo>
                    <a:pt x="691102" y="508069"/>
                  </a:lnTo>
                  <a:lnTo>
                    <a:pt x="706611" y="491781"/>
                  </a:lnTo>
                  <a:lnTo>
                    <a:pt x="722120" y="475486"/>
                  </a:lnTo>
                  <a:lnTo>
                    <a:pt x="737629" y="459185"/>
                  </a:lnTo>
                  <a:lnTo>
                    <a:pt x="753138" y="442876"/>
                  </a:lnTo>
                  <a:lnTo>
                    <a:pt x="768647" y="426560"/>
                  </a:lnTo>
                  <a:lnTo>
                    <a:pt x="784156" y="410238"/>
                  </a:lnTo>
                  <a:lnTo>
                    <a:pt x="799665" y="393909"/>
                  </a:lnTo>
                  <a:lnTo>
                    <a:pt x="815174" y="377573"/>
                  </a:lnTo>
                  <a:lnTo>
                    <a:pt x="830683" y="361230"/>
                  </a:lnTo>
                  <a:lnTo>
                    <a:pt x="846192" y="344880"/>
                  </a:lnTo>
                  <a:lnTo>
                    <a:pt x="861701" y="328523"/>
                  </a:lnTo>
                  <a:lnTo>
                    <a:pt x="877210" y="312160"/>
                  </a:lnTo>
                  <a:lnTo>
                    <a:pt x="892719" y="295789"/>
                  </a:lnTo>
                  <a:lnTo>
                    <a:pt x="908228" y="279412"/>
                  </a:lnTo>
                  <a:lnTo>
                    <a:pt x="923737" y="263029"/>
                  </a:lnTo>
                  <a:lnTo>
                    <a:pt x="939246" y="246638"/>
                  </a:lnTo>
                  <a:lnTo>
                    <a:pt x="954755" y="230241"/>
                  </a:lnTo>
                  <a:lnTo>
                    <a:pt x="970264" y="213837"/>
                  </a:lnTo>
                  <a:lnTo>
                    <a:pt x="985773" y="197427"/>
                  </a:lnTo>
                  <a:lnTo>
                    <a:pt x="1001282" y="181010"/>
                  </a:lnTo>
                  <a:lnTo>
                    <a:pt x="1016791" y="164587"/>
                  </a:lnTo>
                  <a:lnTo>
                    <a:pt x="1032300" y="148157"/>
                  </a:lnTo>
                  <a:lnTo>
                    <a:pt x="1047809" y="131720"/>
                  </a:lnTo>
                  <a:lnTo>
                    <a:pt x="1063318" y="115277"/>
                  </a:lnTo>
                  <a:lnTo>
                    <a:pt x="1078827" y="98828"/>
                  </a:lnTo>
                  <a:lnTo>
                    <a:pt x="1094336" y="82372"/>
                  </a:lnTo>
                  <a:lnTo>
                    <a:pt x="1109845" y="65910"/>
                  </a:lnTo>
                  <a:lnTo>
                    <a:pt x="1125354" y="49442"/>
                  </a:lnTo>
                  <a:lnTo>
                    <a:pt x="1140863" y="32967"/>
                  </a:lnTo>
                  <a:lnTo>
                    <a:pt x="1156372" y="16486"/>
                  </a:lnTo>
                  <a:lnTo>
                    <a:pt x="1171881" y="0"/>
                  </a:lnTo>
                  <a:lnTo>
                    <a:pt x="1171881" y="179830"/>
                  </a:lnTo>
                  <a:lnTo>
                    <a:pt x="1156372" y="195888"/>
                  </a:lnTo>
                  <a:lnTo>
                    <a:pt x="1140863" y="211952"/>
                  </a:lnTo>
                  <a:lnTo>
                    <a:pt x="1125354" y="228022"/>
                  </a:lnTo>
                  <a:lnTo>
                    <a:pt x="1109845" y="244098"/>
                  </a:lnTo>
                  <a:lnTo>
                    <a:pt x="1094336" y="260180"/>
                  </a:lnTo>
                  <a:lnTo>
                    <a:pt x="1078827" y="276269"/>
                  </a:lnTo>
                  <a:lnTo>
                    <a:pt x="1063318" y="292364"/>
                  </a:lnTo>
                  <a:lnTo>
                    <a:pt x="1047809" y="308466"/>
                  </a:lnTo>
                  <a:lnTo>
                    <a:pt x="1032300" y="324574"/>
                  </a:lnTo>
                  <a:lnTo>
                    <a:pt x="1016791" y="340689"/>
                  </a:lnTo>
                  <a:lnTo>
                    <a:pt x="1001282" y="356810"/>
                  </a:lnTo>
                  <a:lnTo>
                    <a:pt x="985773" y="372937"/>
                  </a:lnTo>
                  <a:lnTo>
                    <a:pt x="970264" y="389071"/>
                  </a:lnTo>
                  <a:lnTo>
                    <a:pt x="954755" y="405212"/>
                  </a:lnTo>
                  <a:lnTo>
                    <a:pt x="939246" y="421360"/>
                  </a:lnTo>
                  <a:lnTo>
                    <a:pt x="923737" y="437514"/>
                  </a:lnTo>
                  <a:lnTo>
                    <a:pt x="908228" y="453675"/>
                  </a:lnTo>
                  <a:lnTo>
                    <a:pt x="892719" y="469842"/>
                  </a:lnTo>
                  <a:lnTo>
                    <a:pt x="877210" y="486017"/>
                  </a:lnTo>
                  <a:lnTo>
                    <a:pt x="861701" y="502198"/>
                  </a:lnTo>
                  <a:lnTo>
                    <a:pt x="846192" y="518386"/>
                  </a:lnTo>
                  <a:lnTo>
                    <a:pt x="830683" y="534580"/>
                  </a:lnTo>
                  <a:lnTo>
                    <a:pt x="815174" y="550782"/>
                  </a:lnTo>
                  <a:lnTo>
                    <a:pt x="799665" y="566990"/>
                  </a:lnTo>
                  <a:lnTo>
                    <a:pt x="784156" y="583206"/>
                  </a:lnTo>
                  <a:lnTo>
                    <a:pt x="768647" y="599428"/>
                  </a:lnTo>
                  <a:lnTo>
                    <a:pt x="753138" y="615657"/>
                  </a:lnTo>
                  <a:lnTo>
                    <a:pt x="737629" y="631893"/>
                  </a:lnTo>
                  <a:lnTo>
                    <a:pt x="722120" y="648136"/>
                  </a:lnTo>
                  <a:lnTo>
                    <a:pt x="706611" y="664385"/>
                  </a:lnTo>
                  <a:lnTo>
                    <a:pt x="691102" y="680642"/>
                  </a:lnTo>
                  <a:lnTo>
                    <a:pt x="675593" y="696906"/>
                  </a:lnTo>
                  <a:lnTo>
                    <a:pt x="660084" y="713176"/>
                  </a:lnTo>
                  <a:lnTo>
                    <a:pt x="644575" y="729454"/>
                  </a:lnTo>
                  <a:lnTo>
                    <a:pt x="629066" y="745738"/>
                  </a:lnTo>
                  <a:lnTo>
                    <a:pt x="613557" y="762029"/>
                  </a:lnTo>
                  <a:lnTo>
                    <a:pt x="598048" y="778328"/>
                  </a:lnTo>
                  <a:lnTo>
                    <a:pt x="582539" y="794633"/>
                  </a:lnTo>
                  <a:lnTo>
                    <a:pt x="567030" y="810945"/>
                  </a:lnTo>
                  <a:lnTo>
                    <a:pt x="551521" y="827264"/>
                  </a:lnTo>
                  <a:lnTo>
                    <a:pt x="536012" y="843590"/>
                  </a:lnTo>
                  <a:lnTo>
                    <a:pt x="520503" y="859922"/>
                  </a:lnTo>
                  <a:lnTo>
                    <a:pt x="504994" y="876262"/>
                  </a:lnTo>
                  <a:lnTo>
                    <a:pt x="489485" y="892608"/>
                  </a:lnTo>
                  <a:lnTo>
                    <a:pt x="473976" y="908962"/>
                  </a:lnTo>
                  <a:lnTo>
                    <a:pt x="458467" y="925322"/>
                  </a:lnTo>
                  <a:lnTo>
                    <a:pt x="442958" y="941688"/>
                  </a:lnTo>
                  <a:lnTo>
                    <a:pt x="427449" y="958062"/>
                  </a:lnTo>
                  <a:lnTo>
                    <a:pt x="411940" y="974442"/>
                  </a:lnTo>
                  <a:lnTo>
                    <a:pt x="396431" y="990829"/>
                  </a:lnTo>
                  <a:lnTo>
                    <a:pt x="380922" y="1007223"/>
                  </a:lnTo>
                  <a:lnTo>
                    <a:pt x="365413" y="1023624"/>
                  </a:lnTo>
                  <a:lnTo>
                    <a:pt x="349904" y="1040031"/>
                  </a:lnTo>
                  <a:lnTo>
                    <a:pt x="334395" y="1056444"/>
                  </a:lnTo>
                  <a:lnTo>
                    <a:pt x="318886" y="1072865"/>
                  </a:lnTo>
                  <a:lnTo>
                    <a:pt x="303377" y="1089291"/>
                  </a:lnTo>
                  <a:lnTo>
                    <a:pt x="287868" y="1105724"/>
                  </a:lnTo>
                  <a:lnTo>
                    <a:pt x="272359" y="1122164"/>
                  </a:lnTo>
                  <a:lnTo>
                    <a:pt x="256850" y="1138610"/>
                  </a:lnTo>
                  <a:lnTo>
                    <a:pt x="241341" y="1155063"/>
                  </a:lnTo>
                  <a:lnTo>
                    <a:pt x="225832" y="1171522"/>
                  </a:lnTo>
                  <a:lnTo>
                    <a:pt x="210323" y="1187987"/>
                  </a:lnTo>
                  <a:lnTo>
                    <a:pt x="194814" y="1204458"/>
                  </a:lnTo>
                  <a:lnTo>
                    <a:pt x="179305" y="1220936"/>
                  </a:lnTo>
                  <a:lnTo>
                    <a:pt x="173542" y="1227062"/>
                  </a:lnTo>
                  <a:close/>
                </a:path>
              </a:pathLst>
            </a:custGeom>
            <a:solidFill>
              <a:srgbClr val="CA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6258033" y="5316732"/>
              <a:ext cx="1171881" cy="1227062"/>
            </a:xfrm>
            <a:custGeom>
              <a:avLst/>
              <a:pathLst>
                <a:path w="1171881" h="1227062">
                  <a:moveTo>
                    <a:pt x="0" y="1227062"/>
                  </a:moveTo>
                  <a:lnTo>
                    <a:pt x="8706" y="1218082"/>
                  </a:lnTo>
                  <a:lnTo>
                    <a:pt x="24215" y="1202081"/>
                  </a:lnTo>
                  <a:lnTo>
                    <a:pt x="39724" y="1186074"/>
                  </a:lnTo>
                  <a:lnTo>
                    <a:pt x="55233" y="1170061"/>
                  </a:lnTo>
                  <a:lnTo>
                    <a:pt x="70742" y="1154042"/>
                  </a:lnTo>
                  <a:lnTo>
                    <a:pt x="86251" y="1138018"/>
                  </a:lnTo>
                  <a:lnTo>
                    <a:pt x="101760" y="1121987"/>
                  </a:lnTo>
                  <a:lnTo>
                    <a:pt x="117269" y="1105951"/>
                  </a:lnTo>
                  <a:lnTo>
                    <a:pt x="132778" y="1089909"/>
                  </a:lnTo>
                  <a:lnTo>
                    <a:pt x="148287" y="1073860"/>
                  </a:lnTo>
                  <a:lnTo>
                    <a:pt x="163796" y="1057806"/>
                  </a:lnTo>
                  <a:lnTo>
                    <a:pt x="179305" y="1041745"/>
                  </a:lnTo>
                  <a:lnTo>
                    <a:pt x="194814" y="1025678"/>
                  </a:lnTo>
                  <a:lnTo>
                    <a:pt x="210323" y="1009605"/>
                  </a:lnTo>
                  <a:lnTo>
                    <a:pt x="225832" y="993526"/>
                  </a:lnTo>
                  <a:lnTo>
                    <a:pt x="241341" y="977440"/>
                  </a:lnTo>
                  <a:lnTo>
                    <a:pt x="256850" y="961348"/>
                  </a:lnTo>
                  <a:lnTo>
                    <a:pt x="272359" y="945250"/>
                  </a:lnTo>
                  <a:lnTo>
                    <a:pt x="287868" y="929145"/>
                  </a:lnTo>
                  <a:lnTo>
                    <a:pt x="303377" y="913033"/>
                  </a:lnTo>
                  <a:lnTo>
                    <a:pt x="318886" y="896916"/>
                  </a:lnTo>
                  <a:lnTo>
                    <a:pt x="334395" y="880791"/>
                  </a:lnTo>
                  <a:lnTo>
                    <a:pt x="349904" y="864660"/>
                  </a:lnTo>
                  <a:lnTo>
                    <a:pt x="365413" y="848523"/>
                  </a:lnTo>
                  <a:lnTo>
                    <a:pt x="380922" y="832379"/>
                  </a:lnTo>
                  <a:lnTo>
                    <a:pt x="396431" y="816228"/>
                  </a:lnTo>
                  <a:lnTo>
                    <a:pt x="411940" y="800070"/>
                  </a:lnTo>
                  <a:lnTo>
                    <a:pt x="427449" y="783906"/>
                  </a:lnTo>
                  <a:lnTo>
                    <a:pt x="442958" y="767735"/>
                  </a:lnTo>
                  <a:lnTo>
                    <a:pt x="458467" y="751558"/>
                  </a:lnTo>
                  <a:lnTo>
                    <a:pt x="473976" y="735373"/>
                  </a:lnTo>
                  <a:lnTo>
                    <a:pt x="489485" y="719182"/>
                  </a:lnTo>
                  <a:lnTo>
                    <a:pt x="504994" y="702984"/>
                  </a:lnTo>
                  <a:lnTo>
                    <a:pt x="520503" y="686779"/>
                  </a:lnTo>
                  <a:lnTo>
                    <a:pt x="536012" y="670567"/>
                  </a:lnTo>
                  <a:lnTo>
                    <a:pt x="551521" y="654348"/>
                  </a:lnTo>
                  <a:lnTo>
                    <a:pt x="567030" y="638123"/>
                  </a:lnTo>
                  <a:lnTo>
                    <a:pt x="582539" y="621890"/>
                  </a:lnTo>
                  <a:lnTo>
                    <a:pt x="598048" y="605651"/>
                  </a:lnTo>
                  <a:lnTo>
                    <a:pt x="613557" y="589404"/>
                  </a:lnTo>
                  <a:lnTo>
                    <a:pt x="629066" y="573151"/>
                  </a:lnTo>
                  <a:lnTo>
                    <a:pt x="644575" y="556891"/>
                  </a:lnTo>
                  <a:lnTo>
                    <a:pt x="660084" y="540624"/>
                  </a:lnTo>
                  <a:lnTo>
                    <a:pt x="675593" y="524350"/>
                  </a:lnTo>
                  <a:lnTo>
                    <a:pt x="691102" y="508069"/>
                  </a:lnTo>
                  <a:lnTo>
                    <a:pt x="706611" y="491781"/>
                  </a:lnTo>
                  <a:lnTo>
                    <a:pt x="722120" y="475486"/>
                  </a:lnTo>
                  <a:lnTo>
                    <a:pt x="737629" y="459185"/>
                  </a:lnTo>
                  <a:lnTo>
                    <a:pt x="753138" y="442876"/>
                  </a:lnTo>
                  <a:lnTo>
                    <a:pt x="768647" y="426560"/>
                  </a:lnTo>
                  <a:lnTo>
                    <a:pt x="784156" y="410238"/>
                  </a:lnTo>
                  <a:lnTo>
                    <a:pt x="799665" y="393909"/>
                  </a:lnTo>
                  <a:lnTo>
                    <a:pt x="815174" y="377573"/>
                  </a:lnTo>
                  <a:lnTo>
                    <a:pt x="830683" y="361230"/>
                  </a:lnTo>
                  <a:lnTo>
                    <a:pt x="846192" y="344880"/>
                  </a:lnTo>
                  <a:lnTo>
                    <a:pt x="861701" y="328523"/>
                  </a:lnTo>
                  <a:lnTo>
                    <a:pt x="877210" y="312160"/>
                  </a:lnTo>
                  <a:lnTo>
                    <a:pt x="892719" y="295789"/>
                  </a:lnTo>
                  <a:lnTo>
                    <a:pt x="908228" y="279412"/>
                  </a:lnTo>
                  <a:lnTo>
                    <a:pt x="923737" y="263029"/>
                  </a:lnTo>
                  <a:lnTo>
                    <a:pt x="939246" y="246638"/>
                  </a:lnTo>
                  <a:lnTo>
                    <a:pt x="954755" y="230241"/>
                  </a:lnTo>
                  <a:lnTo>
                    <a:pt x="970264" y="213837"/>
                  </a:lnTo>
                  <a:lnTo>
                    <a:pt x="985773" y="197427"/>
                  </a:lnTo>
                  <a:lnTo>
                    <a:pt x="1001282" y="181010"/>
                  </a:lnTo>
                  <a:lnTo>
                    <a:pt x="1016791" y="164587"/>
                  </a:lnTo>
                  <a:lnTo>
                    <a:pt x="1032300" y="148157"/>
                  </a:lnTo>
                  <a:lnTo>
                    <a:pt x="1047809" y="131720"/>
                  </a:lnTo>
                  <a:lnTo>
                    <a:pt x="1063318" y="115277"/>
                  </a:lnTo>
                  <a:lnTo>
                    <a:pt x="1078827" y="98828"/>
                  </a:lnTo>
                  <a:lnTo>
                    <a:pt x="1094336" y="82372"/>
                  </a:lnTo>
                  <a:lnTo>
                    <a:pt x="1109845" y="65910"/>
                  </a:lnTo>
                  <a:lnTo>
                    <a:pt x="1125354" y="49442"/>
                  </a:lnTo>
                  <a:lnTo>
                    <a:pt x="1140863" y="32967"/>
                  </a:lnTo>
                  <a:lnTo>
                    <a:pt x="1156372" y="16486"/>
                  </a:lnTo>
                  <a:lnTo>
                    <a:pt x="1171881" y="0"/>
                  </a:lnTo>
                  <a:lnTo>
                    <a:pt x="11718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6431575" y="5496563"/>
              <a:ext cx="998339" cy="1047231"/>
            </a:xfrm>
            <a:custGeom>
              <a:avLst/>
              <a:pathLst>
                <a:path w="998339" h="1047231">
                  <a:moveTo>
                    <a:pt x="998339" y="0"/>
                  </a:moveTo>
                  <a:lnTo>
                    <a:pt x="998339" y="0"/>
                  </a:lnTo>
                  <a:lnTo>
                    <a:pt x="982830" y="16057"/>
                  </a:lnTo>
                  <a:lnTo>
                    <a:pt x="967321" y="32121"/>
                  </a:lnTo>
                  <a:lnTo>
                    <a:pt x="951812" y="48191"/>
                  </a:lnTo>
                  <a:lnTo>
                    <a:pt x="936303" y="64267"/>
                  </a:lnTo>
                  <a:lnTo>
                    <a:pt x="920794" y="80350"/>
                  </a:lnTo>
                  <a:lnTo>
                    <a:pt x="905285" y="96438"/>
                  </a:lnTo>
                  <a:lnTo>
                    <a:pt x="889776" y="112534"/>
                  </a:lnTo>
                  <a:lnTo>
                    <a:pt x="874267" y="128635"/>
                  </a:lnTo>
                  <a:lnTo>
                    <a:pt x="858758" y="144743"/>
                  </a:lnTo>
                  <a:lnTo>
                    <a:pt x="843249" y="160858"/>
                  </a:lnTo>
                  <a:lnTo>
                    <a:pt x="827740" y="176979"/>
                  </a:lnTo>
                  <a:lnTo>
                    <a:pt x="812231" y="193106"/>
                  </a:lnTo>
                  <a:lnTo>
                    <a:pt x="796722" y="209241"/>
                  </a:lnTo>
                  <a:lnTo>
                    <a:pt x="781213" y="225382"/>
                  </a:lnTo>
                  <a:lnTo>
                    <a:pt x="765704" y="241529"/>
                  </a:lnTo>
                  <a:lnTo>
                    <a:pt x="750195" y="257683"/>
                  </a:lnTo>
                  <a:lnTo>
                    <a:pt x="734686" y="273844"/>
                  </a:lnTo>
                  <a:lnTo>
                    <a:pt x="719177" y="290012"/>
                  </a:lnTo>
                  <a:lnTo>
                    <a:pt x="703668" y="306186"/>
                  </a:lnTo>
                  <a:lnTo>
                    <a:pt x="688159" y="322367"/>
                  </a:lnTo>
                  <a:lnTo>
                    <a:pt x="672650" y="338555"/>
                  </a:lnTo>
                  <a:lnTo>
                    <a:pt x="657141" y="354750"/>
                  </a:lnTo>
                  <a:lnTo>
                    <a:pt x="641632" y="370951"/>
                  </a:lnTo>
                  <a:lnTo>
                    <a:pt x="626123" y="387160"/>
                  </a:lnTo>
                  <a:lnTo>
                    <a:pt x="610614" y="403375"/>
                  </a:lnTo>
                  <a:lnTo>
                    <a:pt x="595105" y="419597"/>
                  </a:lnTo>
                  <a:lnTo>
                    <a:pt x="579596" y="435826"/>
                  </a:lnTo>
                  <a:lnTo>
                    <a:pt x="564087" y="452062"/>
                  </a:lnTo>
                  <a:lnTo>
                    <a:pt x="548578" y="468305"/>
                  </a:lnTo>
                  <a:lnTo>
                    <a:pt x="533069" y="484554"/>
                  </a:lnTo>
                  <a:lnTo>
                    <a:pt x="517560" y="500811"/>
                  </a:lnTo>
                  <a:lnTo>
                    <a:pt x="502051" y="517075"/>
                  </a:lnTo>
                  <a:lnTo>
                    <a:pt x="486542" y="533345"/>
                  </a:lnTo>
                  <a:lnTo>
                    <a:pt x="471033" y="549623"/>
                  </a:lnTo>
                  <a:lnTo>
                    <a:pt x="455524" y="565907"/>
                  </a:lnTo>
                  <a:lnTo>
                    <a:pt x="440015" y="582199"/>
                  </a:lnTo>
                  <a:lnTo>
                    <a:pt x="424506" y="598497"/>
                  </a:lnTo>
                  <a:lnTo>
                    <a:pt x="408997" y="614802"/>
                  </a:lnTo>
                  <a:lnTo>
                    <a:pt x="393488" y="631114"/>
                  </a:lnTo>
                  <a:lnTo>
                    <a:pt x="377979" y="647433"/>
                  </a:lnTo>
                  <a:lnTo>
                    <a:pt x="362470" y="663759"/>
                  </a:lnTo>
                  <a:lnTo>
                    <a:pt x="346961" y="680092"/>
                  </a:lnTo>
                  <a:lnTo>
                    <a:pt x="331452" y="696431"/>
                  </a:lnTo>
                  <a:lnTo>
                    <a:pt x="315943" y="712778"/>
                  </a:lnTo>
                  <a:lnTo>
                    <a:pt x="300434" y="729131"/>
                  </a:lnTo>
                  <a:lnTo>
                    <a:pt x="284925" y="745491"/>
                  </a:lnTo>
                  <a:lnTo>
                    <a:pt x="269416" y="761858"/>
                  </a:lnTo>
                  <a:lnTo>
                    <a:pt x="253907" y="778231"/>
                  </a:lnTo>
                  <a:lnTo>
                    <a:pt x="238398" y="794612"/>
                  </a:lnTo>
                  <a:lnTo>
                    <a:pt x="222889" y="810999"/>
                  </a:lnTo>
                  <a:lnTo>
                    <a:pt x="207380" y="827392"/>
                  </a:lnTo>
                  <a:lnTo>
                    <a:pt x="191871" y="843793"/>
                  </a:lnTo>
                  <a:lnTo>
                    <a:pt x="176362" y="860200"/>
                  </a:lnTo>
                  <a:lnTo>
                    <a:pt x="160853" y="876614"/>
                  </a:lnTo>
                  <a:lnTo>
                    <a:pt x="145344" y="893034"/>
                  </a:lnTo>
                  <a:lnTo>
                    <a:pt x="129835" y="909460"/>
                  </a:lnTo>
                  <a:lnTo>
                    <a:pt x="114326" y="925894"/>
                  </a:lnTo>
                  <a:lnTo>
                    <a:pt x="98817" y="942333"/>
                  </a:lnTo>
                  <a:lnTo>
                    <a:pt x="83308" y="958780"/>
                  </a:lnTo>
                  <a:lnTo>
                    <a:pt x="67799" y="975232"/>
                  </a:lnTo>
                  <a:lnTo>
                    <a:pt x="52290" y="991691"/>
                  </a:lnTo>
                  <a:lnTo>
                    <a:pt x="36781" y="1008156"/>
                  </a:lnTo>
                  <a:lnTo>
                    <a:pt x="21272" y="1024628"/>
                  </a:lnTo>
                  <a:lnTo>
                    <a:pt x="5763" y="1041105"/>
                  </a:lnTo>
                  <a:lnTo>
                    <a:pt x="0" y="10472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6174502" y="5226597"/>
              <a:ext cx="1255412" cy="1317197"/>
            </a:xfrm>
            <a:custGeom>
              <a:avLst/>
              <a:pathLst>
                <a:path w="1255412" h="1317197">
                  <a:moveTo>
                    <a:pt x="0" y="1317197"/>
                  </a:moveTo>
                  <a:lnTo>
                    <a:pt x="14692" y="1301782"/>
                  </a:lnTo>
                  <a:lnTo>
                    <a:pt x="30201" y="1285509"/>
                  </a:lnTo>
                  <a:lnTo>
                    <a:pt x="45710" y="1269237"/>
                  </a:lnTo>
                  <a:lnTo>
                    <a:pt x="61219" y="1252965"/>
                  </a:lnTo>
                  <a:lnTo>
                    <a:pt x="76728" y="1236692"/>
                  </a:lnTo>
                  <a:lnTo>
                    <a:pt x="92237" y="1220420"/>
                  </a:lnTo>
                  <a:lnTo>
                    <a:pt x="107746" y="1204148"/>
                  </a:lnTo>
                  <a:lnTo>
                    <a:pt x="123255" y="1187876"/>
                  </a:lnTo>
                  <a:lnTo>
                    <a:pt x="138764" y="1171603"/>
                  </a:lnTo>
                  <a:lnTo>
                    <a:pt x="154273" y="1155331"/>
                  </a:lnTo>
                  <a:lnTo>
                    <a:pt x="169782" y="1139059"/>
                  </a:lnTo>
                  <a:lnTo>
                    <a:pt x="185291" y="1122787"/>
                  </a:lnTo>
                  <a:lnTo>
                    <a:pt x="200800" y="1106514"/>
                  </a:lnTo>
                  <a:lnTo>
                    <a:pt x="216309" y="1090242"/>
                  </a:lnTo>
                  <a:lnTo>
                    <a:pt x="231818" y="1073970"/>
                  </a:lnTo>
                  <a:lnTo>
                    <a:pt x="247327" y="1057697"/>
                  </a:lnTo>
                  <a:lnTo>
                    <a:pt x="262836" y="1041425"/>
                  </a:lnTo>
                  <a:lnTo>
                    <a:pt x="278345" y="1025153"/>
                  </a:lnTo>
                  <a:lnTo>
                    <a:pt x="293854" y="1008881"/>
                  </a:lnTo>
                  <a:lnTo>
                    <a:pt x="309363" y="992608"/>
                  </a:lnTo>
                  <a:lnTo>
                    <a:pt x="324872" y="976336"/>
                  </a:lnTo>
                  <a:lnTo>
                    <a:pt x="340381" y="960064"/>
                  </a:lnTo>
                  <a:lnTo>
                    <a:pt x="355890" y="943792"/>
                  </a:lnTo>
                  <a:lnTo>
                    <a:pt x="371399" y="927519"/>
                  </a:lnTo>
                  <a:lnTo>
                    <a:pt x="386908" y="911247"/>
                  </a:lnTo>
                  <a:lnTo>
                    <a:pt x="402417" y="894975"/>
                  </a:lnTo>
                  <a:lnTo>
                    <a:pt x="417926" y="878702"/>
                  </a:lnTo>
                  <a:lnTo>
                    <a:pt x="433435" y="862430"/>
                  </a:lnTo>
                  <a:lnTo>
                    <a:pt x="448944" y="846158"/>
                  </a:lnTo>
                  <a:lnTo>
                    <a:pt x="464453" y="829886"/>
                  </a:lnTo>
                  <a:lnTo>
                    <a:pt x="479962" y="813613"/>
                  </a:lnTo>
                  <a:lnTo>
                    <a:pt x="495471" y="797341"/>
                  </a:lnTo>
                  <a:lnTo>
                    <a:pt x="510980" y="781069"/>
                  </a:lnTo>
                  <a:lnTo>
                    <a:pt x="526489" y="764796"/>
                  </a:lnTo>
                  <a:lnTo>
                    <a:pt x="541998" y="748524"/>
                  </a:lnTo>
                  <a:lnTo>
                    <a:pt x="557507" y="732252"/>
                  </a:lnTo>
                  <a:lnTo>
                    <a:pt x="573016" y="715980"/>
                  </a:lnTo>
                  <a:lnTo>
                    <a:pt x="588525" y="699707"/>
                  </a:lnTo>
                  <a:lnTo>
                    <a:pt x="604034" y="683435"/>
                  </a:lnTo>
                  <a:lnTo>
                    <a:pt x="619543" y="667163"/>
                  </a:lnTo>
                  <a:lnTo>
                    <a:pt x="635052" y="650891"/>
                  </a:lnTo>
                  <a:lnTo>
                    <a:pt x="650561" y="634618"/>
                  </a:lnTo>
                  <a:lnTo>
                    <a:pt x="666070" y="618346"/>
                  </a:lnTo>
                  <a:lnTo>
                    <a:pt x="681579" y="602074"/>
                  </a:lnTo>
                  <a:lnTo>
                    <a:pt x="697088" y="585801"/>
                  </a:lnTo>
                  <a:lnTo>
                    <a:pt x="712597" y="569529"/>
                  </a:lnTo>
                  <a:lnTo>
                    <a:pt x="728106" y="553257"/>
                  </a:lnTo>
                  <a:lnTo>
                    <a:pt x="743615" y="536985"/>
                  </a:lnTo>
                  <a:lnTo>
                    <a:pt x="759124" y="520712"/>
                  </a:lnTo>
                  <a:lnTo>
                    <a:pt x="774633" y="504440"/>
                  </a:lnTo>
                  <a:lnTo>
                    <a:pt x="790142" y="488168"/>
                  </a:lnTo>
                  <a:lnTo>
                    <a:pt x="805651" y="471896"/>
                  </a:lnTo>
                  <a:lnTo>
                    <a:pt x="821160" y="455623"/>
                  </a:lnTo>
                  <a:lnTo>
                    <a:pt x="836669" y="439351"/>
                  </a:lnTo>
                  <a:lnTo>
                    <a:pt x="852178" y="423079"/>
                  </a:lnTo>
                  <a:lnTo>
                    <a:pt x="867687" y="406806"/>
                  </a:lnTo>
                  <a:lnTo>
                    <a:pt x="883196" y="390534"/>
                  </a:lnTo>
                  <a:lnTo>
                    <a:pt x="898705" y="374262"/>
                  </a:lnTo>
                  <a:lnTo>
                    <a:pt x="914214" y="357990"/>
                  </a:lnTo>
                  <a:lnTo>
                    <a:pt x="929723" y="341717"/>
                  </a:lnTo>
                  <a:lnTo>
                    <a:pt x="945232" y="325445"/>
                  </a:lnTo>
                  <a:lnTo>
                    <a:pt x="960741" y="309173"/>
                  </a:lnTo>
                  <a:lnTo>
                    <a:pt x="976250" y="292900"/>
                  </a:lnTo>
                  <a:lnTo>
                    <a:pt x="991759" y="276628"/>
                  </a:lnTo>
                  <a:lnTo>
                    <a:pt x="1007268" y="260356"/>
                  </a:lnTo>
                  <a:lnTo>
                    <a:pt x="1022777" y="244084"/>
                  </a:lnTo>
                  <a:lnTo>
                    <a:pt x="1038286" y="227811"/>
                  </a:lnTo>
                  <a:lnTo>
                    <a:pt x="1053795" y="211539"/>
                  </a:lnTo>
                  <a:lnTo>
                    <a:pt x="1069304" y="195267"/>
                  </a:lnTo>
                  <a:lnTo>
                    <a:pt x="1084813" y="178995"/>
                  </a:lnTo>
                  <a:lnTo>
                    <a:pt x="1100322" y="162722"/>
                  </a:lnTo>
                  <a:lnTo>
                    <a:pt x="1115831" y="146450"/>
                  </a:lnTo>
                  <a:lnTo>
                    <a:pt x="1131340" y="130178"/>
                  </a:lnTo>
                  <a:lnTo>
                    <a:pt x="1146849" y="113905"/>
                  </a:lnTo>
                  <a:lnTo>
                    <a:pt x="1162358" y="97633"/>
                  </a:lnTo>
                  <a:lnTo>
                    <a:pt x="1177867" y="81361"/>
                  </a:lnTo>
                  <a:lnTo>
                    <a:pt x="1193376" y="65089"/>
                  </a:lnTo>
                  <a:lnTo>
                    <a:pt x="1208885" y="48816"/>
                  </a:lnTo>
                  <a:lnTo>
                    <a:pt x="1224394" y="32544"/>
                  </a:lnTo>
                  <a:lnTo>
                    <a:pt x="1239903" y="16272"/>
                  </a:lnTo>
                  <a:lnTo>
                    <a:pt x="1255412" y="0"/>
                  </a:lnTo>
                </a:path>
              </a:pathLst>
            </a:custGeom>
            <a:ln w="13550" cap="flat">
              <a:solidFill>
                <a:srgbClr val="007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6346107" y="5406648"/>
              <a:ext cx="1083807" cy="1137147"/>
            </a:xfrm>
            <a:custGeom>
              <a:avLst/>
              <a:pathLst>
                <a:path w="1083807" h="1137147">
                  <a:moveTo>
                    <a:pt x="0" y="1137147"/>
                  </a:moveTo>
                  <a:lnTo>
                    <a:pt x="13686" y="1122787"/>
                  </a:lnTo>
                  <a:lnTo>
                    <a:pt x="29195" y="1106514"/>
                  </a:lnTo>
                  <a:lnTo>
                    <a:pt x="44704" y="1090242"/>
                  </a:lnTo>
                  <a:lnTo>
                    <a:pt x="60213" y="1073970"/>
                  </a:lnTo>
                  <a:lnTo>
                    <a:pt x="75722" y="1057697"/>
                  </a:lnTo>
                  <a:lnTo>
                    <a:pt x="91231" y="1041425"/>
                  </a:lnTo>
                  <a:lnTo>
                    <a:pt x="106740" y="1025153"/>
                  </a:lnTo>
                  <a:lnTo>
                    <a:pt x="122249" y="1008881"/>
                  </a:lnTo>
                  <a:lnTo>
                    <a:pt x="137758" y="992608"/>
                  </a:lnTo>
                  <a:lnTo>
                    <a:pt x="153267" y="976336"/>
                  </a:lnTo>
                  <a:lnTo>
                    <a:pt x="168776" y="960064"/>
                  </a:lnTo>
                  <a:lnTo>
                    <a:pt x="184285" y="943792"/>
                  </a:lnTo>
                  <a:lnTo>
                    <a:pt x="199794" y="927519"/>
                  </a:lnTo>
                  <a:lnTo>
                    <a:pt x="215303" y="911247"/>
                  </a:lnTo>
                  <a:lnTo>
                    <a:pt x="230812" y="894975"/>
                  </a:lnTo>
                  <a:lnTo>
                    <a:pt x="246321" y="878702"/>
                  </a:lnTo>
                  <a:lnTo>
                    <a:pt x="261830" y="862430"/>
                  </a:lnTo>
                  <a:lnTo>
                    <a:pt x="277339" y="846158"/>
                  </a:lnTo>
                  <a:lnTo>
                    <a:pt x="292848" y="829886"/>
                  </a:lnTo>
                  <a:lnTo>
                    <a:pt x="308357" y="813613"/>
                  </a:lnTo>
                  <a:lnTo>
                    <a:pt x="323866" y="797341"/>
                  </a:lnTo>
                  <a:lnTo>
                    <a:pt x="339375" y="781069"/>
                  </a:lnTo>
                  <a:lnTo>
                    <a:pt x="354884" y="764796"/>
                  </a:lnTo>
                  <a:lnTo>
                    <a:pt x="370393" y="748524"/>
                  </a:lnTo>
                  <a:lnTo>
                    <a:pt x="385902" y="732252"/>
                  </a:lnTo>
                  <a:lnTo>
                    <a:pt x="401411" y="715980"/>
                  </a:lnTo>
                  <a:lnTo>
                    <a:pt x="416920" y="699707"/>
                  </a:lnTo>
                  <a:lnTo>
                    <a:pt x="432429" y="683435"/>
                  </a:lnTo>
                  <a:lnTo>
                    <a:pt x="447938" y="667163"/>
                  </a:lnTo>
                  <a:lnTo>
                    <a:pt x="463447" y="650891"/>
                  </a:lnTo>
                  <a:lnTo>
                    <a:pt x="478956" y="634618"/>
                  </a:lnTo>
                  <a:lnTo>
                    <a:pt x="494465" y="618346"/>
                  </a:lnTo>
                  <a:lnTo>
                    <a:pt x="509974" y="602074"/>
                  </a:lnTo>
                  <a:lnTo>
                    <a:pt x="525483" y="585801"/>
                  </a:lnTo>
                  <a:lnTo>
                    <a:pt x="540992" y="569529"/>
                  </a:lnTo>
                  <a:lnTo>
                    <a:pt x="556501" y="553257"/>
                  </a:lnTo>
                  <a:lnTo>
                    <a:pt x="572010" y="536985"/>
                  </a:lnTo>
                  <a:lnTo>
                    <a:pt x="587519" y="520712"/>
                  </a:lnTo>
                  <a:lnTo>
                    <a:pt x="603028" y="504440"/>
                  </a:lnTo>
                  <a:lnTo>
                    <a:pt x="618537" y="488168"/>
                  </a:lnTo>
                  <a:lnTo>
                    <a:pt x="634046" y="471896"/>
                  </a:lnTo>
                  <a:lnTo>
                    <a:pt x="649555" y="455623"/>
                  </a:lnTo>
                  <a:lnTo>
                    <a:pt x="665064" y="439351"/>
                  </a:lnTo>
                  <a:lnTo>
                    <a:pt x="680573" y="423079"/>
                  </a:lnTo>
                  <a:lnTo>
                    <a:pt x="696082" y="406806"/>
                  </a:lnTo>
                  <a:lnTo>
                    <a:pt x="711591" y="390534"/>
                  </a:lnTo>
                  <a:lnTo>
                    <a:pt x="727100" y="374262"/>
                  </a:lnTo>
                  <a:lnTo>
                    <a:pt x="742609" y="357990"/>
                  </a:lnTo>
                  <a:lnTo>
                    <a:pt x="758118" y="341717"/>
                  </a:lnTo>
                  <a:lnTo>
                    <a:pt x="773627" y="325445"/>
                  </a:lnTo>
                  <a:lnTo>
                    <a:pt x="789136" y="309173"/>
                  </a:lnTo>
                  <a:lnTo>
                    <a:pt x="804645" y="292900"/>
                  </a:lnTo>
                  <a:lnTo>
                    <a:pt x="820154" y="276628"/>
                  </a:lnTo>
                  <a:lnTo>
                    <a:pt x="835663" y="260356"/>
                  </a:lnTo>
                  <a:lnTo>
                    <a:pt x="851172" y="244084"/>
                  </a:lnTo>
                  <a:lnTo>
                    <a:pt x="866681" y="227811"/>
                  </a:lnTo>
                  <a:lnTo>
                    <a:pt x="882190" y="211539"/>
                  </a:lnTo>
                  <a:lnTo>
                    <a:pt x="897699" y="195267"/>
                  </a:lnTo>
                  <a:lnTo>
                    <a:pt x="913208" y="178995"/>
                  </a:lnTo>
                  <a:lnTo>
                    <a:pt x="928717" y="162722"/>
                  </a:lnTo>
                  <a:lnTo>
                    <a:pt x="944226" y="146450"/>
                  </a:lnTo>
                  <a:lnTo>
                    <a:pt x="959735" y="130178"/>
                  </a:lnTo>
                  <a:lnTo>
                    <a:pt x="975244" y="113905"/>
                  </a:lnTo>
                  <a:lnTo>
                    <a:pt x="990753" y="97633"/>
                  </a:lnTo>
                  <a:lnTo>
                    <a:pt x="1006262" y="81361"/>
                  </a:lnTo>
                  <a:lnTo>
                    <a:pt x="1021771" y="65089"/>
                  </a:lnTo>
                  <a:lnTo>
                    <a:pt x="1037280" y="48816"/>
                  </a:lnTo>
                  <a:lnTo>
                    <a:pt x="1052789" y="32544"/>
                  </a:lnTo>
                  <a:lnTo>
                    <a:pt x="1068298" y="16272"/>
                  </a:lnTo>
                  <a:lnTo>
                    <a:pt x="1083807" y="0"/>
                  </a:lnTo>
                </a:path>
              </a:pathLst>
            </a:custGeom>
            <a:ln w="13550" cap="flat">
              <a:solidFill>
                <a:srgbClr val="CA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715840" y="6512611"/>
              <a:ext cx="18004" cy="31184"/>
            </a:xfrm>
            <a:custGeom>
              <a:avLst/>
              <a:pathLst>
                <a:path w="18004" h="31184">
                  <a:moveTo>
                    <a:pt x="0" y="0"/>
                  </a:moveTo>
                  <a:lnTo>
                    <a:pt x="18004" y="311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731349" y="6512611"/>
              <a:ext cx="18004" cy="31184"/>
            </a:xfrm>
            <a:custGeom>
              <a:avLst/>
              <a:pathLst>
                <a:path w="18004" h="31184">
                  <a:moveTo>
                    <a:pt x="0" y="0"/>
                  </a:moveTo>
                  <a:lnTo>
                    <a:pt x="18004" y="3118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746858" y="6509375"/>
              <a:ext cx="19872" cy="34419"/>
            </a:xfrm>
            <a:custGeom>
              <a:avLst/>
              <a:pathLst>
                <a:path w="19872" h="34419">
                  <a:moveTo>
                    <a:pt x="0" y="0"/>
                  </a:moveTo>
                  <a:lnTo>
                    <a:pt x="19872" y="344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746858" y="6507660"/>
              <a:ext cx="20862" cy="36134"/>
            </a:xfrm>
            <a:custGeom>
              <a:avLst/>
              <a:pathLst>
                <a:path w="20862" h="36134">
                  <a:moveTo>
                    <a:pt x="0" y="0"/>
                  </a:moveTo>
                  <a:lnTo>
                    <a:pt x="20862" y="3613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762367" y="6509449"/>
              <a:ext cx="19829" cy="34345"/>
            </a:xfrm>
            <a:custGeom>
              <a:avLst/>
              <a:pathLst>
                <a:path w="19829" h="34345">
                  <a:moveTo>
                    <a:pt x="0" y="0"/>
                  </a:moveTo>
                  <a:lnTo>
                    <a:pt x="19829" y="3434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762367" y="6508191"/>
              <a:ext cx="20556" cy="35604"/>
            </a:xfrm>
            <a:custGeom>
              <a:avLst/>
              <a:pathLst>
                <a:path w="20556" h="35604">
                  <a:moveTo>
                    <a:pt x="0" y="0"/>
                  </a:moveTo>
                  <a:lnTo>
                    <a:pt x="20556" y="356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777876" y="6509659"/>
              <a:ext cx="19708" cy="34135"/>
            </a:xfrm>
            <a:custGeom>
              <a:avLst/>
              <a:pathLst>
                <a:path w="19708" h="34135">
                  <a:moveTo>
                    <a:pt x="0" y="0"/>
                  </a:moveTo>
                  <a:lnTo>
                    <a:pt x="19708" y="3413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777876" y="6508361"/>
              <a:ext cx="20457" cy="35433"/>
            </a:xfrm>
            <a:custGeom>
              <a:avLst/>
              <a:pathLst>
                <a:path w="20457" h="35433">
                  <a:moveTo>
                    <a:pt x="0" y="0"/>
                  </a:moveTo>
                  <a:lnTo>
                    <a:pt x="20457" y="3543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4793385" y="6509659"/>
              <a:ext cx="19708" cy="34135"/>
            </a:xfrm>
            <a:custGeom>
              <a:avLst/>
              <a:pathLst>
                <a:path w="19708" h="34135">
                  <a:moveTo>
                    <a:pt x="0" y="0"/>
                  </a:moveTo>
                  <a:lnTo>
                    <a:pt x="19708" y="3413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4793385" y="6508236"/>
              <a:ext cx="20529" cy="35558"/>
            </a:xfrm>
            <a:custGeom>
              <a:avLst/>
              <a:pathLst>
                <a:path w="20529" h="35558">
                  <a:moveTo>
                    <a:pt x="0" y="0"/>
                  </a:moveTo>
                  <a:lnTo>
                    <a:pt x="20529" y="3555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808894" y="6510803"/>
              <a:ext cx="19047" cy="32991"/>
            </a:xfrm>
            <a:custGeom>
              <a:avLst/>
              <a:pathLst>
                <a:path w="19047" h="32991">
                  <a:moveTo>
                    <a:pt x="0" y="0"/>
                  </a:moveTo>
                  <a:lnTo>
                    <a:pt x="19047" y="329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808894" y="6508146"/>
              <a:ext cx="20581" cy="35648"/>
            </a:xfrm>
            <a:custGeom>
              <a:avLst/>
              <a:pathLst>
                <a:path w="20581" h="35648">
                  <a:moveTo>
                    <a:pt x="0" y="0"/>
                  </a:moveTo>
                  <a:lnTo>
                    <a:pt x="20581" y="3564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824403" y="6510491"/>
              <a:ext cx="19227" cy="33303"/>
            </a:xfrm>
            <a:custGeom>
              <a:avLst/>
              <a:pathLst>
                <a:path w="19227" h="33303">
                  <a:moveTo>
                    <a:pt x="0" y="0"/>
                  </a:moveTo>
                  <a:lnTo>
                    <a:pt x="19227" y="3330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824403" y="6508459"/>
              <a:ext cx="20400" cy="35335"/>
            </a:xfrm>
            <a:custGeom>
              <a:avLst/>
              <a:pathLst>
                <a:path w="20400" h="35335">
                  <a:moveTo>
                    <a:pt x="0" y="0"/>
                  </a:moveTo>
                  <a:lnTo>
                    <a:pt x="20400" y="353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839912" y="6507852"/>
              <a:ext cx="20751" cy="35942"/>
            </a:xfrm>
            <a:custGeom>
              <a:avLst/>
              <a:pathLst>
                <a:path w="20751" h="35942">
                  <a:moveTo>
                    <a:pt x="0" y="0"/>
                  </a:moveTo>
                  <a:lnTo>
                    <a:pt x="20751" y="3594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855421" y="6509831"/>
              <a:ext cx="19608" cy="33963"/>
            </a:xfrm>
            <a:custGeom>
              <a:avLst/>
              <a:pathLst>
                <a:path w="19608" h="33963">
                  <a:moveTo>
                    <a:pt x="0" y="0"/>
                  </a:moveTo>
                  <a:lnTo>
                    <a:pt x="19608" y="3396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855421" y="6508191"/>
              <a:ext cx="20556" cy="35604"/>
            </a:xfrm>
            <a:custGeom>
              <a:avLst/>
              <a:pathLst>
                <a:path w="20556" h="35604">
                  <a:moveTo>
                    <a:pt x="0" y="0"/>
                  </a:moveTo>
                  <a:lnTo>
                    <a:pt x="20556" y="356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4870930" y="6509123"/>
              <a:ext cx="20017" cy="34672"/>
            </a:xfrm>
            <a:custGeom>
              <a:avLst/>
              <a:pathLst>
                <a:path w="20017" h="34672">
                  <a:moveTo>
                    <a:pt x="0" y="0"/>
                  </a:moveTo>
                  <a:lnTo>
                    <a:pt x="20017" y="3467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4870930" y="6508314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4886439" y="6508443"/>
              <a:ext cx="20410" cy="35351"/>
            </a:xfrm>
            <a:custGeom>
              <a:avLst/>
              <a:pathLst>
                <a:path w="20410" h="35351">
                  <a:moveTo>
                    <a:pt x="0" y="0"/>
                  </a:moveTo>
                  <a:lnTo>
                    <a:pt x="20410" y="353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4901948" y="6509831"/>
              <a:ext cx="19608" cy="33963"/>
            </a:xfrm>
            <a:custGeom>
              <a:avLst/>
              <a:pathLst>
                <a:path w="19608" h="33963">
                  <a:moveTo>
                    <a:pt x="0" y="0"/>
                  </a:moveTo>
                  <a:lnTo>
                    <a:pt x="19608" y="3396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4901948" y="6508561"/>
              <a:ext cx="20342" cy="35233"/>
            </a:xfrm>
            <a:custGeom>
              <a:avLst/>
              <a:pathLst>
                <a:path w="20342" h="35233">
                  <a:moveTo>
                    <a:pt x="0" y="0"/>
                  </a:moveTo>
                  <a:lnTo>
                    <a:pt x="20342" y="3523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4917457" y="6510152"/>
              <a:ext cx="19423" cy="33642"/>
            </a:xfrm>
            <a:custGeom>
              <a:avLst/>
              <a:pathLst>
                <a:path w="19423" h="33642">
                  <a:moveTo>
                    <a:pt x="0" y="0"/>
                  </a:moveTo>
                  <a:lnTo>
                    <a:pt x="19423" y="336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4917457" y="6508251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4932966" y="6510954"/>
              <a:ext cx="18960" cy="32840"/>
            </a:xfrm>
            <a:custGeom>
              <a:avLst/>
              <a:pathLst>
                <a:path w="18960" h="32840">
                  <a:moveTo>
                    <a:pt x="0" y="0"/>
                  </a:moveTo>
                  <a:lnTo>
                    <a:pt x="18960" y="3284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932966" y="6508298"/>
              <a:ext cx="20494" cy="35496"/>
            </a:xfrm>
            <a:custGeom>
              <a:avLst/>
              <a:pathLst>
                <a:path w="20494" h="35496">
                  <a:moveTo>
                    <a:pt x="0" y="0"/>
                  </a:moveTo>
                  <a:lnTo>
                    <a:pt x="20494" y="3549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948475" y="6509552"/>
              <a:ext cx="19770" cy="34242"/>
            </a:xfrm>
            <a:custGeom>
              <a:avLst/>
              <a:pathLst>
                <a:path w="19770" h="34242">
                  <a:moveTo>
                    <a:pt x="0" y="0"/>
                  </a:moveTo>
                  <a:lnTo>
                    <a:pt x="19770" y="342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963984" y="6510084"/>
              <a:ext cx="19462" cy="33710"/>
            </a:xfrm>
            <a:custGeom>
              <a:avLst/>
              <a:pathLst>
                <a:path w="19462" h="33710">
                  <a:moveTo>
                    <a:pt x="0" y="0"/>
                  </a:moveTo>
                  <a:lnTo>
                    <a:pt x="19462" y="3371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963984" y="6508614"/>
              <a:ext cx="20311" cy="35180"/>
            </a:xfrm>
            <a:custGeom>
              <a:avLst/>
              <a:pathLst>
                <a:path w="20311" h="35180">
                  <a:moveTo>
                    <a:pt x="0" y="0"/>
                  </a:moveTo>
                  <a:lnTo>
                    <a:pt x="20311" y="3518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979493" y="6509715"/>
              <a:ext cx="19675" cy="34079"/>
            </a:xfrm>
            <a:custGeom>
              <a:avLst/>
              <a:pathLst>
                <a:path w="19675" h="34079">
                  <a:moveTo>
                    <a:pt x="0" y="0"/>
                  </a:moveTo>
                  <a:lnTo>
                    <a:pt x="19675" y="3407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979493" y="6508030"/>
              <a:ext cx="20648" cy="35764"/>
            </a:xfrm>
            <a:custGeom>
              <a:avLst/>
              <a:pathLst>
                <a:path w="20648" h="35764">
                  <a:moveTo>
                    <a:pt x="0" y="0"/>
                  </a:moveTo>
                  <a:lnTo>
                    <a:pt x="20648" y="3576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995002" y="6510152"/>
              <a:ext cx="19423" cy="33642"/>
            </a:xfrm>
            <a:custGeom>
              <a:avLst/>
              <a:pathLst>
                <a:path w="19423" h="33642">
                  <a:moveTo>
                    <a:pt x="0" y="0"/>
                  </a:moveTo>
                  <a:lnTo>
                    <a:pt x="19423" y="336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995002" y="6508561"/>
              <a:ext cx="20342" cy="35233"/>
            </a:xfrm>
            <a:custGeom>
              <a:avLst/>
              <a:pathLst>
                <a:path w="20342" h="35233">
                  <a:moveTo>
                    <a:pt x="0" y="0"/>
                  </a:moveTo>
                  <a:lnTo>
                    <a:pt x="20342" y="3523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5010511" y="6509986"/>
              <a:ext cx="19519" cy="33809"/>
            </a:xfrm>
            <a:custGeom>
              <a:avLst/>
              <a:pathLst>
                <a:path w="19519" h="33809">
                  <a:moveTo>
                    <a:pt x="0" y="0"/>
                  </a:moveTo>
                  <a:lnTo>
                    <a:pt x="19519" y="3380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5010511" y="6508760"/>
              <a:ext cx="20227" cy="35035"/>
            </a:xfrm>
            <a:custGeom>
              <a:avLst/>
              <a:pathLst>
                <a:path w="20227" h="35035">
                  <a:moveTo>
                    <a:pt x="0" y="0"/>
                  </a:moveTo>
                  <a:lnTo>
                    <a:pt x="20227" y="350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5026020" y="6511177"/>
              <a:ext cx="18831" cy="32617"/>
            </a:xfrm>
            <a:custGeom>
              <a:avLst/>
              <a:pathLst>
                <a:path w="18831" h="32617">
                  <a:moveTo>
                    <a:pt x="0" y="0"/>
                  </a:moveTo>
                  <a:lnTo>
                    <a:pt x="18831" y="3261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5026020" y="6508650"/>
              <a:ext cx="20291" cy="35145"/>
            </a:xfrm>
            <a:custGeom>
              <a:avLst/>
              <a:pathLst>
                <a:path w="20291" h="35145">
                  <a:moveTo>
                    <a:pt x="0" y="0"/>
                  </a:moveTo>
                  <a:lnTo>
                    <a:pt x="20291" y="3514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5057038" y="6509257"/>
              <a:ext cx="19940" cy="34537"/>
            </a:xfrm>
            <a:custGeom>
              <a:avLst/>
              <a:pathLst>
                <a:path w="19940" h="34537">
                  <a:moveTo>
                    <a:pt x="0" y="0"/>
                  </a:moveTo>
                  <a:lnTo>
                    <a:pt x="19940" y="3453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5057038" y="6508251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5072547" y="6508760"/>
              <a:ext cx="20227" cy="35035"/>
            </a:xfrm>
            <a:custGeom>
              <a:avLst/>
              <a:pathLst>
                <a:path w="20227" h="35035">
                  <a:moveTo>
                    <a:pt x="0" y="0"/>
                  </a:moveTo>
                  <a:lnTo>
                    <a:pt x="20227" y="350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5088056" y="6510051"/>
              <a:ext cx="19482" cy="33744"/>
            </a:xfrm>
            <a:custGeom>
              <a:avLst/>
              <a:pathLst>
                <a:path w="19482" h="33744">
                  <a:moveTo>
                    <a:pt x="0" y="0"/>
                  </a:moveTo>
                  <a:lnTo>
                    <a:pt x="19482" y="3374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5088056" y="6508836"/>
              <a:ext cx="20183" cy="34959"/>
            </a:xfrm>
            <a:custGeom>
              <a:avLst/>
              <a:pathLst>
                <a:path w="20183" h="34959">
                  <a:moveTo>
                    <a:pt x="0" y="0"/>
                  </a:moveTo>
                  <a:lnTo>
                    <a:pt x="20183" y="3495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5103565" y="6510018"/>
              <a:ext cx="19501" cy="33776"/>
            </a:xfrm>
            <a:custGeom>
              <a:avLst/>
              <a:pathLst>
                <a:path w="19501" h="33776">
                  <a:moveTo>
                    <a:pt x="0" y="0"/>
                  </a:moveTo>
                  <a:lnTo>
                    <a:pt x="19501" y="3377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5103565" y="6508459"/>
              <a:ext cx="20400" cy="35335"/>
            </a:xfrm>
            <a:custGeom>
              <a:avLst/>
              <a:pathLst>
                <a:path w="20400" h="35335">
                  <a:moveTo>
                    <a:pt x="0" y="0"/>
                  </a:moveTo>
                  <a:lnTo>
                    <a:pt x="20400" y="3533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5119074" y="6509605"/>
              <a:ext cx="19739" cy="34189"/>
            </a:xfrm>
            <a:custGeom>
              <a:avLst/>
              <a:pathLst>
                <a:path w="19739" h="34189">
                  <a:moveTo>
                    <a:pt x="0" y="0"/>
                  </a:moveTo>
                  <a:lnTo>
                    <a:pt x="19739" y="3418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5119074" y="6508443"/>
              <a:ext cx="20410" cy="35351"/>
            </a:xfrm>
            <a:custGeom>
              <a:avLst/>
              <a:pathLst>
                <a:path w="20410" h="35351">
                  <a:moveTo>
                    <a:pt x="0" y="0"/>
                  </a:moveTo>
                  <a:lnTo>
                    <a:pt x="20410" y="353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5134583" y="6510334"/>
              <a:ext cx="19318" cy="33461"/>
            </a:xfrm>
            <a:custGeom>
              <a:avLst/>
              <a:pathLst>
                <a:path w="19318" h="33461">
                  <a:moveTo>
                    <a:pt x="0" y="0"/>
                  </a:moveTo>
                  <a:lnTo>
                    <a:pt x="19318" y="334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5134583" y="6507787"/>
              <a:ext cx="20789" cy="36008"/>
            </a:xfrm>
            <a:custGeom>
              <a:avLst/>
              <a:pathLst>
                <a:path w="20789" h="36008">
                  <a:moveTo>
                    <a:pt x="0" y="0"/>
                  </a:moveTo>
                  <a:lnTo>
                    <a:pt x="20789" y="3600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5150092" y="6510084"/>
              <a:ext cx="19462" cy="33710"/>
            </a:xfrm>
            <a:custGeom>
              <a:avLst/>
              <a:pathLst>
                <a:path w="19462" h="33710">
                  <a:moveTo>
                    <a:pt x="0" y="0"/>
                  </a:moveTo>
                  <a:lnTo>
                    <a:pt x="19462" y="3371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5150092" y="6507947"/>
              <a:ext cx="20696" cy="35848"/>
            </a:xfrm>
            <a:custGeom>
              <a:avLst/>
              <a:pathLst>
                <a:path w="20696" h="35848">
                  <a:moveTo>
                    <a:pt x="0" y="0"/>
                  </a:moveTo>
                  <a:lnTo>
                    <a:pt x="20696" y="3584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5165601" y="6509189"/>
              <a:ext cx="19979" cy="34605"/>
            </a:xfrm>
            <a:custGeom>
              <a:avLst/>
              <a:pathLst>
                <a:path w="19979" h="34605">
                  <a:moveTo>
                    <a:pt x="0" y="0"/>
                  </a:moveTo>
                  <a:lnTo>
                    <a:pt x="19979" y="3460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5165601" y="6507562"/>
              <a:ext cx="20918" cy="36232"/>
            </a:xfrm>
            <a:custGeom>
              <a:avLst/>
              <a:pathLst>
                <a:path w="20918" h="36232">
                  <a:moveTo>
                    <a:pt x="0" y="0"/>
                  </a:moveTo>
                  <a:lnTo>
                    <a:pt x="20918" y="3623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5196619" y="6509375"/>
              <a:ext cx="19872" cy="34419"/>
            </a:xfrm>
            <a:custGeom>
              <a:avLst/>
              <a:pathLst>
                <a:path w="19872" h="34419">
                  <a:moveTo>
                    <a:pt x="0" y="0"/>
                  </a:moveTo>
                  <a:lnTo>
                    <a:pt x="19872" y="344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5196619" y="6507434"/>
              <a:ext cx="20993" cy="36361"/>
            </a:xfrm>
            <a:custGeom>
              <a:avLst/>
              <a:pathLst>
                <a:path w="20993" h="36361">
                  <a:moveTo>
                    <a:pt x="0" y="0"/>
                  </a:moveTo>
                  <a:lnTo>
                    <a:pt x="20993" y="3636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212128" y="6509257"/>
              <a:ext cx="19940" cy="34537"/>
            </a:xfrm>
            <a:custGeom>
              <a:avLst/>
              <a:pathLst>
                <a:path w="19940" h="34537">
                  <a:moveTo>
                    <a:pt x="0" y="0"/>
                  </a:moveTo>
                  <a:lnTo>
                    <a:pt x="19940" y="3453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5212128" y="6506998"/>
              <a:ext cx="21244" cy="36796"/>
            </a:xfrm>
            <a:custGeom>
              <a:avLst/>
              <a:pathLst>
                <a:path w="21244" h="36796">
                  <a:moveTo>
                    <a:pt x="0" y="0"/>
                  </a:moveTo>
                  <a:lnTo>
                    <a:pt x="21244" y="3679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5227637" y="6507800"/>
              <a:ext cx="20781" cy="35995"/>
            </a:xfrm>
            <a:custGeom>
              <a:avLst/>
              <a:pathLst>
                <a:path w="20781" h="35995">
                  <a:moveTo>
                    <a:pt x="0" y="0"/>
                  </a:moveTo>
                  <a:lnTo>
                    <a:pt x="20781" y="3599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5243146" y="6507735"/>
              <a:ext cx="20819" cy="36059"/>
            </a:xfrm>
            <a:custGeom>
              <a:avLst/>
              <a:pathLst>
                <a:path w="20819" h="36059">
                  <a:moveTo>
                    <a:pt x="0" y="0"/>
                  </a:moveTo>
                  <a:lnTo>
                    <a:pt x="20819" y="3605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5258655" y="6509802"/>
              <a:ext cx="19625" cy="33993"/>
            </a:xfrm>
            <a:custGeom>
              <a:avLst/>
              <a:pathLst>
                <a:path w="19625" h="33993">
                  <a:moveTo>
                    <a:pt x="0" y="0"/>
                  </a:moveTo>
                  <a:lnTo>
                    <a:pt x="19625" y="3399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5258655" y="6507974"/>
              <a:ext cx="20681" cy="35820"/>
            </a:xfrm>
            <a:custGeom>
              <a:avLst/>
              <a:pathLst>
                <a:path w="20681" h="35820">
                  <a:moveTo>
                    <a:pt x="0" y="0"/>
                  </a:moveTo>
                  <a:lnTo>
                    <a:pt x="20681" y="3582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5274164" y="6507068"/>
              <a:ext cx="21204" cy="36726"/>
            </a:xfrm>
            <a:custGeom>
              <a:avLst/>
              <a:pathLst>
                <a:path w="21204" h="36726">
                  <a:moveTo>
                    <a:pt x="0" y="0"/>
                  </a:moveTo>
                  <a:lnTo>
                    <a:pt x="21204" y="3672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5289673" y="6508686"/>
              <a:ext cx="20270" cy="35109"/>
            </a:xfrm>
            <a:custGeom>
              <a:avLst/>
              <a:pathLst>
                <a:path w="20270" h="35109">
                  <a:moveTo>
                    <a:pt x="0" y="0"/>
                  </a:moveTo>
                  <a:lnTo>
                    <a:pt x="20270" y="3510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5289673" y="6506715"/>
              <a:ext cx="21408" cy="37079"/>
            </a:xfrm>
            <a:custGeom>
              <a:avLst/>
              <a:pathLst>
                <a:path w="21408" h="37079">
                  <a:moveTo>
                    <a:pt x="0" y="0"/>
                  </a:moveTo>
                  <a:lnTo>
                    <a:pt x="21408" y="3707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5320691" y="6508544"/>
              <a:ext cx="20351" cy="35250"/>
            </a:xfrm>
            <a:custGeom>
              <a:avLst/>
              <a:pathLst>
                <a:path w="20351" h="35250">
                  <a:moveTo>
                    <a:pt x="0" y="0"/>
                  </a:moveTo>
                  <a:lnTo>
                    <a:pt x="20351" y="352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5336200" y="6508996"/>
              <a:ext cx="20091" cy="34799"/>
            </a:xfrm>
            <a:custGeom>
              <a:avLst/>
              <a:pathLst>
                <a:path w="20091" h="34799">
                  <a:moveTo>
                    <a:pt x="0" y="0"/>
                  </a:moveTo>
                  <a:lnTo>
                    <a:pt x="20091" y="3479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5336200" y="6506522"/>
              <a:ext cx="21519" cy="37272"/>
            </a:xfrm>
            <a:custGeom>
              <a:avLst/>
              <a:pathLst>
                <a:path w="21519" h="37272">
                  <a:moveTo>
                    <a:pt x="0" y="0"/>
                  </a:moveTo>
                  <a:lnTo>
                    <a:pt x="21519" y="3727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5351709" y="6506872"/>
              <a:ext cx="21317" cy="36922"/>
            </a:xfrm>
            <a:custGeom>
              <a:avLst/>
              <a:pathLst>
                <a:path w="21317" h="36922">
                  <a:moveTo>
                    <a:pt x="0" y="0"/>
                  </a:moveTo>
                  <a:lnTo>
                    <a:pt x="21317" y="3692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5367218" y="6508704"/>
              <a:ext cx="20259" cy="35090"/>
            </a:xfrm>
            <a:custGeom>
              <a:avLst/>
              <a:pathLst>
                <a:path w="20259" h="35090">
                  <a:moveTo>
                    <a:pt x="0" y="0"/>
                  </a:moveTo>
                  <a:lnTo>
                    <a:pt x="20259" y="3509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5367218" y="6507422"/>
              <a:ext cx="20999" cy="36372"/>
            </a:xfrm>
            <a:custGeom>
              <a:avLst/>
              <a:pathLst>
                <a:path w="20999" h="36372">
                  <a:moveTo>
                    <a:pt x="0" y="0"/>
                  </a:moveTo>
                  <a:lnTo>
                    <a:pt x="20999" y="3637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5382727" y="6508176"/>
              <a:ext cx="20564" cy="35619"/>
            </a:xfrm>
            <a:custGeom>
              <a:avLst/>
              <a:pathLst>
                <a:path w="20564" h="35619">
                  <a:moveTo>
                    <a:pt x="0" y="0"/>
                  </a:moveTo>
                  <a:lnTo>
                    <a:pt x="20564" y="356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5382727" y="6506357"/>
              <a:ext cx="21614" cy="37437"/>
            </a:xfrm>
            <a:custGeom>
              <a:avLst/>
              <a:pathLst>
                <a:path w="21614" h="37437">
                  <a:moveTo>
                    <a:pt x="0" y="0"/>
                  </a:moveTo>
                  <a:lnTo>
                    <a:pt x="21614" y="3743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5398236" y="6508410"/>
              <a:ext cx="20429" cy="35384"/>
            </a:xfrm>
            <a:custGeom>
              <a:avLst/>
              <a:pathLst>
                <a:path w="20429" h="35384">
                  <a:moveTo>
                    <a:pt x="0" y="0"/>
                  </a:moveTo>
                  <a:lnTo>
                    <a:pt x="20429" y="3538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5413745" y="6505836"/>
              <a:ext cx="21915" cy="37958"/>
            </a:xfrm>
            <a:custGeom>
              <a:avLst/>
              <a:pathLst>
                <a:path w="21915" h="37958">
                  <a:moveTo>
                    <a:pt x="0" y="0"/>
                  </a:moveTo>
                  <a:lnTo>
                    <a:pt x="21915" y="3795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5429254" y="6505829"/>
              <a:ext cx="21919" cy="37965"/>
            </a:xfrm>
            <a:custGeom>
              <a:avLst/>
              <a:pathLst>
                <a:path w="21919" h="37965">
                  <a:moveTo>
                    <a:pt x="0" y="0"/>
                  </a:moveTo>
                  <a:lnTo>
                    <a:pt x="21919" y="3796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5444763" y="6508251"/>
              <a:ext cx="20520" cy="35543"/>
            </a:xfrm>
            <a:custGeom>
              <a:avLst/>
              <a:pathLst>
                <a:path w="20520" h="35543">
                  <a:moveTo>
                    <a:pt x="0" y="0"/>
                  </a:moveTo>
                  <a:lnTo>
                    <a:pt x="20520" y="3554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5444763" y="6506398"/>
              <a:ext cx="21591" cy="37397"/>
            </a:xfrm>
            <a:custGeom>
              <a:avLst/>
              <a:pathLst>
                <a:path w="21591" h="37397">
                  <a:moveTo>
                    <a:pt x="0" y="0"/>
                  </a:moveTo>
                  <a:lnTo>
                    <a:pt x="21591" y="3739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5460272" y="6508975"/>
              <a:ext cx="20103" cy="34819"/>
            </a:xfrm>
            <a:custGeom>
              <a:avLst/>
              <a:pathLst>
                <a:path w="20103" h="34819">
                  <a:moveTo>
                    <a:pt x="0" y="0"/>
                  </a:moveTo>
                  <a:lnTo>
                    <a:pt x="20103" y="3481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5460272" y="6506381"/>
              <a:ext cx="21600" cy="37413"/>
            </a:xfrm>
            <a:custGeom>
              <a:avLst/>
              <a:pathLst>
                <a:path w="21600" h="37413">
                  <a:moveTo>
                    <a:pt x="0" y="0"/>
                  </a:moveTo>
                  <a:lnTo>
                    <a:pt x="21600" y="3741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5475781" y="6508797"/>
              <a:ext cx="20205" cy="34997"/>
            </a:xfrm>
            <a:custGeom>
              <a:avLst/>
              <a:pathLst>
                <a:path w="20205" h="34997">
                  <a:moveTo>
                    <a:pt x="0" y="0"/>
                  </a:moveTo>
                  <a:lnTo>
                    <a:pt x="20205" y="3499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475781" y="6506439"/>
              <a:ext cx="21567" cy="37356"/>
            </a:xfrm>
            <a:custGeom>
              <a:avLst/>
              <a:pathLst>
                <a:path w="21567" h="37356">
                  <a:moveTo>
                    <a:pt x="0" y="0"/>
                  </a:moveTo>
                  <a:lnTo>
                    <a:pt x="21567" y="3735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5491290" y="6507988"/>
              <a:ext cx="20673" cy="35806"/>
            </a:xfrm>
            <a:custGeom>
              <a:avLst/>
              <a:pathLst>
                <a:path w="20673" h="35806">
                  <a:moveTo>
                    <a:pt x="0" y="0"/>
                  </a:moveTo>
                  <a:lnTo>
                    <a:pt x="20673" y="3580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5491290" y="6505857"/>
              <a:ext cx="21903" cy="37937"/>
            </a:xfrm>
            <a:custGeom>
              <a:avLst/>
              <a:pathLst>
                <a:path w="21903" h="37937">
                  <a:moveTo>
                    <a:pt x="0" y="0"/>
                  </a:moveTo>
                  <a:lnTo>
                    <a:pt x="21903" y="3793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506799" y="6508059"/>
              <a:ext cx="20632" cy="35736"/>
            </a:xfrm>
            <a:custGeom>
              <a:avLst/>
              <a:pathLst>
                <a:path w="20632" h="35736">
                  <a:moveTo>
                    <a:pt x="0" y="0"/>
                  </a:moveTo>
                  <a:lnTo>
                    <a:pt x="20632" y="3573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5522308" y="6508394"/>
              <a:ext cx="20438" cy="35401"/>
            </a:xfrm>
            <a:custGeom>
              <a:avLst/>
              <a:pathLst>
                <a:path w="20438" h="35401">
                  <a:moveTo>
                    <a:pt x="0" y="0"/>
                  </a:moveTo>
                  <a:lnTo>
                    <a:pt x="20438" y="3540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5522308" y="6505748"/>
              <a:ext cx="21966" cy="38047"/>
            </a:xfrm>
            <a:custGeom>
              <a:avLst/>
              <a:pathLst>
                <a:path w="21966" h="38047">
                  <a:moveTo>
                    <a:pt x="0" y="0"/>
                  </a:moveTo>
                  <a:lnTo>
                    <a:pt x="21966" y="3804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5537817" y="6508544"/>
              <a:ext cx="20351" cy="35250"/>
            </a:xfrm>
            <a:custGeom>
              <a:avLst/>
              <a:pathLst>
                <a:path w="20351" h="35250">
                  <a:moveTo>
                    <a:pt x="0" y="0"/>
                  </a:moveTo>
                  <a:lnTo>
                    <a:pt x="20351" y="352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5537817" y="6505342"/>
              <a:ext cx="22200" cy="38452"/>
            </a:xfrm>
            <a:custGeom>
              <a:avLst/>
              <a:pathLst>
                <a:path w="22200" h="38452">
                  <a:moveTo>
                    <a:pt x="0" y="0"/>
                  </a:moveTo>
                  <a:lnTo>
                    <a:pt x="22200" y="3845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5553326" y="6508314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5568835" y="6508314"/>
              <a:ext cx="20484" cy="35481"/>
            </a:xfrm>
            <a:custGeom>
              <a:avLst/>
              <a:pathLst>
                <a:path w="20484" h="35481">
                  <a:moveTo>
                    <a:pt x="0" y="0"/>
                  </a:moveTo>
                  <a:lnTo>
                    <a:pt x="20484" y="3548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5584344" y="6508345"/>
              <a:ext cx="20466" cy="35449"/>
            </a:xfrm>
            <a:custGeom>
              <a:avLst/>
              <a:pathLst>
                <a:path w="20466" h="35449">
                  <a:moveTo>
                    <a:pt x="0" y="0"/>
                  </a:moveTo>
                  <a:lnTo>
                    <a:pt x="20466" y="3544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5599853" y="6507288"/>
              <a:ext cx="21076" cy="36506"/>
            </a:xfrm>
            <a:custGeom>
              <a:avLst/>
              <a:pathLst>
                <a:path w="21076" h="36506">
                  <a:moveTo>
                    <a:pt x="0" y="0"/>
                  </a:moveTo>
                  <a:lnTo>
                    <a:pt x="21076" y="3650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5615362" y="6507400"/>
              <a:ext cx="21012" cy="36395"/>
            </a:xfrm>
            <a:custGeom>
              <a:avLst/>
              <a:pathLst>
                <a:path w="21012" h="36395">
                  <a:moveTo>
                    <a:pt x="0" y="0"/>
                  </a:moveTo>
                  <a:lnTo>
                    <a:pt x="21012" y="3639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5630871" y="6507445"/>
              <a:ext cx="20986" cy="36349"/>
            </a:xfrm>
            <a:custGeom>
              <a:avLst/>
              <a:pathLst>
                <a:path w="20986" h="36349">
                  <a:moveTo>
                    <a:pt x="0" y="0"/>
                  </a:moveTo>
                  <a:lnTo>
                    <a:pt x="20986" y="3634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5661889" y="6507434"/>
              <a:ext cx="20993" cy="36361"/>
            </a:xfrm>
            <a:custGeom>
              <a:avLst/>
              <a:pathLst>
                <a:path w="20993" h="36361">
                  <a:moveTo>
                    <a:pt x="0" y="0"/>
                  </a:moveTo>
                  <a:lnTo>
                    <a:pt x="20993" y="363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5677398" y="6508797"/>
              <a:ext cx="20205" cy="34997"/>
            </a:xfrm>
            <a:custGeom>
              <a:avLst/>
              <a:pathLst>
                <a:path w="20205" h="34997">
                  <a:moveTo>
                    <a:pt x="0" y="0"/>
                  </a:moveTo>
                  <a:lnTo>
                    <a:pt x="20205" y="3499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5692907" y="6508394"/>
              <a:ext cx="20438" cy="35401"/>
            </a:xfrm>
            <a:custGeom>
              <a:avLst/>
              <a:pathLst>
                <a:path w="20438" h="35401">
                  <a:moveTo>
                    <a:pt x="0" y="0"/>
                  </a:moveTo>
                  <a:lnTo>
                    <a:pt x="20438" y="3540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5708416" y="6506254"/>
              <a:ext cx="21674" cy="37540"/>
            </a:xfrm>
            <a:custGeom>
              <a:avLst/>
              <a:pathLst>
                <a:path w="21674" h="37540">
                  <a:moveTo>
                    <a:pt x="0" y="0"/>
                  </a:moveTo>
                  <a:lnTo>
                    <a:pt x="21674" y="3754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5723925" y="6506652"/>
              <a:ext cx="21444" cy="37142"/>
            </a:xfrm>
            <a:custGeom>
              <a:avLst/>
              <a:pathLst>
                <a:path w="21444" h="37142">
                  <a:moveTo>
                    <a:pt x="0" y="0"/>
                  </a:moveTo>
                  <a:lnTo>
                    <a:pt x="21444" y="3714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5739434" y="6506760"/>
              <a:ext cx="21381" cy="37034"/>
            </a:xfrm>
            <a:custGeom>
              <a:avLst/>
              <a:pathLst>
                <a:path w="21381" h="37034">
                  <a:moveTo>
                    <a:pt x="0" y="0"/>
                  </a:moveTo>
                  <a:lnTo>
                    <a:pt x="21381" y="3703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5754943" y="6506381"/>
              <a:ext cx="21600" cy="37413"/>
            </a:xfrm>
            <a:custGeom>
              <a:avLst/>
              <a:pathLst>
                <a:path w="21600" h="37413">
                  <a:moveTo>
                    <a:pt x="0" y="0"/>
                  </a:moveTo>
                  <a:lnTo>
                    <a:pt x="21600" y="3741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5770452" y="6506661"/>
              <a:ext cx="21439" cy="37133"/>
            </a:xfrm>
            <a:custGeom>
              <a:avLst/>
              <a:pathLst>
                <a:path w="21439" h="37133">
                  <a:moveTo>
                    <a:pt x="0" y="0"/>
                  </a:moveTo>
                  <a:lnTo>
                    <a:pt x="21439" y="3713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5785961" y="6507109"/>
              <a:ext cx="21180" cy="36685"/>
            </a:xfrm>
            <a:custGeom>
              <a:avLst/>
              <a:pathLst>
                <a:path w="21180" h="36685">
                  <a:moveTo>
                    <a:pt x="0" y="0"/>
                  </a:moveTo>
                  <a:lnTo>
                    <a:pt x="21180" y="3668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5801470" y="6506715"/>
              <a:ext cx="21408" cy="37079"/>
            </a:xfrm>
            <a:custGeom>
              <a:avLst/>
              <a:pathLst>
                <a:path w="21408" h="37079">
                  <a:moveTo>
                    <a:pt x="0" y="0"/>
                  </a:moveTo>
                  <a:lnTo>
                    <a:pt x="21408" y="3707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5816979" y="6505433"/>
              <a:ext cx="22148" cy="38361"/>
            </a:xfrm>
            <a:custGeom>
              <a:avLst/>
              <a:pathLst>
                <a:path w="22148" h="38361">
                  <a:moveTo>
                    <a:pt x="0" y="0"/>
                  </a:moveTo>
                  <a:lnTo>
                    <a:pt x="22148" y="383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5847997" y="6505642"/>
              <a:ext cx="22027" cy="38153"/>
            </a:xfrm>
            <a:custGeom>
              <a:avLst/>
              <a:pathLst>
                <a:path w="22027" h="38153">
                  <a:moveTo>
                    <a:pt x="0" y="0"/>
                  </a:moveTo>
                  <a:lnTo>
                    <a:pt x="22027" y="381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5863506" y="6505464"/>
              <a:ext cx="22130" cy="38330"/>
            </a:xfrm>
            <a:custGeom>
              <a:avLst/>
              <a:pathLst>
                <a:path w="22130" h="38330">
                  <a:moveTo>
                    <a:pt x="0" y="0"/>
                  </a:moveTo>
                  <a:lnTo>
                    <a:pt x="22130" y="3833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5879015" y="6505508"/>
              <a:ext cx="22105" cy="38287"/>
            </a:xfrm>
            <a:custGeom>
              <a:avLst/>
              <a:pathLst>
                <a:path w="22105" h="38287">
                  <a:moveTo>
                    <a:pt x="0" y="0"/>
                  </a:moveTo>
                  <a:lnTo>
                    <a:pt x="22105" y="3828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5910033" y="6506246"/>
              <a:ext cx="21678" cy="37548"/>
            </a:xfrm>
            <a:custGeom>
              <a:avLst/>
              <a:pathLst>
                <a:path w="21678" h="37548">
                  <a:moveTo>
                    <a:pt x="0" y="0"/>
                  </a:moveTo>
                  <a:lnTo>
                    <a:pt x="21678" y="3754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5925542" y="6505190"/>
              <a:ext cx="22288" cy="38604"/>
            </a:xfrm>
            <a:custGeom>
              <a:avLst/>
              <a:pathLst>
                <a:path w="22288" h="38604">
                  <a:moveTo>
                    <a:pt x="0" y="0"/>
                  </a:moveTo>
                  <a:lnTo>
                    <a:pt x="22288" y="3860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5941051" y="6505259"/>
              <a:ext cx="22248" cy="38535"/>
            </a:xfrm>
            <a:custGeom>
              <a:avLst/>
              <a:pathLst>
                <a:path w="22248" h="38535">
                  <a:moveTo>
                    <a:pt x="0" y="0"/>
                  </a:moveTo>
                  <a:lnTo>
                    <a:pt x="22248" y="3853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5956560" y="6505348"/>
              <a:ext cx="22197" cy="38446"/>
            </a:xfrm>
            <a:custGeom>
              <a:avLst/>
              <a:pathLst>
                <a:path w="22197" h="38446">
                  <a:moveTo>
                    <a:pt x="0" y="0"/>
                  </a:moveTo>
                  <a:lnTo>
                    <a:pt x="22197" y="3844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5972069" y="6508161"/>
              <a:ext cx="20573" cy="35634"/>
            </a:xfrm>
            <a:custGeom>
              <a:avLst/>
              <a:pathLst>
                <a:path w="20573" h="35634">
                  <a:moveTo>
                    <a:pt x="0" y="0"/>
                  </a:moveTo>
                  <a:lnTo>
                    <a:pt x="20573" y="3563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5987578" y="6505161"/>
              <a:ext cx="22305" cy="38633"/>
            </a:xfrm>
            <a:custGeom>
              <a:avLst/>
              <a:pathLst>
                <a:path w="22305" h="38633">
                  <a:moveTo>
                    <a:pt x="0" y="0"/>
                  </a:moveTo>
                  <a:lnTo>
                    <a:pt x="22305" y="3863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6034105" y="6503800"/>
              <a:ext cx="23091" cy="39995"/>
            </a:xfrm>
            <a:custGeom>
              <a:avLst/>
              <a:pathLst>
                <a:path w="23091" h="39995">
                  <a:moveTo>
                    <a:pt x="0" y="0"/>
                  </a:moveTo>
                  <a:lnTo>
                    <a:pt x="23091" y="3999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6049614" y="6504051"/>
              <a:ext cx="22946" cy="39743"/>
            </a:xfrm>
            <a:custGeom>
              <a:avLst/>
              <a:pathLst>
                <a:path w="22946" h="39743">
                  <a:moveTo>
                    <a:pt x="0" y="0"/>
                  </a:moveTo>
                  <a:lnTo>
                    <a:pt x="22946" y="3974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6065123" y="6504146"/>
              <a:ext cx="22891" cy="39649"/>
            </a:xfrm>
            <a:custGeom>
              <a:avLst/>
              <a:pathLst>
                <a:path w="22891" h="39649">
                  <a:moveTo>
                    <a:pt x="0" y="0"/>
                  </a:moveTo>
                  <a:lnTo>
                    <a:pt x="22891" y="3964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080632" y="6503930"/>
              <a:ext cx="23016" cy="39865"/>
            </a:xfrm>
            <a:custGeom>
              <a:avLst/>
              <a:pathLst>
                <a:path w="23016" h="39865">
                  <a:moveTo>
                    <a:pt x="0" y="0"/>
                  </a:moveTo>
                  <a:lnTo>
                    <a:pt x="23016" y="3986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6111650" y="6505348"/>
              <a:ext cx="22197" cy="38446"/>
            </a:xfrm>
            <a:custGeom>
              <a:avLst/>
              <a:pathLst>
                <a:path w="22197" h="38446">
                  <a:moveTo>
                    <a:pt x="0" y="0"/>
                  </a:moveTo>
                  <a:lnTo>
                    <a:pt x="22197" y="3844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6078338" y="6466929"/>
              <a:ext cx="66622" cy="57696"/>
            </a:xfrm>
            <a:custGeom>
              <a:avLst/>
              <a:pathLst>
                <a:path w="66622" h="57696">
                  <a:moveTo>
                    <a:pt x="33311" y="0"/>
                  </a:moveTo>
                  <a:lnTo>
                    <a:pt x="66622" y="57696"/>
                  </a:lnTo>
                  <a:lnTo>
                    <a:pt x="0" y="5769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6158177" y="6503265"/>
              <a:ext cx="23400" cy="40530"/>
            </a:xfrm>
            <a:custGeom>
              <a:avLst/>
              <a:pathLst>
                <a:path w="23400" h="40530">
                  <a:moveTo>
                    <a:pt x="0" y="0"/>
                  </a:moveTo>
                  <a:lnTo>
                    <a:pt x="23400" y="4053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6124749" y="6467189"/>
              <a:ext cx="66855" cy="57898"/>
            </a:xfrm>
            <a:custGeom>
              <a:avLst/>
              <a:pathLst>
                <a:path w="66855" h="57898">
                  <a:moveTo>
                    <a:pt x="33427" y="0"/>
                  </a:moveTo>
                  <a:lnTo>
                    <a:pt x="66855" y="57898"/>
                  </a:lnTo>
                  <a:lnTo>
                    <a:pt x="0" y="5789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6140485" y="6408903"/>
              <a:ext cx="66401" cy="57505"/>
            </a:xfrm>
            <a:custGeom>
              <a:avLst/>
              <a:pathLst>
                <a:path w="66401" h="57505">
                  <a:moveTo>
                    <a:pt x="33200" y="0"/>
                  </a:moveTo>
                  <a:lnTo>
                    <a:pt x="66401" y="57505"/>
                  </a:lnTo>
                  <a:lnTo>
                    <a:pt x="0" y="5750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6155602" y="6445996"/>
              <a:ext cx="67185" cy="58184"/>
            </a:xfrm>
            <a:custGeom>
              <a:avLst/>
              <a:pathLst>
                <a:path w="67185" h="58184">
                  <a:moveTo>
                    <a:pt x="33592" y="0"/>
                  </a:moveTo>
                  <a:lnTo>
                    <a:pt x="67185" y="58184"/>
                  </a:lnTo>
                  <a:lnTo>
                    <a:pt x="0" y="581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6204704" y="6503608"/>
              <a:ext cx="23201" cy="40186"/>
            </a:xfrm>
            <a:custGeom>
              <a:avLst/>
              <a:pathLst>
                <a:path w="23201" h="40186">
                  <a:moveTo>
                    <a:pt x="0" y="0"/>
                  </a:moveTo>
                  <a:lnTo>
                    <a:pt x="23201" y="4018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6171513" y="6396832"/>
              <a:ext cx="66380" cy="57487"/>
            </a:xfrm>
            <a:custGeom>
              <a:avLst/>
              <a:pathLst>
                <a:path w="66380" h="57487">
                  <a:moveTo>
                    <a:pt x="33190" y="0"/>
                  </a:moveTo>
                  <a:lnTo>
                    <a:pt x="66380" y="57487"/>
                  </a:lnTo>
                  <a:lnTo>
                    <a:pt x="0" y="5748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6185692" y="6421353"/>
              <a:ext cx="69041" cy="59791"/>
            </a:xfrm>
            <a:custGeom>
              <a:avLst/>
              <a:pathLst>
                <a:path w="69041" h="59791">
                  <a:moveTo>
                    <a:pt x="34520" y="0"/>
                  </a:moveTo>
                  <a:lnTo>
                    <a:pt x="69041" y="59791"/>
                  </a:lnTo>
                  <a:lnTo>
                    <a:pt x="0" y="597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6235722" y="6504176"/>
              <a:ext cx="22873" cy="39618"/>
            </a:xfrm>
            <a:custGeom>
              <a:avLst/>
              <a:pathLst>
                <a:path w="22873" h="39618">
                  <a:moveTo>
                    <a:pt x="0" y="0"/>
                  </a:moveTo>
                  <a:lnTo>
                    <a:pt x="22873" y="3961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6202191" y="6481727"/>
              <a:ext cx="67061" cy="58076"/>
            </a:xfrm>
            <a:custGeom>
              <a:avLst/>
              <a:pathLst>
                <a:path w="67061" h="58076">
                  <a:moveTo>
                    <a:pt x="33530" y="0"/>
                  </a:moveTo>
                  <a:lnTo>
                    <a:pt x="67061" y="58076"/>
                  </a:lnTo>
                  <a:lnTo>
                    <a:pt x="0" y="5807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6215281" y="6448646"/>
              <a:ext cx="71898" cy="62265"/>
            </a:xfrm>
            <a:custGeom>
              <a:avLst/>
              <a:pathLst>
                <a:path w="71898" h="62265">
                  <a:moveTo>
                    <a:pt x="35949" y="0"/>
                  </a:moveTo>
                  <a:lnTo>
                    <a:pt x="71898" y="62265"/>
                  </a:lnTo>
                  <a:lnTo>
                    <a:pt x="0" y="6226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6217319" y="6325524"/>
              <a:ext cx="67823" cy="58736"/>
            </a:xfrm>
            <a:custGeom>
              <a:avLst/>
              <a:pathLst>
                <a:path w="67823" h="58736">
                  <a:moveTo>
                    <a:pt x="33911" y="0"/>
                  </a:moveTo>
                  <a:lnTo>
                    <a:pt x="67823" y="58736"/>
                  </a:lnTo>
                  <a:lnTo>
                    <a:pt x="0" y="5873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6231247" y="6449911"/>
              <a:ext cx="70984" cy="61474"/>
            </a:xfrm>
            <a:custGeom>
              <a:avLst/>
              <a:pathLst>
                <a:path w="70984" h="61474">
                  <a:moveTo>
                    <a:pt x="35492" y="0"/>
                  </a:moveTo>
                  <a:lnTo>
                    <a:pt x="70984" y="61474"/>
                  </a:lnTo>
                  <a:lnTo>
                    <a:pt x="0" y="6147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6233077" y="6459466"/>
              <a:ext cx="67325" cy="58305"/>
            </a:xfrm>
            <a:custGeom>
              <a:avLst/>
              <a:pathLst>
                <a:path w="67325" h="58305">
                  <a:moveTo>
                    <a:pt x="33662" y="0"/>
                  </a:moveTo>
                  <a:lnTo>
                    <a:pt x="67325" y="58305"/>
                  </a:lnTo>
                  <a:lnTo>
                    <a:pt x="0" y="58305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6246781" y="6436318"/>
              <a:ext cx="70935" cy="61431"/>
            </a:xfrm>
            <a:custGeom>
              <a:avLst/>
              <a:pathLst>
                <a:path w="70935" h="61431">
                  <a:moveTo>
                    <a:pt x="35467" y="0"/>
                  </a:moveTo>
                  <a:lnTo>
                    <a:pt x="70935" y="61431"/>
                  </a:lnTo>
                  <a:lnTo>
                    <a:pt x="0" y="6143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6249042" y="6293295"/>
              <a:ext cx="66412" cy="57514"/>
            </a:xfrm>
            <a:custGeom>
              <a:avLst/>
              <a:pathLst>
                <a:path w="66412" h="57514">
                  <a:moveTo>
                    <a:pt x="33206" y="0"/>
                  </a:moveTo>
                  <a:lnTo>
                    <a:pt x="66412" y="57514"/>
                  </a:lnTo>
                  <a:lnTo>
                    <a:pt x="0" y="5751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6262221" y="6295155"/>
              <a:ext cx="71072" cy="61550"/>
            </a:xfrm>
            <a:custGeom>
              <a:avLst/>
              <a:pathLst>
                <a:path w="71072" h="61550">
                  <a:moveTo>
                    <a:pt x="35536" y="0"/>
                  </a:moveTo>
                  <a:lnTo>
                    <a:pt x="71072" y="61550"/>
                  </a:lnTo>
                  <a:lnTo>
                    <a:pt x="0" y="615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6278191" y="6308861"/>
              <a:ext cx="70151" cy="60753"/>
            </a:xfrm>
            <a:custGeom>
              <a:avLst/>
              <a:pathLst>
                <a:path w="70151" h="60753">
                  <a:moveTo>
                    <a:pt x="35075" y="0"/>
                  </a:moveTo>
                  <a:lnTo>
                    <a:pt x="70151" y="60753"/>
                  </a:lnTo>
                  <a:lnTo>
                    <a:pt x="0" y="607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6279669" y="6341915"/>
              <a:ext cx="67194" cy="58192"/>
            </a:xfrm>
            <a:custGeom>
              <a:avLst/>
              <a:pathLst>
                <a:path w="67194" h="58192">
                  <a:moveTo>
                    <a:pt x="33597" y="0"/>
                  </a:moveTo>
                  <a:lnTo>
                    <a:pt x="67194" y="58192"/>
                  </a:lnTo>
                  <a:lnTo>
                    <a:pt x="0" y="5819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6294146" y="6479592"/>
              <a:ext cx="69259" cy="59980"/>
            </a:xfrm>
            <a:custGeom>
              <a:avLst/>
              <a:pathLst>
                <a:path w="69259" h="59980">
                  <a:moveTo>
                    <a:pt x="34629" y="0"/>
                  </a:moveTo>
                  <a:lnTo>
                    <a:pt x="69259" y="59980"/>
                  </a:lnTo>
                  <a:lnTo>
                    <a:pt x="0" y="5998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295245" y="6386454"/>
              <a:ext cx="67061" cy="58076"/>
            </a:xfrm>
            <a:custGeom>
              <a:avLst/>
              <a:pathLst>
                <a:path w="67061" h="58076">
                  <a:moveTo>
                    <a:pt x="33530" y="0"/>
                  </a:moveTo>
                  <a:lnTo>
                    <a:pt x="67061" y="58076"/>
                  </a:lnTo>
                  <a:lnTo>
                    <a:pt x="0" y="5807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6310031" y="6442101"/>
              <a:ext cx="68506" cy="59328"/>
            </a:xfrm>
            <a:custGeom>
              <a:avLst/>
              <a:pathLst>
                <a:path w="68506" h="59328">
                  <a:moveTo>
                    <a:pt x="34253" y="0"/>
                  </a:moveTo>
                  <a:lnTo>
                    <a:pt x="68506" y="59328"/>
                  </a:lnTo>
                  <a:lnTo>
                    <a:pt x="0" y="5932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6311243" y="6430596"/>
              <a:ext cx="66082" cy="57229"/>
            </a:xfrm>
            <a:custGeom>
              <a:avLst/>
              <a:pathLst>
                <a:path w="66082" h="57229">
                  <a:moveTo>
                    <a:pt x="33041" y="0"/>
                  </a:moveTo>
                  <a:lnTo>
                    <a:pt x="66082" y="57229"/>
                  </a:lnTo>
                  <a:lnTo>
                    <a:pt x="0" y="5722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6324481" y="6428263"/>
              <a:ext cx="70625" cy="61163"/>
            </a:xfrm>
            <a:custGeom>
              <a:avLst/>
              <a:pathLst>
                <a:path w="70625" h="61163">
                  <a:moveTo>
                    <a:pt x="35312" y="0"/>
                  </a:moveTo>
                  <a:lnTo>
                    <a:pt x="70625" y="61163"/>
                  </a:lnTo>
                  <a:lnTo>
                    <a:pt x="0" y="6116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6326022" y="6241291"/>
              <a:ext cx="67543" cy="58494"/>
            </a:xfrm>
            <a:custGeom>
              <a:avLst/>
              <a:pathLst>
                <a:path w="67543" h="58494">
                  <a:moveTo>
                    <a:pt x="33771" y="0"/>
                  </a:moveTo>
                  <a:lnTo>
                    <a:pt x="67543" y="58494"/>
                  </a:lnTo>
                  <a:lnTo>
                    <a:pt x="0" y="5849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6339854" y="6194791"/>
              <a:ext cx="70896" cy="61398"/>
            </a:xfrm>
            <a:custGeom>
              <a:avLst/>
              <a:pathLst>
                <a:path w="70896" h="61398">
                  <a:moveTo>
                    <a:pt x="35448" y="0"/>
                  </a:moveTo>
                  <a:lnTo>
                    <a:pt x="70896" y="61398"/>
                  </a:lnTo>
                  <a:lnTo>
                    <a:pt x="0" y="6139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6342002" y="6367034"/>
              <a:ext cx="66601" cy="57678"/>
            </a:xfrm>
            <a:custGeom>
              <a:avLst/>
              <a:pathLst>
                <a:path w="66601" h="57678">
                  <a:moveTo>
                    <a:pt x="33300" y="0"/>
                  </a:moveTo>
                  <a:lnTo>
                    <a:pt x="66601" y="57678"/>
                  </a:lnTo>
                  <a:lnTo>
                    <a:pt x="0" y="5767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6390812" y="6490305"/>
              <a:ext cx="30882" cy="53490"/>
            </a:xfrm>
            <a:custGeom>
              <a:avLst/>
              <a:pathLst>
                <a:path w="30882" h="53490">
                  <a:moveTo>
                    <a:pt x="0" y="0"/>
                  </a:moveTo>
                  <a:lnTo>
                    <a:pt x="30882" y="5349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6356745" y="6255540"/>
              <a:ext cx="68132" cy="59004"/>
            </a:xfrm>
            <a:custGeom>
              <a:avLst/>
              <a:pathLst>
                <a:path w="68132" h="59004">
                  <a:moveTo>
                    <a:pt x="34066" y="0"/>
                  </a:moveTo>
                  <a:lnTo>
                    <a:pt x="68132" y="59004"/>
                  </a:lnTo>
                  <a:lnTo>
                    <a:pt x="0" y="590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6371548" y="6308818"/>
              <a:ext cx="69545" cy="60227"/>
            </a:xfrm>
            <a:custGeom>
              <a:avLst/>
              <a:pathLst>
                <a:path w="69545" h="60227">
                  <a:moveTo>
                    <a:pt x="34772" y="0"/>
                  </a:moveTo>
                  <a:lnTo>
                    <a:pt x="69545" y="60227"/>
                  </a:lnTo>
                  <a:lnTo>
                    <a:pt x="0" y="6022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6371821" y="6352073"/>
              <a:ext cx="68998" cy="59754"/>
            </a:xfrm>
            <a:custGeom>
              <a:avLst/>
              <a:pathLst>
                <a:path w="68998" h="59754">
                  <a:moveTo>
                    <a:pt x="34499" y="0"/>
                  </a:moveTo>
                  <a:lnTo>
                    <a:pt x="68998" y="59754"/>
                  </a:lnTo>
                  <a:lnTo>
                    <a:pt x="0" y="5975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6389895" y="6339201"/>
              <a:ext cx="63869" cy="55312"/>
            </a:xfrm>
            <a:custGeom>
              <a:avLst/>
              <a:pathLst>
                <a:path w="63869" h="55312">
                  <a:moveTo>
                    <a:pt x="31934" y="0"/>
                  </a:moveTo>
                  <a:lnTo>
                    <a:pt x="63869" y="55312"/>
                  </a:lnTo>
                  <a:lnTo>
                    <a:pt x="0" y="5531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6401957" y="6334833"/>
              <a:ext cx="70762" cy="61282"/>
            </a:xfrm>
            <a:custGeom>
              <a:avLst/>
              <a:pathLst>
                <a:path w="70762" h="61282">
                  <a:moveTo>
                    <a:pt x="35381" y="0"/>
                  </a:moveTo>
                  <a:lnTo>
                    <a:pt x="70762" y="61282"/>
                  </a:lnTo>
                  <a:lnTo>
                    <a:pt x="0" y="6128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6402908" y="6242032"/>
              <a:ext cx="68860" cy="59634"/>
            </a:xfrm>
            <a:custGeom>
              <a:avLst/>
              <a:pathLst>
                <a:path w="68860" h="59634">
                  <a:moveTo>
                    <a:pt x="34430" y="0"/>
                  </a:moveTo>
                  <a:lnTo>
                    <a:pt x="68860" y="59634"/>
                  </a:lnTo>
                  <a:lnTo>
                    <a:pt x="0" y="5963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6417651" y="6370924"/>
              <a:ext cx="70392" cy="60961"/>
            </a:xfrm>
            <a:custGeom>
              <a:avLst/>
              <a:pathLst>
                <a:path w="70392" h="60961">
                  <a:moveTo>
                    <a:pt x="35196" y="0"/>
                  </a:moveTo>
                  <a:lnTo>
                    <a:pt x="70392" y="60961"/>
                  </a:lnTo>
                  <a:lnTo>
                    <a:pt x="0" y="609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6418736" y="6284383"/>
              <a:ext cx="68222" cy="59082"/>
            </a:xfrm>
            <a:custGeom>
              <a:avLst/>
              <a:pathLst>
                <a:path w="68222" h="59082">
                  <a:moveTo>
                    <a:pt x="34111" y="0"/>
                  </a:moveTo>
                  <a:lnTo>
                    <a:pt x="68222" y="59082"/>
                  </a:lnTo>
                  <a:lnTo>
                    <a:pt x="0" y="5908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6432454" y="6354877"/>
              <a:ext cx="71805" cy="62185"/>
            </a:xfrm>
            <a:custGeom>
              <a:avLst/>
              <a:pathLst>
                <a:path w="71805" h="62185">
                  <a:moveTo>
                    <a:pt x="35902" y="0"/>
                  </a:moveTo>
                  <a:lnTo>
                    <a:pt x="71805" y="62185"/>
                  </a:lnTo>
                  <a:lnTo>
                    <a:pt x="0" y="6218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6433434" y="6196174"/>
              <a:ext cx="69845" cy="60487"/>
            </a:xfrm>
            <a:custGeom>
              <a:avLst/>
              <a:pathLst>
                <a:path w="69845" h="60487">
                  <a:moveTo>
                    <a:pt x="34922" y="0"/>
                  </a:moveTo>
                  <a:lnTo>
                    <a:pt x="69845" y="60487"/>
                  </a:lnTo>
                  <a:lnTo>
                    <a:pt x="0" y="6048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6447381" y="6188772"/>
              <a:ext cx="72968" cy="63192"/>
            </a:xfrm>
            <a:custGeom>
              <a:avLst/>
              <a:pathLst>
                <a:path w="72968" h="63192">
                  <a:moveTo>
                    <a:pt x="36484" y="0"/>
                  </a:moveTo>
                  <a:lnTo>
                    <a:pt x="72968" y="63192"/>
                  </a:lnTo>
                  <a:lnTo>
                    <a:pt x="0" y="6319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6449034" y="6162392"/>
              <a:ext cx="69663" cy="60330"/>
            </a:xfrm>
            <a:custGeom>
              <a:avLst/>
              <a:pathLst>
                <a:path w="69663" h="60330">
                  <a:moveTo>
                    <a:pt x="34831" y="0"/>
                  </a:moveTo>
                  <a:lnTo>
                    <a:pt x="69663" y="60330"/>
                  </a:lnTo>
                  <a:lnTo>
                    <a:pt x="0" y="6033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6462910" y="6243406"/>
              <a:ext cx="72929" cy="63159"/>
            </a:xfrm>
            <a:custGeom>
              <a:avLst/>
              <a:pathLst>
                <a:path w="72929" h="63159">
                  <a:moveTo>
                    <a:pt x="36464" y="0"/>
                  </a:moveTo>
                  <a:lnTo>
                    <a:pt x="72929" y="63159"/>
                  </a:lnTo>
                  <a:lnTo>
                    <a:pt x="0" y="6315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6464762" y="6167782"/>
              <a:ext cx="69224" cy="59950"/>
            </a:xfrm>
            <a:custGeom>
              <a:avLst/>
              <a:pathLst>
                <a:path w="69224" h="59950">
                  <a:moveTo>
                    <a:pt x="34612" y="0"/>
                  </a:moveTo>
                  <a:lnTo>
                    <a:pt x="69224" y="59950"/>
                  </a:lnTo>
                  <a:lnTo>
                    <a:pt x="0" y="5995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6478896" y="6234085"/>
              <a:ext cx="71975" cy="62332"/>
            </a:xfrm>
            <a:custGeom>
              <a:avLst/>
              <a:pathLst>
                <a:path w="71975" h="62332">
                  <a:moveTo>
                    <a:pt x="35987" y="0"/>
                  </a:moveTo>
                  <a:lnTo>
                    <a:pt x="71975" y="62332"/>
                  </a:lnTo>
                  <a:lnTo>
                    <a:pt x="0" y="6233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6480417" y="6085865"/>
              <a:ext cx="68933" cy="59697"/>
            </a:xfrm>
            <a:custGeom>
              <a:avLst/>
              <a:pathLst>
                <a:path w="68933" h="59697">
                  <a:moveTo>
                    <a:pt x="34466" y="0"/>
                  </a:moveTo>
                  <a:lnTo>
                    <a:pt x="68933" y="59697"/>
                  </a:lnTo>
                  <a:lnTo>
                    <a:pt x="0" y="5969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6530393" y="6504903"/>
              <a:ext cx="22454" cy="38891"/>
            </a:xfrm>
            <a:custGeom>
              <a:avLst/>
              <a:pathLst>
                <a:path w="22454" h="38891">
                  <a:moveTo>
                    <a:pt x="0" y="0"/>
                  </a:moveTo>
                  <a:lnTo>
                    <a:pt x="22454" y="388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6510304" y="6198906"/>
              <a:ext cx="71195" cy="61657"/>
            </a:xfrm>
            <a:custGeom>
              <a:avLst/>
              <a:pathLst>
                <a:path w="71195" h="61657">
                  <a:moveTo>
                    <a:pt x="35597" y="0"/>
                  </a:moveTo>
                  <a:lnTo>
                    <a:pt x="71195" y="61657"/>
                  </a:lnTo>
                  <a:lnTo>
                    <a:pt x="0" y="6165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6510960" y="6074380"/>
              <a:ext cx="69883" cy="60520"/>
            </a:xfrm>
            <a:custGeom>
              <a:avLst/>
              <a:pathLst>
                <a:path w="69883" h="60520">
                  <a:moveTo>
                    <a:pt x="34941" y="0"/>
                  </a:moveTo>
                  <a:lnTo>
                    <a:pt x="69883" y="60520"/>
                  </a:lnTo>
                  <a:lnTo>
                    <a:pt x="0" y="6052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6525943" y="6185822"/>
              <a:ext cx="70935" cy="61431"/>
            </a:xfrm>
            <a:custGeom>
              <a:avLst/>
              <a:pathLst>
                <a:path w="70935" h="61431">
                  <a:moveTo>
                    <a:pt x="35467" y="0"/>
                  </a:moveTo>
                  <a:lnTo>
                    <a:pt x="70935" y="61431"/>
                  </a:lnTo>
                  <a:lnTo>
                    <a:pt x="0" y="6143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6526795" y="6079404"/>
              <a:ext cx="69231" cy="59956"/>
            </a:xfrm>
            <a:custGeom>
              <a:avLst/>
              <a:pathLst>
                <a:path w="69231" h="59956">
                  <a:moveTo>
                    <a:pt x="34615" y="0"/>
                  </a:moveTo>
                  <a:lnTo>
                    <a:pt x="69231" y="59956"/>
                  </a:lnTo>
                  <a:lnTo>
                    <a:pt x="0" y="5995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6540143" y="6328907"/>
              <a:ext cx="73553" cy="63698"/>
            </a:xfrm>
            <a:custGeom>
              <a:avLst/>
              <a:pathLst>
                <a:path w="73553" h="63698">
                  <a:moveTo>
                    <a:pt x="36776" y="0"/>
                  </a:moveTo>
                  <a:lnTo>
                    <a:pt x="73553" y="63698"/>
                  </a:lnTo>
                  <a:lnTo>
                    <a:pt x="0" y="6369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6541446" y="6159170"/>
              <a:ext cx="70946" cy="61441"/>
            </a:xfrm>
            <a:custGeom>
              <a:avLst/>
              <a:pathLst>
                <a:path w="70946" h="61441">
                  <a:moveTo>
                    <a:pt x="35473" y="0"/>
                  </a:moveTo>
                  <a:lnTo>
                    <a:pt x="70946" y="61441"/>
                  </a:lnTo>
                  <a:lnTo>
                    <a:pt x="0" y="6144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6556112" y="6027855"/>
              <a:ext cx="72633" cy="62902"/>
            </a:xfrm>
            <a:custGeom>
              <a:avLst/>
              <a:pathLst>
                <a:path w="72633" h="62902">
                  <a:moveTo>
                    <a:pt x="36316" y="0"/>
                  </a:moveTo>
                  <a:lnTo>
                    <a:pt x="72633" y="62902"/>
                  </a:lnTo>
                  <a:lnTo>
                    <a:pt x="0" y="6290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6557516" y="6096642"/>
              <a:ext cx="69825" cy="60470"/>
            </a:xfrm>
            <a:custGeom>
              <a:avLst/>
              <a:pathLst>
                <a:path w="69825" h="60470">
                  <a:moveTo>
                    <a:pt x="34912" y="0"/>
                  </a:moveTo>
                  <a:lnTo>
                    <a:pt x="69825" y="60470"/>
                  </a:lnTo>
                  <a:lnTo>
                    <a:pt x="0" y="6047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6571850" y="6214181"/>
              <a:ext cx="72175" cy="62506"/>
            </a:xfrm>
            <a:custGeom>
              <a:avLst/>
              <a:pathLst>
                <a:path w="72175" h="62506">
                  <a:moveTo>
                    <a:pt x="36087" y="0"/>
                  </a:moveTo>
                  <a:lnTo>
                    <a:pt x="72175" y="62506"/>
                  </a:lnTo>
                  <a:lnTo>
                    <a:pt x="0" y="6250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6573294" y="6140746"/>
              <a:ext cx="69287" cy="60004"/>
            </a:xfrm>
            <a:custGeom>
              <a:avLst/>
              <a:pathLst>
                <a:path w="69287" h="60004">
                  <a:moveTo>
                    <a:pt x="34643" y="0"/>
                  </a:moveTo>
                  <a:lnTo>
                    <a:pt x="69287" y="60004"/>
                  </a:lnTo>
                  <a:lnTo>
                    <a:pt x="0" y="6000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6587601" y="6126185"/>
              <a:ext cx="71691" cy="62086"/>
            </a:xfrm>
            <a:custGeom>
              <a:avLst/>
              <a:pathLst>
                <a:path w="71691" h="62086">
                  <a:moveTo>
                    <a:pt x="35845" y="0"/>
                  </a:moveTo>
                  <a:lnTo>
                    <a:pt x="71691" y="62086"/>
                  </a:lnTo>
                  <a:lnTo>
                    <a:pt x="0" y="6208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6589013" y="5982375"/>
              <a:ext cx="68867" cy="59641"/>
            </a:xfrm>
            <a:custGeom>
              <a:avLst/>
              <a:pathLst>
                <a:path w="68867" h="59641">
                  <a:moveTo>
                    <a:pt x="34433" y="0"/>
                  </a:moveTo>
                  <a:lnTo>
                    <a:pt x="68867" y="59641"/>
                  </a:lnTo>
                  <a:lnTo>
                    <a:pt x="0" y="5964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6603660" y="6107391"/>
              <a:ext cx="70591" cy="61133"/>
            </a:xfrm>
            <a:custGeom>
              <a:avLst/>
              <a:pathLst>
                <a:path w="70591" h="61133">
                  <a:moveTo>
                    <a:pt x="35295" y="0"/>
                  </a:moveTo>
                  <a:lnTo>
                    <a:pt x="70591" y="61133"/>
                  </a:lnTo>
                  <a:lnTo>
                    <a:pt x="0" y="6113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6604357" y="6082952"/>
              <a:ext cx="69197" cy="59926"/>
            </a:xfrm>
            <a:custGeom>
              <a:avLst/>
              <a:pathLst>
                <a:path w="69197" h="59926">
                  <a:moveTo>
                    <a:pt x="34598" y="0"/>
                  </a:moveTo>
                  <a:lnTo>
                    <a:pt x="69197" y="59926"/>
                  </a:lnTo>
                  <a:lnTo>
                    <a:pt x="0" y="5992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6654465" y="6503705"/>
              <a:ext cx="23145" cy="40089"/>
            </a:xfrm>
            <a:custGeom>
              <a:avLst/>
              <a:pathLst>
                <a:path w="23145" h="40089">
                  <a:moveTo>
                    <a:pt x="0" y="0"/>
                  </a:moveTo>
                  <a:lnTo>
                    <a:pt x="23145" y="40089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6620679" y="5997979"/>
              <a:ext cx="67570" cy="58517"/>
            </a:xfrm>
            <a:custGeom>
              <a:avLst/>
              <a:pathLst>
                <a:path w="67570" h="58517">
                  <a:moveTo>
                    <a:pt x="33785" y="0"/>
                  </a:moveTo>
                  <a:lnTo>
                    <a:pt x="67570" y="58517"/>
                  </a:lnTo>
                  <a:lnTo>
                    <a:pt x="0" y="5851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6635822" y="6069531"/>
              <a:ext cx="68302" cy="59151"/>
            </a:xfrm>
            <a:custGeom>
              <a:avLst/>
              <a:pathLst>
                <a:path w="68302" h="59151">
                  <a:moveTo>
                    <a:pt x="34151" y="0"/>
                  </a:moveTo>
                  <a:lnTo>
                    <a:pt x="68302" y="59151"/>
                  </a:lnTo>
                  <a:lnTo>
                    <a:pt x="0" y="5915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6636496" y="5983891"/>
              <a:ext cx="66954" cy="57984"/>
            </a:xfrm>
            <a:custGeom>
              <a:avLst/>
              <a:pathLst>
                <a:path w="66954" h="57984">
                  <a:moveTo>
                    <a:pt x="33477" y="0"/>
                  </a:moveTo>
                  <a:lnTo>
                    <a:pt x="66954" y="57984"/>
                  </a:lnTo>
                  <a:lnTo>
                    <a:pt x="0" y="579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6650040" y="6053346"/>
              <a:ext cx="70885" cy="61388"/>
            </a:xfrm>
            <a:custGeom>
              <a:avLst/>
              <a:pathLst>
                <a:path w="70885" h="61388">
                  <a:moveTo>
                    <a:pt x="35442" y="0"/>
                  </a:moveTo>
                  <a:lnTo>
                    <a:pt x="70885" y="61388"/>
                  </a:lnTo>
                  <a:lnTo>
                    <a:pt x="0" y="61388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6650863" y="6017256"/>
              <a:ext cx="69238" cy="59962"/>
            </a:xfrm>
            <a:custGeom>
              <a:avLst/>
              <a:pathLst>
                <a:path w="69238" h="59962">
                  <a:moveTo>
                    <a:pt x="34619" y="0"/>
                  </a:moveTo>
                  <a:lnTo>
                    <a:pt x="69238" y="59962"/>
                  </a:lnTo>
                  <a:lnTo>
                    <a:pt x="0" y="5996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6666031" y="6074362"/>
              <a:ext cx="69921" cy="60553"/>
            </a:xfrm>
            <a:custGeom>
              <a:avLst/>
              <a:pathLst>
                <a:path w="69921" h="60553">
                  <a:moveTo>
                    <a:pt x="34960" y="0"/>
                  </a:moveTo>
                  <a:lnTo>
                    <a:pt x="69921" y="60553"/>
                  </a:lnTo>
                  <a:lnTo>
                    <a:pt x="0" y="605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6666974" y="5981196"/>
              <a:ext cx="68034" cy="58919"/>
            </a:xfrm>
            <a:custGeom>
              <a:avLst/>
              <a:pathLst>
                <a:path w="68034" h="58919">
                  <a:moveTo>
                    <a:pt x="34017" y="0"/>
                  </a:moveTo>
                  <a:lnTo>
                    <a:pt x="68034" y="58919"/>
                  </a:lnTo>
                  <a:lnTo>
                    <a:pt x="0" y="5891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6681620" y="6224351"/>
              <a:ext cx="69761" cy="60415"/>
            </a:xfrm>
            <a:custGeom>
              <a:avLst/>
              <a:pathLst>
                <a:path w="69761" h="60415">
                  <a:moveTo>
                    <a:pt x="34880" y="0"/>
                  </a:moveTo>
                  <a:lnTo>
                    <a:pt x="69761" y="60415"/>
                  </a:lnTo>
                  <a:lnTo>
                    <a:pt x="0" y="6041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6682488" y="5975329"/>
              <a:ext cx="68025" cy="58912"/>
            </a:xfrm>
            <a:custGeom>
              <a:avLst/>
              <a:pathLst>
                <a:path w="68025" h="58912">
                  <a:moveTo>
                    <a:pt x="34012" y="0"/>
                  </a:moveTo>
                  <a:lnTo>
                    <a:pt x="68025" y="58912"/>
                  </a:lnTo>
                  <a:lnTo>
                    <a:pt x="0" y="5891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6697237" y="6001062"/>
              <a:ext cx="69545" cy="60227"/>
            </a:xfrm>
            <a:custGeom>
              <a:avLst/>
              <a:pathLst>
                <a:path w="69545" h="60227">
                  <a:moveTo>
                    <a:pt x="34772" y="0"/>
                  </a:moveTo>
                  <a:lnTo>
                    <a:pt x="69545" y="60227"/>
                  </a:lnTo>
                  <a:lnTo>
                    <a:pt x="0" y="6022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6697866" y="5939271"/>
              <a:ext cx="68286" cy="59137"/>
            </a:xfrm>
            <a:custGeom>
              <a:avLst/>
              <a:pathLst>
                <a:path w="68286" h="59137">
                  <a:moveTo>
                    <a:pt x="34143" y="0"/>
                  </a:moveTo>
                  <a:lnTo>
                    <a:pt x="68286" y="59137"/>
                  </a:lnTo>
                  <a:lnTo>
                    <a:pt x="0" y="5913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6713077" y="6189516"/>
              <a:ext cx="68882" cy="59653"/>
            </a:xfrm>
            <a:custGeom>
              <a:avLst/>
              <a:pathLst>
                <a:path w="68882" h="59653">
                  <a:moveTo>
                    <a:pt x="34441" y="0"/>
                  </a:moveTo>
                  <a:lnTo>
                    <a:pt x="68882" y="59653"/>
                  </a:lnTo>
                  <a:lnTo>
                    <a:pt x="0" y="596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6713497" y="5913183"/>
              <a:ext cx="68042" cy="58926"/>
            </a:xfrm>
            <a:custGeom>
              <a:avLst/>
              <a:pathLst>
                <a:path w="68042" h="58926">
                  <a:moveTo>
                    <a:pt x="34021" y="0"/>
                  </a:moveTo>
                  <a:lnTo>
                    <a:pt x="68042" y="58926"/>
                  </a:lnTo>
                  <a:lnTo>
                    <a:pt x="0" y="5892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6728933" y="5932247"/>
              <a:ext cx="68189" cy="59054"/>
            </a:xfrm>
            <a:custGeom>
              <a:avLst/>
              <a:pathLst>
                <a:path w="68189" h="59054">
                  <a:moveTo>
                    <a:pt x="34094" y="0"/>
                  </a:moveTo>
                  <a:lnTo>
                    <a:pt x="68189" y="59054"/>
                  </a:lnTo>
                  <a:lnTo>
                    <a:pt x="0" y="5905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6729107" y="5832467"/>
              <a:ext cx="67840" cy="58751"/>
            </a:xfrm>
            <a:custGeom>
              <a:avLst/>
              <a:pathLst>
                <a:path w="67840" h="58751">
                  <a:moveTo>
                    <a:pt x="33920" y="0"/>
                  </a:moveTo>
                  <a:lnTo>
                    <a:pt x="67840" y="58751"/>
                  </a:lnTo>
                  <a:lnTo>
                    <a:pt x="0" y="587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6744869" y="6184062"/>
              <a:ext cx="67334" cy="58313"/>
            </a:xfrm>
            <a:custGeom>
              <a:avLst/>
              <a:pathLst>
                <a:path w="67334" h="58313">
                  <a:moveTo>
                    <a:pt x="33667" y="0"/>
                  </a:moveTo>
                  <a:lnTo>
                    <a:pt x="67334" y="58313"/>
                  </a:lnTo>
                  <a:lnTo>
                    <a:pt x="0" y="5831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6744972" y="5868472"/>
              <a:ext cx="67128" cy="58134"/>
            </a:xfrm>
            <a:custGeom>
              <a:avLst/>
              <a:pathLst>
                <a:path w="67128" h="58134">
                  <a:moveTo>
                    <a:pt x="33564" y="0"/>
                  </a:moveTo>
                  <a:lnTo>
                    <a:pt x="67128" y="58134"/>
                  </a:lnTo>
                  <a:lnTo>
                    <a:pt x="0" y="5813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6759204" y="6135056"/>
              <a:ext cx="69683" cy="60347"/>
            </a:xfrm>
            <a:custGeom>
              <a:avLst/>
              <a:pathLst>
                <a:path w="69683" h="60347">
                  <a:moveTo>
                    <a:pt x="34841" y="0"/>
                  </a:moveTo>
                  <a:lnTo>
                    <a:pt x="69683" y="60347"/>
                  </a:lnTo>
                  <a:lnTo>
                    <a:pt x="0" y="6034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6759663" y="5828983"/>
              <a:ext cx="68764" cy="59551"/>
            </a:xfrm>
            <a:custGeom>
              <a:avLst/>
              <a:pathLst>
                <a:path w="68764" h="59551">
                  <a:moveTo>
                    <a:pt x="34382" y="0"/>
                  </a:moveTo>
                  <a:lnTo>
                    <a:pt x="68764" y="59551"/>
                  </a:lnTo>
                  <a:lnTo>
                    <a:pt x="0" y="59551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6775309" y="5991116"/>
              <a:ext cx="68490" cy="59314"/>
            </a:xfrm>
            <a:custGeom>
              <a:avLst/>
              <a:pathLst>
                <a:path w="68490" h="59314">
                  <a:moveTo>
                    <a:pt x="34245" y="0"/>
                  </a:moveTo>
                  <a:lnTo>
                    <a:pt x="68490" y="59314"/>
                  </a:lnTo>
                  <a:lnTo>
                    <a:pt x="0" y="5931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6775525" y="5821025"/>
              <a:ext cx="68058" cy="58940"/>
            </a:xfrm>
            <a:custGeom>
              <a:avLst/>
              <a:pathLst>
                <a:path w="68058" h="58940">
                  <a:moveTo>
                    <a:pt x="34029" y="0"/>
                  </a:moveTo>
                  <a:lnTo>
                    <a:pt x="68058" y="58940"/>
                  </a:lnTo>
                  <a:lnTo>
                    <a:pt x="0" y="5894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6790760" y="5958558"/>
              <a:ext cx="68606" cy="59414"/>
            </a:xfrm>
            <a:custGeom>
              <a:avLst/>
              <a:pathLst>
                <a:path w="68606" h="59414">
                  <a:moveTo>
                    <a:pt x="34303" y="0"/>
                  </a:moveTo>
                  <a:lnTo>
                    <a:pt x="68606" y="59414"/>
                  </a:lnTo>
                  <a:lnTo>
                    <a:pt x="0" y="5941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6790857" y="5801619"/>
              <a:ext cx="68412" cy="59247"/>
            </a:xfrm>
            <a:custGeom>
              <a:avLst/>
              <a:pathLst>
                <a:path w="68412" h="59247">
                  <a:moveTo>
                    <a:pt x="34206" y="0"/>
                  </a:moveTo>
                  <a:lnTo>
                    <a:pt x="68412" y="59247"/>
                  </a:lnTo>
                  <a:lnTo>
                    <a:pt x="0" y="5924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6806300" y="5854414"/>
              <a:ext cx="68544" cy="59361"/>
            </a:xfrm>
            <a:custGeom>
              <a:avLst/>
              <a:pathLst>
                <a:path w="68544" h="59361">
                  <a:moveTo>
                    <a:pt x="34272" y="0"/>
                  </a:moveTo>
                  <a:lnTo>
                    <a:pt x="68544" y="59361"/>
                  </a:lnTo>
                  <a:lnTo>
                    <a:pt x="0" y="5936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6806339" y="5757049"/>
              <a:ext cx="68467" cy="59294"/>
            </a:xfrm>
            <a:custGeom>
              <a:avLst/>
              <a:pathLst>
                <a:path w="68467" h="59294">
                  <a:moveTo>
                    <a:pt x="34233" y="0"/>
                  </a:moveTo>
                  <a:lnTo>
                    <a:pt x="68467" y="59294"/>
                  </a:lnTo>
                  <a:lnTo>
                    <a:pt x="0" y="5929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6821987" y="6046525"/>
              <a:ext cx="68189" cy="59054"/>
            </a:xfrm>
            <a:custGeom>
              <a:avLst/>
              <a:pathLst>
                <a:path w="68189" h="59054">
                  <a:moveTo>
                    <a:pt x="34094" y="0"/>
                  </a:moveTo>
                  <a:lnTo>
                    <a:pt x="68189" y="59054"/>
                  </a:lnTo>
                  <a:lnTo>
                    <a:pt x="0" y="5905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6821670" y="5825485"/>
              <a:ext cx="68823" cy="59602"/>
            </a:xfrm>
            <a:custGeom>
              <a:avLst/>
              <a:pathLst>
                <a:path w="68823" h="59602">
                  <a:moveTo>
                    <a:pt x="34411" y="0"/>
                  </a:moveTo>
                  <a:lnTo>
                    <a:pt x="68823" y="59602"/>
                  </a:lnTo>
                  <a:lnTo>
                    <a:pt x="0" y="5960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6838390" y="5975040"/>
              <a:ext cx="66401" cy="57505"/>
            </a:xfrm>
            <a:custGeom>
              <a:avLst/>
              <a:pathLst>
                <a:path w="66401" h="57505">
                  <a:moveTo>
                    <a:pt x="33200" y="0"/>
                  </a:moveTo>
                  <a:lnTo>
                    <a:pt x="66401" y="57505"/>
                  </a:lnTo>
                  <a:lnTo>
                    <a:pt x="0" y="5750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6837946" y="5770451"/>
              <a:ext cx="67288" cy="58273"/>
            </a:xfrm>
            <a:custGeom>
              <a:avLst/>
              <a:pathLst>
                <a:path w="67288" h="58273">
                  <a:moveTo>
                    <a:pt x="33644" y="0"/>
                  </a:moveTo>
                  <a:lnTo>
                    <a:pt x="67288" y="58273"/>
                  </a:lnTo>
                  <a:lnTo>
                    <a:pt x="0" y="5827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6853975" y="5861644"/>
              <a:ext cx="66249" cy="57374"/>
            </a:xfrm>
            <a:custGeom>
              <a:avLst/>
              <a:pathLst>
                <a:path w="66249" h="57374">
                  <a:moveTo>
                    <a:pt x="33124" y="0"/>
                  </a:moveTo>
                  <a:lnTo>
                    <a:pt x="66249" y="57374"/>
                  </a:lnTo>
                  <a:lnTo>
                    <a:pt x="0" y="5737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6853441" y="5761508"/>
              <a:ext cx="67316" cy="58297"/>
            </a:xfrm>
            <a:custGeom>
              <a:avLst/>
              <a:pathLst>
                <a:path w="67316" h="58297">
                  <a:moveTo>
                    <a:pt x="33658" y="0"/>
                  </a:moveTo>
                  <a:lnTo>
                    <a:pt x="67316" y="58297"/>
                  </a:lnTo>
                  <a:lnTo>
                    <a:pt x="0" y="5829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6868904" y="5839303"/>
              <a:ext cx="67408" cy="58377"/>
            </a:xfrm>
            <a:custGeom>
              <a:avLst/>
              <a:pathLst>
                <a:path w="67408" h="58377">
                  <a:moveTo>
                    <a:pt x="33704" y="0"/>
                  </a:moveTo>
                  <a:lnTo>
                    <a:pt x="67408" y="58377"/>
                  </a:lnTo>
                  <a:lnTo>
                    <a:pt x="0" y="5837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6868234" y="5690505"/>
              <a:ext cx="68749" cy="59538"/>
            </a:xfrm>
            <a:custGeom>
              <a:avLst/>
              <a:pathLst>
                <a:path w="68749" h="59538">
                  <a:moveTo>
                    <a:pt x="34374" y="0"/>
                  </a:moveTo>
                  <a:lnTo>
                    <a:pt x="68749" y="59538"/>
                  </a:lnTo>
                  <a:lnTo>
                    <a:pt x="0" y="59538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6884382" y="5894400"/>
              <a:ext cx="67471" cy="58432"/>
            </a:xfrm>
            <a:custGeom>
              <a:avLst/>
              <a:pathLst>
                <a:path w="67471" h="58432">
                  <a:moveTo>
                    <a:pt x="33735" y="0"/>
                  </a:moveTo>
                  <a:lnTo>
                    <a:pt x="67471" y="58432"/>
                  </a:lnTo>
                  <a:lnTo>
                    <a:pt x="0" y="5843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6884121" y="5737635"/>
              <a:ext cx="67992" cy="58883"/>
            </a:xfrm>
            <a:custGeom>
              <a:avLst/>
              <a:pathLst>
                <a:path w="67992" h="58883">
                  <a:moveTo>
                    <a:pt x="33996" y="0"/>
                  </a:moveTo>
                  <a:lnTo>
                    <a:pt x="67992" y="58883"/>
                  </a:lnTo>
                  <a:lnTo>
                    <a:pt x="0" y="58883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6899909" y="5987888"/>
              <a:ext cx="67435" cy="58400"/>
            </a:xfrm>
            <a:custGeom>
              <a:avLst/>
              <a:pathLst>
                <a:path w="67435" h="58400">
                  <a:moveTo>
                    <a:pt x="33717" y="0"/>
                  </a:moveTo>
                  <a:lnTo>
                    <a:pt x="67435" y="58400"/>
                  </a:lnTo>
                  <a:lnTo>
                    <a:pt x="0" y="5840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6899745" y="5659835"/>
              <a:ext cx="67763" cy="58684"/>
            </a:xfrm>
            <a:custGeom>
              <a:avLst/>
              <a:pathLst>
                <a:path w="67763" h="58684">
                  <a:moveTo>
                    <a:pt x="33881" y="0"/>
                  </a:moveTo>
                  <a:lnTo>
                    <a:pt x="67763" y="58684"/>
                  </a:lnTo>
                  <a:lnTo>
                    <a:pt x="0" y="58684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6915445" y="5922649"/>
              <a:ext cx="67380" cy="58353"/>
            </a:xfrm>
            <a:custGeom>
              <a:avLst/>
              <a:pathLst>
                <a:path w="67380" h="58353">
                  <a:moveTo>
                    <a:pt x="33690" y="0"/>
                  </a:moveTo>
                  <a:lnTo>
                    <a:pt x="67380" y="58353"/>
                  </a:lnTo>
                  <a:lnTo>
                    <a:pt x="0" y="583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6915123" y="5682429"/>
              <a:ext cx="68025" cy="58912"/>
            </a:xfrm>
            <a:custGeom>
              <a:avLst/>
              <a:pathLst>
                <a:path w="68025" h="58912">
                  <a:moveTo>
                    <a:pt x="34012" y="0"/>
                  </a:moveTo>
                  <a:lnTo>
                    <a:pt x="68025" y="58912"/>
                  </a:lnTo>
                  <a:lnTo>
                    <a:pt x="0" y="5891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6932174" y="6074276"/>
              <a:ext cx="64940" cy="56240"/>
            </a:xfrm>
            <a:custGeom>
              <a:avLst/>
              <a:pathLst>
                <a:path w="64940" h="56240">
                  <a:moveTo>
                    <a:pt x="32470" y="0"/>
                  </a:moveTo>
                  <a:lnTo>
                    <a:pt x="64940" y="56240"/>
                  </a:lnTo>
                  <a:lnTo>
                    <a:pt x="0" y="5624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6931033" y="5662325"/>
              <a:ext cx="67223" cy="58216"/>
            </a:xfrm>
            <a:custGeom>
              <a:avLst/>
              <a:pathLst>
                <a:path w="67223" h="58216">
                  <a:moveTo>
                    <a:pt x="33611" y="0"/>
                  </a:moveTo>
                  <a:lnTo>
                    <a:pt x="67223" y="58216"/>
                  </a:lnTo>
                  <a:lnTo>
                    <a:pt x="0" y="5821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6947589" y="5946630"/>
              <a:ext cx="65129" cy="56404"/>
            </a:xfrm>
            <a:custGeom>
              <a:avLst/>
              <a:pathLst>
                <a:path w="65129" h="56404">
                  <a:moveTo>
                    <a:pt x="32564" y="0"/>
                  </a:moveTo>
                  <a:lnTo>
                    <a:pt x="65129" y="56404"/>
                  </a:lnTo>
                  <a:lnTo>
                    <a:pt x="0" y="56404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6946766" y="5699693"/>
              <a:ext cx="66775" cy="57829"/>
            </a:xfrm>
            <a:custGeom>
              <a:avLst/>
              <a:pathLst>
                <a:path w="66775" h="57829">
                  <a:moveTo>
                    <a:pt x="33387" y="0"/>
                  </a:moveTo>
                  <a:lnTo>
                    <a:pt x="66775" y="57829"/>
                  </a:lnTo>
                  <a:lnTo>
                    <a:pt x="0" y="5782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6963566" y="5939341"/>
              <a:ext cx="64192" cy="55592"/>
            </a:xfrm>
            <a:custGeom>
              <a:avLst/>
              <a:pathLst>
                <a:path w="64192" h="55592">
                  <a:moveTo>
                    <a:pt x="32096" y="0"/>
                  </a:moveTo>
                  <a:lnTo>
                    <a:pt x="64192" y="55592"/>
                  </a:lnTo>
                  <a:lnTo>
                    <a:pt x="0" y="5559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6962736" y="5620528"/>
              <a:ext cx="65852" cy="57030"/>
            </a:xfrm>
            <a:custGeom>
              <a:avLst/>
              <a:pathLst>
                <a:path w="65852" h="57030">
                  <a:moveTo>
                    <a:pt x="32926" y="0"/>
                  </a:moveTo>
                  <a:lnTo>
                    <a:pt x="65852" y="57030"/>
                  </a:lnTo>
                  <a:lnTo>
                    <a:pt x="0" y="5703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6978025" y="5916239"/>
              <a:ext cx="66293" cy="57412"/>
            </a:xfrm>
            <a:custGeom>
              <a:avLst/>
              <a:pathLst>
                <a:path w="66293" h="57412">
                  <a:moveTo>
                    <a:pt x="33146" y="0"/>
                  </a:moveTo>
                  <a:lnTo>
                    <a:pt x="66293" y="57412"/>
                  </a:lnTo>
                  <a:lnTo>
                    <a:pt x="0" y="5741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6977467" y="5620157"/>
              <a:ext cx="67408" cy="58377"/>
            </a:xfrm>
            <a:custGeom>
              <a:avLst/>
              <a:pathLst>
                <a:path w="67408" h="58377">
                  <a:moveTo>
                    <a:pt x="33704" y="0"/>
                  </a:moveTo>
                  <a:lnTo>
                    <a:pt x="67408" y="58377"/>
                  </a:lnTo>
                  <a:lnTo>
                    <a:pt x="0" y="58377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6993490" y="5805284"/>
              <a:ext cx="66380" cy="57487"/>
            </a:xfrm>
            <a:custGeom>
              <a:avLst/>
              <a:pathLst>
                <a:path w="66380" h="57487">
                  <a:moveTo>
                    <a:pt x="33190" y="0"/>
                  </a:moveTo>
                  <a:lnTo>
                    <a:pt x="66380" y="57487"/>
                  </a:lnTo>
                  <a:lnTo>
                    <a:pt x="0" y="57487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6993083" y="5618328"/>
              <a:ext cx="67194" cy="58192"/>
            </a:xfrm>
            <a:custGeom>
              <a:avLst/>
              <a:pathLst>
                <a:path w="67194" h="58192">
                  <a:moveTo>
                    <a:pt x="33597" y="0"/>
                  </a:moveTo>
                  <a:lnTo>
                    <a:pt x="67194" y="58192"/>
                  </a:lnTo>
                  <a:lnTo>
                    <a:pt x="0" y="5819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7009193" y="5815100"/>
              <a:ext cx="65992" cy="57150"/>
            </a:xfrm>
            <a:custGeom>
              <a:avLst/>
              <a:pathLst>
                <a:path w="65992" h="57150">
                  <a:moveTo>
                    <a:pt x="32996" y="0"/>
                  </a:moveTo>
                  <a:lnTo>
                    <a:pt x="65992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7009137" y="5538998"/>
              <a:ext cx="66105" cy="57249"/>
            </a:xfrm>
            <a:custGeom>
              <a:avLst/>
              <a:pathLst>
                <a:path w="66105" h="57249">
                  <a:moveTo>
                    <a:pt x="33052" y="0"/>
                  </a:moveTo>
                  <a:lnTo>
                    <a:pt x="66105" y="57249"/>
                  </a:lnTo>
                  <a:lnTo>
                    <a:pt x="0" y="5724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7024960" y="5765366"/>
              <a:ext cx="65477" cy="56705"/>
            </a:xfrm>
            <a:custGeom>
              <a:avLst/>
              <a:pathLst>
                <a:path w="65477" h="56705">
                  <a:moveTo>
                    <a:pt x="32738" y="0"/>
                  </a:moveTo>
                  <a:lnTo>
                    <a:pt x="65477" y="56705"/>
                  </a:lnTo>
                  <a:lnTo>
                    <a:pt x="0" y="56705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7024784" y="5593002"/>
              <a:ext cx="65829" cy="57009"/>
            </a:xfrm>
            <a:custGeom>
              <a:avLst/>
              <a:pathLst>
                <a:path w="65829" h="57009">
                  <a:moveTo>
                    <a:pt x="32914" y="0"/>
                  </a:moveTo>
                  <a:lnTo>
                    <a:pt x="65829" y="57009"/>
                  </a:lnTo>
                  <a:lnTo>
                    <a:pt x="0" y="5700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7041080" y="5803257"/>
              <a:ext cx="64255" cy="55646"/>
            </a:xfrm>
            <a:custGeom>
              <a:avLst/>
              <a:pathLst>
                <a:path w="64255" h="55646">
                  <a:moveTo>
                    <a:pt x="32127" y="0"/>
                  </a:moveTo>
                  <a:lnTo>
                    <a:pt x="64255" y="55646"/>
                  </a:lnTo>
                  <a:lnTo>
                    <a:pt x="0" y="5564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7040252" y="5557264"/>
              <a:ext cx="65911" cy="57080"/>
            </a:xfrm>
            <a:custGeom>
              <a:avLst/>
              <a:pathLst>
                <a:path w="65911" h="57080">
                  <a:moveTo>
                    <a:pt x="32955" y="0"/>
                  </a:moveTo>
                  <a:lnTo>
                    <a:pt x="65911" y="57080"/>
                  </a:lnTo>
                  <a:lnTo>
                    <a:pt x="0" y="5708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7057267" y="5756800"/>
              <a:ext cx="62899" cy="54472"/>
            </a:xfrm>
            <a:custGeom>
              <a:avLst/>
              <a:pathLst>
                <a:path w="62899" h="54472">
                  <a:moveTo>
                    <a:pt x="31449" y="0"/>
                  </a:moveTo>
                  <a:lnTo>
                    <a:pt x="62899" y="54472"/>
                  </a:lnTo>
                  <a:lnTo>
                    <a:pt x="0" y="5447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7055940" y="5588943"/>
              <a:ext cx="65552" cy="56769"/>
            </a:xfrm>
            <a:custGeom>
              <a:avLst/>
              <a:pathLst>
                <a:path w="65552" h="56769">
                  <a:moveTo>
                    <a:pt x="32776" y="0"/>
                  </a:moveTo>
                  <a:lnTo>
                    <a:pt x="65552" y="56769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7072591" y="5993275"/>
              <a:ext cx="63268" cy="54791"/>
            </a:xfrm>
            <a:custGeom>
              <a:avLst/>
              <a:pathLst>
                <a:path w="63268" h="54791">
                  <a:moveTo>
                    <a:pt x="31634" y="0"/>
                  </a:moveTo>
                  <a:lnTo>
                    <a:pt x="63268" y="54791"/>
                  </a:lnTo>
                  <a:lnTo>
                    <a:pt x="0" y="54791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7071582" y="5575420"/>
              <a:ext cx="65287" cy="56540"/>
            </a:xfrm>
            <a:custGeom>
              <a:avLst/>
              <a:pathLst>
                <a:path w="65287" h="56540">
                  <a:moveTo>
                    <a:pt x="32643" y="0"/>
                  </a:moveTo>
                  <a:lnTo>
                    <a:pt x="65287" y="56540"/>
                  </a:lnTo>
                  <a:lnTo>
                    <a:pt x="0" y="5654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7087545" y="5740587"/>
              <a:ext cx="64378" cy="55753"/>
            </a:xfrm>
            <a:custGeom>
              <a:avLst/>
              <a:pathLst>
                <a:path w="64378" h="55753">
                  <a:moveTo>
                    <a:pt x="32189" y="0"/>
                  </a:moveTo>
                  <a:lnTo>
                    <a:pt x="64378" y="55753"/>
                  </a:lnTo>
                  <a:lnTo>
                    <a:pt x="0" y="5575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086593" y="5531531"/>
              <a:ext cx="66282" cy="57402"/>
            </a:xfrm>
            <a:custGeom>
              <a:avLst/>
              <a:pathLst>
                <a:path w="66282" h="57402">
                  <a:moveTo>
                    <a:pt x="33141" y="0"/>
                  </a:moveTo>
                  <a:lnTo>
                    <a:pt x="66282" y="57402"/>
                  </a:lnTo>
                  <a:lnTo>
                    <a:pt x="0" y="57402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102979" y="5733528"/>
              <a:ext cx="64528" cy="55882"/>
            </a:xfrm>
            <a:custGeom>
              <a:avLst/>
              <a:pathLst>
                <a:path w="64528" h="55882">
                  <a:moveTo>
                    <a:pt x="32264" y="0"/>
                  </a:moveTo>
                  <a:lnTo>
                    <a:pt x="64528" y="55882"/>
                  </a:lnTo>
                  <a:lnTo>
                    <a:pt x="0" y="55882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102323" y="5501910"/>
              <a:ext cx="65841" cy="57020"/>
            </a:xfrm>
            <a:custGeom>
              <a:avLst/>
              <a:pathLst>
                <a:path w="65841" h="57020">
                  <a:moveTo>
                    <a:pt x="32920" y="0"/>
                  </a:moveTo>
                  <a:lnTo>
                    <a:pt x="65841" y="57020"/>
                  </a:lnTo>
                  <a:lnTo>
                    <a:pt x="0" y="57020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7118777" y="5787706"/>
              <a:ext cx="63951" cy="55383"/>
            </a:xfrm>
            <a:custGeom>
              <a:avLst/>
              <a:pathLst>
                <a:path w="63951" h="55383">
                  <a:moveTo>
                    <a:pt x="31975" y="0"/>
                  </a:moveTo>
                  <a:lnTo>
                    <a:pt x="63951" y="55383"/>
                  </a:lnTo>
                  <a:lnTo>
                    <a:pt x="0" y="55383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7123884" y="5531131"/>
              <a:ext cx="53736" cy="46536"/>
            </a:xfrm>
            <a:custGeom>
              <a:avLst/>
              <a:pathLst>
                <a:path w="53736" h="46536">
                  <a:moveTo>
                    <a:pt x="26868" y="0"/>
                  </a:moveTo>
                  <a:lnTo>
                    <a:pt x="53736" y="46536"/>
                  </a:lnTo>
                  <a:lnTo>
                    <a:pt x="0" y="46536"/>
                  </a:lnTo>
                  <a:close/>
                </a:path>
              </a:pathLst>
            </a:cu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138297" y="5737474"/>
              <a:ext cx="55929" cy="48436"/>
            </a:xfrm>
            <a:custGeom>
              <a:avLst/>
              <a:pathLst>
                <a:path w="55929" h="48436">
                  <a:moveTo>
                    <a:pt x="27964" y="0"/>
                  </a:moveTo>
                  <a:lnTo>
                    <a:pt x="55929" y="48436"/>
                  </a:lnTo>
                  <a:lnTo>
                    <a:pt x="0" y="48436"/>
                  </a:lnTo>
                  <a:close/>
                </a:path>
              </a:pathLst>
            </a:cu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1777086" y="3631999"/>
              <a:ext cx="2791619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tx1158"/>
            <p:cNvSpPr/>
            <p:nvPr/>
          </p:nvSpPr>
          <p:spPr>
            <a:xfrm>
              <a:off x="2857797" y="370773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159" name="rc1159"/>
            <p:cNvSpPr/>
            <p:nvPr/>
          </p:nvSpPr>
          <p:spPr>
            <a:xfrm>
              <a:off x="4638295" y="3631999"/>
              <a:ext cx="2791619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tx1160"/>
            <p:cNvSpPr/>
            <p:nvPr/>
          </p:nvSpPr>
          <p:spPr>
            <a:xfrm>
              <a:off x="5908761" y="3707732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161" name="rc1161"/>
            <p:cNvSpPr/>
            <p:nvPr/>
          </p:nvSpPr>
          <p:spPr>
            <a:xfrm>
              <a:off x="1777086" y="650614"/>
              <a:ext cx="2791619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tx1162"/>
            <p:cNvSpPr/>
            <p:nvPr/>
          </p:nvSpPr>
          <p:spPr>
            <a:xfrm>
              <a:off x="3088212" y="727835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63" name="rc1163"/>
            <p:cNvSpPr/>
            <p:nvPr/>
          </p:nvSpPr>
          <p:spPr>
            <a:xfrm>
              <a:off x="4638295" y="650614"/>
              <a:ext cx="2791619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tx1164"/>
            <p:cNvSpPr/>
            <p:nvPr/>
          </p:nvSpPr>
          <p:spPr>
            <a:xfrm>
              <a:off x="5786812" y="72789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65" name="pl1165"/>
            <p:cNvSpPr/>
            <p:nvPr/>
          </p:nvSpPr>
          <p:spPr>
            <a:xfrm>
              <a:off x="177708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224235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2723135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3188405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9"/>
            <p:cNvSpPr/>
            <p:nvPr/>
          </p:nvSpPr>
          <p:spPr>
            <a:xfrm>
              <a:off x="3669184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70"/>
            <p:cNvSpPr/>
            <p:nvPr/>
          </p:nvSpPr>
          <p:spPr>
            <a:xfrm>
              <a:off x="4149963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tx1171"/>
            <p:cNvSpPr/>
            <p:nvPr/>
          </p:nvSpPr>
          <p:spPr>
            <a:xfrm>
              <a:off x="1736426" y="66034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172" name="tx1172"/>
            <p:cNvSpPr/>
            <p:nvPr/>
          </p:nvSpPr>
          <p:spPr>
            <a:xfrm>
              <a:off x="2194939" y="66033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173" name="tx1173"/>
            <p:cNvSpPr/>
            <p:nvPr/>
          </p:nvSpPr>
          <p:spPr>
            <a:xfrm>
              <a:off x="2679111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174" name="tx1174"/>
            <p:cNvSpPr/>
            <p:nvPr/>
          </p:nvSpPr>
          <p:spPr>
            <a:xfrm>
              <a:off x="3144381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175" name="tx1175"/>
            <p:cNvSpPr/>
            <p:nvPr/>
          </p:nvSpPr>
          <p:spPr>
            <a:xfrm>
              <a:off x="3638704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176" name="tx1176"/>
            <p:cNvSpPr/>
            <p:nvPr/>
          </p:nvSpPr>
          <p:spPr>
            <a:xfrm>
              <a:off x="4112726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177" name="pl1177"/>
            <p:cNvSpPr/>
            <p:nvPr/>
          </p:nvSpPr>
          <p:spPr>
            <a:xfrm>
              <a:off x="4638295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5103565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5584344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6049614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6530393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701117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tx1183"/>
            <p:cNvSpPr/>
            <p:nvPr/>
          </p:nvSpPr>
          <p:spPr>
            <a:xfrm>
              <a:off x="4597635" y="66034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184" name="tx1184"/>
            <p:cNvSpPr/>
            <p:nvPr/>
          </p:nvSpPr>
          <p:spPr>
            <a:xfrm>
              <a:off x="5056148" y="66033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185" name="tx1185"/>
            <p:cNvSpPr/>
            <p:nvPr/>
          </p:nvSpPr>
          <p:spPr>
            <a:xfrm>
              <a:off x="5540320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186" name="tx1186"/>
            <p:cNvSpPr/>
            <p:nvPr/>
          </p:nvSpPr>
          <p:spPr>
            <a:xfrm>
              <a:off x="6005590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187" name="tx1187"/>
            <p:cNvSpPr/>
            <p:nvPr/>
          </p:nvSpPr>
          <p:spPr>
            <a:xfrm>
              <a:off x="6499913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188" name="tx1188"/>
            <p:cNvSpPr/>
            <p:nvPr/>
          </p:nvSpPr>
          <p:spPr>
            <a:xfrm>
              <a:off x="6973935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189" name="tx1189"/>
            <p:cNvSpPr/>
            <p:nvPr/>
          </p:nvSpPr>
          <p:spPr>
            <a:xfrm>
              <a:off x="1544970" y="351692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90" name="tx1190"/>
            <p:cNvSpPr/>
            <p:nvPr/>
          </p:nvSpPr>
          <p:spPr>
            <a:xfrm>
              <a:off x="1646649" y="30720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1" name="tx1191"/>
            <p:cNvSpPr/>
            <p:nvPr/>
          </p:nvSpPr>
          <p:spPr>
            <a:xfrm>
              <a:off x="1578843" y="260762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92" name="tx1192"/>
            <p:cNvSpPr/>
            <p:nvPr/>
          </p:nvSpPr>
          <p:spPr>
            <a:xfrm>
              <a:off x="1578843" y="21833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93" name="tx1193"/>
            <p:cNvSpPr/>
            <p:nvPr/>
          </p:nvSpPr>
          <p:spPr>
            <a:xfrm>
              <a:off x="1578843" y="17591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1578843" y="12961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1477164" y="84984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196" name="pl1196"/>
            <p:cNvSpPr/>
            <p:nvPr/>
          </p:nvSpPr>
          <p:spPr>
            <a:xfrm>
              <a:off x="17422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1742291" y="3116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8"/>
            <p:cNvSpPr/>
            <p:nvPr/>
          </p:nvSpPr>
          <p:spPr>
            <a:xfrm>
              <a:off x="1742291" y="2653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9"/>
            <p:cNvSpPr/>
            <p:nvPr/>
          </p:nvSpPr>
          <p:spPr>
            <a:xfrm>
              <a:off x="1742291" y="2228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1742291" y="1804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1742291" y="1341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1742291" y="895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tx1203"/>
            <p:cNvSpPr/>
            <p:nvPr/>
          </p:nvSpPr>
          <p:spPr>
            <a:xfrm>
              <a:off x="1544970" y="649831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1646649" y="605347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1578843" y="55890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1578843" y="51647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1578843" y="47405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1578843" y="42775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09" name="tx1209"/>
            <p:cNvSpPr/>
            <p:nvPr/>
          </p:nvSpPr>
          <p:spPr>
            <a:xfrm>
              <a:off x="1477164" y="383122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10" name="pl1210"/>
            <p:cNvSpPr/>
            <p:nvPr/>
          </p:nvSpPr>
          <p:spPr>
            <a:xfrm>
              <a:off x="1742291" y="6543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1742291" y="6097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1742291" y="5634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1742291" y="5210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1742291" y="47860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1742291" y="4323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1742291" y="387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7"/>
            <p:cNvSpPr/>
            <p:nvPr/>
          </p:nvSpPr>
          <p:spPr>
            <a:xfrm rot="-5400000">
              <a:off x="5281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1218" name="rc1218"/>
            <p:cNvSpPr/>
            <p:nvPr/>
          </p:nvSpPr>
          <p:spPr>
            <a:xfrm>
              <a:off x="7569093" y="724844"/>
              <a:ext cx="1072724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tx1219"/>
            <p:cNvSpPr/>
            <p:nvPr/>
          </p:nvSpPr>
          <p:spPr>
            <a:xfrm>
              <a:off x="7638682" y="786471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220" name="rc1220"/>
            <p:cNvSpPr/>
            <p:nvPr/>
          </p:nvSpPr>
          <p:spPr>
            <a:xfrm>
              <a:off x="7638682" y="10227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723584" y="1107651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rc1222"/>
            <p:cNvSpPr/>
            <p:nvPr/>
          </p:nvSpPr>
          <p:spPr>
            <a:xfrm>
              <a:off x="7638682" y="12422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3" name="rc1223"/>
            <p:cNvSpPr/>
            <p:nvPr/>
          </p:nvSpPr>
          <p:spPr>
            <a:xfrm>
              <a:off x="7726408" y="1329931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rc1224"/>
            <p:cNvSpPr/>
            <p:nvPr/>
          </p:nvSpPr>
          <p:spPr>
            <a:xfrm>
              <a:off x="7638682" y="14616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7717295" y="1540274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rc1226"/>
            <p:cNvSpPr/>
            <p:nvPr/>
          </p:nvSpPr>
          <p:spPr>
            <a:xfrm>
              <a:off x="7638682" y="16811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7714975" y="175223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tx1228"/>
            <p:cNvSpPr/>
            <p:nvPr/>
          </p:nvSpPr>
          <p:spPr>
            <a:xfrm>
              <a:off x="7934053" y="108735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229" name="tx1229"/>
            <p:cNvSpPr/>
            <p:nvPr/>
          </p:nvSpPr>
          <p:spPr>
            <a:xfrm>
              <a:off x="7934053" y="1306867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230" name="tx1230"/>
            <p:cNvSpPr/>
            <p:nvPr/>
          </p:nvSpPr>
          <p:spPr>
            <a:xfrm>
              <a:off x="7934053" y="1524776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231" name="tx1231"/>
            <p:cNvSpPr/>
            <p:nvPr/>
          </p:nvSpPr>
          <p:spPr>
            <a:xfrm>
              <a:off x="7934053" y="1744232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232" name="rc1232"/>
            <p:cNvSpPr/>
            <p:nvPr/>
          </p:nvSpPr>
          <p:spPr>
            <a:xfrm>
              <a:off x="7569093" y="2109340"/>
              <a:ext cx="1825199" cy="3439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tx1233"/>
            <p:cNvSpPr/>
            <p:nvPr/>
          </p:nvSpPr>
          <p:spPr>
            <a:xfrm>
              <a:off x="7638682" y="2168511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234" name="rc1234"/>
            <p:cNvSpPr/>
            <p:nvPr/>
          </p:nvSpPr>
          <p:spPr>
            <a:xfrm>
              <a:off x="7638682" y="24072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5" name="rc1235"/>
            <p:cNvSpPr/>
            <p:nvPr/>
          </p:nvSpPr>
          <p:spPr>
            <a:xfrm>
              <a:off x="7647682" y="2416244"/>
              <a:ext cx="201455" cy="201456"/>
            </a:xfrm>
            <a:prstGeom prst="rect">
              <a:avLst/>
            </a:prstGeom>
            <a:solidFill>
              <a:srgbClr val="FF006B">
                <a:alpha val="29803"/>
              </a:srgbClr>
            </a:solidFill>
            <a:ln w="13550" cap="sq">
              <a:solidFill>
                <a:srgbClr val="FF006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7660627" y="251697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723584" y="2492146"/>
              <a:ext cx="49651" cy="496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rc1238"/>
            <p:cNvSpPr/>
            <p:nvPr/>
          </p:nvSpPr>
          <p:spPr>
            <a:xfrm>
              <a:off x="7638682" y="262670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9" name="rc1239"/>
            <p:cNvSpPr/>
            <p:nvPr/>
          </p:nvSpPr>
          <p:spPr>
            <a:xfrm>
              <a:off x="7647682" y="2635700"/>
              <a:ext cx="201455" cy="201456"/>
            </a:xfrm>
            <a:prstGeom prst="rect">
              <a:avLst/>
            </a:prstGeom>
            <a:solidFill>
              <a:srgbClr val="FB3A00">
                <a:alpha val="29803"/>
              </a:srgbClr>
            </a:solidFill>
            <a:ln w="13550" cap="sq">
              <a:solidFill>
                <a:srgbClr val="FB3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7660627" y="273642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3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723584" y="2711602"/>
              <a:ext cx="49651" cy="49651"/>
            </a:xfrm>
            <a:prstGeom prst="ellipse">
              <a:avLst/>
            </a:prstGeom>
            <a:solidFill>
              <a:srgbClr val="FB3A00">
                <a:alpha val="50196"/>
              </a:srgbClr>
            </a:solidFill>
            <a:ln w="9000" cap="rnd">
              <a:solidFill>
                <a:srgbClr val="FB3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7638682" y="284615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7647682" y="2855156"/>
              <a:ext cx="201455" cy="201456"/>
            </a:xfrm>
            <a:prstGeom prst="rect">
              <a:avLst/>
            </a:prstGeom>
            <a:solidFill>
              <a:srgbClr val="DE6300">
                <a:alpha val="29803"/>
              </a:srgbClr>
            </a:solidFill>
            <a:ln w="13550" cap="sq">
              <a:solidFill>
                <a:srgbClr val="DE63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7660627" y="29558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E6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723584" y="2931058"/>
              <a:ext cx="49651" cy="49651"/>
            </a:xfrm>
            <a:prstGeom prst="ellipse">
              <a:avLst/>
            </a:prstGeom>
            <a:solidFill>
              <a:srgbClr val="DE6300">
                <a:alpha val="50196"/>
              </a:srgbClr>
            </a:solidFill>
            <a:ln w="9000" cap="rnd">
              <a:solidFill>
                <a:srgbClr val="DE6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7638682" y="306561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7647682" y="3074612"/>
              <a:ext cx="201455" cy="201455"/>
            </a:xfrm>
            <a:prstGeom prst="rect">
              <a:avLst/>
            </a:prstGeom>
            <a:solidFill>
              <a:srgbClr val="BB7C00">
                <a:alpha val="29803"/>
              </a:srgbClr>
            </a:solidFill>
            <a:ln w="13550" cap="sq">
              <a:solidFill>
                <a:srgbClr val="BB7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pl1248"/>
            <p:cNvSpPr/>
            <p:nvPr/>
          </p:nvSpPr>
          <p:spPr>
            <a:xfrm>
              <a:off x="7660627" y="31753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B7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723584" y="3150514"/>
              <a:ext cx="49651" cy="49651"/>
            </a:xfrm>
            <a:prstGeom prst="ellipse">
              <a:avLst/>
            </a:prstGeom>
            <a:solidFill>
              <a:srgbClr val="BB7C00">
                <a:alpha val="50196"/>
              </a:srgbClr>
            </a:solidFill>
            <a:ln w="9000" cap="rnd">
              <a:solidFill>
                <a:srgbClr val="BB7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rc1250"/>
            <p:cNvSpPr/>
            <p:nvPr/>
          </p:nvSpPr>
          <p:spPr>
            <a:xfrm>
              <a:off x="7638682" y="328506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1" name="rc1251"/>
            <p:cNvSpPr/>
            <p:nvPr/>
          </p:nvSpPr>
          <p:spPr>
            <a:xfrm>
              <a:off x="7647682" y="3294068"/>
              <a:ext cx="201455" cy="201456"/>
            </a:xfrm>
            <a:prstGeom prst="rect">
              <a:avLst/>
            </a:prstGeom>
            <a:solidFill>
              <a:srgbClr val="8D8E00">
                <a:alpha val="29803"/>
              </a:srgbClr>
            </a:solidFill>
            <a:ln w="13550" cap="sq">
              <a:solidFill>
                <a:srgbClr val="8D8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pl1252"/>
            <p:cNvSpPr/>
            <p:nvPr/>
          </p:nvSpPr>
          <p:spPr>
            <a:xfrm>
              <a:off x="7660627" y="33947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D8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723584" y="3369970"/>
              <a:ext cx="49651" cy="49651"/>
            </a:xfrm>
            <a:prstGeom prst="ellipse">
              <a:avLst/>
            </a:prstGeom>
            <a:solidFill>
              <a:srgbClr val="8D8E00">
                <a:alpha val="50196"/>
              </a:srgbClr>
            </a:solidFill>
            <a:ln w="9000" cap="rnd">
              <a:solidFill>
                <a:srgbClr val="8D8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rc1254"/>
            <p:cNvSpPr/>
            <p:nvPr/>
          </p:nvSpPr>
          <p:spPr>
            <a:xfrm>
              <a:off x="7638682" y="350452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5" name="rc1255"/>
            <p:cNvSpPr/>
            <p:nvPr/>
          </p:nvSpPr>
          <p:spPr>
            <a:xfrm>
              <a:off x="7647682" y="3513524"/>
              <a:ext cx="201455" cy="201456"/>
            </a:xfrm>
            <a:prstGeom prst="rect">
              <a:avLst/>
            </a:prstGeom>
            <a:solidFill>
              <a:srgbClr val="359D00">
                <a:alpha val="29803"/>
              </a:srgbClr>
            </a:solidFill>
            <a:ln w="13550" cap="sq">
              <a:solidFill>
                <a:srgbClr val="359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7660627" y="36142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5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723584" y="3589426"/>
              <a:ext cx="49651" cy="49651"/>
            </a:xfrm>
            <a:prstGeom prst="ellipse">
              <a:avLst/>
            </a:prstGeom>
            <a:solidFill>
              <a:srgbClr val="359D00">
                <a:alpha val="50196"/>
              </a:srgbClr>
            </a:solidFill>
            <a:ln w="9000" cap="rnd">
              <a:solidFill>
                <a:srgbClr val="35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rc1258"/>
            <p:cNvSpPr/>
            <p:nvPr/>
          </p:nvSpPr>
          <p:spPr>
            <a:xfrm>
              <a:off x="7638682" y="372398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9" name="rc1259"/>
            <p:cNvSpPr/>
            <p:nvPr/>
          </p:nvSpPr>
          <p:spPr>
            <a:xfrm>
              <a:off x="7647682" y="3732980"/>
              <a:ext cx="201455" cy="201456"/>
            </a:xfrm>
            <a:prstGeom prst="rect">
              <a:avLst/>
            </a:prstGeom>
            <a:solidFill>
              <a:srgbClr val="00A900">
                <a:alpha val="29803"/>
              </a:srgbClr>
            </a:solidFill>
            <a:ln w="13550" cap="sq">
              <a:solidFill>
                <a:srgbClr val="00A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7660627" y="38337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723584" y="3808882"/>
              <a:ext cx="49651" cy="49651"/>
            </a:xfrm>
            <a:prstGeom prst="ellipse">
              <a:avLst/>
            </a:prstGeom>
            <a:solidFill>
              <a:srgbClr val="00A900">
                <a:alpha val="50196"/>
              </a:srgbClr>
            </a:solidFill>
            <a:ln w="9000" cap="rnd">
              <a:solidFill>
                <a:srgbClr val="00A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rc1262"/>
            <p:cNvSpPr/>
            <p:nvPr/>
          </p:nvSpPr>
          <p:spPr>
            <a:xfrm>
              <a:off x="7638682" y="39434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3" name="rc1263"/>
            <p:cNvSpPr/>
            <p:nvPr/>
          </p:nvSpPr>
          <p:spPr>
            <a:xfrm>
              <a:off x="7647682" y="3952436"/>
              <a:ext cx="201455" cy="201456"/>
            </a:xfrm>
            <a:prstGeom prst="rect">
              <a:avLst/>
            </a:prstGeom>
            <a:solidFill>
              <a:srgbClr val="00B300">
                <a:alpha val="29803"/>
              </a:srgbClr>
            </a:solidFill>
            <a:ln w="13550" cap="sq">
              <a:solidFill>
                <a:srgbClr val="00B3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pl1264"/>
            <p:cNvSpPr/>
            <p:nvPr/>
          </p:nvSpPr>
          <p:spPr>
            <a:xfrm>
              <a:off x="7660627" y="40531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3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723584" y="4028338"/>
              <a:ext cx="49651" cy="49651"/>
            </a:xfrm>
            <a:prstGeom prst="ellipse">
              <a:avLst/>
            </a:prstGeom>
            <a:solidFill>
              <a:srgbClr val="00B300">
                <a:alpha val="50196"/>
              </a:srgbClr>
            </a:solidFill>
            <a:ln w="9000" cap="rnd">
              <a:solidFill>
                <a:srgbClr val="00B3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7638682" y="416289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7647682" y="4171892"/>
              <a:ext cx="201455" cy="201456"/>
            </a:xfrm>
            <a:prstGeom prst="rect">
              <a:avLst/>
            </a:prstGeom>
            <a:solidFill>
              <a:srgbClr val="00BA7D">
                <a:alpha val="29803"/>
              </a:srgbClr>
            </a:solidFill>
            <a:ln w="13550" cap="sq">
              <a:solidFill>
                <a:srgbClr val="00BA7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7660627" y="42726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7723584" y="4247794"/>
              <a:ext cx="49651" cy="49651"/>
            </a:xfrm>
            <a:prstGeom prst="ellipse">
              <a:avLst/>
            </a:prstGeom>
            <a:solidFill>
              <a:srgbClr val="00BA7D">
                <a:alpha val="50196"/>
              </a:srgbClr>
            </a:solidFill>
            <a:ln w="9000" cap="rnd">
              <a:solidFill>
                <a:srgbClr val="00BA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7638682" y="438234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7647682" y="4391348"/>
              <a:ext cx="201455" cy="201456"/>
            </a:xfrm>
            <a:prstGeom prst="rect">
              <a:avLst/>
            </a:prstGeom>
            <a:solidFill>
              <a:srgbClr val="00BDC2">
                <a:alpha val="29803"/>
              </a:srgbClr>
            </a:solidFill>
            <a:ln w="13550" cap="sq">
              <a:solidFill>
                <a:srgbClr val="00BD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pl1272"/>
            <p:cNvSpPr/>
            <p:nvPr/>
          </p:nvSpPr>
          <p:spPr>
            <a:xfrm>
              <a:off x="7660627" y="44920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C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7723584" y="4467250"/>
              <a:ext cx="49651" cy="49651"/>
            </a:xfrm>
            <a:prstGeom prst="ellipse">
              <a:avLst/>
            </a:prstGeom>
            <a:solidFill>
              <a:srgbClr val="00BDC2">
                <a:alpha val="50196"/>
              </a:srgbClr>
            </a:solidFill>
            <a:ln w="9000" cap="rnd">
              <a:solidFill>
                <a:srgbClr val="00BD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7638682" y="460180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5" name="rc1275"/>
            <p:cNvSpPr/>
            <p:nvPr/>
          </p:nvSpPr>
          <p:spPr>
            <a:xfrm>
              <a:off x="7647682" y="4610804"/>
              <a:ext cx="201455" cy="201456"/>
            </a:xfrm>
            <a:prstGeom prst="rect">
              <a:avLst/>
            </a:prstGeom>
            <a:solidFill>
              <a:srgbClr val="00B9FF">
                <a:alpha val="29803"/>
              </a:srgbClr>
            </a:solidFill>
            <a:ln w="13550" cap="sq">
              <a:solidFill>
                <a:srgbClr val="00B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pl1276"/>
            <p:cNvSpPr/>
            <p:nvPr/>
          </p:nvSpPr>
          <p:spPr>
            <a:xfrm>
              <a:off x="7660627" y="47115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7723584" y="4686706"/>
              <a:ext cx="49651" cy="49651"/>
            </a:xfrm>
            <a:prstGeom prst="ellipse">
              <a:avLst/>
            </a:prstGeom>
            <a:solidFill>
              <a:srgbClr val="00B9FF">
                <a:alpha val="50196"/>
              </a:srgbClr>
            </a:solidFill>
            <a:ln w="9000" cap="rnd">
              <a:solidFill>
                <a:srgbClr val="00B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7638682" y="482126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7647682" y="4830260"/>
              <a:ext cx="201455" cy="201456"/>
            </a:xfrm>
            <a:prstGeom prst="rect">
              <a:avLst/>
            </a:prstGeom>
            <a:solidFill>
              <a:srgbClr val="00A5FF">
                <a:alpha val="29803"/>
              </a:srgbClr>
            </a:solidFill>
            <a:ln w="13550" cap="sq">
              <a:solidFill>
                <a:srgbClr val="00A5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pl1280"/>
            <p:cNvSpPr/>
            <p:nvPr/>
          </p:nvSpPr>
          <p:spPr>
            <a:xfrm>
              <a:off x="7660627" y="49309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7723584" y="4906162"/>
              <a:ext cx="49651" cy="49651"/>
            </a:xfrm>
            <a:prstGeom prst="ellipse">
              <a:avLst/>
            </a:prstGeom>
            <a:solidFill>
              <a:srgbClr val="00A5FF">
                <a:alpha val="50196"/>
              </a:srgbClr>
            </a:solidFill>
            <a:ln w="9000" cap="rnd">
              <a:solidFill>
                <a:srgbClr val="00A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7638682" y="50407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7647682" y="5049716"/>
              <a:ext cx="201455" cy="201456"/>
            </a:xfrm>
            <a:prstGeom prst="rect">
              <a:avLst/>
            </a:prstGeom>
            <a:solidFill>
              <a:srgbClr val="0074FF">
                <a:alpha val="29803"/>
              </a:srgbClr>
            </a:solidFill>
            <a:ln w="13550" cap="sq">
              <a:solidFill>
                <a:srgbClr val="007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4" name="pl1284"/>
            <p:cNvSpPr/>
            <p:nvPr/>
          </p:nvSpPr>
          <p:spPr>
            <a:xfrm>
              <a:off x="7660627" y="515044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7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723584" y="5125618"/>
              <a:ext cx="49651" cy="49651"/>
            </a:xfrm>
            <a:prstGeom prst="ellipse">
              <a:avLst/>
            </a:prstGeom>
            <a:solidFill>
              <a:srgbClr val="0074FF">
                <a:alpha val="50196"/>
              </a:srgbClr>
            </a:solidFill>
            <a:ln w="9000" cap="rnd">
              <a:solidFill>
                <a:srgbClr val="007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7638682" y="52601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7" name="rc1287"/>
            <p:cNvSpPr/>
            <p:nvPr/>
          </p:nvSpPr>
          <p:spPr>
            <a:xfrm>
              <a:off x="7647682" y="5269172"/>
              <a:ext cx="201455" cy="201456"/>
            </a:xfrm>
            <a:prstGeom prst="rect">
              <a:avLst/>
            </a:prstGeom>
            <a:solidFill>
              <a:srgbClr val="CA00FF">
                <a:alpha val="29803"/>
              </a:srgbClr>
            </a:solidFill>
            <a:ln w="13550" cap="sq">
              <a:solidFill>
                <a:srgbClr val="CA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pl1288"/>
            <p:cNvSpPr/>
            <p:nvPr/>
          </p:nvSpPr>
          <p:spPr>
            <a:xfrm>
              <a:off x="7660627" y="53699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A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7723584" y="5345074"/>
              <a:ext cx="49651" cy="49651"/>
            </a:xfrm>
            <a:prstGeom prst="ellipse">
              <a:avLst/>
            </a:prstGeom>
            <a:solidFill>
              <a:srgbClr val="CA00FF">
                <a:alpha val="50196"/>
              </a:srgbClr>
            </a:solidFill>
            <a:ln w="9000" cap="rnd">
              <a:solidFill>
                <a:srgbClr val="CA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tx1290"/>
            <p:cNvSpPr/>
            <p:nvPr/>
          </p:nvSpPr>
          <p:spPr>
            <a:xfrm>
              <a:off x="7934053" y="2470359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291" name="tx1291"/>
            <p:cNvSpPr/>
            <p:nvPr/>
          </p:nvSpPr>
          <p:spPr>
            <a:xfrm>
              <a:off x="7934053" y="2691363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292" name="tx1292"/>
            <p:cNvSpPr/>
            <p:nvPr/>
          </p:nvSpPr>
          <p:spPr>
            <a:xfrm>
              <a:off x="7934053" y="2885101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293" name="tx1293"/>
            <p:cNvSpPr/>
            <p:nvPr/>
          </p:nvSpPr>
          <p:spPr>
            <a:xfrm>
              <a:off x="7934053" y="312872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294" name="tx1294"/>
            <p:cNvSpPr/>
            <p:nvPr/>
          </p:nvSpPr>
          <p:spPr>
            <a:xfrm>
              <a:off x="7934053" y="3349731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295" name="tx1295"/>
            <p:cNvSpPr/>
            <p:nvPr/>
          </p:nvSpPr>
          <p:spPr>
            <a:xfrm>
              <a:off x="7934053" y="356918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296" name="tx1296"/>
            <p:cNvSpPr/>
            <p:nvPr/>
          </p:nvSpPr>
          <p:spPr>
            <a:xfrm>
              <a:off x="7934053" y="3788643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297" name="tx1297"/>
            <p:cNvSpPr/>
            <p:nvPr/>
          </p:nvSpPr>
          <p:spPr>
            <a:xfrm>
              <a:off x="7934053" y="4008099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298" name="tx1298"/>
            <p:cNvSpPr/>
            <p:nvPr/>
          </p:nvSpPr>
          <p:spPr>
            <a:xfrm>
              <a:off x="7934053" y="4226007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299" name="tx1299"/>
            <p:cNvSpPr/>
            <p:nvPr/>
          </p:nvSpPr>
          <p:spPr>
            <a:xfrm>
              <a:off x="7934053" y="4446475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300" name="tx1300"/>
            <p:cNvSpPr/>
            <p:nvPr/>
          </p:nvSpPr>
          <p:spPr>
            <a:xfrm>
              <a:off x="7934053" y="4666467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7934053" y="488437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7934053" y="5105379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7934053" y="5323287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304" name="rc1304"/>
            <p:cNvSpPr/>
            <p:nvPr/>
          </p:nvSpPr>
          <p:spPr>
            <a:xfrm>
              <a:off x="7569093" y="5688395"/>
              <a:ext cx="7012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tx1305"/>
            <p:cNvSpPr/>
            <p:nvPr/>
          </p:nvSpPr>
          <p:spPr>
            <a:xfrm>
              <a:off x="7638682" y="5777853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306" name="rc1306"/>
            <p:cNvSpPr/>
            <p:nvPr/>
          </p:nvSpPr>
          <p:spPr>
            <a:xfrm>
              <a:off x="7638682" y="598630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7728182" y="6075800"/>
              <a:ext cx="40455" cy="4045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rc1308"/>
            <p:cNvSpPr/>
            <p:nvPr/>
          </p:nvSpPr>
          <p:spPr>
            <a:xfrm>
              <a:off x="7638682" y="62057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7725917" y="6292991"/>
              <a:ext cx="44984" cy="4498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7638682" y="642521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7722166" y="6508696"/>
              <a:ext cx="52487" cy="5248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12"/>
            <p:cNvSpPr/>
            <p:nvPr/>
          </p:nvSpPr>
          <p:spPr>
            <a:xfrm>
              <a:off x="7934053" y="605054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3" name="tx1313"/>
            <p:cNvSpPr/>
            <p:nvPr/>
          </p:nvSpPr>
          <p:spPr>
            <a:xfrm>
              <a:off x="7934053" y="627000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14" name="tx1314"/>
            <p:cNvSpPr/>
            <p:nvPr/>
          </p:nvSpPr>
          <p:spPr>
            <a:xfrm>
              <a:off x="7934053" y="6489458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2021-02-18T07:38:35Z</dcterms:modified>
</cp:coreProperties>
</file>