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Dille" userId="47ced0c416245da0" providerId="LiveId" clId="{0F25FB23-EF77-4445-97FA-14DDAB2D9A0D}"/>
    <pc:docChg chg="custSel modSld">
      <pc:chgData name="Nicholas Dille" userId="47ced0c416245da0" providerId="LiveId" clId="{0F25FB23-EF77-4445-97FA-14DDAB2D9A0D}" dt="2018-08-19T15:56:21.041" v="18" actId="478"/>
      <pc:docMkLst>
        <pc:docMk/>
      </pc:docMkLst>
      <pc:sldChg chg="addSp delSp modSp">
        <pc:chgData name="Nicholas Dille" userId="47ced0c416245da0" providerId="LiveId" clId="{0F25FB23-EF77-4445-97FA-14DDAB2D9A0D}" dt="2018-08-19T15:56:21.041" v="18" actId="478"/>
        <pc:sldMkLst>
          <pc:docMk/>
          <pc:sldMk cId="4180223904" sldId="256"/>
        </pc:sldMkLst>
        <pc:spChg chg="mod">
          <ac:chgData name="Nicholas Dille" userId="47ced0c416245da0" providerId="LiveId" clId="{0F25FB23-EF77-4445-97FA-14DDAB2D9A0D}" dt="2018-08-19T15:21:11.665" v="0" actId="6549"/>
          <ac:spMkLst>
            <pc:docMk/>
            <pc:sldMk cId="4180223904" sldId="256"/>
            <ac:spMk id="8" creationId="{895C40E5-02FC-4B5B-ADEC-0145A708449E}"/>
          </ac:spMkLst>
        </pc:spChg>
        <pc:spChg chg="mod">
          <ac:chgData name="Nicholas Dille" userId="47ced0c416245da0" providerId="LiveId" clId="{0F25FB23-EF77-4445-97FA-14DDAB2D9A0D}" dt="2018-08-19T15:21:15.703" v="1" actId="6549"/>
          <ac:spMkLst>
            <pc:docMk/>
            <pc:sldMk cId="4180223904" sldId="256"/>
            <ac:spMk id="9" creationId="{14F9D319-1F38-44BA-9111-48E9BAA1E97B}"/>
          </ac:spMkLst>
        </pc:spChg>
        <pc:spChg chg="mod">
          <ac:chgData name="Nicholas Dille" userId="47ced0c416245da0" providerId="LiveId" clId="{0F25FB23-EF77-4445-97FA-14DDAB2D9A0D}" dt="2018-08-19T15:21:19.247" v="2" actId="6549"/>
          <ac:spMkLst>
            <pc:docMk/>
            <pc:sldMk cId="4180223904" sldId="256"/>
            <ac:spMk id="10" creationId="{6BC53017-0374-4311-BEA3-9A278E617955}"/>
          </ac:spMkLst>
        </pc:spChg>
        <pc:spChg chg="mod">
          <ac:chgData name="Nicholas Dille" userId="47ced0c416245da0" providerId="LiveId" clId="{0F25FB23-EF77-4445-97FA-14DDAB2D9A0D}" dt="2018-08-19T15:55:37.171" v="3" actId="6549"/>
          <ac:spMkLst>
            <pc:docMk/>
            <pc:sldMk cId="4180223904" sldId="256"/>
            <ac:spMk id="14" creationId="{28F84238-0DA3-40F1-96F4-8FE1CB9BFF84}"/>
          </ac:spMkLst>
        </pc:spChg>
        <pc:spChg chg="add del mod">
          <ac:chgData name="Nicholas Dille" userId="47ced0c416245da0" providerId="LiveId" clId="{0F25FB23-EF77-4445-97FA-14DDAB2D9A0D}" dt="2018-08-19T15:56:21.041" v="18" actId="478"/>
          <ac:spMkLst>
            <pc:docMk/>
            <pc:sldMk cId="4180223904" sldId="256"/>
            <ac:spMk id="18" creationId="{85FD9757-A5D9-4598-9062-5FF4ADA205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77116-FFC4-4029-8C52-3941B6B52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57DB5E-31C7-4BEA-9325-54718D53A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020E74-4DD2-4C21-831C-F71C5CCB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AF9D43-2291-4297-88F6-79CAF1F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5B60A2-4FA9-4AA2-83A1-5DD739BA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20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595EC-9C9A-40DD-92A5-A8478CB0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E29B15-96B3-4B1F-A6AD-538FAE7FB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FE013-6580-47E9-A928-BA86B71E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D01E1-9DFB-407E-8EE4-0B618ACC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DF44C1-92E2-4232-997D-9F17A036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87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7CC78C-101A-4A88-9287-2043A44E0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2C5946-8E2D-480F-A9D5-10843BD55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27934D-20FB-4C87-A033-F882B17B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692BF-B426-4F33-9841-00F733B1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49412-97E8-4937-AC2B-F07C5D3A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5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57ABD-D642-48D7-94F4-28744A69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0DAA1-5C82-4C55-947A-CF26DA5C0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D73590-3A20-4057-A087-945EB04B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696524-51C4-4049-B2E4-816A2238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773533-30DE-4DA4-9BD9-0DD29567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5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4B399-C905-4958-BA2E-D06A90F5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39CBD-F555-4D6E-AF1F-C027EE438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3DF165-2AF0-42FE-B45F-0228EE3F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DAFB26-F5FA-4DF9-9408-E10607EBA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49CF4-430E-49A3-AF97-3171029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26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28B17-A782-4696-BA1C-78A4C8CD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D33B16-9D76-4E9D-8252-7C35CF35D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912BA7-DFDE-4AC1-B8FD-41B4F5A85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3A31D5-923A-4453-AD04-CC97DF78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0EEEE-CBCC-40D4-BA29-61CBDE03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F49D2C-ED0F-4321-991B-859417D9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6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8E428-53DA-4340-B6F5-906394F4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2374C1-ACC8-4A31-8EAE-326582B88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7A6DEE-D274-4A3C-8A46-992CC546F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5BA0D6-F60E-42CE-A2FE-10E9F4499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18B5B7-C416-4728-BC09-CA19E8563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0FA83B3-6789-4852-8284-A44BD593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7C392E-085C-48C6-B833-E2FD711F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E38F87-E17A-417D-B441-9405D488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51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D36FF-D838-44A7-B94C-E37ADACA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239A57-2523-41FD-ADA7-8E9F50D5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F7EA5D-60F0-4EA2-A4CD-7FDE6295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8AB27-E832-4FD7-A541-B8A00520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63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92AAE5-5D66-4CF8-A3B8-358B17FF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B94778-F6B1-4625-9072-647C1E32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90AD37-535C-48A4-9802-0876DFB2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05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91C17-752F-4AE6-B688-A132C5A9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B0DBC-69D5-4C92-B2AB-D9949EB0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307228-86B5-495D-8658-417036135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CB86C4-5473-423D-B7A7-8905C8F1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D66F2A-8318-42D8-8E7B-40DA7B8B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3B733C-4C45-4DDC-A60B-856A6873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68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CCE7A-9780-4042-94C5-822A0C0BC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0C76AB-0EBA-4B1A-AD34-96739DDD9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FA6D80-4CE8-4730-AC5A-07F2BCFE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5C5FDD-8A30-4A69-B5A7-CB2EBDC9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01FC19-E568-40AA-967A-CBB1A642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4C141D-EA41-404C-B8FF-24F74FCE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BB31EE-83E7-419B-993E-92625E9B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20D750-9075-42E5-A626-11F7D6E01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AF99D-62DF-4EB8-BA4F-CFEF5C7A8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7BC8-68A4-4FD1-8606-04BD485B67D1}" type="datetimeFigureOut">
              <a:rPr lang="de-DE" smtClean="0"/>
              <a:t>19.08.2018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EAD073-041E-47C0-8F8B-EC909D8ED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27A8D-5A42-459C-BB25-46C8B96F2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E6D2A-D539-4720-B813-8C48048AF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22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A97EF97-3CF5-4B89-95E1-2856B33A2845}"/>
              </a:ext>
            </a:extLst>
          </p:cNvPr>
          <p:cNvSpPr/>
          <p:nvPr/>
        </p:nvSpPr>
        <p:spPr>
          <a:xfrm>
            <a:off x="442912" y="1714500"/>
            <a:ext cx="2333625" cy="1171575"/>
          </a:xfrm>
          <a:prstGeom prst="roundRect">
            <a:avLst>
              <a:gd name="adj" fmla="val 6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FROM </a:t>
            </a:r>
            <a:r>
              <a:rPr lang="de-DE" dirty="0" err="1"/>
              <a:t>ubuntu:bionic</a:t>
            </a:r>
            <a:endParaRPr lang="de-DE" dirty="0"/>
          </a:p>
          <a:p>
            <a:r>
              <a:rPr lang="de-DE" dirty="0"/>
              <a:t>RUN …</a:t>
            </a:r>
          </a:p>
          <a:p>
            <a:r>
              <a:rPr lang="de-DE" dirty="0"/>
              <a:t>WORKDIR /</a:t>
            </a:r>
            <a:r>
              <a:rPr lang="de-DE" dirty="0" err="1"/>
              <a:t>tmp</a:t>
            </a:r>
            <a:endParaRPr lang="de-DE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33C97E8-BD60-4314-8939-83A119A89EC8}"/>
              </a:ext>
            </a:extLst>
          </p:cNvPr>
          <p:cNvSpPr/>
          <p:nvPr/>
        </p:nvSpPr>
        <p:spPr>
          <a:xfrm>
            <a:off x="304800" y="1066800"/>
            <a:ext cx="2609850" cy="4724400"/>
          </a:xfrm>
          <a:prstGeom prst="roundRect">
            <a:avLst>
              <a:gd name="adj" fmla="val 6000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Dockerfile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E3A9AFF-09E2-4774-9ECC-F584BB602549}"/>
              </a:ext>
            </a:extLst>
          </p:cNvPr>
          <p:cNvSpPr/>
          <p:nvPr/>
        </p:nvSpPr>
        <p:spPr>
          <a:xfrm>
            <a:off x="442912" y="3014662"/>
            <a:ext cx="2333625" cy="1171575"/>
          </a:xfrm>
          <a:prstGeom prst="roundRect">
            <a:avLst>
              <a:gd name="adj" fmla="val 6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RUN </a:t>
            </a:r>
            <a:r>
              <a:rPr lang="de-DE" dirty="0" err="1"/>
              <a:t>wget</a:t>
            </a:r>
            <a:r>
              <a:rPr lang="de-DE" dirty="0"/>
              <a:t> </a:t>
            </a:r>
            <a:r>
              <a:rPr lang="de-DE" dirty="0" err="1"/>
              <a:t>maven</a:t>
            </a:r>
            <a:endParaRPr lang="de-DE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6E369C2-5DE4-43B7-B003-F980BEEE9A32}"/>
              </a:ext>
            </a:extLst>
          </p:cNvPr>
          <p:cNvSpPr/>
          <p:nvPr/>
        </p:nvSpPr>
        <p:spPr>
          <a:xfrm>
            <a:off x="442911" y="4314824"/>
            <a:ext cx="2333625" cy="1171575"/>
          </a:xfrm>
          <a:prstGeom prst="roundRect">
            <a:avLst>
              <a:gd name="adj" fmla="val 6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RUN </a:t>
            </a:r>
            <a:r>
              <a:rPr lang="de-DE" dirty="0" err="1"/>
              <a:t>wget</a:t>
            </a:r>
            <a:r>
              <a:rPr lang="de-DE" dirty="0"/>
              <a:t> </a:t>
            </a:r>
            <a:r>
              <a:rPr lang="de-DE" dirty="0" err="1"/>
              <a:t>golang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95C40E5-02FC-4B5B-ADEC-0145A708449E}"/>
              </a:ext>
            </a:extLst>
          </p:cNvPr>
          <p:cNvSpPr/>
          <p:nvPr/>
        </p:nvSpPr>
        <p:spPr>
          <a:xfrm>
            <a:off x="4767262" y="1066800"/>
            <a:ext cx="2452687" cy="1171575"/>
          </a:xfrm>
          <a:prstGeom prst="roundRect">
            <a:avLst>
              <a:gd name="adj" fmla="val 600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base</a:t>
            </a:r>
            <a:endParaRPr lang="de-DE" b="1" dirty="0"/>
          </a:p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</a:t>
            </a:r>
          </a:p>
          <a:p>
            <a:r>
              <a:rPr lang="de-DE" dirty="0"/>
              <a:t>a, b, c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4F9D319-1F38-44BA-9111-48E9BAA1E97B}"/>
              </a:ext>
            </a:extLst>
          </p:cNvPr>
          <p:cNvSpPr/>
          <p:nvPr/>
        </p:nvSpPr>
        <p:spPr>
          <a:xfrm>
            <a:off x="4767261" y="3014661"/>
            <a:ext cx="2452689" cy="1171575"/>
          </a:xfrm>
          <a:prstGeom prst="roundRect">
            <a:avLst>
              <a:gd name="adj" fmla="val 600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maven</a:t>
            </a:r>
            <a:endParaRPr lang="de-DE" b="1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base</a:t>
            </a:r>
            <a:endParaRPr lang="de-DE" dirty="0"/>
          </a:p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</a:t>
            </a:r>
          </a:p>
          <a:p>
            <a:r>
              <a:rPr lang="de-DE" dirty="0"/>
              <a:t>a, b, c, d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BC53017-0374-4311-BEA3-9A278E617955}"/>
              </a:ext>
            </a:extLst>
          </p:cNvPr>
          <p:cNvSpPr/>
          <p:nvPr/>
        </p:nvSpPr>
        <p:spPr>
          <a:xfrm>
            <a:off x="4767260" y="4619625"/>
            <a:ext cx="2452689" cy="1171575"/>
          </a:xfrm>
          <a:prstGeom prst="roundRect">
            <a:avLst>
              <a:gd name="adj" fmla="val 6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golang</a:t>
            </a:r>
            <a:endParaRPr lang="de-DE" b="1" dirty="0"/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base</a:t>
            </a:r>
            <a:endParaRPr lang="de-DE" dirty="0"/>
          </a:p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</a:t>
            </a:r>
          </a:p>
          <a:p>
            <a:r>
              <a:rPr lang="de-DE" dirty="0"/>
              <a:t>a, b, c, e, f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3840B5DD-B06E-4372-8911-05FDD55677AE}"/>
              </a:ext>
            </a:extLst>
          </p:cNvPr>
          <p:cNvSpPr/>
          <p:nvPr/>
        </p:nvSpPr>
        <p:spPr>
          <a:xfrm rot="20619837">
            <a:off x="3097597" y="1728787"/>
            <a:ext cx="1428750" cy="52387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build</a:t>
            </a:r>
            <a:r>
              <a:rPr lang="de-DE" sz="1600" dirty="0"/>
              <a:t> + push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9439800E-CD5B-4574-86B4-DA340C440A00}"/>
              </a:ext>
            </a:extLst>
          </p:cNvPr>
          <p:cNvSpPr/>
          <p:nvPr/>
        </p:nvSpPr>
        <p:spPr>
          <a:xfrm>
            <a:off x="3102359" y="3338510"/>
            <a:ext cx="1428750" cy="52387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build</a:t>
            </a:r>
            <a:r>
              <a:rPr lang="de-DE" sz="1600" dirty="0"/>
              <a:t> + push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166637C-616C-4AA7-B91F-2DC5B79709FF}"/>
              </a:ext>
            </a:extLst>
          </p:cNvPr>
          <p:cNvSpPr/>
          <p:nvPr/>
        </p:nvSpPr>
        <p:spPr>
          <a:xfrm rot="615367">
            <a:off x="3097596" y="4815701"/>
            <a:ext cx="1428750" cy="5238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build</a:t>
            </a:r>
            <a:r>
              <a:rPr lang="de-DE" sz="1600" dirty="0"/>
              <a:t> + push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8F84238-0DA3-40F1-96F4-8FE1CB9BFF84}"/>
              </a:ext>
            </a:extLst>
          </p:cNvPr>
          <p:cNvSpPr/>
          <p:nvPr/>
        </p:nvSpPr>
        <p:spPr>
          <a:xfrm>
            <a:off x="8984045" y="2238375"/>
            <a:ext cx="2452687" cy="2381250"/>
          </a:xfrm>
          <a:prstGeom prst="roundRect">
            <a:avLst>
              <a:gd name="adj" fmla="val 6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/>
              <a:t>target</a:t>
            </a:r>
            <a:endParaRPr lang="de-DE" b="1" dirty="0"/>
          </a:p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</a:t>
            </a:r>
          </a:p>
          <a:p>
            <a:r>
              <a:rPr lang="de-DE" dirty="0"/>
              <a:t>a, b, c, d, e, f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3A2AC863-1F7E-46EE-8CB9-C409D8F50A81}"/>
              </a:ext>
            </a:extLst>
          </p:cNvPr>
          <p:cNvSpPr/>
          <p:nvPr/>
        </p:nvSpPr>
        <p:spPr>
          <a:xfrm rot="1752727">
            <a:off x="7364495" y="1963015"/>
            <a:ext cx="1428750" cy="523875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reference</a:t>
            </a:r>
            <a:endParaRPr lang="de-DE" sz="1600" dirty="0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B4C70598-B1AB-4377-B9F2-5B11DB5266C0}"/>
              </a:ext>
            </a:extLst>
          </p:cNvPr>
          <p:cNvSpPr/>
          <p:nvPr/>
        </p:nvSpPr>
        <p:spPr>
          <a:xfrm>
            <a:off x="7327514" y="3338510"/>
            <a:ext cx="1428750" cy="52387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reference</a:t>
            </a:r>
            <a:endParaRPr lang="de-DE" sz="1600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1FA8BD0A-917A-43D8-BB1D-77F2D3F35A1D}"/>
              </a:ext>
            </a:extLst>
          </p:cNvPr>
          <p:cNvSpPr/>
          <p:nvPr/>
        </p:nvSpPr>
        <p:spPr>
          <a:xfrm rot="19748155">
            <a:off x="7360723" y="4515619"/>
            <a:ext cx="1428750" cy="52387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reference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18022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Nicholas Dille</dc:creator>
  <cp:lastModifiedBy>Nicholas Dille</cp:lastModifiedBy>
  <cp:revision>2</cp:revision>
  <dcterms:created xsi:type="dcterms:W3CDTF">2018-08-19T15:08:56Z</dcterms:created>
  <dcterms:modified xsi:type="dcterms:W3CDTF">2018-08-19T15:56:23Z</dcterms:modified>
</cp:coreProperties>
</file>