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>
        <p:scale>
          <a:sx n="75" d="100"/>
          <a:sy n="75" d="100"/>
        </p:scale>
        <p:origin x="216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0768E-A0DA-4E0D-AC83-78F99D4D1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7FF5E4-7296-48D0-BC6E-91CC62199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CE812-CCEF-4510-B75B-0BF12B2F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B046-C5A9-433B-A5D0-3D13512D5BD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F27CD3-5D66-4B6A-A5A0-408FCE12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BAD1EA-FD88-4644-BCBA-B05C7F68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9F75-27D0-4BFF-AF3C-3B4EEFE5A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1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6A7D5-8252-4FD4-BBE0-559E503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ED1C0A-68B0-4951-B606-DAEB05D12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98281E-1EE1-48D4-B42D-9059BCE6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B046-C5A9-433B-A5D0-3D13512D5BD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ECAF2-8081-4892-A176-88005B0C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3DA5EA-90D4-4B39-A7DB-F516F419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9F75-27D0-4BFF-AF3C-3B4EEFE5A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37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A312BB-0518-4A77-A53A-D75FA3BC5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B083A0-AF8F-4570-BA9C-68E42B7E4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24BE53-3F17-42EB-A23D-55565FCA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B046-C5A9-433B-A5D0-3D13512D5BD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F4AEC6-8502-4EB9-BC85-0E48A2A7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178082-393E-4D6F-B088-86DB54C5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9F75-27D0-4BFF-AF3C-3B4EEFE5A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92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3D836-9772-40BB-95A8-194A8A49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94B186-BCD0-4504-AB03-5836508AE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326E72-EAAB-4B96-9DAC-8300BB88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B046-C5A9-433B-A5D0-3D13512D5BD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EBEA43-29B8-431F-BC1C-38F850FD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095689-1697-438F-8AE1-AB5DE22D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9F75-27D0-4BFF-AF3C-3B4EEFE5A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31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FB61F-1F40-459D-A571-97005706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CA1286-1FD1-4836-96D1-497697E79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745A6C-C164-4CFB-8D76-94C14E4F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B046-C5A9-433B-A5D0-3D13512D5BD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7A46FD-93E6-44E6-8700-A96D48FD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A6A563-3D18-409D-B5B6-7A559F0E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9F75-27D0-4BFF-AF3C-3B4EEFE5A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01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5D0C9-0067-49CC-B75A-106EBC60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EDCF66-7AA9-44D3-8DF3-3C697838B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6439E8-76C0-402B-A56F-A8E34FEA0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563DA8-2275-42DD-B2F5-4B451727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B046-C5A9-433B-A5D0-3D13512D5BD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55C930-A8D7-4983-BE2D-541A65F7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40D99A-AE56-4091-AE56-68FC1F3F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9F75-27D0-4BFF-AF3C-3B4EEFE5A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38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2F2A9-F5F0-4213-8065-81C2C90B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C1FE07-67B2-46C9-A36E-BDF90A317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66A741-64DB-4AC8-8881-785DEE01D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8AE31B-8729-4030-A5F2-01F2424C3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2E8F59-9F02-4253-8F87-411DAD437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ED47C0-315D-4206-8657-EE357439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B046-C5A9-433B-A5D0-3D13512D5BD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62E353-AADB-4D0C-849A-C356690C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6BF1CB7-4410-4617-9BEB-B544AE60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9F75-27D0-4BFF-AF3C-3B4EEFE5A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42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62285-B576-42A2-A4DA-1C6C2889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042E82-EB61-49C0-A89D-7E189CFB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B046-C5A9-433B-A5D0-3D13512D5BD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5B4D5A-DA16-4E6F-84BE-404ACAEB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9C66D1-370A-4A55-89E3-6901CFA1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9F75-27D0-4BFF-AF3C-3B4EEFE5A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33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5ED5D9-D7C5-4BA4-9EDA-C49DF659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B046-C5A9-433B-A5D0-3D13512D5BD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B1319E-6EE6-44FF-9F4C-B85529C4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A57A43-9020-468E-8E8E-B1A17684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9F75-27D0-4BFF-AF3C-3B4EEFE5A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0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08347-B793-463B-B3FA-CCF5FF24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D61B6-8CCA-4FA5-8C2A-5509B9298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B7FC92-3370-4087-A6CB-7B677186E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98E06A-C458-4EFC-8600-F9034FF2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B046-C5A9-433B-A5D0-3D13512D5BD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22C03C-B1C5-4B50-BD9A-CE08AD40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53789E-3B09-4380-A1E0-2B0F256E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9F75-27D0-4BFF-AF3C-3B4EEFE5A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49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7FCFB-F686-4632-8330-D094F81E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6F84DF-E5CB-40A1-85CF-560D28015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C54DC0-5C1B-466B-BA12-AB9D7E28D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D73C55-943B-42D2-9E47-D7CDF267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B046-C5A9-433B-A5D0-3D13512D5BD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116798-992A-4E89-AD89-C9933FA1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7357DB-5738-46C8-AAB2-582200CE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9F75-27D0-4BFF-AF3C-3B4EEFE5A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29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2B2434-2E45-4A7E-886A-C6613640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0A6653-3EF1-4687-9DBA-4B11F88DB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A595CC-9609-42CE-BA28-A201D7246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0B046-C5A9-433B-A5D0-3D13512D5BD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0319C1-73AC-46E4-9207-AF7A0D7A6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8C65C8-CFD7-42CF-B295-DB1ABDA0E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9F75-27D0-4BFF-AF3C-3B4EEFE5A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15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hm2BQiK_Mc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fWhbYnnglk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CSOwxhGvmY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F1632448-256B-46AE-A2EC-434E90653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9808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2C97F0-F62F-44C5-955F-495D74721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3207" y="487111"/>
            <a:ext cx="5224328" cy="1194053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Comic Sans MS" panose="030F0702030302020204" pitchFamily="66" charset="0"/>
              </a:rPr>
              <a:t>Esportes Radicais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614353-43E2-4A74-AE55-C7F050FCE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4280" y="1681164"/>
            <a:ext cx="3210370" cy="720204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Comic Sans MS" panose="030F0702030302020204" pitchFamily="66" charset="0"/>
              </a:rPr>
              <a:t>Corrida de aventura, Motocross, </a:t>
            </a:r>
            <a:r>
              <a:rPr lang="pt-BR" dirty="0" err="1">
                <a:latin typeface="Comic Sans MS" panose="030F0702030302020204" pitchFamily="66" charset="0"/>
              </a:rPr>
              <a:t>wingsuit</a:t>
            </a:r>
            <a:r>
              <a:rPr lang="pt-BR" dirty="0">
                <a:latin typeface="Comic Sans MS" panose="030F0702030302020204" pitchFamily="66" charset="0"/>
              </a:rPr>
              <a:t> :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F0461180-28BE-48FC-A788-D13370C33991}"/>
              </a:ext>
            </a:extLst>
          </p:cNvPr>
          <p:cNvSpPr txBox="1">
            <a:spLocks/>
          </p:cNvSpPr>
          <p:nvPr/>
        </p:nvSpPr>
        <p:spPr>
          <a:xfrm>
            <a:off x="8574280" y="2401368"/>
            <a:ext cx="3210370" cy="720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Comic Sans MS" panose="030F0702030302020204" pitchFamily="66" charset="0"/>
              </a:rPr>
              <a:t>Nicholas Basso, Guilherme, Romeu, Vinicius</a:t>
            </a:r>
          </a:p>
        </p:txBody>
      </p:sp>
    </p:spTree>
    <p:extLst>
      <p:ext uri="{BB962C8B-B14F-4D97-AF65-F5344CB8AC3E}">
        <p14:creationId xmlns:p14="http://schemas.microsoft.com/office/powerpoint/2010/main" val="253019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983AB-67A1-4801-8FE8-30A3119D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Impact" panose="020B0806030902050204" pitchFamily="34" charset="0"/>
              </a:rPr>
              <a:t>Corridas de Aventura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CE81B7-EC55-46F7-B08F-D9CDF62A2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843" cy="4351338"/>
          </a:xfrm>
        </p:spPr>
        <p:txBody>
          <a:bodyPr>
            <a:normAutofit/>
          </a:bodyPr>
          <a:lstStyle/>
          <a:p>
            <a:r>
              <a:rPr lang="pt-BR" dirty="0">
                <a:latin typeface="Impact" panose="020B0806030902050204" pitchFamily="34" charset="0"/>
              </a:rPr>
              <a:t>A corrida de aventura é um esporte que combina várias disciplinas, como corrida, ciclismo, canoagem e, às vezes, escalada ou navegação. </a:t>
            </a:r>
          </a:p>
          <a:p>
            <a:r>
              <a:rPr lang="pt-BR" dirty="0">
                <a:latin typeface="Impact" panose="020B0806030902050204" pitchFamily="34" charset="0"/>
              </a:rPr>
              <a:t>Essas corridas são frequentemente realizadas em ambientes naturais, como florestas, montanhas ou rios, o que as torna não apenas desafiadoras, mas também emocionantes.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18502FC-20FA-45F5-B56A-0A07A5951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420" y="199029"/>
            <a:ext cx="3663297" cy="638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3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ídia Online 6" title="Isso é Corrida de Aventura">
            <a:hlinkClick r:id="" action="ppaction://media"/>
            <a:extLst>
              <a:ext uri="{FF2B5EF4-FFF2-40B4-BE49-F238E27FC236}">
                <a16:creationId xmlns:a16="http://schemas.microsoft.com/office/drawing/2014/main" id="{7282034D-A6A8-4698-9C18-4F0B506ECA1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30480"/>
            <a:ext cx="12192000" cy="688848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A983AB-67A1-4801-8FE8-30A3119D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325"/>
            <a:ext cx="5003800" cy="1325563"/>
          </a:xfrm>
        </p:spPr>
        <p:txBody>
          <a:bodyPr/>
          <a:lstStyle/>
          <a:p>
            <a:r>
              <a:rPr lang="pt-BR" dirty="0">
                <a:latin typeface="Impact" panose="020B0806030902050204" pitchFamily="34" charset="0"/>
              </a:rPr>
              <a:t>Corridas de Aventura</a:t>
            </a:r>
          </a:p>
        </p:txBody>
      </p:sp>
    </p:spTree>
    <p:extLst>
      <p:ext uri="{BB962C8B-B14F-4D97-AF65-F5344CB8AC3E}">
        <p14:creationId xmlns:p14="http://schemas.microsoft.com/office/powerpoint/2010/main" val="141209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730E121-A1C1-4B89-95D5-C01E0A1A7A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6699F9-68A5-4D87-B2A6-D47D069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Papyrus" panose="03070502060502030205" pitchFamily="66" charset="0"/>
                <a:cs typeface="Cascadia Mono ExtraLight" panose="020B0609020000020004" pitchFamily="49" charset="0"/>
              </a:rPr>
              <a:t>MotoCross</a:t>
            </a:r>
            <a:endParaRPr lang="pt-BR" dirty="0">
              <a:latin typeface="Papyrus" panose="03070502060502030205" pitchFamily="66" charset="0"/>
              <a:cs typeface="Cascadia Mono ExtraLight" panose="020B0609020000020004" pitchFamily="49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5A5FD2-A31F-4B0F-BB0D-FB67B1896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59800" cy="4351338"/>
          </a:xfrm>
        </p:spPr>
        <p:txBody>
          <a:bodyPr/>
          <a:lstStyle/>
          <a:p>
            <a:r>
              <a:rPr lang="pt-BR" dirty="0">
                <a:latin typeface="Papyrus" panose="03070502060502030205" pitchFamily="66" charset="0"/>
              </a:rPr>
              <a:t>O motocross é um esporte motorizado que envolve corridas de motocicletas em circuitos off-</a:t>
            </a:r>
            <a:r>
              <a:rPr lang="pt-BR" dirty="0" err="1">
                <a:latin typeface="Papyrus" panose="03070502060502030205" pitchFamily="66" charset="0"/>
              </a:rPr>
              <a:t>road</a:t>
            </a:r>
            <a:r>
              <a:rPr lang="pt-BR" dirty="0">
                <a:latin typeface="Papyrus" panose="03070502060502030205" pitchFamily="66" charset="0"/>
              </a:rPr>
              <a:t>, geralmente em terrenos acidentados e cobertos de lama, areia ou terra.</a:t>
            </a:r>
          </a:p>
          <a:p>
            <a:r>
              <a:rPr lang="pt-BR" dirty="0">
                <a:latin typeface="Papyrus" panose="03070502060502030205" pitchFamily="66" charset="0"/>
              </a:rPr>
              <a:t>O esporte exige não apenas habilidade de pilotagem, mas também um bom condicionamento físico, concentração e controle emocional. É popular em vários países e possui uma forte comunidade de fãs e competidores.</a:t>
            </a:r>
          </a:p>
        </p:txBody>
      </p:sp>
    </p:spTree>
    <p:extLst>
      <p:ext uri="{BB962C8B-B14F-4D97-AF65-F5344CB8AC3E}">
        <p14:creationId xmlns:p14="http://schemas.microsoft.com/office/powerpoint/2010/main" val="360950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ídia Online 4" title="Brasileiro de Motocross 2021 - 2ª etapa - Faxinal (PR) - Corrida Elite MX">
            <a:hlinkClick r:id="" action="ppaction://media"/>
            <a:extLst>
              <a:ext uri="{FF2B5EF4-FFF2-40B4-BE49-F238E27FC236}">
                <a16:creationId xmlns:a16="http://schemas.microsoft.com/office/drawing/2014/main" id="{5A1D160D-8099-4F3D-AD14-9F42EC3C109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208" y="0"/>
            <a:ext cx="12145584" cy="686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6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91D6A43-03D5-4267-9C6D-290A993F43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57AE62-4151-4E64-9323-B9B6835D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Comic Sans MS" panose="030F0702030302020204" pitchFamily="66" charset="0"/>
              </a:rPr>
              <a:t>Wingsuit</a:t>
            </a:r>
            <a:endParaRPr lang="pt-BR" dirty="0">
              <a:latin typeface="Comic Sans MS" panose="030F0702030302020204" pitchFamily="66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960A79-41FF-455A-81C3-002A861DC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endParaRPr lang="pt-BR" dirty="0"/>
          </a:p>
          <a:p>
            <a:r>
              <a:rPr lang="pt-BR" dirty="0">
                <a:latin typeface="Comic Sans MS" panose="030F0702030302020204" pitchFamily="66" charset="0"/>
              </a:rPr>
              <a:t>O </a:t>
            </a:r>
            <a:r>
              <a:rPr lang="pt-BR" dirty="0" err="1">
                <a:latin typeface="Comic Sans MS" panose="030F0702030302020204" pitchFamily="66" charset="0"/>
              </a:rPr>
              <a:t>wingsuit</a:t>
            </a:r>
            <a:r>
              <a:rPr lang="pt-BR" dirty="0">
                <a:latin typeface="Comic Sans MS" panose="030F0702030302020204" pitchFamily="66" charset="0"/>
              </a:rPr>
              <a:t> é uma vestimenta especial projetada para voos de base ou saltos de paraquedas, que permite ao usuário planar pelo ar. Feito de tecido leve e aerodinâmico, o </a:t>
            </a:r>
            <a:r>
              <a:rPr lang="pt-BR" dirty="0" err="1">
                <a:latin typeface="Comic Sans MS" panose="030F0702030302020204" pitchFamily="66" charset="0"/>
              </a:rPr>
              <a:t>wingsuit</a:t>
            </a:r>
            <a:r>
              <a:rPr lang="pt-BR" dirty="0">
                <a:latin typeface="Comic Sans MS" panose="030F0702030302020204" pitchFamily="66" charset="0"/>
              </a:rPr>
              <a:t> possui "asas" de nylon entre os braços e as pernas, criando uma superfície de sustentação que aumenta o tempo de queda livre e permite manobras mais controladas.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087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ídia Online 3" title="Wingsuit Flight - straight &amp; steep line">
            <a:hlinkClick r:id="" action="ppaction://media"/>
            <a:extLst>
              <a:ext uri="{FF2B5EF4-FFF2-40B4-BE49-F238E27FC236}">
                <a16:creationId xmlns:a16="http://schemas.microsoft.com/office/drawing/2014/main" id="{3D3C959A-C233-4C0A-B9FE-6B287BC4A71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1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10A4E7-D36C-4B93-B2B1-408FBC408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800" y="3286125"/>
            <a:ext cx="8026400" cy="8540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6600" dirty="0">
                <a:latin typeface="Impact" panose="020B0806030902050204" pitchFamily="34" charset="0"/>
              </a:rPr>
              <a:t>Obrigado pela a atenção</a:t>
            </a:r>
          </a:p>
        </p:txBody>
      </p:sp>
    </p:spTree>
    <p:extLst>
      <p:ext uri="{BB962C8B-B14F-4D97-AF65-F5344CB8AC3E}">
        <p14:creationId xmlns:p14="http://schemas.microsoft.com/office/powerpoint/2010/main" val="1989878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213</Words>
  <Application>Microsoft Office PowerPoint</Application>
  <PresentationFormat>Widescreen</PresentationFormat>
  <Paragraphs>14</Paragraphs>
  <Slides>8</Slides>
  <Notes>0</Notes>
  <HiddenSlides>0</HiddenSlides>
  <MMClips>3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Impact</vt:lpstr>
      <vt:lpstr>Papyrus</vt:lpstr>
      <vt:lpstr>Tema do Office</vt:lpstr>
      <vt:lpstr>Esportes Radicais</vt:lpstr>
      <vt:lpstr>Corridas de Aventura</vt:lpstr>
      <vt:lpstr>Corridas de Aventura</vt:lpstr>
      <vt:lpstr>MotoCross</vt:lpstr>
      <vt:lpstr>Apresentação do PowerPoint</vt:lpstr>
      <vt:lpstr>Wingsuit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Esportes Radicais</dc:title>
  <dc:creator>Aluno</dc:creator>
  <cp:lastModifiedBy>Aluno</cp:lastModifiedBy>
  <cp:revision>3</cp:revision>
  <dcterms:created xsi:type="dcterms:W3CDTF">2024-10-18T10:30:36Z</dcterms:created>
  <dcterms:modified xsi:type="dcterms:W3CDTF">2024-10-18T10:46:21Z</dcterms:modified>
</cp:coreProperties>
</file>