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ling" id="{5F97598C-255D-4DD4-AE44-D3A392A5DC08}">
          <p14:sldIdLst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69DB-F4E1-27B7-864F-31BF9498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7D5E-9F8D-1929-8DC3-93AEFDD3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B598F-B355-07B1-E32C-068C36B5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222E-A7F2-89C0-F2D8-69FF131A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25F4-B280-B54D-C5A2-96FD7290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1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470-84F6-FBE0-45AB-C099398F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6C1D2-8F5A-D5B5-8386-D407E2EF7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17AB-3B17-B79F-B8C1-5FD3273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7DAC-0566-EB68-4325-4158368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38F9-DCCF-8FB3-FC1B-389A905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62A0-737A-38F3-3E44-1FB67F68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CB68C-C37D-5C02-FCA9-19F3F14DE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D8BC-4EFB-E0C6-2139-2A810EDD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191-B68F-F4E7-B302-83F7F80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0362-4BEE-AFEF-3266-1651A0ED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0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6EB-7FC6-9E10-8550-26F6B6D4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C42F-171A-B4C2-C5AE-FD74BD06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1771-8E12-ACB3-E7A7-771B83F9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5E4C-FD29-2CD6-4DA4-A381339C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D2D7-2E68-E0EE-E3CA-E5D6FEBD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D851-ACC6-9E2D-2C5D-A01B4F2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06F6-CB34-72DC-FB94-8ED99CCD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5839-9686-EED0-E021-8F0E9D2C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AEF6-A7D4-21D1-E490-FCA34CB1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546-3456-22F9-76EB-D02B02FB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4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3BDB-F996-3475-A95D-5FA237C6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18A4-ED0E-36E7-6302-2D52FC6D9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15E59-95FA-9EFF-9BBB-E93A4A2B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4D056-F9DC-8C50-C235-F7BCF541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2716-00C7-7E8D-D383-44D3EEFD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C4AF-BA4C-A2E8-C2D2-DE3E1552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4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AB58-54D8-B0D7-0E81-5818B28A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A9458-6831-6BEE-262D-FF807F37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AE745-E849-72B5-C62A-DA176BBC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92B7-0B8B-5AEE-DDD9-DCE2129CE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9A60-0B01-F0EF-E889-6F760EEB8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75BD-6DF3-ED4F-532B-4A30FFBC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2E5AA-A760-57F2-23EB-5207736B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29932-5203-3AD0-5A28-B0EFA4DE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5872-CEC6-BD74-0693-F9BCB844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0D31F-E6EC-70AE-3611-E047C3E2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156C8-E70A-B6CD-E92E-FE9213A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5D026-B11C-3241-F040-D94BA19F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742C-640C-AE52-385E-F16BBA38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6EA19-3A66-5CCD-104B-6C94D89B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8F95-9C21-A186-9B24-5AC5C782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B9E3-6695-F441-A33D-DDECF9E0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C926-A87B-5365-0499-C6D78E45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1B7E-40E8-5C3C-190A-7D925B08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88A9-1723-FF57-D5DC-896E749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FED0-840C-7532-1D4F-7451E22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73C3-EE0C-AF95-516C-FAA3D9E4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E1AF-CE3D-0292-9248-C7DA4AA1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7AF3-7768-6522-EB84-7EA1AF83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7BB2-E7D5-0B88-6F86-3EED5964C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8C8C-E8C4-F97D-01B0-4E1BB8F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37F5-3932-750F-0946-985E78F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6014-E5B8-53DB-11D9-525EB705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9AED-7608-A07A-7878-4472ACB1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3816-8E21-CF07-AE9D-7AD5EEAF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990A-017A-CFD5-C3A1-659664C0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1CC31-7AC1-4342-B37F-1808DEAAF88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2E06-5808-5981-2925-0E77ACEA9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8E89-AD2A-C67D-FB49-78FF539D7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8610F-5CAC-425A-A62F-B975D5ADA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332F0-E168-16E7-91DC-3F38B4CFE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10151" r="28921" b="41667"/>
          <a:stretch/>
        </p:blipFill>
        <p:spPr>
          <a:xfrm>
            <a:off x="280554" y="3221182"/>
            <a:ext cx="8437418" cy="3304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0EE65-51B4-CA9A-4A3C-0279F76CF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0" t="19815" r="40104" b="33518"/>
          <a:stretch/>
        </p:blipFill>
        <p:spPr>
          <a:xfrm>
            <a:off x="8242300" y="20782"/>
            <a:ext cx="394970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6B708-F4AE-5755-6E17-18553D2062E5}"/>
              </a:ext>
            </a:extLst>
          </p:cNvPr>
          <p:cNvSpPr txBox="1"/>
          <p:nvPr/>
        </p:nvSpPr>
        <p:spPr>
          <a:xfrm>
            <a:off x="393700" y="469900"/>
            <a:ext cx="461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Study 1 model fits, prior, split, bias and slope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CC749-DF17-282A-3661-1EE262102665}"/>
              </a:ext>
            </a:extLst>
          </p:cNvPr>
          <p:cNvSpPr txBox="1"/>
          <p:nvPr/>
        </p:nvSpPr>
        <p:spPr>
          <a:xfrm>
            <a:off x="698238" y="1066984"/>
            <a:ext cx="694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one looks ok. Split is overestimated a little (~.7 instead of .6) and there’s some oddball effect, though it’s not as large as in human. Probably split should be even higher?</a:t>
            </a:r>
          </a:p>
        </p:txBody>
      </p:sp>
    </p:spTree>
    <p:extLst>
      <p:ext uri="{BB962C8B-B14F-4D97-AF65-F5344CB8AC3E}">
        <p14:creationId xmlns:p14="http://schemas.microsoft.com/office/powerpoint/2010/main" val="29156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09A90-FCF9-394C-E96D-915EB8FA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6112" r="20625" b="20184"/>
          <a:stretch/>
        </p:blipFill>
        <p:spPr>
          <a:xfrm>
            <a:off x="0" y="1050330"/>
            <a:ext cx="7745819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506D7-6903-A2D6-8C8F-2020A8B3DCAF}"/>
              </a:ext>
            </a:extLst>
          </p:cNvPr>
          <p:cNvSpPr txBox="1"/>
          <p:nvPr/>
        </p:nvSpPr>
        <p:spPr>
          <a:xfrm>
            <a:off x="0" y="0"/>
            <a:ext cx="10836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Study 2</a:t>
            </a:r>
          </a:p>
          <a:p>
            <a:endParaRPr lang="en-GB" dirty="0"/>
          </a:p>
          <a:p>
            <a:r>
              <a:rPr lang="en-GB" dirty="0"/>
              <a:t>Two priors and two splits but one bias and one slope fitted per participant (due to within [participants design)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E3FB3-40EC-26C3-FDB6-F127DC170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5" t="13463" r="63646" b="39815"/>
          <a:stretch/>
        </p:blipFill>
        <p:spPr>
          <a:xfrm>
            <a:off x="8140700" y="1219895"/>
            <a:ext cx="4051300" cy="3204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E32BC5-31DB-56DD-3A03-C1EE62651ACA}"/>
              </a:ext>
            </a:extLst>
          </p:cNvPr>
          <p:cNvSpPr txBox="1"/>
          <p:nvPr/>
        </p:nvSpPr>
        <p:spPr>
          <a:xfrm>
            <a:off x="5418438" y="9233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forensic_beads_simplify_study2.m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DB154-1076-96BC-3BDC-87749B44DD0D}"/>
              </a:ext>
            </a:extLst>
          </p:cNvPr>
          <p:cNvSpPr txBox="1"/>
          <p:nvPr/>
        </p:nvSpPr>
        <p:spPr>
          <a:xfrm>
            <a:off x="380999" y="4996543"/>
            <a:ext cx="1116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of prior is ok. Parameter difference is enough to be significant? Yes! Quite so P value and BF10 good. Oddball effect not so much. Kind of works for claim type = 1 (innocent?). Split is underestimated, not overestimated.</a:t>
            </a:r>
          </a:p>
        </p:txBody>
      </p:sp>
    </p:spTree>
    <p:extLst>
      <p:ext uri="{BB962C8B-B14F-4D97-AF65-F5344CB8AC3E}">
        <p14:creationId xmlns:p14="http://schemas.microsoft.com/office/powerpoint/2010/main" val="21461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28DE33-4911-F2BB-13F0-70C021F13930}"/>
              </a:ext>
            </a:extLst>
          </p:cNvPr>
          <p:cNvSpPr txBox="1"/>
          <p:nvPr/>
        </p:nvSpPr>
        <p:spPr>
          <a:xfrm>
            <a:off x="152400" y="88900"/>
            <a:ext cx="461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Study 2 model fits, prior, split, bias and slope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F7421-A77E-B37A-1369-E4FDE9960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12222" b="39444"/>
          <a:stretch/>
        </p:blipFill>
        <p:spPr>
          <a:xfrm>
            <a:off x="-1" y="647700"/>
            <a:ext cx="11670569" cy="321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32E25-0E29-9A0F-F67B-BD902A96D904}"/>
              </a:ext>
            </a:extLst>
          </p:cNvPr>
          <p:cNvSpPr txBox="1"/>
          <p:nvPr/>
        </p:nvSpPr>
        <p:spPr>
          <a:xfrm>
            <a:off x="5943600" y="18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forensic_beads_splitTerm_study2_2Suspects_simplify.m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4B745-AB45-2740-150E-9454C415FE7D}"/>
              </a:ext>
            </a:extLst>
          </p:cNvPr>
          <p:cNvSpPr txBox="1"/>
          <p:nvPr/>
        </p:nvSpPr>
        <p:spPr>
          <a:xfrm>
            <a:off x="315686" y="4354286"/>
            <a:ext cx="1159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Prior effect on parameters smaller than for the analysis where each P shares three parameters.  P=.09 BF10 = 0. Probabilities / behaviour look just as good though. Splits roughly correctly estimated or slightly under. Oddball effect still only slight for innocent claims and absent for guilty claims.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A1D1-E644-C8AD-1D1C-DF82AD889993}"/>
              </a:ext>
            </a:extLst>
          </p:cNvPr>
          <p:cNvSpPr txBox="1"/>
          <p:nvPr/>
        </p:nvSpPr>
        <p:spPr>
          <a:xfrm>
            <a:off x="315686" y="5277616"/>
            <a:ext cx="1122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What to do?</a:t>
            </a:r>
          </a:p>
          <a:p>
            <a:r>
              <a:rPr lang="en-GB" dirty="0"/>
              <a:t>Talk to Matteo</a:t>
            </a:r>
          </a:p>
          <a:p>
            <a:r>
              <a:rPr lang="en-GB" dirty="0"/>
              <a:t>Try </a:t>
            </a:r>
            <a:r>
              <a:rPr lang="en-GB" dirty="0" err="1"/>
              <a:t>cbm</a:t>
            </a:r>
            <a:r>
              <a:rPr lang="en-GB" dirty="0"/>
              <a:t> fitting</a:t>
            </a:r>
          </a:p>
          <a:p>
            <a:r>
              <a:rPr lang="en-GB" dirty="0"/>
              <a:t>Accept these results, delete io from paper and report this instead. Conclude it can model prior but external processes needed to model oddball and speculate about that.</a:t>
            </a:r>
          </a:p>
        </p:txBody>
      </p:sp>
    </p:spTree>
    <p:extLst>
      <p:ext uri="{BB962C8B-B14F-4D97-AF65-F5344CB8AC3E}">
        <p14:creationId xmlns:p14="http://schemas.microsoft.com/office/powerpoint/2010/main" val="334539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8C24E5-A85E-12A3-03BF-82C7C1286505}"/>
              </a:ext>
            </a:extLst>
          </p:cNvPr>
          <p:cNvSpPr txBox="1"/>
          <p:nvPr/>
        </p:nvSpPr>
        <p:spPr>
          <a:xfrm>
            <a:off x="348343" y="359229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Study 1 parameter recovery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D84C79-468A-49AF-6A08-F316FF4AD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t="20000" r="28661" b="33651"/>
          <a:stretch/>
        </p:blipFill>
        <p:spPr>
          <a:xfrm>
            <a:off x="108857" y="903514"/>
            <a:ext cx="10994572" cy="41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80714-6075-7523-B92A-998182A2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7" t="21111" r="8482" b="31111"/>
          <a:stretch/>
        </p:blipFill>
        <p:spPr>
          <a:xfrm>
            <a:off x="348343" y="2873829"/>
            <a:ext cx="11476001" cy="3984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F4A8B-0DC6-0394-95E2-443BDA3D3115}"/>
              </a:ext>
            </a:extLst>
          </p:cNvPr>
          <p:cNvSpPr txBox="1"/>
          <p:nvPr/>
        </p:nvSpPr>
        <p:spPr>
          <a:xfrm>
            <a:off x="348343" y="359229"/>
            <a:ext cx="97165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Study 1 parameter recovery</a:t>
            </a:r>
          </a:p>
          <a:p>
            <a:r>
              <a:rPr lang="en-GB" dirty="0"/>
              <a:t>forensic_beads_parameter_recovery_study2_simple.m</a:t>
            </a:r>
          </a:p>
          <a:p>
            <a:endParaRPr lang="en-GB" dirty="0"/>
          </a:p>
          <a:p>
            <a:r>
              <a:rPr lang="en-GB" dirty="0"/>
              <a:t>This ran for most of a week.</a:t>
            </a:r>
          </a:p>
          <a:p>
            <a:endParaRPr lang="en-GB" dirty="0"/>
          </a:p>
          <a:p>
            <a:r>
              <a:rPr lang="en-GB" dirty="0"/>
              <a:t>Graph says interaction but I checked and code is actually computing split and plot is mislabelled</a:t>
            </a:r>
          </a:p>
          <a:p>
            <a:endParaRPr lang="en-GB" dirty="0"/>
          </a:p>
          <a:p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fitting different priors to male and female sequences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%within-participant but one split, bias and noise parameter per participant.</a:t>
            </a: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0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20D1D-D389-90AC-ECB0-B84A5236436A}"/>
              </a:ext>
            </a:extLst>
          </p:cNvPr>
          <p:cNvSpPr txBox="1"/>
          <p:nvPr/>
        </p:nvSpPr>
        <p:spPr>
          <a:xfrm>
            <a:off x="185057" y="119742"/>
            <a:ext cx="775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Delta model, prior = 0.5, split = 0.6, average adjustments over 600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0E61E-8F77-D1AF-CDA0-5EA77A0F4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0" t="16140" r="21052" b="38246"/>
          <a:stretch/>
        </p:blipFill>
        <p:spPr>
          <a:xfrm>
            <a:off x="76197" y="990237"/>
            <a:ext cx="6143243" cy="2230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6A724-918F-1383-C954-73FEEFFE0CE6}"/>
              </a:ext>
            </a:extLst>
          </p:cNvPr>
          <p:cNvSpPr txBox="1"/>
          <p:nvPr/>
        </p:nvSpPr>
        <p:spPr>
          <a:xfrm>
            <a:off x="185057" y="697832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 = 1, alpha =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A254F-15DE-8D86-CDF4-D46B93DB69A0}"/>
              </a:ext>
            </a:extLst>
          </p:cNvPr>
          <p:cNvSpPr txBox="1"/>
          <p:nvPr/>
        </p:nvSpPr>
        <p:spPr>
          <a:xfrm>
            <a:off x="3544765" y="694968"/>
            <a:ext cx="23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 = 13, alpha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D8D62-6EDA-F2EC-252B-433060E5FC99}"/>
              </a:ext>
            </a:extLst>
          </p:cNvPr>
          <p:cNvSpPr txBox="1"/>
          <p:nvPr/>
        </p:nvSpPr>
        <p:spPr>
          <a:xfrm>
            <a:off x="185057" y="3230764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Note y axis scale, beta shrinks adjustment size (as shown in Matteo’s PDF) but leaves pattern of responses to confirmatory versus disconfirmatory claims intact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34B7E-2BB5-3A7E-98D7-B2A81EC03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" t="14439" r="29822" b="39569"/>
          <a:stretch/>
        </p:blipFill>
        <p:spPr>
          <a:xfrm>
            <a:off x="6286190" y="2579551"/>
            <a:ext cx="5843578" cy="2230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927CE-0473-1E3F-7CA0-532F1DF7AF56}"/>
              </a:ext>
            </a:extLst>
          </p:cNvPr>
          <p:cNvSpPr txBox="1"/>
          <p:nvPr/>
        </p:nvSpPr>
        <p:spPr>
          <a:xfrm>
            <a:off x="6294845" y="2251653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 = 1, alpha = 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30400-4A73-BF0D-F973-D01C8C6C11B8}"/>
              </a:ext>
            </a:extLst>
          </p:cNvPr>
          <p:cNvSpPr txBox="1"/>
          <p:nvPr/>
        </p:nvSpPr>
        <p:spPr>
          <a:xfrm>
            <a:off x="9654553" y="2248789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 = 1, alpha = 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F92AD-50B5-B5C0-672D-23CAD6FACDBE}"/>
              </a:ext>
            </a:extLst>
          </p:cNvPr>
          <p:cNvSpPr txBox="1"/>
          <p:nvPr/>
        </p:nvSpPr>
        <p:spPr>
          <a:xfrm>
            <a:off x="6487885" y="4810339"/>
            <a:ext cx="522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Increasing alpha appears to create opposite pattern: adjustments are (somewhat) increased to confirmatory, rather than disconfirmatory samples</a:t>
            </a:r>
          </a:p>
        </p:txBody>
      </p:sp>
    </p:spTree>
    <p:extLst>
      <p:ext uri="{BB962C8B-B14F-4D97-AF65-F5344CB8AC3E}">
        <p14:creationId xmlns:p14="http://schemas.microsoft.com/office/powerpoint/2010/main" val="33815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18394-D7EB-46F2-58A4-59C321DA93CA}"/>
              </a:ext>
            </a:extLst>
          </p:cNvPr>
          <p:cNvSpPr txBox="1"/>
          <p:nvPr/>
        </p:nvSpPr>
        <p:spPr>
          <a:xfrm>
            <a:off x="228600" y="707571"/>
            <a:ext cx="278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 = last Inf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43B2A-2382-5F26-FF97-29C8B2DF4F8D}"/>
              </a:ext>
            </a:extLst>
          </p:cNvPr>
          <p:cNvSpPr txBox="1"/>
          <p:nvPr/>
        </p:nvSpPr>
        <p:spPr>
          <a:xfrm>
            <a:off x="3886200" y="707571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 = last 3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E2D18-99B4-4C09-441E-6EEA388F360E}"/>
              </a:ext>
            </a:extLst>
          </p:cNvPr>
          <p:cNvSpPr txBox="1"/>
          <p:nvPr/>
        </p:nvSpPr>
        <p:spPr>
          <a:xfrm>
            <a:off x="108857" y="43151"/>
            <a:ext cx="856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window model, prior = 0.5, split = 0.6, average adjustments over 600 sequences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15D07-2319-CE99-32A1-FC5A4FB2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45" b="39523"/>
          <a:stretch/>
        </p:blipFill>
        <p:spPr>
          <a:xfrm>
            <a:off x="0" y="1076903"/>
            <a:ext cx="12192000" cy="3081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6D7DE8-6517-F5C0-23E0-B3D124EE22AB}"/>
              </a:ext>
            </a:extLst>
          </p:cNvPr>
          <p:cNvSpPr txBox="1"/>
          <p:nvPr/>
        </p:nvSpPr>
        <p:spPr>
          <a:xfrm>
            <a:off x="8039100" y="728951"/>
            <a:ext cx="253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 = last 1 sample</a:t>
            </a:r>
          </a:p>
        </p:txBody>
      </p:sp>
    </p:spTree>
    <p:extLst>
      <p:ext uri="{BB962C8B-B14F-4D97-AF65-F5344CB8AC3E}">
        <p14:creationId xmlns:p14="http://schemas.microsoft.com/office/powerpoint/2010/main" val="11922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49061</TotalTime>
  <Words>439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34</cp:revision>
  <dcterms:created xsi:type="dcterms:W3CDTF">2024-03-27T13:51:39Z</dcterms:created>
  <dcterms:modified xsi:type="dcterms:W3CDTF">2024-07-06T10:43:31Z</dcterms:modified>
</cp:coreProperties>
</file>