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  <p:sldId id="266" r:id="rId12"/>
    <p:sldId id="268" r:id="rId13"/>
    <p:sldId id="267" r:id="rId14"/>
    <p:sldId id="277" r:id="rId15"/>
    <p:sldId id="274" r:id="rId16"/>
    <p:sldId id="275" r:id="rId17"/>
    <p:sldId id="276" r:id="rId18"/>
    <p:sldId id="269" r:id="rId19"/>
    <p:sldId id="270" r:id="rId20"/>
    <p:sldId id="271" r:id="rId21"/>
    <p:sldId id="272" r:id="rId22"/>
    <p:sldId id="273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3D172-6D3F-4090-B4D5-69090F450FCB}">
          <p14:sldIdLst>
            <p14:sldId id="256"/>
            <p14:sldId id="261"/>
            <p14:sldId id="257"/>
            <p14:sldId id="262"/>
            <p14:sldId id="260"/>
            <p14:sldId id="263"/>
            <p14:sldId id="259"/>
            <p14:sldId id="264"/>
            <p14:sldId id="258"/>
            <p14:sldId id="265"/>
          </p14:sldIdLst>
        </p14:section>
        <p14:section name="param recovery" id="{8ED5A1F6-4EE6-454C-9B68-E7F00A73C058}">
          <p14:sldIdLst>
            <p14:sldId id="266"/>
            <p14:sldId id="268"/>
            <p14:sldId id="267"/>
          </p14:sldIdLst>
        </p14:section>
        <p14:section name="Untitled Section" id="{B77257C0-E363-4347-ACB1-E22816131E73}">
          <p14:sldIdLst>
            <p14:sldId id="277"/>
            <p14:sldId id="274"/>
            <p14:sldId id="275"/>
            <p14:sldId id="276"/>
            <p14:sldId id="269"/>
            <p14:sldId id="270"/>
            <p14:sldId id="271"/>
            <p14:sldId id="272"/>
            <p14:sldId id="273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0" d="100"/>
          <a:sy n="30" d="100"/>
        </p:scale>
        <p:origin x="1560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1714500"/>
            <a:ext cx="662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040" y="685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840" y="3362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</p:spTree>
    <p:extLst>
      <p:ext uri="{BB962C8B-B14F-4D97-AF65-F5344CB8AC3E}">
        <p14:creationId xmlns:p14="http://schemas.microsoft.com/office/powerpoint/2010/main" val="14894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" y="548640"/>
            <a:ext cx="309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2, but fitting one prior to all data (both suspects) using study 1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9240" y="2762071"/>
            <a:ext cx="430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15" y="1010305"/>
            <a:ext cx="7899785" cy="57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63600"/>
            <a:ext cx="10845800" cy="412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4987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Correlation between fitted and configured probability ratings: r = 0.0272 p = 0.0000</a:t>
            </a:r>
          </a:p>
        </p:txBody>
      </p:sp>
    </p:spTree>
    <p:extLst>
      <p:ext uri="{BB962C8B-B14F-4D97-AF65-F5344CB8AC3E}">
        <p14:creationId xmlns:p14="http://schemas.microsoft.com/office/powerpoint/2010/main" val="36896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00" y="609600"/>
            <a:ext cx="4231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Matteo meeting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404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27" y="657860"/>
            <a:ext cx="5630545" cy="2086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0445" y="657860"/>
            <a:ext cx="5731510" cy="2202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8409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97900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840" y="3185398"/>
            <a:ext cx="4417060" cy="334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1779" y="3072368"/>
            <a:ext cx="4347221" cy="33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695451"/>
            <a:ext cx="51244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085850"/>
            <a:ext cx="5734050" cy="448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266700"/>
            <a:ext cx="48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fixed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1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790700"/>
            <a:ext cx="5710507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" y="266700"/>
            <a:ext cx="629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priors for different suspects (1 and 2), bias (4), noise (5)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50" y="952500"/>
            <a:ext cx="619125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8450" y="6360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0 (males)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58350" y="636032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1 (females)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64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21" y="247650"/>
            <a:ext cx="4518179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672" y="1028700"/>
            <a:ext cx="4974771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4521" y="3800631"/>
            <a:ext cx="4039207" cy="30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55" y="1276350"/>
            <a:ext cx="3551195" cy="278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700" y="1276350"/>
            <a:ext cx="3562122" cy="278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9872" y="1398094"/>
            <a:ext cx="3448278" cy="266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60/40 split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155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70/30 split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80/20 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660" y="1057275"/>
            <a:ext cx="551134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0" y="1800225"/>
            <a:ext cx="6555512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680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 all fixed but split (6) free parameter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350" y="4249519"/>
            <a:ext cx="21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 atheist suspect</a:t>
            </a:r>
          </a:p>
          <a:p>
            <a:r>
              <a:rPr lang="en-GB" dirty="0" smtClean="0"/>
              <a:t>Red Christian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600" y="1407062"/>
            <a:ext cx="4572000" cy="358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1309174"/>
            <a:ext cx="6982389" cy="3685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50" y="209550"/>
            <a:ext cx="612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42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1906" y="1352550"/>
            <a:ext cx="5288643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87" y="1562100"/>
            <a:ext cx="6620719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749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interaction (5),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5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01" t="17556" r="50890" b="35333"/>
          <a:stretch/>
        </p:blipFill>
        <p:spPr>
          <a:xfrm>
            <a:off x="0" y="2331721"/>
            <a:ext cx="3987800" cy="3009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" y="670560"/>
            <a:ext cx="1015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  <a:p>
            <a:r>
              <a:rPr lang="en-GB" dirty="0" smtClean="0"/>
              <a:t>(Study 1 takes a long time to run and get a new figure, but it looks exactly the same. Near-perfect recovery)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278" t="18149" r="10556" b="38889"/>
          <a:stretch/>
        </p:blipFill>
        <p:spPr>
          <a:xfrm>
            <a:off x="3871312" y="2616200"/>
            <a:ext cx="8320688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287</Words>
  <Application>Microsoft Office PowerPoint</Application>
  <PresentationFormat>Widescreen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24</cp:revision>
  <dcterms:created xsi:type="dcterms:W3CDTF">2023-09-07T10:54:50Z</dcterms:created>
  <dcterms:modified xsi:type="dcterms:W3CDTF">2023-09-23T08:37:20Z</dcterms:modified>
</cp:coreProperties>
</file>