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0" d="100"/>
          <a:sy n="70" d="100"/>
        </p:scale>
        <p:origin x="7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2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7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44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8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83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06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80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3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7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58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C6BD-C0EF-422F-A3C6-08FCE5AFE907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222" t="13457" r="38333" b="42037"/>
          <a:stretch/>
        </p:blipFill>
        <p:spPr>
          <a:xfrm>
            <a:off x="228600" y="1231900"/>
            <a:ext cx="5384800" cy="457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456" t="12963" r="37031" b="41913"/>
          <a:stretch/>
        </p:blipFill>
        <p:spPr>
          <a:xfrm>
            <a:off x="5918200" y="1130300"/>
            <a:ext cx="5588000" cy="4641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0086" y="609600"/>
            <a:ext cx="284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(Atheist suspect = 1)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99986" y="6096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(Male suspect =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86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583" t="14074" r="42813" b="38888"/>
          <a:stretch/>
        </p:blipFill>
        <p:spPr>
          <a:xfrm>
            <a:off x="190500" y="1219200"/>
            <a:ext cx="5962650" cy="483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972" y="567035"/>
            <a:ext cx="507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Study 1</a:t>
            </a:r>
          </a:p>
          <a:p>
            <a:pPr algn="ctr"/>
            <a:r>
              <a:rPr lang="en-GB" dirty="0" smtClean="0"/>
              <a:t>Blue and orange bars are Suspect conditions)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792" t="14629" r="62708" b="38148"/>
          <a:stretch/>
        </p:blipFill>
        <p:spPr>
          <a:xfrm>
            <a:off x="6153150" y="1219200"/>
            <a:ext cx="5943600" cy="4857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0459" y="567034"/>
            <a:ext cx="432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Study 2</a:t>
            </a:r>
          </a:p>
          <a:p>
            <a:pPr algn="ctr"/>
            <a:r>
              <a:rPr lang="en-GB" dirty="0" smtClean="0"/>
              <a:t>First two parameters are suspect conditions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65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521" t="13519" r="4167" b="40000"/>
          <a:stretch/>
        </p:blipFill>
        <p:spPr>
          <a:xfrm>
            <a:off x="0" y="1028700"/>
            <a:ext cx="12192000" cy="45336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87135" y="3048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805435" y="3429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68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313" t="36852" r="51771" b="39444"/>
          <a:stretch/>
        </p:blipFill>
        <p:spPr>
          <a:xfrm>
            <a:off x="5981700" y="800100"/>
            <a:ext cx="5990034" cy="445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9166" t="44815" r="53125" b="31111"/>
          <a:stretch/>
        </p:blipFill>
        <p:spPr>
          <a:xfrm>
            <a:off x="0" y="800099"/>
            <a:ext cx="5981700" cy="4574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87135" y="3048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805435" y="3429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9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87135" y="7874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6771" t="18519" r="10208" b="35370"/>
          <a:stretch/>
        </p:blipFill>
        <p:spPr>
          <a:xfrm>
            <a:off x="6148064" y="1522631"/>
            <a:ext cx="6038850" cy="474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9479" t="18519" r="46250" b="35370"/>
          <a:stretch/>
        </p:blipFill>
        <p:spPr>
          <a:xfrm>
            <a:off x="-5086" y="1522631"/>
            <a:ext cx="6267450" cy="4743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05435" y="8001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257300" y="1153299"/>
            <a:ext cx="162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Atheist Suspect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140200" y="1173381"/>
            <a:ext cx="18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Christian Suspect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099300" y="11532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Male Suspect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82200" y="1173381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Female Suspect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85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54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Furl, Nicholas</dc:creator>
  <cp:lastModifiedBy>Furl, Nicholas</cp:lastModifiedBy>
  <cp:revision>8</cp:revision>
  <dcterms:created xsi:type="dcterms:W3CDTF">2023-09-07T10:54:50Z</dcterms:created>
  <dcterms:modified xsi:type="dcterms:W3CDTF">2023-09-09T11:42:21Z</dcterms:modified>
</cp:coreProperties>
</file>