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45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22" t="13457" r="38333" b="42037"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456" t="12963" r="37031" b="41913"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7777"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9275" r="3826" b="14976"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83" t="14074" r="42813" b="38888"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92" t="14629" r="62708" b="38148"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t="8667" r="3875" b="10000"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21" t="13519" r="4167" b="40000"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b="18667"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13" t="36852" r="51771" b="39444"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166" t="44815" r="53125" b="31111"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777" r="2251" b="21111"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6771" t="18519" r="10208" b="35370"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479" t="18519" r="46250" b="35370"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10</cp:revision>
  <dcterms:created xsi:type="dcterms:W3CDTF">2023-09-07T10:54:50Z</dcterms:created>
  <dcterms:modified xsi:type="dcterms:W3CDTF">2023-09-09T12:01:59Z</dcterms:modified>
</cp:coreProperties>
</file>