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0" r:id="rId6"/>
    <p:sldId id="263" r:id="rId7"/>
    <p:sldId id="259" r:id="rId8"/>
    <p:sldId id="264" r:id="rId9"/>
    <p:sldId id="258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3D172-6D3F-4090-B4D5-69090F450FCB}">
          <p14:sldIdLst>
            <p14:sldId id="256"/>
            <p14:sldId id="261"/>
            <p14:sldId id="257"/>
            <p14:sldId id="262"/>
            <p14:sldId id="260"/>
            <p14:sldId id="263"/>
            <p14:sldId id="259"/>
            <p14:sldId id="264"/>
            <p14:sldId id="258"/>
            <p14:sldId id="265"/>
          </p14:sldIdLst>
        </p14:section>
        <p14:section name="param recovery" id="{8ED5A1F6-4EE6-454C-9B68-E7F00A73C058}">
          <p14:sldIdLst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30" d="100"/>
          <a:sy n="30" d="100"/>
        </p:scale>
        <p:origin x="1219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44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8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83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6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3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7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8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C6BD-C0EF-422F-A3C6-08FCE5AFE907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222" t="13457" r="38333" b="42037"/>
          <a:stretch/>
        </p:blipFill>
        <p:spPr>
          <a:xfrm>
            <a:off x="228600" y="1231900"/>
            <a:ext cx="5384800" cy="457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456" t="12963" r="37031" b="41913"/>
          <a:stretch/>
        </p:blipFill>
        <p:spPr>
          <a:xfrm>
            <a:off x="5918200" y="1130300"/>
            <a:ext cx="5588000" cy="4641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0086" y="609600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(Atheist suspect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99986" y="6096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(Male suspect =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6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7777"/>
          <a:stretch/>
        </p:blipFill>
        <p:spPr>
          <a:xfrm>
            <a:off x="0" y="731520"/>
            <a:ext cx="12192000" cy="55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625" t="33333" r="38125" b="20370"/>
          <a:stretch/>
        </p:blipFill>
        <p:spPr>
          <a:xfrm>
            <a:off x="5562600" y="1714500"/>
            <a:ext cx="66294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6040" y="6858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4840" y="3362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config_prior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config_interaction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(0,50,4);</a:t>
            </a:r>
          </a:p>
          <a:p>
            <a:r>
              <a:rPr lang="en-GB" dirty="0" err="1"/>
              <a:t>config_response_bias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config_response_noise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</p:txBody>
      </p:sp>
    </p:spTree>
    <p:extLst>
      <p:ext uri="{BB962C8B-B14F-4D97-AF65-F5344CB8AC3E}">
        <p14:creationId xmlns:p14="http://schemas.microsoft.com/office/powerpoint/2010/main" val="148943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160" y="548640"/>
            <a:ext cx="309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Study 2, but fitting one prior to all data (both suspects) using study 1 code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9240" y="2762071"/>
            <a:ext cx="430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config_prior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config_interaction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(0,50,4);</a:t>
            </a:r>
          </a:p>
          <a:p>
            <a:r>
              <a:rPr lang="en-GB" dirty="0" err="1"/>
              <a:t>config_response_bias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config_response_noise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083" t="14196" r="32361" b="40124"/>
          <a:stretch/>
        </p:blipFill>
        <p:spPr>
          <a:xfrm>
            <a:off x="4292215" y="1010305"/>
            <a:ext cx="7899785" cy="570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44" t="13704" r="27917" b="38889"/>
          <a:stretch/>
        </p:blipFill>
        <p:spPr>
          <a:xfrm>
            <a:off x="0" y="863600"/>
            <a:ext cx="10845800" cy="41235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42000" y="49871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Correlation between fitted and configured probability ratings: r = 0.0272 p = 0.0000</a:t>
            </a:r>
          </a:p>
        </p:txBody>
      </p:sp>
    </p:spTree>
    <p:extLst>
      <p:ext uri="{BB962C8B-B14F-4D97-AF65-F5344CB8AC3E}">
        <p14:creationId xmlns:p14="http://schemas.microsoft.com/office/powerpoint/2010/main" val="368966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9275" r="3826" b="14976"/>
          <a:stretch/>
        </p:blipFill>
        <p:spPr>
          <a:xfrm>
            <a:off x="1950720" y="1600200"/>
            <a:ext cx="826008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583" t="14074" r="42813" b="38888"/>
          <a:stretch/>
        </p:blipFill>
        <p:spPr>
          <a:xfrm>
            <a:off x="190500" y="1219200"/>
            <a:ext cx="5962650" cy="483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972" y="567035"/>
            <a:ext cx="507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Study 1</a:t>
            </a:r>
          </a:p>
          <a:p>
            <a:pPr algn="ctr"/>
            <a:r>
              <a:rPr lang="en-GB" dirty="0" smtClean="0"/>
              <a:t>Blue and orange bars are Suspect conditions)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792" t="14629" r="62708" b="38148"/>
          <a:stretch/>
        </p:blipFill>
        <p:spPr>
          <a:xfrm>
            <a:off x="6153150" y="1219200"/>
            <a:ext cx="5943600" cy="485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0459" y="567034"/>
            <a:ext cx="432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Study 2</a:t>
            </a:r>
          </a:p>
          <a:p>
            <a:pPr algn="ctr"/>
            <a:r>
              <a:rPr lang="en-GB" dirty="0" smtClean="0"/>
              <a:t>First two parameters are suspect conditions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65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" t="8667" r="3875" b="10000"/>
          <a:stretch/>
        </p:blipFill>
        <p:spPr>
          <a:xfrm>
            <a:off x="152400" y="579120"/>
            <a:ext cx="11871960" cy="57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6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521" t="13519" r="4167" b="40000"/>
          <a:stretch/>
        </p:blipFill>
        <p:spPr>
          <a:xfrm>
            <a:off x="0" y="1028700"/>
            <a:ext cx="12192000" cy="4533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7135" y="304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05435" y="3429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68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b="18667"/>
          <a:stretch/>
        </p:blipFill>
        <p:spPr>
          <a:xfrm>
            <a:off x="0" y="335280"/>
            <a:ext cx="121920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313" t="36852" r="51771" b="39444"/>
          <a:stretch/>
        </p:blipFill>
        <p:spPr>
          <a:xfrm>
            <a:off x="5981700" y="800100"/>
            <a:ext cx="5990034" cy="445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166" t="44815" r="53125" b="31111"/>
          <a:stretch/>
        </p:blipFill>
        <p:spPr>
          <a:xfrm>
            <a:off x="0" y="800099"/>
            <a:ext cx="5981700" cy="4574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7135" y="304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05435" y="3429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9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3777" r="2251" b="21111"/>
          <a:stretch/>
        </p:blipFill>
        <p:spPr>
          <a:xfrm>
            <a:off x="243840" y="259080"/>
            <a:ext cx="1167384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87135" y="7874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6771" t="18519" r="10208" b="35370"/>
          <a:stretch/>
        </p:blipFill>
        <p:spPr>
          <a:xfrm>
            <a:off x="6148064" y="1522631"/>
            <a:ext cx="6038850" cy="474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9479" t="18519" r="46250" b="35370"/>
          <a:stretch/>
        </p:blipFill>
        <p:spPr>
          <a:xfrm>
            <a:off x="-5086" y="1522631"/>
            <a:ext cx="6267450" cy="4743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05435" y="8001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257300" y="1153299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Atheist Suspect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140200" y="1173381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Christian Suspect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099300" y="11532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Male Suspect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2200" y="1173381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Female Suspect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85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120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Furl, Nicholas</dc:creator>
  <cp:lastModifiedBy>Furl, Nicholas</cp:lastModifiedBy>
  <cp:revision>13</cp:revision>
  <dcterms:created xsi:type="dcterms:W3CDTF">2023-09-07T10:54:50Z</dcterms:created>
  <dcterms:modified xsi:type="dcterms:W3CDTF">2023-09-17T09:02:12Z</dcterms:modified>
</cp:coreProperties>
</file>