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0" r:id="rId6"/>
    <p:sldId id="263" r:id="rId7"/>
    <p:sldId id="259" r:id="rId8"/>
    <p:sldId id="264" r:id="rId9"/>
    <p:sldId id="258" r:id="rId10"/>
    <p:sldId id="265" r:id="rId11"/>
    <p:sldId id="266" r:id="rId12"/>
    <p:sldId id="268" r:id="rId13"/>
    <p:sldId id="267" r:id="rId14"/>
    <p:sldId id="277" r:id="rId15"/>
    <p:sldId id="274" r:id="rId16"/>
    <p:sldId id="275" r:id="rId17"/>
    <p:sldId id="276" r:id="rId18"/>
    <p:sldId id="269" r:id="rId19"/>
    <p:sldId id="270" r:id="rId20"/>
    <p:sldId id="271" r:id="rId21"/>
    <p:sldId id="272" r:id="rId22"/>
    <p:sldId id="273" r:id="rId23"/>
    <p:sldId id="279" r:id="rId24"/>
    <p:sldId id="278" r:id="rId25"/>
    <p:sldId id="280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3D172-6D3F-4090-B4D5-69090F450FCB}">
          <p14:sldIdLst>
            <p14:sldId id="256"/>
            <p14:sldId id="261"/>
            <p14:sldId id="257"/>
            <p14:sldId id="262"/>
            <p14:sldId id="260"/>
            <p14:sldId id="263"/>
            <p14:sldId id="259"/>
            <p14:sldId id="264"/>
            <p14:sldId id="258"/>
            <p14:sldId id="265"/>
          </p14:sldIdLst>
        </p14:section>
        <p14:section name="param recovery" id="{8ED5A1F6-4EE6-454C-9B68-E7F00A73C058}">
          <p14:sldIdLst>
            <p14:sldId id="266"/>
            <p14:sldId id="268"/>
            <p14:sldId id="267"/>
          </p14:sldIdLst>
        </p14:section>
        <p14:section name="Untitled Section" id="{B77257C0-E363-4347-ACB1-E22816131E73}">
          <p14:sldIdLst>
            <p14:sldId id="277"/>
            <p14:sldId id="274"/>
            <p14:sldId id="275"/>
            <p14:sldId id="276"/>
            <p14:sldId id="269"/>
            <p14:sldId id="270"/>
            <p14:sldId id="271"/>
            <p14:sldId id="272"/>
            <p14:sldId id="273"/>
            <p14:sldId id="279"/>
            <p14:sldId id="278"/>
            <p14:sldId id="28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0" d="100"/>
          <a:sy n="60" d="100"/>
        </p:scale>
        <p:origin x="442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2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44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8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83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6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0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3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7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8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C6BD-C0EF-422F-A3C6-08FCE5AFE907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1231900"/>
            <a:ext cx="5384800" cy="457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8200" y="1130300"/>
            <a:ext cx="5588000" cy="4641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0086" y="609600"/>
            <a:ext cx="28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(Atheist suspect = 1)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99986" y="6096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(Male suspect =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86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31520"/>
            <a:ext cx="12192000" cy="55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600" y="1714500"/>
            <a:ext cx="66294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6040" y="6858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4840" y="3362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/>
              <a:t>config_prior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config_interaction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(0,50,4);</a:t>
            </a:r>
          </a:p>
          <a:p>
            <a:r>
              <a:rPr lang="en-GB" dirty="0" err="1"/>
              <a:t>config_response_bias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config_response_noise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</p:txBody>
      </p:sp>
    </p:spTree>
    <p:extLst>
      <p:ext uri="{BB962C8B-B14F-4D97-AF65-F5344CB8AC3E}">
        <p14:creationId xmlns:p14="http://schemas.microsoft.com/office/powerpoint/2010/main" val="148943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160" y="548640"/>
            <a:ext cx="309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Study 2, but fitting one prior to all data (both suspects) using study 1 code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9240" y="2762071"/>
            <a:ext cx="4302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config_prior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config_interaction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(0,50,4);</a:t>
            </a:r>
          </a:p>
          <a:p>
            <a:r>
              <a:rPr lang="en-GB" dirty="0" err="1"/>
              <a:t>config_response_bias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config_response_noise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2215" y="1010305"/>
            <a:ext cx="7899785" cy="570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63600"/>
            <a:ext cx="10845800" cy="41235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42000" y="49871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Correlation between fitted and configured probability ratings: r = 0.0272 p = 0.0000</a:t>
            </a:r>
          </a:p>
        </p:txBody>
      </p:sp>
    </p:spTree>
    <p:extLst>
      <p:ext uri="{BB962C8B-B14F-4D97-AF65-F5344CB8AC3E}">
        <p14:creationId xmlns:p14="http://schemas.microsoft.com/office/powerpoint/2010/main" val="368966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500" y="609600"/>
            <a:ext cx="4231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Matteo meeting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94046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27" y="657860"/>
            <a:ext cx="5630545" cy="2086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0445" y="657860"/>
            <a:ext cx="5731510" cy="2202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8409" y="762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597900" y="762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840" y="3185398"/>
            <a:ext cx="4417060" cy="3349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1779" y="3072368"/>
            <a:ext cx="4347221" cy="333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7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0" y="1695451"/>
            <a:ext cx="512445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1085850"/>
            <a:ext cx="5734050" cy="4489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" y="266700"/>
            <a:ext cx="480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(4), split (6) fixed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01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" y="1790700"/>
            <a:ext cx="5710507" cy="295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" y="266700"/>
            <a:ext cx="629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priors for different suspects (1 and 2), bias (4), noise (5)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0750" y="952500"/>
            <a:ext cx="6191250" cy="476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8450" y="63603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Suspect 0 (males)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658350" y="636032"/>
            <a:ext cx="201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Suspect 1 (females)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643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54521" y="247650"/>
            <a:ext cx="4518179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7672" y="1028700"/>
            <a:ext cx="4974771" cy="3733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4521" y="3800631"/>
            <a:ext cx="4039207" cy="30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5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655" y="1276350"/>
            <a:ext cx="3551195" cy="2786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7700" y="1276350"/>
            <a:ext cx="3562122" cy="2786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9872" y="1398094"/>
            <a:ext cx="3448278" cy="26645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" y="647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60/40 split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81550" y="647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70/30 split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86800" y="647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80/20 split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45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0720" y="1600200"/>
            <a:ext cx="826008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0660" y="1057275"/>
            <a:ext cx="5511340" cy="436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350" y="1800225"/>
            <a:ext cx="6555512" cy="2352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350" y="209550"/>
            <a:ext cx="680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 all fixed but split (6) free parameter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3350" y="4249519"/>
            <a:ext cx="218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Blue atheist suspect</a:t>
            </a:r>
          </a:p>
          <a:p>
            <a:r>
              <a:rPr lang="en-GB" dirty="0" smtClean="0"/>
              <a:t>Red Christian suspect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64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7600" y="1407062"/>
            <a:ext cx="4572000" cy="3587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850" y="1309174"/>
            <a:ext cx="6982389" cy="3685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350" y="209550"/>
            <a:ext cx="612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(4), split (6) all free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42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1906" y="1352550"/>
            <a:ext cx="5288643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187" y="1562100"/>
            <a:ext cx="6620719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350" y="209550"/>
            <a:ext cx="749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(4), interaction (5), split (6) all free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05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66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001" t="17556" r="50890" b="35333"/>
          <a:stretch/>
        </p:blipFill>
        <p:spPr>
          <a:xfrm>
            <a:off x="0" y="2331721"/>
            <a:ext cx="3987800" cy="3009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760" y="670560"/>
            <a:ext cx="10153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  <a:p>
            <a:r>
              <a:rPr lang="en-GB" dirty="0" smtClean="0"/>
              <a:t>(Study 1 takes a long time to run and get a new figure, but it looks exactly the same. Near-perfect recovery)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278" t="18149" r="10556" b="38889"/>
          <a:stretch/>
        </p:blipFill>
        <p:spPr>
          <a:xfrm>
            <a:off x="3871312" y="2616200"/>
            <a:ext cx="8320688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90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334" t="13333" r="32500" b="39259"/>
          <a:stretch/>
        </p:blipFill>
        <p:spPr>
          <a:xfrm>
            <a:off x="781050" y="1352550"/>
            <a:ext cx="6248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46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835" y="50358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63" t="26481" r="25832" b="27593"/>
          <a:stretch/>
        </p:blipFill>
        <p:spPr>
          <a:xfrm>
            <a:off x="0" y="1158665"/>
            <a:ext cx="12192000" cy="449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87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7650" y="590550"/>
            <a:ext cx="58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2, four parameter (i.e., one suspect) model, small sim 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29" t="20000" r="25626" b="32963"/>
          <a:stretch/>
        </p:blipFill>
        <p:spPr>
          <a:xfrm>
            <a:off x="1" y="1409700"/>
            <a:ext cx="12192000" cy="45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18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584" t="20371" r="4896" b="32222"/>
          <a:stretch/>
        </p:blipFill>
        <p:spPr>
          <a:xfrm>
            <a:off x="0" y="1181100"/>
            <a:ext cx="12192000" cy="46102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650" y="590550"/>
            <a:ext cx="591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2, four parameter (i.e., one suspect) model, bigger sim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908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050" y="438150"/>
            <a:ext cx="497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 two prior, within/subjects model, small sim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42" t="17778" r="28958" b="35370"/>
          <a:stretch/>
        </p:blipFill>
        <p:spPr>
          <a:xfrm>
            <a:off x="0" y="1143000"/>
            <a:ext cx="12192000" cy="45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5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0" y="1219200"/>
            <a:ext cx="5962650" cy="483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972" y="567035"/>
            <a:ext cx="507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Study 1</a:t>
            </a:r>
          </a:p>
          <a:p>
            <a:pPr algn="ctr"/>
            <a:r>
              <a:rPr lang="en-GB" dirty="0" smtClean="0"/>
              <a:t>Blue and orange bars are Suspect conditions)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3150" y="1219200"/>
            <a:ext cx="5943600" cy="485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0459" y="567034"/>
            <a:ext cx="432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Study 2</a:t>
            </a:r>
          </a:p>
          <a:p>
            <a:pPr algn="ctr"/>
            <a:r>
              <a:rPr lang="en-GB" dirty="0" smtClean="0"/>
              <a:t>First two parameters are suspect conditions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65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579120"/>
            <a:ext cx="11871960" cy="57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6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28700"/>
            <a:ext cx="12192000" cy="4533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7135" y="3048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05435" y="3429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68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5280"/>
            <a:ext cx="121920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1700" y="800100"/>
            <a:ext cx="5990034" cy="445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00099"/>
            <a:ext cx="5981700" cy="4574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87135" y="3048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805435" y="3429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9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9080"/>
            <a:ext cx="1167384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87135" y="7874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8064" y="1522631"/>
            <a:ext cx="6038850" cy="474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86" y="1522631"/>
            <a:ext cx="6267450" cy="4743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05435" y="8001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257300" y="1153299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Atheist Suspect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140200" y="1173381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Christian Suspect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099300" y="11532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Male Suspect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2200" y="1173381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Female Suspect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85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</TotalTime>
  <Words>329</Words>
  <Application>Microsoft Office PowerPoint</Application>
  <PresentationFormat>Widescreen</PresentationFormat>
  <Paragraphs>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Furl, Nicholas</dc:creator>
  <cp:lastModifiedBy>Furl, Nicholas</cp:lastModifiedBy>
  <cp:revision>40</cp:revision>
  <dcterms:created xsi:type="dcterms:W3CDTF">2023-09-07T10:54:50Z</dcterms:created>
  <dcterms:modified xsi:type="dcterms:W3CDTF">2023-10-03T07:20:24Z</dcterms:modified>
</cp:coreProperties>
</file>