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>
        <p:scale>
          <a:sx n="100" d="100"/>
          <a:sy n="100" d="100"/>
        </p:scale>
        <p:origin x="19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6B4A-42E2-533D-7F9B-E08B0ED45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5E991-9495-0341-103E-70E3AD724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43418-151E-345B-451D-186BDEA4B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2654-9D19-4F9D-A138-63789D9DBDC5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5453C-920B-5304-9645-017DCE20F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76229-047C-6C4A-349D-336AF78F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E6CC-C25F-4BBF-9BFA-EAC4E0A22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40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A639-3B8A-5FFC-5CE0-4202CC82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C746B-3EE0-40F9-35B0-F1B59CD26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D8C9B-B4E6-95EF-CC5B-3D5212B6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2654-9D19-4F9D-A138-63789D9DBDC5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3F301-183A-F9CF-0FF5-5F4478A24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C109D-2047-5BED-D375-9B8AA24E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E6CC-C25F-4BBF-9BFA-EAC4E0A22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43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7D691F-D8EE-178F-4C96-3C18CF1A8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41DA1-96CB-78B8-33E5-2147332B8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D83A8-765A-28AD-8B17-4F6CB0018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2654-9D19-4F9D-A138-63789D9DBDC5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95B55-A1D5-B634-864E-4D3AC73DD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C9346-2751-FA06-5C97-1235DF79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E6CC-C25F-4BBF-9BFA-EAC4E0A22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47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ED2A2-B526-FF58-969C-E2B739716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17B0-4578-50CC-91F6-BA68C60B9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31116-642D-AD8F-1A16-200D3A52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2654-9D19-4F9D-A138-63789D9DBDC5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6993F-B309-2EFE-08DA-CCFE7A92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9D239-C223-768D-0C05-A6B6209A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E6CC-C25F-4BBF-9BFA-EAC4E0A22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67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A6EF1-CED8-B4E9-2589-602540052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260CF-8EB4-E43D-E510-945FFCA71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19985-6911-B84F-599A-910E93E1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2654-9D19-4F9D-A138-63789D9DBDC5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FF29C-0289-31F4-EB0A-740F87492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B92F0-AF1C-B7EA-C55E-EB2AC2BA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E6CC-C25F-4BBF-9BFA-EAC4E0A22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71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B74A-7335-CF5C-3953-969D6ED0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62D9F-9DA9-4D38-B282-0CFB1BE53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CDCB6-2E17-EF6B-C377-3FF9D7D24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379A9-F48F-839E-08B5-E3FBBEA3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2654-9D19-4F9D-A138-63789D9DBDC5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D7105-5642-BCD9-F708-95EAEBFD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514DE-ABE8-3651-152C-072FC1B0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E6CC-C25F-4BBF-9BFA-EAC4E0A22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66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3313-EE06-F766-08F5-3F05F44D0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C30F7-91D2-5A1D-E578-9524A329F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5DE6F-B3B4-996B-B81E-C1664C2D0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360C1-42F0-A6B8-F240-45CB64DAE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7A1B4-24E2-C9CC-C8FC-A5F0F8409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18BA2F-2E6E-6293-B812-17EF7018A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2654-9D19-4F9D-A138-63789D9DBDC5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23FB96-2F34-321A-F987-71B2EA51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F7A9E-39C8-F28B-9589-350B7190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E6CC-C25F-4BBF-9BFA-EAC4E0A22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25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5C275-4AAD-1D8C-F67A-5CCAF30E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08F0C-C937-2F4B-2562-923A274EA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2654-9D19-4F9D-A138-63789D9DBDC5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6FD9C0-5481-B377-C2DB-4A88C601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07130-C576-321F-DF1A-35E23A231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E6CC-C25F-4BBF-9BFA-EAC4E0A22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32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16FD6F-EAD7-AA08-A270-E7DB16DE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2654-9D19-4F9D-A138-63789D9DBDC5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228B5-3314-A2AD-810B-BCD9A5A7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236B5-151A-B1C7-107D-06C95326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E6CC-C25F-4BBF-9BFA-EAC4E0A22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075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E4480-7FC5-CDBE-2D85-396CA12DC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1C9C9-D10A-BCB9-581C-08CBE991A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CC2D7-9CF0-8405-D80C-E5735FB49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1A522-36E1-4EEB-FFA8-5EC0B67B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2654-9D19-4F9D-A138-63789D9DBDC5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6E2CF-F2FB-26D4-206E-406C8F83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28820-7764-50A4-BFF0-AE1C9EA7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E6CC-C25F-4BBF-9BFA-EAC4E0A22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53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C0D84-AD8C-AA1F-7ECE-068208C37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60A4B7-E129-04DA-961C-74A8AA38C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A4CB9-B7D7-9B2F-7B44-53B62FAF9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CFC95-8DA6-C34A-48A3-E74C95D1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2654-9D19-4F9D-A138-63789D9DBDC5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ACB49-2E8E-1746-B3C4-4D7A9D05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E300F-B8AF-A01A-E631-2F44DC566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E6CC-C25F-4BBF-9BFA-EAC4E0A22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39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1AF709-806B-3073-C51C-BA683188C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1A2BA-0F5D-E530-F46A-D14418C73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0E90D-ADF7-2029-FB49-745420DDA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12654-9D19-4F9D-A138-63789D9DBDC5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48997-5F66-0BB6-8085-ABB7D003C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02414-99E6-F81F-7F3D-6790CFDE0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6E6CC-C25F-4BBF-9BFA-EAC4E0A22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6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D6F08C-EDB7-6611-67EC-EA0E6D5356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28" t="18739" r="23987" b="11532"/>
          <a:stretch/>
        </p:blipFill>
        <p:spPr>
          <a:xfrm>
            <a:off x="111211" y="98854"/>
            <a:ext cx="10058400" cy="669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2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715240-BF21-8EAF-A426-E9F583BD4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34" t="20180" r="22973" b="9009"/>
          <a:stretch/>
        </p:blipFill>
        <p:spPr>
          <a:xfrm>
            <a:off x="114300" y="29266"/>
            <a:ext cx="10261600" cy="687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7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Furl, Nicholas</dc:creator>
  <cp:lastModifiedBy>Furl, Nicholas</cp:lastModifiedBy>
  <cp:revision>2</cp:revision>
  <dcterms:created xsi:type="dcterms:W3CDTF">2024-01-05T10:42:31Z</dcterms:created>
  <dcterms:modified xsi:type="dcterms:W3CDTF">2024-01-05T11:49:54Z</dcterms:modified>
</cp:coreProperties>
</file>