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84e7af60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684e7af60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84e7af60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84e7af60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84e7af60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84e7af60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84e7af60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684e7af60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84e7af60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684e7af60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84e7af60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684e7af60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684e7af60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684e7af60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84e7af60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84e7af60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aa7c957b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4aa7c957b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4aa7c957b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4aa7c957b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684e7af6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684e7af6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84e7af60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84e7af60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84e7af6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684e7af6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84e7af60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84e7af60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684e7af60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684e7af60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84e7af60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84e7af60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 Pie App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Nicholas Gabai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795450" y="3626725"/>
            <a:ext cx="15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SWIFT 348 Elliot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Game State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7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that the Interface and Game have been initialized, we now have to update Functions and Actions to update the state of the Game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</a:t>
            </a:r>
            <a:r>
              <a:rPr lang="en"/>
              <a:t>unc newRound() {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let newWord = listOfWords.removeFirst()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currentGame = Game(word: newWord, incorrectMovesRemaining:  incorrectMovesAllowed, guessedLetters: []) 	//added guessedLetters: []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updateUI()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-29146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@IBAction func letterButtonPressed(_ sender: UIButton) {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	sender.isEnabled = false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	let letterString = sender.configuration!.title!	//sets the String of correct letters configured to the title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	let letter = Character(letterString.lowercased())		//</a:t>
            </a:r>
            <a:r>
              <a:rPr lang="en"/>
              <a:t>changes</a:t>
            </a:r>
            <a:r>
              <a:rPr lang="en"/>
              <a:t> the uppercase string to lowercase letters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	currentGame.playerGuessed(letter: letter)		//calls playerGuess function for currentGame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	updateUI()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</a:t>
            </a:r>
            <a:r>
              <a:rPr lang="en"/>
              <a:t>Word </a:t>
            </a:r>
            <a:r>
              <a:rPr lang="en"/>
              <a:t>Revealed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our Game.Swift we are now creating a var that saves the game state of the correct guessed letters in a string called formattedWord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var formattedWord: String {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var guessedWord = “ ”	//initialize the var: String to be empty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letter in word {		//for loop iterates the size of word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guessedLetters.contains(letter) </a:t>
            </a:r>
            <a:r>
              <a:rPr lang="en"/>
              <a:t>{		//if buttons(guessedLetters) contains the letter, the guessed letter will be saved to the string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guessedWord += “\(letter)”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 else {					//else the letter will stay blank with the “_” place holder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guessedWord += “_”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return guessedWord		//returns guessedWord String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Word Revealed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8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the updateUI() function to concatenates a new string that holds our correctWordLabel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func updateUI()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var letters = [String]()		//variable called letters that initializes an empty string array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for letter in currentGame.formattedWord {		//for loop that iterates through the letters in formatted word string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letters.append(String(letter))			//of instance currentGame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let wordWithSpacing = letters.joined(separator: “ “)     //initializing a static variable w/ letters of currentGame and adds a </a:t>
            </a:r>
            <a:r>
              <a:rPr lang="en"/>
              <a:t>separator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correctWordLabel.text = wordWithSpacing     //initializing the @IBOutlet var correctWordLabel text to = our new wordWithSpacing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scoreLabel.text = “Wins: \(totalWins), Losses: (totalLosses)” 		//same as previous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treeImageView.image = UIImage(named: “Tree \(currentGame.incorrectMovesRemaining)”)		//same as previous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 / Loss Handling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the @UIAction letterButtonPressed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@IBAction func letterButtonPressed(_ sender: UIButton)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sender.isEnabled = false		//on touch it dissables the button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let letterString = sender.configuration!.title!		//matches string value to change the button title when the button state changes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let letter = Character(letterString.lowercased())		//</a:t>
            </a:r>
            <a:r>
              <a:rPr lang="en"/>
              <a:t>initializes</a:t>
            </a:r>
            <a:r>
              <a:rPr lang="en"/>
              <a:t> letter of lowercase string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currentGame.playerGuessed(letter: letter)	//sends currentGame the letters </a:t>
            </a:r>
            <a:r>
              <a:rPr lang="en"/>
              <a:t>the</a:t>
            </a:r>
            <a:r>
              <a:rPr lang="en"/>
              <a:t> player guessed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updateGameState()		//calls the updateGameState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 / Loss Handling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the Game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func updateGameState()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if currentGame.incorrectMovesRemaining == 0 {		//if guessed 7 incorrect letters, increment a loss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totalLosses +=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} else if currentGame.word == currentGame.formattedWord {		//else if increment a win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totalWins +=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} else {			// else update the user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updateUI()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 / Loss Handling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 enableLetterButtons(_ enable: Bool) {	   //function to enable/disable buttons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for button in letterButtons {			//iterates letterButtons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button.isEnabled = enable		//set boolean expression to var enable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 / Loss Handling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 newRound()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if !listOfWords.isEmpty {		//if list of words are not empty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let newWord = listOfWords.removeFirst()		//parses through the next words using removeFirst func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currentGame = Game(word: newWord, incorrectMovesRemaining: incorrectMovesAllowed, guessedLetters: [])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//creates new game calling the Game Structure and saving the most recent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enableLetterButtons(true)		//enables letter button to be tapped again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updateUI()		//updates User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} else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enableLetterButtons(false)		//disables letter button to not be tapped again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}}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Demonstration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 (XCode)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Beginning</a:t>
            </a:r>
            <a:r>
              <a:rPr lang="en"/>
              <a:t> The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Game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Word Reveal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 / Loss Handling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 (XCode)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XCode Version 14.0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Xcode is Apple's integrated development environment for macOS, used to develop software for macOS, iOS, iPadOS, watchOS, and tvOS.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Principle </a:t>
            </a:r>
            <a:r>
              <a:rPr lang="en"/>
              <a:t>Vertical</a:t>
            </a:r>
            <a:r>
              <a:rPr lang="en"/>
              <a:t> Stack View - setting constraints of  { 0 , 0 , 0 , 0 } in order to cover the entire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Assets - adding the 7 given vector art images of the Apple Tree (dynamic)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Button Grid - within the Principal Vertical Stack View you add a Horizontal Stack which will hold all the UI buttons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Note: When adding a horizontal stack to the pre-existing </a:t>
            </a:r>
            <a:r>
              <a:rPr lang="en"/>
              <a:t>vertical</a:t>
            </a:r>
            <a:r>
              <a:rPr lang="en"/>
              <a:t> stack it dynamically fixes the size of the Apple Tree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 Buttons - within the Button Grid, add another Horizontal Stack to contain the buttons creating the first line of the keyboard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Button Attributes - in order to achieve a square button layout we set the constraints to Aspect 1:1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Button Placement - now that the first button is set, copy and paste the button 5 more times within the same Individual Button Horizontal Stack , now that the first Button Grid stack is completed , we can easily copy and paste the entire Button Grid 5 more times to </a:t>
            </a:r>
            <a:r>
              <a:rPr lang="en"/>
              <a:t>complete the 25 buttons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 &amp; Wins/Loss Label - add two labels from with the top label of size 30 and the bottom label of size 20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(top label = letters in word , bottom label = wins/losses)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Outlets / UI Actions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UI Outlets/UI Actions - once the Pre-Interface has been built, we now add the UI Outlets and UI Actions for all the buttons and the Tree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 @IBOutlet var treeImageView: UIImageView!	//creates an Outlet for the Tree Image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 @IBOutlet var correctWordLabel: UILabel!	//creates an Outlet for the Correct Word Label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 @IBOutlet var scoreLabel: UILabel!	//creates an Outlet for the (Win/Loss) Label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 @IBOutlet var letterButtons: [UIButton]!		//creates an Outlet for the Buttons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 @IBAction func letterButtonPressed(_sender: UIButton){ 	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sender.isEnabled = false 	//creates an Action to disable letters once pressed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Beginning</a:t>
            </a:r>
            <a:r>
              <a:rPr lang="en"/>
              <a:t> a Game</a:t>
            </a:r>
            <a:r>
              <a:rPr lang="en"/>
              <a:t> 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01125"/>
            <a:ext cx="8520600" cy="3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that the Interface is built, we need to create the game logic! 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</a:t>
            </a:r>
            <a:r>
              <a:rPr lang="en"/>
              <a:t>ar listOfWords	//variable to set the list of words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</a:t>
            </a:r>
            <a:r>
              <a:rPr lang="en"/>
              <a:t>et incorrectMovesAllowed = 7	//sets fixed number of attempts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</a:t>
            </a:r>
            <a:r>
              <a:rPr lang="en"/>
              <a:t>ar totalWins = 0	//initializes wins to 0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</a:t>
            </a:r>
            <a:r>
              <a:rPr lang="en"/>
              <a:t>ar totalLosses = 0	//initializes losses to 0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</a:t>
            </a:r>
            <a:r>
              <a:rPr lang="en"/>
              <a:t>ar totalWins = 0 {	//updates wins and starts a new round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didSet{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newRound()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}}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ar totalLosses = 0 {		//updates losses and starts a new round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didSet{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newRound()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Beginning a Game (functions)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 newRound(){			//function to start a new round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let newWord = listOfWords.removeFirst()		//newword to be next in array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currentGame = Game(word: newWord, incorrectMovesRemaining: incorrectMovesAllowed)	</a:t>
            </a:r>
            <a:endParaRPr/>
          </a:p>
          <a:p>
            <a:pPr indent="457200" lvl="0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//currentGame is now previous game carrying newWord and incorrect moves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updateUI()		//calles the function to update the User Interface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func updateUI(){		//function to Update the User Interface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scoreLabel.text = “Wins: \(totalWins), Losses: \ (totalLosses)”		//changes the Win/Loss Label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	treeImageView.image = UIImage(named: “Tree \ (currentGame.incorrectMovesRemaining)”)</a:t>
            </a:r>
            <a:endParaRPr/>
          </a:p>
          <a:p>
            <a:pPr indent="4572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//changes the image of the tree based on incorrect moves remaining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Beginning a Game (Game.Swift) 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new .Swift file to create a class called Game which will be the structure for the Game information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Game {		//creates new object of Game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var Word: String					//initializes the Word in question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var incorrectMovesRemaining: Int			//initialize the incorrect moves remaining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var guessedLetters: [Character]			//initialize the letters guessed in String format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mutating func playerGuessed(letter: Character){		//function that references letter : Character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guessedLetters.append(letter)			//adds letters to guessedLetters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if !word.contains(letter){				//if letter is not there, incorrectMoves decreases and and changes the tree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incorrectMovesRemaining -=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