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E54412B-B98D-4667-A7BF-0BCDCF706EA1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9A51903-D78D-4395-917B-99FA674C5AA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Astrophysical Phenomena Visualizations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Bogert</a:t>
            </a:r>
            <a:r>
              <a:rPr lang="en-US" dirty="0" smtClean="0"/>
              <a:t>, John </a:t>
            </a:r>
            <a:r>
              <a:rPr lang="en-US" dirty="0" err="1" smtClean="0"/>
              <a:t>Holdener</a:t>
            </a:r>
            <a:r>
              <a:rPr lang="en-US" dirty="0" smtClean="0"/>
              <a:t>, </a:t>
            </a:r>
            <a:r>
              <a:rPr lang="en-US" dirty="0" err="1" smtClean="0"/>
              <a:t>Conor</a:t>
            </a:r>
            <a:r>
              <a:rPr lang="en-US" dirty="0" smtClean="0"/>
              <a:t> </a:t>
            </a:r>
            <a:r>
              <a:rPr lang="en-US" dirty="0" err="1" smtClean="0"/>
              <a:t>Kaminer</a:t>
            </a:r>
            <a:r>
              <a:rPr lang="en-US" dirty="0" smtClean="0"/>
              <a:t>, Nathan Nichols-Roy, Nolan </a:t>
            </a:r>
            <a:r>
              <a:rPr lang="en-US" dirty="0" err="1" smtClean="0"/>
              <a:t>Ohliger</a:t>
            </a:r>
            <a:r>
              <a:rPr lang="en-US" dirty="0" smtClean="0"/>
              <a:t>, Nicholas </a:t>
            </a:r>
            <a:r>
              <a:rPr lang="en-US" dirty="0" smtClean="0"/>
              <a:t>Smith</a:t>
            </a:r>
            <a:endParaRPr lang="en-US" dirty="0" smtClean="0"/>
          </a:p>
        </p:txBody>
      </p:sp>
      <p:pic>
        <p:nvPicPr>
          <p:cNvPr id="1027" name="Picture 3" descr="C:\Users\Conor Kaminer\Dropbox\CMPS115\PictureDoc\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705600" cy="3169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Simple </a:t>
            </a:r>
            <a:r>
              <a:rPr lang="en-US" sz="3500" dirty="0" err="1" smtClean="0"/>
              <a:t>OCTree</a:t>
            </a:r>
            <a:r>
              <a:rPr lang="en-US" sz="3500" dirty="0" smtClean="0"/>
              <a:t> Render In OpenGL</a:t>
            </a:r>
            <a:endParaRPr lang="en-US" sz="3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test of rendering </a:t>
            </a:r>
            <a:r>
              <a:rPr lang="en-US" dirty="0" err="1" smtClean="0"/>
              <a:t>OCTree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Done remotely with </a:t>
            </a:r>
            <a:r>
              <a:rPr lang="en-US" dirty="0" err="1" smtClean="0"/>
              <a:t>VirtualGL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is able to rotate the cube and zoom in and out via mouse and Keyboard</a:t>
            </a:r>
            <a:endParaRPr lang="en-US" dirty="0"/>
          </a:p>
        </p:txBody>
      </p:sp>
      <p:pic>
        <p:nvPicPr>
          <p:cNvPr id="9" name="Content Placeholder 8" descr="simpleOCtreeRenderOG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6138" y="2255227"/>
            <a:ext cx="4038600" cy="3555634"/>
          </a:xfr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Complicated </a:t>
            </a:r>
            <a:r>
              <a:rPr lang="en-US" sz="3500" dirty="0" err="1" smtClean="0"/>
              <a:t>OCTree</a:t>
            </a:r>
            <a:r>
              <a:rPr lang="en-US" sz="3500" dirty="0" smtClean="0"/>
              <a:t> Test in OpenGL</a:t>
            </a:r>
            <a:endParaRPr lang="en-US" sz="3500" dirty="0"/>
          </a:p>
        </p:txBody>
      </p:sp>
      <p:pic>
        <p:nvPicPr>
          <p:cNvPr id="8" name="Content Placeholder 7" descr="complicatedOCtreeTestOG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5138" y="2220096"/>
            <a:ext cx="4038600" cy="3625896"/>
          </a:xfrm>
          <a:ln>
            <a:solidFill>
              <a:schemeClr val="accent6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Same program as Simple test on a more complicated dataset.</a:t>
            </a:r>
          </a:p>
          <a:p>
            <a:r>
              <a:rPr lang="en-US" dirty="0" smtClean="0"/>
              <a:t>Reveals there is something wrong with the program, the data, or both.</a:t>
            </a:r>
          </a:p>
          <a:p>
            <a:r>
              <a:rPr lang="en-US" dirty="0" smtClean="0"/>
              <a:t>Visual presentation not particularly pleasing.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Techniques For Visualizing </a:t>
            </a:r>
            <a:r>
              <a:rPr lang="en-US" sz="3500" dirty="0" err="1" smtClean="0"/>
              <a:t>OCTrees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 in OpenGL.</a:t>
            </a:r>
          </a:p>
          <a:p>
            <a:r>
              <a:rPr lang="en-US" dirty="0" smtClean="0"/>
              <a:t>Uses the simple OpenGL example.</a:t>
            </a:r>
          </a:p>
          <a:p>
            <a:r>
              <a:rPr lang="en-US" dirty="0" err="1" smtClean="0"/>
              <a:t>Refactored</a:t>
            </a:r>
            <a:r>
              <a:rPr lang="en-US" dirty="0" smtClean="0"/>
              <a:t> for modern OpenGL.</a:t>
            </a:r>
          </a:p>
          <a:p>
            <a:r>
              <a:rPr lang="en-US" dirty="0" smtClean="0"/>
              <a:t>All data moved to a pixel bugger to allow real time shading.</a:t>
            </a:r>
          </a:p>
          <a:p>
            <a:r>
              <a:rPr lang="en-US" dirty="0" smtClean="0"/>
              <a:t>Looks much nicer and provides more information.</a:t>
            </a:r>
          </a:p>
        </p:txBody>
      </p:sp>
      <p:pic>
        <p:nvPicPr>
          <p:cNvPr id="5" name="Content Placeholder 4" descr="simpleOCtreePhongShadingOG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6138" y="2037054"/>
            <a:ext cx="4038600" cy="3991979"/>
          </a:xfr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Techniques For Visualizing </a:t>
            </a:r>
            <a:r>
              <a:rPr lang="en-US" sz="3500" dirty="0" err="1" smtClean="0"/>
              <a:t>OCTrees</a:t>
            </a:r>
            <a:endParaRPr lang="en-US" sz="3500" dirty="0"/>
          </a:p>
        </p:txBody>
      </p:sp>
      <p:pic>
        <p:nvPicPr>
          <p:cNvPr id="5" name="Content Placeholder 4" descr="CUDAocTreeRende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48641" y="1770063"/>
            <a:ext cx="3671594" cy="4525962"/>
          </a:xfrm>
          <a:ln>
            <a:solidFill>
              <a:schemeClr val="accent6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ray-casting technique for volume rendering.</a:t>
            </a:r>
          </a:p>
          <a:p>
            <a:r>
              <a:rPr lang="en-US" dirty="0" smtClean="0"/>
              <a:t>Adopted to render </a:t>
            </a:r>
            <a:r>
              <a:rPr lang="en-US" dirty="0" err="1" smtClean="0"/>
              <a:t>OCTrees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allows for robust volume rendering due to the parallel nature of the graphics card.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Techniques For Visualizing </a:t>
            </a:r>
            <a:r>
              <a:rPr lang="en-US" sz="3500" dirty="0" err="1" smtClean="0"/>
              <a:t>OCTrees</a:t>
            </a:r>
            <a:endParaRPr lang="en-US" sz="3500" dirty="0"/>
          </a:p>
        </p:txBody>
      </p:sp>
      <p:pic>
        <p:nvPicPr>
          <p:cNvPr id="9" name="Content Placeholder 8" descr="maxIntensityProjectionOCtre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6138" y="2987958"/>
            <a:ext cx="4038600" cy="2090172"/>
          </a:xfrm>
          <a:ln>
            <a:solidFill>
              <a:schemeClr val="accent6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Implementation of a popular 3D imaging technique to see how it varied from CUDA ray-casting.</a:t>
            </a:r>
          </a:p>
          <a:p>
            <a:r>
              <a:rPr lang="en-US" dirty="0" smtClean="0"/>
              <a:t>Reveals things differently from other </a:t>
            </a:r>
            <a:r>
              <a:rPr lang="en-US" dirty="0" err="1" smtClean="0"/>
              <a:t>OCTree</a:t>
            </a:r>
            <a:r>
              <a:rPr lang="en-US" dirty="0" smtClean="0"/>
              <a:t> </a:t>
            </a:r>
            <a:r>
              <a:rPr lang="en-US" smtClean="0"/>
              <a:t>renders.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1599</TotalTime>
  <Words>191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Astrophysical Phenomena Visualizations  </vt:lpstr>
      <vt:lpstr>Simple OCTree Render In OpenGL</vt:lpstr>
      <vt:lpstr>Complicated OCTree Test in OpenGL</vt:lpstr>
      <vt:lpstr>Techniques For Visualizing OCTrees</vt:lpstr>
      <vt:lpstr>Techniques For Visualizing OCTrees</vt:lpstr>
      <vt:lpstr>Techniques For Visualizing OCTrees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Astrophysical Phenomena Visualizations</dc:title>
  <dc:creator>Conor</dc:creator>
  <cp:lastModifiedBy>Conor</cp:lastModifiedBy>
  <cp:revision>11</cp:revision>
  <dcterms:created xsi:type="dcterms:W3CDTF">2013-11-28T19:31:53Z</dcterms:created>
  <dcterms:modified xsi:type="dcterms:W3CDTF">2013-11-29T22:11:28Z</dcterms:modified>
</cp:coreProperties>
</file>