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DB65-22D1-4779-8DA7-A1AA3532B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0CC23-7E4B-4B55-A2C6-1314F88E8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ABADB-6D6E-41A3-8FF4-1E0F9936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4474-C2BF-4D6F-8281-6AA05E169FF7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33B5E-64E3-4BAD-A3E0-E498E572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824C8-5699-4D22-8C62-C42933D3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4D50-576A-4BDD-828B-2565EC68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8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871C-3B3A-4F6F-9387-6D5D784E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CBFE3-D9AE-466D-8B9B-D39301521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2101B-CBCE-4E6C-B726-6FF44D43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4474-C2BF-4D6F-8281-6AA05E169FF7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532B6-54D8-45E9-9A88-83572693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E5D1F-04A9-4184-84E5-66089A17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4D50-576A-4BDD-828B-2565EC68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5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82D728-4D55-4E30-A6A9-16974F22C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D2676-DAA4-46CF-BD96-2B065D064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CCC3A-469C-42F5-8E56-1B1035244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4474-C2BF-4D6F-8281-6AA05E169FF7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49EAC-B610-48F1-BC8A-5F7A9FC3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039AA-10A2-4C4C-9456-1D129E1B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4D50-576A-4BDD-828B-2565EC68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6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6CD29-867D-4837-AFB7-4706E1A0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F9165-11F1-40A7-8283-2B29DEB1F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DA344-B90D-41C4-88A9-339D8AAD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4474-C2BF-4D6F-8281-6AA05E169FF7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88359-1125-41DB-B7E9-60024F87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4956F-CEE4-4164-B579-262E3F9A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4D50-576A-4BDD-828B-2565EC68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9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D8A7-A8BE-4F25-AAAC-274E43A2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55FC0-9E80-4EC2-8508-5137EE0A5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16B71-25A6-416A-8AC7-2B6293B1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4474-C2BF-4D6F-8281-6AA05E169FF7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70CD7-E259-464C-8531-FB27DC1E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355C9-1D19-49F9-B074-3663E6988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4D50-576A-4BDD-828B-2565EC68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2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A95F-C372-4E9A-8B74-CA6FB3EA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1BF06-3775-4EA3-BD94-899D6F7E5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93ADB-2DD8-4DC2-B916-01232FC76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E24F6-221C-4860-8806-12385641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4474-C2BF-4D6F-8281-6AA05E169FF7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09791-9929-4FB5-9294-03135ACE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5D349-4292-455F-B2C8-FD292A09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4D50-576A-4BDD-828B-2565EC68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4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96A4-11E5-43DB-8A68-A47EF35E4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46645-BC19-40F0-B541-CA57D40C1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72E40-94A9-42D0-8041-BC3F633E7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95B7D-AB60-43B3-9DF6-5031FB0D8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2DEF4-B4E1-44A5-AEBA-B4A620EC1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2E232-874E-46FF-A869-A2AC01EC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4474-C2BF-4D6F-8281-6AA05E169FF7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993A0-0D42-4590-B0E1-9F5E10D9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5EFD8A-46D3-4425-9357-F9A7A20D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4D50-576A-4BDD-828B-2565EC68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1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C18C-F585-4645-AF87-86DF4E46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E4067-2A85-425E-B82D-18CA3FF2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4474-C2BF-4D6F-8281-6AA05E169FF7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DA0A7-FF53-40FD-B4AE-107F11CF3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11720-FFB6-4186-BA40-BF2BCCB2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4D50-576A-4BDD-828B-2565EC68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1EB234-9C14-48B9-B36C-264ABCF5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4474-C2BF-4D6F-8281-6AA05E169FF7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B45B7-8B1D-43A1-A6C5-C6A51EEE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B277F-57A3-4AF6-B154-1AF7FBEC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4D50-576A-4BDD-828B-2565EC68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2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EEE6-E799-4506-BAA0-64073434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CCFC9-909B-49B0-8ECD-7CDF6F44E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5549E-97F2-4898-A864-BBBC745E9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29679-DFD0-4195-A18E-A8A2D4FA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4474-C2BF-4D6F-8281-6AA05E169FF7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653F0-5EE6-465B-BF1E-1E454148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56B7F-B5C3-44CE-B9CF-F6CC99A7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4D50-576A-4BDD-828B-2565EC68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3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EDAB7-C1D9-4E39-A9E7-86BA5467F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38A2F-AE42-4E2E-A267-0AEDBAAA1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E6E82-FE6A-49C6-8B5C-606260458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F6B32-1FE1-4F11-B379-0B015F5E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F4474-C2BF-4D6F-8281-6AA05E169FF7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8B92A-FCDB-44AC-A4D7-AD481F74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8CC9D-12C6-43F6-8B7D-841ED802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4D50-576A-4BDD-828B-2565EC68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1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84E91-2063-43E7-956F-F0230B16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7B906-FAEC-4795-A014-AFDD6B3EC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7F5EB-117C-43F0-9F59-C121F2017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F4474-C2BF-4D6F-8281-6AA05E169FF7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39D55-D79F-4879-939A-1091837D7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A47D6-E43F-4110-A803-1D08CB098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84D50-576A-4BDD-828B-2565EC68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3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9514D-2A3E-473F-A6A3-5BE8A079A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330880"/>
            <a:ext cx="7800392" cy="1370256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2: Nick Benjamin, John Goebel, Beth Grace,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Joan Stone-Mays 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536A3-8D37-4B97-B397-6128B3640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11044"/>
            <a:ext cx="7552529" cy="1737360"/>
          </a:xfrm>
        </p:spPr>
        <p:txBody>
          <a:bodyPr anchor="ctr">
            <a:normAutofit/>
          </a:bodyPr>
          <a:lstStyle/>
          <a:p>
            <a:r>
              <a:rPr lang="en-US" dirty="0"/>
              <a:t> </a:t>
            </a:r>
            <a:r>
              <a:rPr lang="en-US" sz="4000" dirty="0"/>
              <a:t>There Goes the Neighborhood!</a:t>
            </a:r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9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3B0F-AAAB-4706-8EE2-6818714B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message or hypothesis for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B7F7A-5310-47C3-A8AC-5FE03F658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land bank is involved in the neighborhood,  then various neighborhood indicators should improve.  The three indicators are home/property values, standardized test scores, and  crime statistics.  We chose these three because they  point to both financial and quality of life improvements.</a:t>
            </a:r>
          </a:p>
        </p:txBody>
      </p:sp>
    </p:spTree>
    <p:extLst>
      <p:ext uri="{BB962C8B-B14F-4D97-AF65-F5344CB8AC3E}">
        <p14:creationId xmlns:p14="http://schemas.microsoft.com/office/powerpoint/2010/main" val="108947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E9D0-33B5-4D87-9406-96443E4C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Describe the questions you and your group found interesting, and what motivated you to answer them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64997-F430-4DAA-BDF7-48E78E23B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land bank involvement improve lower test scores? We found that there is a disparity in the data test scores.</a:t>
            </a:r>
          </a:p>
          <a:p>
            <a:r>
              <a:rPr lang="en-US" dirty="0"/>
              <a:t>Was there land bank activity in more affluent areas of Cleveland? Yes, by analyzing the data we found that there is a small amount of properties and they are being sold and renovated instead of demolished in these areas.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8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62290-5148-4B2A-A3DD-D9F7F114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Summarize where and how you found the data you used to answer these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851B5-D75F-44B0-8923-2974524F0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first data set was harvested from the Cuyahoga County Land Bank. </a:t>
            </a:r>
          </a:p>
          <a:p>
            <a:r>
              <a:rPr lang="en-US" dirty="0"/>
              <a:t>Our second set of data came from the </a:t>
            </a:r>
            <a:r>
              <a:rPr lang="en-US" dirty="0" err="1"/>
              <a:t>Neocando</a:t>
            </a:r>
            <a:r>
              <a:rPr lang="en-US" dirty="0"/>
              <a:t>. NEOCANDO is an initiative of the Center on Urban Poverty and Community Development (the Poverty Center), a research institute housed at Case Western Reserve University's Jack, Joseph and Morton Mandel School of Applied Social Sciences.</a:t>
            </a:r>
          </a:p>
          <a:p>
            <a:r>
              <a:rPr lang="en-US" dirty="0"/>
              <a:t>Google API. </a:t>
            </a:r>
          </a:p>
        </p:txBody>
      </p:sp>
    </p:spTree>
    <p:extLst>
      <p:ext uri="{BB962C8B-B14F-4D97-AF65-F5344CB8AC3E}">
        <p14:creationId xmlns:p14="http://schemas.microsoft.com/office/powerpoint/2010/main" val="291297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B72BD-B91C-4EE0-AB08-8275ED4D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Describe the data exploration and cleanup process(accompanied by your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16229-647E-4F10-842F-6BAF9A035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Beth to answer this question</a:t>
            </a:r>
          </a:p>
        </p:txBody>
      </p:sp>
    </p:spTree>
    <p:extLst>
      <p:ext uri="{BB962C8B-B14F-4D97-AF65-F5344CB8AC3E}">
        <p14:creationId xmlns:p14="http://schemas.microsoft.com/office/powerpoint/2010/main" val="97979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4829-1DF2-4EB4-A84B-49111121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the analysis process (accompanied by your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0D295-1C95-4D9F-B2E6-0D86AD942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0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7BBA-435C-45BF-B44D-BFFF11977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Summarize your conclusions.  This should include a numerical summary(i.e., what data did your analysis yield), as well as visualizations of that summary (plots of the final analysis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CB212-E1B6-4FDF-960E-01E87020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9F01-FA33-4BF7-B2E9-7A000228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 the implications of your findings.  This is where you get to have an open-ended discussion about what your findings “mean”.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6959F-5841-470D-90BE-CD40593E3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Nick will provide answers</a:t>
            </a:r>
          </a:p>
        </p:txBody>
      </p:sp>
    </p:spTree>
    <p:extLst>
      <p:ext uri="{BB962C8B-B14F-4D97-AF65-F5344CB8AC3E}">
        <p14:creationId xmlns:p14="http://schemas.microsoft.com/office/powerpoint/2010/main" val="165493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6C8B-5ED6-4A5C-A615-882CDE35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Tell a good story! Storytelling through data analysis is no different than in literature.  Find your narrative and use your analysis and </a:t>
            </a:r>
            <a:r>
              <a:rPr lang="en-US" dirty="0" err="1"/>
              <a:t>visualiz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DB774-A713-42FF-9036-B1C53778D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5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357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Group 2: Nick Benjamin, John Goebel, Beth Grace, Joan Stone-Mays  </vt:lpstr>
      <vt:lpstr>Core message or hypothesis for your project</vt:lpstr>
      <vt:lpstr>Describe the questions you and your group found interesting, and what motivated you to answer them </vt:lpstr>
      <vt:lpstr>Summarize where and how you found the data you used to answer these questions</vt:lpstr>
      <vt:lpstr>Describe the data exploration and cleanup process(accompanied by your Jupyter Notebook)</vt:lpstr>
      <vt:lpstr>Describe the analysis process (accompanied by your Jupyter Notebook)</vt:lpstr>
      <vt:lpstr>Summarize your conclusions.  This should include a numerical summary(i.e., what data did your analysis yield), as well as visualizations of that summary (plots of the final analysis data)</vt:lpstr>
      <vt:lpstr>Discuss the implications of your findings.  This is where you get to have an open-ended discussion about what your findings “mean”.</vt:lpstr>
      <vt:lpstr>Tell a good story! Storytelling through data analysis is no different than in literature.  Find your narrative and use your analysis and visualiz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2: Nick Benjamin, John Goebel, Beth Grace, Joan Stone-Mays </dc:title>
  <dc:creator>jestonemays@outlook.com</dc:creator>
  <cp:lastModifiedBy>jestonemays@outlook.com</cp:lastModifiedBy>
  <cp:revision>10</cp:revision>
  <dcterms:created xsi:type="dcterms:W3CDTF">2019-06-24T23:17:10Z</dcterms:created>
  <dcterms:modified xsi:type="dcterms:W3CDTF">2019-06-25T01:17:06Z</dcterms:modified>
</cp:coreProperties>
</file>