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3" r:id="rId6"/>
    <p:sldId id="262" r:id="rId7"/>
    <p:sldId id="261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E137B34-B1DE-4ADA-A410-D7E9F6AC3463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6EF778E-A08C-4888-93AC-521BC44891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history.mcs.st-and.ac.uk/Biographies/Saccheri.html" TargetMode="External"/><Relationship Id="rId2" Type="http://schemas.openxmlformats.org/officeDocument/2006/relationships/hyperlink" Target="http://galileo.rice.edu/Catalog/NewFiles/saccher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ulty.fairfield.edu/jmac/sj/sacflaw/sacther.htm" TargetMode="External"/><Relationship Id="rId4" Type="http://schemas.openxmlformats.org/officeDocument/2006/relationships/hyperlink" Target="http://math.ups.edu/~bryans/Current/Journal_Spring_2002/300_EBarrat_20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Saccheri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proof of Euclid V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 and Life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in </a:t>
            </a:r>
            <a:r>
              <a:rPr lang="en-US" dirty="0" err="1" smtClean="0"/>
              <a:t>Sanremo</a:t>
            </a:r>
            <a:r>
              <a:rPr lang="en-US" dirty="0" smtClean="0"/>
              <a:t>, Genoa (1667)</a:t>
            </a:r>
          </a:p>
          <a:p>
            <a:r>
              <a:rPr lang="en-US" dirty="0" smtClean="0"/>
              <a:t>Entered Jesuit novitiate at 18</a:t>
            </a:r>
          </a:p>
          <a:p>
            <a:r>
              <a:rPr lang="en-US" dirty="0" smtClean="0"/>
              <a:t>Acquired a Doctorate in Theology</a:t>
            </a:r>
          </a:p>
          <a:p>
            <a:r>
              <a:rPr lang="en-US" dirty="0" smtClean="0"/>
              <a:t>Became an ordained priest at 27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4880" y="1447800"/>
            <a:ext cx="407978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grew interested in Mathematics </a:t>
            </a:r>
          </a:p>
          <a:p>
            <a:pPr lvl="1"/>
            <a:r>
              <a:rPr lang="en-US" dirty="0" smtClean="0"/>
              <a:t>Influence from a teacher</a:t>
            </a:r>
          </a:p>
          <a:p>
            <a:r>
              <a:rPr lang="en-US" dirty="0" smtClean="0"/>
              <a:t>Eventually became the chair of Mathematics in the University of Pavia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demonstrativa</a:t>
            </a:r>
            <a:endParaRPr lang="en-US" dirty="0" smtClean="0"/>
          </a:p>
          <a:p>
            <a:r>
              <a:rPr lang="en-US" dirty="0" smtClean="0"/>
              <a:t>Neo-</a:t>
            </a:r>
            <a:r>
              <a:rPr lang="en-US" dirty="0" err="1" smtClean="0"/>
              <a:t>statica</a:t>
            </a:r>
            <a:endParaRPr lang="en-US" dirty="0" smtClean="0"/>
          </a:p>
          <a:p>
            <a:r>
              <a:rPr lang="en-US" dirty="0" err="1" smtClean="0"/>
              <a:t>Euclides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omni</a:t>
            </a:r>
            <a:r>
              <a:rPr lang="en-US" dirty="0" smtClean="0"/>
              <a:t> </a:t>
            </a:r>
            <a:r>
              <a:rPr lang="en-US" dirty="0" err="1" smtClean="0"/>
              <a:t>naevo</a:t>
            </a:r>
            <a:r>
              <a:rPr lang="en-US" dirty="0" smtClean="0"/>
              <a:t> </a:t>
            </a:r>
            <a:r>
              <a:rPr lang="en-US" dirty="0" err="1" smtClean="0"/>
              <a:t>vindicatus</a:t>
            </a:r>
            <a:r>
              <a:rPr lang="en-US" dirty="0" smtClean="0"/>
              <a:t> (Euclid cleared of every defect)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created a </a:t>
            </a:r>
            <a:r>
              <a:rPr lang="en-US" dirty="0" err="1" smtClean="0"/>
              <a:t>Saccheri</a:t>
            </a:r>
            <a:r>
              <a:rPr lang="en-US" dirty="0" smtClean="0"/>
              <a:t> quadrilateral and showed that the summit angles were congruent</a:t>
            </a:r>
          </a:p>
          <a:p>
            <a:r>
              <a:rPr lang="en-US" dirty="0" smtClean="0"/>
              <a:t>He reasoned that they must either be obtuse, right, or acute. 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 mistake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hypothesis of the acute angle is absolutely false;  because it is repugnant to the nature of straight lines.”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galileo.rice.edu/Catalog/NewFiles/saccheri.html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www-history.mcs.st-and.ac.uk/Biographies/Saccheri.html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http://math.ups.edu/~</a:t>
            </a:r>
            <a:r>
              <a:rPr lang="en-US" dirty="0" smtClean="0">
                <a:hlinkClick r:id="rId4"/>
              </a:rPr>
              <a:t>bryans/Current/Journal_Spring_2002/300_EBarrat_2002.pdf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www.faculty.fairfield.edu/jmac/sj/sacflaw/sacther.htm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355</TotalTime>
  <Words>137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Saccheri  </vt:lpstr>
      <vt:lpstr>Birth and Life </vt:lpstr>
      <vt:lpstr>Slide 3</vt:lpstr>
      <vt:lpstr>Life</vt:lpstr>
      <vt:lpstr>Books</vt:lpstr>
      <vt:lpstr>Proof </vt:lpstr>
      <vt:lpstr>His mistake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Saccheri</dc:title>
  <dc:creator>Nick</dc:creator>
  <cp:lastModifiedBy>Nick</cp:lastModifiedBy>
  <cp:revision>36</cp:revision>
  <dcterms:created xsi:type="dcterms:W3CDTF">2013-03-12T06:10:17Z</dcterms:created>
  <dcterms:modified xsi:type="dcterms:W3CDTF">2013-03-12T12:06:13Z</dcterms:modified>
</cp:coreProperties>
</file>