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304" r:id="rId3"/>
    <p:sldId id="313" r:id="rId4"/>
    <p:sldId id="312" r:id="rId5"/>
    <p:sldId id="315" r:id="rId6"/>
    <p:sldId id="314" r:id="rId7"/>
    <p:sldId id="267" r:id="rId8"/>
    <p:sldId id="287" r:id="rId9"/>
    <p:sldId id="316" r:id="rId10"/>
    <p:sldId id="317" r:id="rId11"/>
    <p:sldId id="303" r:id="rId12"/>
    <p:sldId id="271" r:id="rId13"/>
    <p:sldId id="319" r:id="rId14"/>
    <p:sldId id="258" r:id="rId15"/>
    <p:sldId id="273" r:id="rId16"/>
    <p:sldId id="288" r:id="rId17"/>
    <p:sldId id="294" r:id="rId18"/>
    <p:sldId id="318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7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存储效率对比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577208366461642"/>
          <c:y val="0.337598888114613"/>
          <c:w val="0.914636394984999"/>
          <c:h val="0.564040912467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存储容量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3"/>
                <c:pt idx="1">
                  <c:v>ttdb</c:v>
                </c:pt>
                <c:pt idx="2">
                  <c:v>scylladb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1">
                  <c:v>1.0</c:v>
                </c:pt>
                <c:pt idx="2">
                  <c:v>9.6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3"/>
                <c:pt idx="1">
                  <c:v>ttdb</c:v>
                </c:pt>
                <c:pt idx="2">
                  <c:v>scylladb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961264"/>
        <c:axId val="2136132016"/>
      </c:barChart>
      <c:catAx>
        <c:axId val="2135961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6132016"/>
        <c:crosses val="autoZero"/>
        <c:auto val="1"/>
        <c:lblAlgn val="ctr"/>
        <c:lblOffset val="100"/>
        <c:noMultiLvlLbl val="0"/>
      </c:catAx>
      <c:valAx>
        <c:axId val="213613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5961264"/>
        <c:crosses val="autoZero"/>
        <c:crossBetween val="between"/>
        <c:majorUnit val="2.0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存储效率对比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577208366461642"/>
          <c:y val="0.337598888114613"/>
          <c:w val="0.914636394984999"/>
          <c:h val="0.564040912467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存储容量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3"/>
                <c:pt idx="1">
                  <c:v>ttdb</c:v>
                </c:pt>
                <c:pt idx="2">
                  <c:v>Cassandra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1">
                  <c:v>4.8</c:v>
                </c:pt>
                <c:pt idx="2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662128"/>
        <c:axId val="-2099754336"/>
      </c:barChart>
      <c:catAx>
        <c:axId val="-209966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9754336"/>
        <c:crosses val="autoZero"/>
        <c:auto val="1"/>
        <c:lblAlgn val="ctr"/>
        <c:lblOffset val="100"/>
        <c:noMultiLvlLbl val="0"/>
      </c:catAx>
      <c:valAx>
        <c:axId val="-209975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9662128"/>
        <c:crosses val="autoZero"/>
        <c:crossBetween val="between"/>
        <c:majorUnit val="2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AA46-3A98-1C4A-90C1-02EB66132C8F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101292-3B3B-1548-BEFE-3B6D4B8D37AB}">
      <dgm:prSet phldrT="[文本]"/>
      <dgm:spPr/>
      <dgm:t>
        <a:bodyPr/>
        <a:lstStyle/>
        <a:p>
          <a:r>
            <a:rPr lang="zh-CN" altLang="en-US" dirty="0" smtClean="0"/>
            <a:t>数据量</a:t>
          </a:r>
          <a:endParaRPr lang="zh-CN" altLang="en-US" dirty="0"/>
        </a:p>
      </dgm:t>
    </dgm:pt>
    <dgm:pt modelId="{26D5A8DF-E4F6-FB4A-A787-EC4003C7606D}" type="parTrans" cxnId="{42A2139A-1EC2-3C4C-A3D6-E9AEBBC61AE8}">
      <dgm:prSet/>
      <dgm:spPr/>
      <dgm:t>
        <a:bodyPr/>
        <a:lstStyle/>
        <a:p>
          <a:endParaRPr lang="zh-CN" altLang="en-US"/>
        </a:p>
      </dgm:t>
    </dgm:pt>
    <dgm:pt modelId="{ECA218E6-7371-8249-A423-94B944D2660A}" type="sibTrans" cxnId="{42A2139A-1EC2-3C4C-A3D6-E9AEBBC61AE8}">
      <dgm:prSet/>
      <dgm:spPr/>
      <dgm:t>
        <a:bodyPr/>
        <a:lstStyle/>
        <a:p>
          <a:endParaRPr lang="zh-CN" altLang="en-US"/>
        </a:p>
      </dgm:t>
    </dgm:pt>
    <dgm:pt modelId="{6AFF7EE2-7D5D-F147-BAB3-1BB91CAF0E9A}">
      <dgm:prSet phldrT="[文本]"/>
      <dgm:spPr/>
      <dgm:t>
        <a:bodyPr/>
        <a:lstStyle/>
        <a:p>
          <a:r>
            <a:rPr lang="en-US" altLang="zh-CN" dirty="0" smtClean="0"/>
            <a:t>OLTP</a:t>
          </a:r>
          <a:r>
            <a:rPr lang="zh-CN" altLang="en-US" dirty="0" smtClean="0"/>
            <a:t>场景数十</a:t>
          </a:r>
          <a:r>
            <a:rPr lang="en-US" altLang="zh-CN" dirty="0" smtClean="0"/>
            <a:t>T</a:t>
          </a:r>
          <a:r>
            <a:rPr lang="zh-CN" altLang="en-US" dirty="0" smtClean="0"/>
            <a:t>的数据</a:t>
          </a:r>
          <a:endParaRPr lang="zh-CN" altLang="en-US" dirty="0"/>
        </a:p>
      </dgm:t>
    </dgm:pt>
    <dgm:pt modelId="{51FD9610-871C-BC42-BDB9-CAF3700147B1}" type="parTrans" cxnId="{49E23A39-FD36-C946-A436-9B2DCE99DE25}">
      <dgm:prSet/>
      <dgm:spPr/>
      <dgm:t>
        <a:bodyPr/>
        <a:lstStyle/>
        <a:p>
          <a:endParaRPr lang="zh-CN" altLang="en-US"/>
        </a:p>
      </dgm:t>
    </dgm:pt>
    <dgm:pt modelId="{BF672BF9-F3D8-F447-B621-EB772001DDB9}" type="sibTrans" cxnId="{49E23A39-FD36-C946-A436-9B2DCE99DE25}">
      <dgm:prSet/>
      <dgm:spPr/>
      <dgm:t>
        <a:bodyPr/>
        <a:lstStyle/>
        <a:p>
          <a:endParaRPr lang="zh-CN" altLang="en-US"/>
        </a:p>
      </dgm:t>
    </dgm:pt>
    <dgm:pt modelId="{AA6CC354-7098-AC47-8D32-3ABCBFCC67B0}">
      <dgm:prSet phldrT="[文本]"/>
      <dgm:spPr/>
      <dgm:t>
        <a:bodyPr/>
        <a:lstStyle/>
        <a:p>
          <a:r>
            <a:rPr lang="zh-CN" altLang="en-US" dirty="0" smtClean="0"/>
            <a:t>业界对</a:t>
          </a:r>
          <a:r>
            <a:rPr lang="en-US" altLang="zh-CN" dirty="0" smtClean="0"/>
            <a:t>4</a:t>
          </a:r>
          <a:r>
            <a:rPr lang="zh-CN" altLang="en-US" dirty="0" smtClean="0"/>
            <a:t>个</a:t>
          </a:r>
          <a:r>
            <a:rPr lang="en-US" altLang="zh-CN" dirty="0" smtClean="0"/>
            <a:t>9</a:t>
          </a:r>
          <a:r>
            <a:rPr lang="zh-CN" altLang="en-US" dirty="0" smtClean="0"/>
            <a:t>的普遍渴望</a:t>
          </a:r>
          <a:endParaRPr lang="zh-CN" altLang="en-US" dirty="0"/>
        </a:p>
      </dgm:t>
    </dgm:pt>
    <dgm:pt modelId="{D6CBC4AA-52CE-BE42-824D-CDD6FE5D3707}" type="parTrans" cxnId="{E2121CCC-4D6B-C942-807A-F4EE215B8393}">
      <dgm:prSet/>
      <dgm:spPr/>
      <dgm:t>
        <a:bodyPr/>
        <a:lstStyle/>
        <a:p>
          <a:endParaRPr lang="zh-CN" altLang="en-US"/>
        </a:p>
      </dgm:t>
    </dgm:pt>
    <dgm:pt modelId="{7428FCE0-48AD-DD42-A67B-036B20252472}" type="sibTrans" cxnId="{E2121CCC-4D6B-C942-807A-F4EE215B8393}">
      <dgm:prSet/>
      <dgm:spPr/>
      <dgm:t>
        <a:bodyPr/>
        <a:lstStyle/>
        <a:p>
          <a:endParaRPr lang="zh-CN" altLang="en-US"/>
        </a:p>
      </dgm:t>
    </dgm:pt>
    <dgm:pt modelId="{84016D8B-D0DC-7346-9B0D-297D03EEB097}">
      <dgm:prSet phldrT="[文本]"/>
      <dgm:spPr/>
      <dgm:t>
        <a:bodyPr/>
        <a:lstStyle/>
        <a:p>
          <a:r>
            <a:rPr lang="zh-CN" altLang="en-US" dirty="0" smtClean="0"/>
            <a:t>可靠性</a:t>
          </a:r>
          <a:endParaRPr lang="zh-CN" altLang="en-US" dirty="0"/>
        </a:p>
      </dgm:t>
    </dgm:pt>
    <dgm:pt modelId="{0DCFDDCD-2BFE-3445-B9B6-670E51DB3427}" type="sibTrans" cxnId="{79080D4E-110D-F249-AB61-479ED7513AD9}">
      <dgm:prSet/>
      <dgm:spPr/>
      <dgm:t>
        <a:bodyPr/>
        <a:lstStyle/>
        <a:p>
          <a:endParaRPr lang="zh-CN" altLang="en-US"/>
        </a:p>
      </dgm:t>
    </dgm:pt>
    <dgm:pt modelId="{F5AB05E0-F26E-6046-BF12-3747697ECA3B}" type="parTrans" cxnId="{79080D4E-110D-F249-AB61-479ED7513AD9}">
      <dgm:prSet/>
      <dgm:spPr/>
      <dgm:t>
        <a:bodyPr/>
        <a:lstStyle/>
        <a:p>
          <a:endParaRPr lang="zh-CN" altLang="en-US"/>
        </a:p>
      </dgm:t>
    </dgm:pt>
    <dgm:pt modelId="{7091240F-3FCC-5848-92D2-18E9EFDDFB80}">
      <dgm:prSet phldrT="[文本]"/>
      <dgm:spPr/>
      <dgm:t>
        <a:bodyPr/>
        <a:lstStyle/>
        <a:p>
          <a:r>
            <a:rPr lang="zh-CN" altLang="en-US" dirty="0" smtClean="0"/>
            <a:t>性能</a:t>
          </a:r>
          <a:endParaRPr lang="zh-CN" altLang="en-US" dirty="0"/>
        </a:p>
      </dgm:t>
    </dgm:pt>
    <dgm:pt modelId="{7BA30135-A75C-704A-B468-CEA6CD0AB04F}" type="parTrans" cxnId="{5A710DC6-FAEE-2040-A441-80AB27E282DA}">
      <dgm:prSet/>
      <dgm:spPr/>
    </dgm:pt>
    <dgm:pt modelId="{CE1C46BE-24D7-4C4F-BDB5-F341ABCECEF8}" type="sibTrans" cxnId="{5A710DC6-FAEE-2040-A441-80AB27E282DA}">
      <dgm:prSet/>
      <dgm:spPr/>
    </dgm:pt>
    <dgm:pt modelId="{410263F5-58EF-6E43-8EEF-62B401FBCCEB}">
      <dgm:prSet phldrT="[文本]"/>
      <dgm:spPr/>
      <dgm:t>
        <a:bodyPr/>
        <a:lstStyle/>
        <a:p>
          <a:r>
            <a:rPr lang="zh-CN" altLang="en-US" dirty="0" smtClean="0"/>
            <a:t>推荐业务</a:t>
          </a:r>
          <a:r>
            <a:rPr lang="en-US" altLang="zh-CN" dirty="0" smtClean="0"/>
            <a:t>40ms</a:t>
          </a:r>
          <a:r>
            <a:rPr lang="zh-CN" altLang="en-US" dirty="0" smtClean="0"/>
            <a:t>即超时</a:t>
          </a:r>
          <a:endParaRPr lang="zh-CN" altLang="en-US" dirty="0"/>
        </a:p>
      </dgm:t>
    </dgm:pt>
    <dgm:pt modelId="{367694A8-1153-7A47-AA90-6F0BA76BD570}" type="parTrans" cxnId="{A5931F6F-F72A-BF44-B744-70426C49CEEC}">
      <dgm:prSet/>
      <dgm:spPr/>
    </dgm:pt>
    <dgm:pt modelId="{99944B66-87E7-DE4D-A500-8451F68CD631}" type="sibTrans" cxnId="{A5931F6F-F72A-BF44-B744-70426C49CEEC}">
      <dgm:prSet/>
      <dgm:spPr/>
    </dgm:pt>
    <dgm:pt modelId="{E48D99A0-84CC-9341-9953-F6D6346ABB00}">
      <dgm:prSet phldrT="[文本]"/>
      <dgm:spPr/>
      <dgm:t>
        <a:bodyPr/>
        <a:lstStyle/>
        <a:p>
          <a:r>
            <a:rPr lang="zh-CN" altLang="en-US" dirty="0" smtClean="0"/>
            <a:t>技术</a:t>
          </a:r>
          <a:endParaRPr lang="zh-CN" altLang="en-US" dirty="0"/>
        </a:p>
      </dgm:t>
    </dgm:pt>
    <dgm:pt modelId="{19ADD71B-17D2-9248-A080-606D08F5B7A1}" type="parTrans" cxnId="{16E400B8-1661-3844-8A59-CEC4B55E088B}">
      <dgm:prSet/>
      <dgm:spPr/>
    </dgm:pt>
    <dgm:pt modelId="{1C01A29B-4ED3-7746-845D-FE4343193BEE}" type="sibTrans" cxnId="{16E400B8-1661-3844-8A59-CEC4B55E088B}">
      <dgm:prSet/>
      <dgm:spPr/>
    </dgm:pt>
    <dgm:pt modelId="{AD222A75-181D-0845-AC71-FFCCE4EE7A25}">
      <dgm:prSet phldrT="[文本]"/>
      <dgm:spPr/>
      <dgm:t>
        <a:bodyPr/>
        <a:lstStyle/>
        <a:p>
          <a:r>
            <a:rPr lang="zh-CN" altLang="en-US" dirty="0" smtClean="0"/>
            <a:t>数据库严重掉队</a:t>
          </a:r>
          <a:endParaRPr lang="zh-CN" altLang="en-US" dirty="0"/>
        </a:p>
      </dgm:t>
    </dgm:pt>
    <dgm:pt modelId="{F7F99242-8A71-B945-9095-9A9BE505C77E}" type="parTrans" cxnId="{FB97D5B0-11EA-194A-BDD7-AE473D4DC6CE}">
      <dgm:prSet/>
      <dgm:spPr/>
    </dgm:pt>
    <dgm:pt modelId="{EB373996-6EF2-DD42-8F16-E34C33F3559A}" type="sibTrans" cxnId="{FB97D5B0-11EA-194A-BDD7-AE473D4DC6CE}">
      <dgm:prSet/>
      <dgm:spPr/>
    </dgm:pt>
    <dgm:pt modelId="{95753696-C48B-8B49-8441-F4DB49EEB67A}" type="pres">
      <dgm:prSet presAssocID="{078EAA46-3A98-1C4A-90C1-02EB66132C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563928-D1F1-9A40-8401-AE123474C68C}" type="pres">
      <dgm:prSet presAssocID="{DC101292-3B3B-1548-BEFE-3B6D4B8D37AB}" presName="composite" presStyleCnt="0"/>
      <dgm:spPr/>
    </dgm:pt>
    <dgm:pt modelId="{F4E11AED-D833-C743-8D22-129FC0031D2A}" type="pres">
      <dgm:prSet presAssocID="{DC101292-3B3B-1548-BEFE-3B6D4B8D37A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F3B2F-2C88-1C47-9496-B078AEA27901}" type="pres">
      <dgm:prSet presAssocID="{DC101292-3B3B-1548-BEFE-3B6D4B8D37A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B7884-2B49-F441-92FA-016920038521}" type="pres">
      <dgm:prSet presAssocID="{ECA218E6-7371-8249-A423-94B944D2660A}" presName="sp" presStyleCnt="0"/>
      <dgm:spPr/>
    </dgm:pt>
    <dgm:pt modelId="{A0C75A82-8157-5944-9773-0AEF2EF533FA}" type="pres">
      <dgm:prSet presAssocID="{84016D8B-D0DC-7346-9B0D-297D03EEB097}" presName="composite" presStyleCnt="0"/>
      <dgm:spPr/>
    </dgm:pt>
    <dgm:pt modelId="{3C98DF61-1F68-354B-88D3-570B41FE2CDA}" type="pres">
      <dgm:prSet presAssocID="{84016D8B-D0DC-7346-9B0D-297D03EEB09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A3D52-EAFC-1F44-92BF-7481AA49BC45}" type="pres">
      <dgm:prSet presAssocID="{84016D8B-D0DC-7346-9B0D-297D03EEB09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5E9EF-B7EB-BE48-A4F0-3521C9707D1B}" type="pres">
      <dgm:prSet presAssocID="{0DCFDDCD-2BFE-3445-B9B6-670E51DB3427}" presName="sp" presStyleCnt="0"/>
      <dgm:spPr/>
    </dgm:pt>
    <dgm:pt modelId="{ED9BDDB2-7118-7B40-BD5C-4A29380ECEAD}" type="pres">
      <dgm:prSet presAssocID="{7091240F-3FCC-5848-92D2-18E9EFDDFB80}" presName="composite" presStyleCnt="0"/>
      <dgm:spPr/>
    </dgm:pt>
    <dgm:pt modelId="{D69AB922-59D3-5F4D-9A3C-F5E5A2C41461}" type="pres">
      <dgm:prSet presAssocID="{7091240F-3FCC-5848-92D2-18E9EFDDFB8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99838-2D71-3649-B449-AB84071C8CF7}" type="pres">
      <dgm:prSet presAssocID="{7091240F-3FCC-5848-92D2-18E9EFDDFB8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05FFD-D7CC-A147-8BC9-37674DE46381}" type="pres">
      <dgm:prSet presAssocID="{CE1C46BE-24D7-4C4F-BDB5-F341ABCECEF8}" presName="sp" presStyleCnt="0"/>
      <dgm:spPr/>
    </dgm:pt>
    <dgm:pt modelId="{C777E578-122A-084D-ADED-600FE2B3984E}" type="pres">
      <dgm:prSet presAssocID="{E48D99A0-84CC-9341-9953-F6D6346ABB00}" presName="composite" presStyleCnt="0"/>
      <dgm:spPr/>
    </dgm:pt>
    <dgm:pt modelId="{4F8F613E-6A85-B248-852A-A417D87EABF2}" type="pres">
      <dgm:prSet presAssocID="{E48D99A0-84CC-9341-9953-F6D6346ABB0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D17C6-62E6-CF40-AE1E-55B88161D7FC}" type="pres">
      <dgm:prSet presAssocID="{E48D99A0-84CC-9341-9953-F6D6346ABB0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E23A39-FD36-C946-A436-9B2DCE99DE25}" srcId="{DC101292-3B3B-1548-BEFE-3B6D4B8D37AB}" destId="{6AFF7EE2-7D5D-F147-BAB3-1BB91CAF0E9A}" srcOrd="0" destOrd="0" parTransId="{51FD9610-871C-BC42-BDB9-CAF3700147B1}" sibTransId="{BF672BF9-F3D8-F447-B621-EB772001DDB9}"/>
    <dgm:cxn modelId="{9F7ACB76-3A57-B84C-B3AE-3DAEC7E395D5}" type="presOf" srcId="{E48D99A0-84CC-9341-9953-F6D6346ABB00}" destId="{4F8F613E-6A85-B248-852A-A417D87EABF2}" srcOrd="0" destOrd="0" presId="urn:microsoft.com/office/officeart/2005/8/layout/chevron2"/>
    <dgm:cxn modelId="{E2121CCC-4D6B-C942-807A-F4EE215B8393}" srcId="{84016D8B-D0DC-7346-9B0D-297D03EEB097}" destId="{AA6CC354-7098-AC47-8D32-3ABCBFCC67B0}" srcOrd="0" destOrd="0" parTransId="{D6CBC4AA-52CE-BE42-824D-CDD6FE5D3707}" sibTransId="{7428FCE0-48AD-DD42-A67B-036B20252472}"/>
    <dgm:cxn modelId="{86A50C34-3EA7-FE40-BE88-3ADE006F56AB}" type="presOf" srcId="{AA6CC354-7098-AC47-8D32-3ABCBFCC67B0}" destId="{A46A3D52-EAFC-1F44-92BF-7481AA49BC45}" srcOrd="0" destOrd="0" presId="urn:microsoft.com/office/officeart/2005/8/layout/chevron2"/>
    <dgm:cxn modelId="{92B7C7EB-25D1-8447-8637-F17D21F4021F}" type="presOf" srcId="{84016D8B-D0DC-7346-9B0D-297D03EEB097}" destId="{3C98DF61-1F68-354B-88D3-570B41FE2CDA}" srcOrd="0" destOrd="0" presId="urn:microsoft.com/office/officeart/2005/8/layout/chevron2"/>
    <dgm:cxn modelId="{A5931F6F-F72A-BF44-B744-70426C49CEEC}" srcId="{7091240F-3FCC-5848-92D2-18E9EFDDFB80}" destId="{410263F5-58EF-6E43-8EEF-62B401FBCCEB}" srcOrd="0" destOrd="0" parTransId="{367694A8-1153-7A47-AA90-6F0BA76BD570}" sibTransId="{99944B66-87E7-DE4D-A500-8451F68CD631}"/>
    <dgm:cxn modelId="{1320913D-1116-444E-BB41-C0E95DD158F8}" type="presOf" srcId="{6AFF7EE2-7D5D-F147-BAB3-1BB91CAF0E9A}" destId="{59AF3B2F-2C88-1C47-9496-B078AEA27901}" srcOrd="0" destOrd="0" presId="urn:microsoft.com/office/officeart/2005/8/layout/chevron2"/>
    <dgm:cxn modelId="{41EEC9C7-B635-DE43-8131-D8ED28DC3B26}" type="presOf" srcId="{410263F5-58EF-6E43-8EEF-62B401FBCCEB}" destId="{C1199838-2D71-3649-B449-AB84071C8CF7}" srcOrd="0" destOrd="0" presId="urn:microsoft.com/office/officeart/2005/8/layout/chevron2"/>
    <dgm:cxn modelId="{16E400B8-1661-3844-8A59-CEC4B55E088B}" srcId="{078EAA46-3A98-1C4A-90C1-02EB66132C8F}" destId="{E48D99A0-84CC-9341-9953-F6D6346ABB00}" srcOrd="3" destOrd="0" parTransId="{19ADD71B-17D2-9248-A080-606D08F5B7A1}" sibTransId="{1C01A29B-4ED3-7746-845D-FE4343193BEE}"/>
    <dgm:cxn modelId="{79080D4E-110D-F249-AB61-479ED7513AD9}" srcId="{078EAA46-3A98-1C4A-90C1-02EB66132C8F}" destId="{84016D8B-D0DC-7346-9B0D-297D03EEB097}" srcOrd="1" destOrd="0" parTransId="{F5AB05E0-F26E-6046-BF12-3747697ECA3B}" sibTransId="{0DCFDDCD-2BFE-3445-B9B6-670E51DB3427}"/>
    <dgm:cxn modelId="{42A2139A-1EC2-3C4C-A3D6-E9AEBBC61AE8}" srcId="{078EAA46-3A98-1C4A-90C1-02EB66132C8F}" destId="{DC101292-3B3B-1548-BEFE-3B6D4B8D37AB}" srcOrd="0" destOrd="0" parTransId="{26D5A8DF-E4F6-FB4A-A787-EC4003C7606D}" sibTransId="{ECA218E6-7371-8249-A423-94B944D2660A}"/>
    <dgm:cxn modelId="{FB97D5B0-11EA-194A-BDD7-AE473D4DC6CE}" srcId="{E48D99A0-84CC-9341-9953-F6D6346ABB00}" destId="{AD222A75-181D-0845-AC71-FFCCE4EE7A25}" srcOrd="0" destOrd="0" parTransId="{F7F99242-8A71-B945-9095-9A9BE505C77E}" sibTransId="{EB373996-6EF2-DD42-8F16-E34C33F3559A}"/>
    <dgm:cxn modelId="{270FC977-9647-F640-95BB-8F785D945469}" type="presOf" srcId="{AD222A75-181D-0845-AC71-FFCCE4EE7A25}" destId="{742D17C6-62E6-CF40-AE1E-55B88161D7FC}" srcOrd="0" destOrd="0" presId="urn:microsoft.com/office/officeart/2005/8/layout/chevron2"/>
    <dgm:cxn modelId="{875D5F40-60CD-9345-831F-86F8EB024BA7}" type="presOf" srcId="{DC101292-3B3B-1548-BEFE-3B6D4B8D37AB}" destId="{F4E11AED-D833-C743-8D22-129FC0031D2A}" srcOrd="0" destOrd="0" presId="urn:microsoft.com/office/officeart/2005/8/layout/chevron2"/>
    <dgm:cxn modelId="{5A710DC6-FAEE-2040-A441-80AB27E282DA}" srcId="{078EAA46-3A98-1C4A-90C1-02EB66132C8F}" destId="{7091240F-3FCC-5848-92D2-18E9EFDDFB80}" srcOrd="2" destOrd="0" parTransId="{7BA30135-A75C-704A-B468-CEA6CD0AB04F}" sibTransId="{CE1C46BE-24D7-4C4F-BDB5-F341ABCECEF8}"/>
    <dgm:cxn modelId="{C5BDC8B8-97FC-EB42-B3B2-3ED9CC4F14CD}" type="presOf" srcId="{7091240F-3FCC-5848-92D2-18E9EFDDFB80}" destId="{D69AB922-59D3-5F4D-9A3C-F5E5A2C41461}" srcOrd="0" destOrd="0" presId="urn:microsoft.com/office/officeart/2005/8/layout/chevron2"/>
    <dgm:cxn modelId="{BFE88E42-9D2B-F64F-8ACC-DE23534319F5}" type="presOf" srcId="{078EAA46-3A98-1C4A-90C1-02EB66132C8F}" destId="{95753696-C48B-8B49-8441-F4DB49EEB67A}" srcOrd="0" destOrd="0" presId="urn:microsoft.com/office/officeart/2005/8/layout/chevron2"/>
    <dgm:cxn modelId="{8BECA023-4D2C-5349-9DFF-903AF9C771A9}" type="presParOf" srcId="{95753696-C48B-8B49-8441-F4DB49EEB67A}" destId="{25563928-D1F1-9A40-8401-AE123474C68C}" srcOrd="0" destOrd="0" presId="urn:microsoft.com/office/officeart/2005/8/layout/chevron2"/>
    <dgm:cxn modelId="{67EC0C40-1F49-A94C-9EAB-D8587AA87ECE}" type="presParOf" srcId="{25563928-D1F1-9A40-8401-AE123474C68C}" destId="{F4E11AED-D833-C743-8D22-129FC0031D2A}" srcOrd="0" destOrd="0" presId="urn:microsoft.com/office/officeart/2005/8/layout/chevron2"/>
    <dgm:cxn modelId="{11381910-86DD-7544-8CB7-ADCB555E0650}" type="presParOf" srcId="{25563928-D1F1-9A40-8401-AE123474C68C}" destId="{59AF3B2F-2C88-1C47-9496-B078AEA27901}" srcOrd="1" destOrd="0" presId="urn:microsoft.com/office/officeart/2005/8/layout/chevron2"/>
    <dgm:cxn modelId="{3F202098-DCF1-F14B-B24D-EC10C0FA9CA1}" type="presParOf" srcId="{95753696-C48B-8B49-8441-F4DB49EEB67A}" destId="{158B7884-2B49-F441-92FA-016920038521}" srcOrd="1" destOrd="0" presId="urn:microsoft.com/office/officeart/2005/8/layout/chevron2"/>
    <dgm:cxn modelId="{55B7B9BF-9228-ED44-BBB8-BDE3FA61E2BF}" type="presParOf" srcId="{95753696-C48B-8B49-8441-F4DB49EEB67A}" destId="{A0C75A82-8157-5944-9773-0AEF2EF533FA}" srcOrd="2" destOrd="0" presId="urn:microsoft.com/office/officeart/2005/8/layout/chevron2"/>
    <dgm:cxn modelId="{5DBDE770-96AE-594B-B6F3-EE723F984340}" type="presParOf" srcId="{A0C75A82-8157-5944-9773-0AEF2EF533FA}" destId="{3C98DF61-1F68-354B-88D3-570B41FE2CDA}" srcOrd="0" destOrd="0" presId="urn:microsoft.com/office/officeart/2005/8/layout/chevron2"/>
    <dgm:cxn modelId="{0AF28872-6F4C-0247-BA99-B32895391D08}" type="presParOf" srcId="{A0C75A82-8157-5944-9773-0AEF2EF533FA}" destId="{A46A3D52-EAFC-1F44-92BF-7481AA49BC45}" srcOrd="1" destOrd="0" presId="urn:microsoft.com/office/officeart/2005/8/layout/chevron2"/>
    <dgm:cxn modelId="{D2565E5F-4678-4148-983C-97AA03AB8C5F}" type="presParOf" srcId="{95753696-C48B-8B49-8441-F4DB49EEB67A}" destId="{9B95E9EF-B7EB-BE48-A4F0-3521C9707D1B}" srcOrd="3" destOrd="0" presId="urn:microsoft.com/office/officeart/2005/8/layout/chevron2"/>
    <dgm:cxn modelId="{FA55EC25-FF2D-0E4C-AD65-708EFCC8A4A5}" type="presParOf" srcId="{95753696-C48B-8B49-8441-F4DB49EEB67A}" destId="{ED9BDDB2-7118-7B40-BD5C-4A29380ECEAD}" srcOrd="4" destOrd="0" presId="urn:microsoft.com/office/officeart/2005/8/layout/chevron2"/>
    <dgm:cxn modelId="{42642AFE-3BBB-944F-8616-B252207D22EB}" type="presParOf" srcId="{ED9BDDB2-7118-7B40-BD5C-4A29380ECEAD}" destId="{D69AB922-59D3-5F4D-9A3C-F5E5A2C41461}" srcOrd="0" destOrd="0" presId="urn:microsoft.com/office/officeart/2005/8/layout/chevron2"/>
    <dgm:cxn modelId="{97BE2ADD-55C9-6A47-BA3E-A242ECE90FDD}" type="presParOf" srcId="{ED9BDDB2-7118-7B40-BD5C-4A29380ECEAD}" destId="{C1199838-2D71-3649-B449-AB84071C8CF7}" srcOrd="1" destOrd="0" presId="urn:microsoft.com/office/officeart/2005/8/layout/chevron2"/>
    <dgm:cxn modelId="{E47E1CBC-956D-4F4A-9C42-BBCB1E09207C}" type="presParOf" srcId="{95753696-C48B-8B49-8441-F4DB49EEB67A}" destId="{07705FFD-D7CC-A147-8BC9-37674DE46381}" srcOrd="5" destOrd="0" presId="urn:microsoft.com/office/officeart/2005/8/layout/chevron2"/>
    <dgm:cxn modelId="{0BF31A3F-86EB-824E-8D7C-EA0B83D02F33}" type="presParOf" srcId="{95753696-C48B-8B49-8441-F4DB49EEB67A}" destId="{C777E578-122A-084D-ADED-600FE2B3984E}" srcOrd="6" destOrd="0" presId="urn:microsoft.com/office/officeart/2005/8/layout/chevron2"/>
    <dgm:cxn modelId="{968B0977-718F-5D42-9548-00B3AFE037CB}" type="presParOf" srcId="{C777E578-122A-084D-ADED-600FE2B3984E}" destId="{4F8F613E-6A85-B248-852A-A417D87EABF2}" srcOrd="0" destOrd="0" presId="urn:microsoft.com/office/officeart/2005/8/layout/chevron2"/>
    <dgm:cxn modelId="{4CD6DED0-9339-354A-9DF5-D40B7B0BEAA6}" type="presParOf" srcId="{C777E578-122A-084D-ADED-600FE2B3984E}" destId="{742D17C6-62E6-CF40-AE1E-55B88161D7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EAA46-3A98-1C4A-90C1-02EB66132C8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016D8B-D0DC-7346-9B0D-297D03EEB097}">
      <dgm:prSet phldrT="[文本]"/>
      <dgm:spPr/>
      <dgm:t>
        <a:bodyPr/>
        <a:lstStyle/>
        <a:p>
          <a:r>
            <a:rPr lang="en-US" altLang="zh-CN" dirty="0" smtClean="0"/>
            <a:t>Chat</a:t>
          </a:r>
          <a:r>
            <a:rPr lang="zh-CN" altLang="en-US" dirty="0" smtClean="0"/>
            <a:t> </a:t>
          </a:r>
          <a:r>
            <a:rPr lang="en-US" altLang="zh-CN" dirty="0" smtClean="0"/>
            <a:t>Messages</a:t>
          </a:r>
          <a:endParaRPr lang="zh-CN" altLang="en-US" dirty="0"/>
        </a:p>
      </dgm:t>
    </dgm:pt>
    <dgm:pt modelId="{0DCFDDCD-2BFE-3445-B9B6-670E51DB3427}" type="sibTrans" cxnId="{79080D4E-110D-F249-AB61-479ED7513AD9}">
      <dgm:prSet/>
      <dgm:spPr/>
      <dgm:t>
        <a:bodyPr/>
        <a:lstStyle/>
        <a:p>
          <a:endParaRPr lang="zh-CN" altLang="en-US"/>
        </a:p>
      </dgm:t>
    </dgm:pt>
    <dgm:pt modelId="{F5AB05E0-F26E-6046-BF12-3747697ECA3B}" type="parTrans" cxnId="{79080D4E-110D-F249-AB61-479ED7513AD9}">
      <dgm:prSet/>
      <dgm:spPr/>
      <dgm:t>
        <a:bodyPr/>
        <a:lstStyle/>
        <a:p>
          <a:endParaRPr lang="zh-CN" altLang="en-US"/>
        </a:p>
      </dgm:t>
    </dgm:pt>
    <dgm:pt modelId="{E48D99A0-84CC-9341-9953-F6D6346ABB00}">
      <dgm:prSet phldrT="[文本]"/>
      <dgm:spPr/>
      <dgm:t>
        <a:bodyPr/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Contact</a:t>
          </a:r>
          <a:endParaRPr lang="zh-CN" altLang="en-US" dirty="0"/>
        </a:p>
      </dgm:t>
    </dgm:pt>
    <dgm:pt modelId="{19ADD71B-17D2-9248-A080-606D08F5B7A1}" type="parTrans" cxnId="{16E400B8-1661-3844-8A59-CEC4B55E088B}">
      <dgm:prSet/>
      <dgm:spPr/>
      <dgm:t>
        <a:bodyPr/>
        <a:lstStyle/>
        <a:p>
          <a:endParaRPr lang="zh-CN" altLang="en-US"/>
        </a:p>
      </dgm:t>
    </dgm:pt>
    <dgm:pt modelId="{1C01A29B-4ED3-7746-845D-FE4343193BEE}" type="sibTrans" cxnId="{16E400B8-1661-3844-8A59-CEC4B55E088B}">
      <dgm:prSet/>
      <dgm:spPr/>
      <dgm:t>
        <a:bodyPr/>
        <a:lstStyle/>
        <a:p>
          <a:endParaRPr lang="zh-CN" altLang="en-US"/>
        </a:p>
      </dgm:t>
    </dgm:pt>
    <dgm:pt modelId="{C0015A93-212D-1A41-ADF0-B6CE35436014}">
      <dgm:prSet phldrT="[文本]"/>
      <dgm:spPr/>
      <dgm:t>
        <a:bodyPr/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……</a:t>
          </a:r>
          <a:endParaRPr lang="zh-CN" altLang="en-US" dirty="0"/>
        </a:p>
      </dgm:t>
    </dgm:pt>
    <dgm:pt modelId="{4038F37D-B848-F040-BB63-105D8ABF4D78}" type="parTrans" cxnId="{F9EC2034-66DD-2947-852A-B9A78AE68A5B}">
      <dgm:prSet/>
      <dgm:spPr/>
      <dgm:t>
        <a:bodyPr/>
        <a:lstStyle/>
        <a:p>
          <a:endParaRPr lang="zh-CN" altLang="en-US"/>
        </a:p>
      </dgm:t>
    </dgm:pt>
    <dgm:pt modelId="{60314D55-F4EA-E84E-89C0-31A2D9BA133B}" type="sibTrans" cxnId="{F9EC2034-66DD-2947-852A-B9A78AE68A5B}">
      <dgm:prSet/>
      <dgm:spPr/>
      <dgm:t>
        <a:bodyPr/>
        <a:lstStyle/>
        <a:p>
          <a:endParaRPr lang="zh-CN" altLang="en-US"/>
        </a:p>
      </dgm:t>
    </dgm:pt>
    <dgm:pt modelId="{065E5908-5941-0643-93D1-8EA205A00FA2}">
      <dgm:prSet phldrT="[文本]"/>
      <dgm:spPr/>
      <dgm:t>
        <a:bodyPr/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err="1" smtClean="0"/>
            <a:t>Passby</a:t>
          </a:r>
          <a:endParaRPr lang="zh-CN" altLang="en-US" dirty="0"/>
        </a:p>
      </dgm:t>
    </dgm:pt>
    <dgm:pt modelId="{309B3757-6CC2-2C47-89C6-F2118064195C}" type="parTrans" cxnId="{94FE807E-2DB8-6746-8943-3B5B4C6B9A19}">
      <dgm:prSet/>
      <dgm:spPr/>
      <dgm:t>
        <a:bodyPr/>
        <a:lstStyle/>
        <a:p>
          <a:endParaRPr lang="zh-CN" altLang="en-US"/>
        </a:p>
      </dgm:t>
    </dgm:pt>
    <dgm:pt modelId="{76D38C85-A74B-574F-BD09-C57CC30408EB}" type="sibTrans" cxnId="{94FE807E-2DB8-6746-8943-3B5B4C6B9A19}">
      <dgm:prSet/>
      <dgm:spPr/>
      <dgm:t>
        <a:bodyPr/>
        <a:lstStyle/>
        <a:p>
          <a:endParaRPr lang="zh-CN" altLang="en-US"/>
        </a:p>
      </dgm:t>
    </dgm:pt>
    <dgm:pt modelId="{DC101292-3B3B-1548-BEFE-3B6D4B8D37AB}">
      <dgm:prSet phldrT="[文本]"/>
      <dgm:spPr/>
      <dgm:t>
        <a:bodyPr/>
        <a:lstStyle/>
        <a:p>
          <a:r>
            <a:rPr lang="en-US" altLang="zh-CN" smtClean="0"/>
            <a:t>Relationship</a:t>
          </a:r>
          <a:endParaRPr lang="zh-CN" altLang="en-US" dirty="0"/>
        </a:p>
      </dgm:t>
    </dgm:pt>
    <dgm:pt modelId="{ECA218E6-7371-8249-A423-94B944D2660A}" type="sibTrans" cxnId="{42A2139A-1EC2-3C4C-A3D6-E9AEBBC61AE8}">
      <dgm:prSet/>
      <dgm:spPr/>
      <dgm:t>
        <a:bodyPr/>
        <a:lstStyle/>
        <a:p>
          <a:endParaRPr lang="zh-CN" altLang="en-US"/>
        </a:p>
      </dgm:t>
    </dgm:pt>
    <dgm:pt modelId="{26D5A8DF-E4F6-FB4A-A787-EC4003C7606D}" type="parTrans" cxnId="{42A2139A-1EC2-3C4C-A3D6-E9AEBBC61AE8}">
      <dgm:prSet/>
      <dgm:spPr/>
      <dgm:t>
        <a:bodyPr/>
        <a:lstStyle/>
        <a:p>
          <a:endParaRPr lang="zh-CN" altLang="en-US"/>
        </a:p>
      </dgm:t>
    </dgm:pt>
    <dgm:pt modelId="{93ECDB79-C44D-9040-8C11-AA53F6CE4480}" type="pres">
      <dgm:prSet presAssocID="{078EAA46-3A98-1C4A-90C1-02EB66132C8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484348-27D2-A54A-9411-AD56EAE18DB0}" type="pres">
      <dgm:prSet presAssocID="{078EAA46-3A98-1C4A-90C1-02EB66132C8F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A52F2F4F-DE55-3749-83EB-3951AD24D3D0}" type="pres">
      <dgm:prSet presAssocID="{078EAA46-3A98-1C4A-90C1-02EB66132C8F}" presName="dummy1a" presStyleCnt="0"/>
      <dgm:spPr/>
    </dgm:pt>
    <dgm:pt modelId="{A372703C-EEE5-7643-A7D1-B952CC8F12C5}" type="pres">
      <dgm:prSet presAssocID="{078EAA46-3A98-1C4A-90C1-02EB66132C8F}" presName="dummy1b" presStyleCnt="0"/>
      <dgm:spPr/>
    </dgm:pt>
    <dgm:pt modelId="{AE8C9744-6774-1947-A322-CFDB8D7820C9}" type="pres">
      <dgm:prSet presAssocID="{078EAA46-3A98-1C4A-90C1-02EB66132C8F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DE5BBE-5F02-1049-B174-9F6454FEFEC3}" type="pres">
      <dgm:prSet presAssocID="{078EAA46-3A98-1C4A-90C1-02EB66132C8F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9041C183-EFFC-C84A-9744-DD9F6D131C94}" type="pres">
      <dgm:prSet presAssocID="{078EAA46-3A98-1C4A-90C1-02EB66132C8F}" presName="dummy2a" presStyleCnt="0"/>
      <dgm:spPr/>
    </dgm:pt>
    <dgm:pt modelId="{4D614A78-8D52-2D49-BC70-17CD8DD756AD}" type="pres">
      <dgm:prSet presAssocID="{078EAA46-3A98-1C4A-90C1-02EB66132C8F}" presName="dummy2b" presStyleCnt="0"/>
      <dgm:spPr/>
    </dgm:pt>
    <dgm:pt modelId="{CA96C8FE-78C7-8F49-B987-373BB19130C6}" type="pres">
      <dgm:prSet presAssocID="{078EAA46-3A98-1C4A-90C1-02EB66132C8F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D52337-8F21-D24B-8F40-64119E904754}" type="pres">
      <dgm:prSet presAssocID="{078EAA46-3A98-1C4A-90C1-02EB66132C8F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8D85FDC0-AACE-4C4A-8FCB-CBDA3EEC0BA9}" type="pres">
      <dgm:prSet presAssocID="{078EAA46-3A98-1C4A-90C1-02EB66132C8F}" presName="dummy3a" presStyleCnt="0"/>
      <dgm:spPr/>
    </dgm:pt>
    <dgm:pt modelId="{B96AF5BE-08C4-3E4A-97A8-B95BB40DD428}" type="pres">
      <dgm:prSet presAssocID="{078EAA46-3A98-1C4A-90C1-02EB66132C8F}" presName="dummy3b" presStyleCnt="0"/>
      <dgm:spPr/>
    </dgm:pt>
    <dgm:pt modelId="{8299604A-42E8-1842-A3DA-9E6593678398}" type="pres">
      <dgm:prSet presAssocID="{078EAA46-3A98-1C4A-90C1-02EB66132C8F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28B99-FD0D-6A46-9334-BA152756723C}" type="pres">
      <dgm:prSet presAssocID="{078EAA46-3A98-1C4A-90C1-02EB66132C8F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6D5327AC-5DFE-C942-AE64-F9FBCA54F06C}" type="pres">
      <dgm:prSet presAssocID="{078EAA46-3A98-1C4A-90C1-02EB66132C8F}" presName="dummy4a" presStyleCnt="0"/>
      <dgm:spPr/>
    </dgm:pt>
    <dgm:pt modelId="{983B4853-77AB-8248-81E0-501B7C49CF2B}" type="pres">
      <dgm:prSet presAssocID="{078EAA46-3A98-1C4A-90C1-02EB66132C8F}" presName="dummy4b" presStyleCnt="0"/>
      <dgm:spPr/>
    </dgm:pt>
    <dgm:pt modelId="{9F7F31BE-18F2-AB40-8DD7-52B8776F2FBB}" type="pres">
      <dgm:prSet presAssocID="{078EAA46-3A98-1C4A-90C1-02EB66132C8F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4E7AF-390D-234C-AF5E-A37EAD51DC9C}" type="pres">
      <dgm:prSet presAssocID="{078EAA46-3A98-1C4A-90C1-02EB66132C8F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A2C96F85-4010-AF45-A25E-AF63FC1402E0}" type="pres">
      <dgm:prSet presAssocID="{078EAA46-3A98-1C4A-90C1-02EB66132C8F}" presName="dummy5a" presStyleCnt="0"/>
      <dgm:spPr/>
    </dgm:pt>
    <dgm:pt modelId="{725035C0-E5D9-8A47-8B1F-FDEC4B9E6B16}" type="pres">
      <dgm:prSet presAssocID="{078EAA46-3A98-1C4A-90C1-02EB66132C8F}" presName="dummy5b" presStyleCnt="0"/>
      <dgm:spPr/>
    </dgm:pt>
    <dgm:pt modelId="{DBA1D127-102E-1345-8FB0-273F89202EAD}" type="pres">
      <dgm:prSet presAssocID="{078EAA46-3A98-1C4A-90C1-02EB66132C8F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9E691-F9D7-5A4D-A4D4-964B91860AE9}" type="pres">
      <dgm:prSet presAssocID="{ECA218E6-7371-8249-A423-94B944D2660A}" presName="arrowWedge1" presStyleLbl="fgSibTrans2D1" presStyleIdx="0" presStyleCnt="5"/>
      <dgm:spPr/>
    </dgm:pt>
    <dgm:pt modelId="{872CFAEF-18F8-D545-9A5E-F0F3888D8250}" type="pres">
      <dgm:prSet presAssocID="{0DCFDDCD-2BFE-3445-B9B6-670E51DB3427}" presName="arrowWedge2" presStyleLbl="fgSibTrans2D1" presStyleIdx="1" presStyleCnt="5"/>
      <dgm:spPr/>
    </dgm:pt>
    <dgm:pt modelId="{12EB94C4-A94F-2949-B6D0-54077681EAE1}" type="pres">
      <dgm:prSet presAssocID="{60314D55-F4EA-E84E-89C0-31A2D9BA133B}" presName="arrowWedge3" presStyleLbl="fgSibTrans2D1" presStyleIdx="2" presStyleCnt="5"/>
      <dgm:spPr/>
    </dgm:pt>
    <dgm:pt modelId="{10DC5ADA-1329-8A43-B09D-149F2E88EC26}" type="pres">
      <dgm:prSet presAssocID="{1C01A29B-4ED3-7746-845D-FE4343193BEE}" presName="arrowWedge4" presStyleLbl="fgSibTrans2D1" presStyleIdx="3" presStyleCnt="5"/>
      <dgm:spPr/>
    </dgm:pt>
    <dgm:pt modelId="{73CF2B85-CB8C-384D-A924-F5CCC21F43C0}" type="pres">
      <dgm:prSet presAssocID="{76D38C85-A74B-574F-BD09-C57CC30408EB}" presName="arrowWedge5" presStyleLbl="fgSibTrans2D1" presStyleIdx="4" presStyleCnt="5"/>
      <dgm:spPr/>
    </dgm:pt>
  </dgm:ptLst>
  <dgm:cxnLst>
    <dgm:cxn modelId="{07A10E8F-381C-B940-98E6-526D9D03D4AE}" type="presOf" srcId="{078EAA46-3A98-1C4A-90C1-02EB66132C8F}" destId="{93ECDB79-C44D-9040-8C11-AA53F6CE4480}" srcOrd="0" destOrd="0" presId="urn:microsoft.com/office/officeart/2005/8/layout/cycle8"/>
    <dgm:cxn modelId="{3B01E59A-DA6D-3441-A738-CA2D5C77007D}" type="presOf" srcId="{DC101292-3B3B-1548-BEFE-3B6D4B8D37AB}" destId="{AE8C9744-6774-1947-A322-CFDB8D7820C9}" srcOrd="1" destOrd="0" presId="urn:microsoft.com/office/officeart/2005/8/layout/cycle8"/>
    <dgm:cxn modelId="{79080D4E-110D-F249-AB61-479ED7513AD9}" srcId="{078EAA46-3A98-1C4A-90C1-02EB66132C8F}" destId="{84016D8B-D0DC-7346-9B0D-297D03EEB097}" srcOrd="1" destOrd="0" parTransId="{F5AB05E0-F26E-6046-BF12-3747697ECA3B}" sibTransId="{0DCFDDCD-2BFE-3445-B9B6-670E51DB3427}"/>
    <dgm:cxn modelId="{16E400B8-1661-3844-8A59-CEC4B55E088B}" srcId="{078EAA46-3A98-1C4A-90C1-02EB66132C8F}" destId="{E48D99A0-84CC-9341-9953-F6D6346ABB00}" srcOrd="3" destOrd="0" parTransId="{19ADD71B-17D2-9248-A080-606D08F5B7A1}" sibTransId="{1C01A29B-4ED3-7746-845D-FE4343193BEE}"/>
    <dgm:cxn modelId="{F52F78F6-DF42-F846-BD80-FC414F6EC694}" type="presOf" srcId="{C0015A93-212D-1A41-ADF0-B6CE35436014}" destId="{0ED52337-8F21-D24B-8F40-64119E904754}" srcOrd="0" destOrd="0" presId="urn:microsoft.com/office/officeart/2005/8/layout/cycle8"/>
    <dgm:cxn modelId="{62E79AA7-DE12-634D-B8D6-DA871716775F}" type="presOf" srcId="{E48D99A0-84CC-9341-9953-F6D6346ABB00}" destId="{17128B99-FD0D-6A46-9334-BA152756723C}" srcOrd="0" destOrd="0" presId="urn:microsoft.com/office/officeart/2005/8/layout/cycle8"/>
    <dgm:cxn modelId="{09248548-EDA6-E34A-9ED3-EF2BA3CCC7AD}" type="presOf" srcId="{DC101292-3B3B-1548-BEFE-3B6D4B8D37AB}" destId="{1E484348-27D2-A54A-9411-AD56EAE18DB0}" srcOrd="0" destOrd="0" presId="urn:microsoft.com/office/officeart/2005/8/layout/cycle8"/>
    <dgm:cxn modelId="{42A2139A-1EC2-3C4C-A3D6-E9AEBBC61AE8}" srcId="{078EAA46-3A98-1C4A-90C1-02EB66132C8F}" destId="{DC101292-3B3B-1548-BEFE-3B6D4B8D37AB}" srcOrd="0" destOrd="0" parTransId="{26D5A8DF-E4F6-FB4A-A787-EC4003C7606D}" sibTransId="{ECA218E6-7371-8249-A423-94B944D2660A}"/>
    <dgm:cxn modelId="{55095B6E-0F36-A740-A2C5-0AB03DFDE67D}" type="presOf" srcId="{84016D8B-D0DC-7346-9B0D-297D03EEB097}" destId="{CA96C8FE-78C7-8F49-B987-373BB19130C6}" srcOrd="1" destOrd="0" presId="urn:microsoft.com/office/officeart/2005/8/layout/cycle8"/>
    <dgm:cxn modelId="{F9EC2034-66DD-2947-852A-B9A78AE68A5B}" srcId="{078EAA46-3A98-1C4A-90C1-02EB66132C8F}" destId="{C0015A93-212D-1A41-ADF0-B6CE35436014}" srcOrd="2" destOrd="0" parTransId="{4038F37D-B848-F040-BB63-105D8ABF4D78}" sibTransId="{60314D55-F4EA-E84E-89C0-31A2D9BA133B}"/>
    <dgm:cxn modelId="{6ADC2877-037A-3345-ADA6-E962BDB86C90}" type="presOf" srcId="{C0015A93-212D-1A41-ADF0-B6CE35436014}" destId="{8299604A-42E8-1842-A3DA-9E6593678398}" srcOrd="1" destOrd="0" presId="urn:microsoft.com/office/officeart/2005/8/layout/cycle8"/>
    <dgm:cxn modelId="{1A557A07-3D27-9945-B9E1-D1FFB64DC466}" type="presOf" srcId="{065E5908-5941-0643-93D1-8EA205A00FA2}" destId="{DBA1D127-102E-1345-8FB0-273F89202EAD}" srcOrd="1" destOrd="0" presId="urn:microsoft.com/office/officeart/2005/8/layout/cycle8"/>
    <dgm:cxn modelId="{672E1092-570B-2442-BACA-B681240F4C7E}" type="presOf" srcId="{E48D99A0-84CC-9341-9953-F6D6346ABB00}" destId="{9F7F31BE-18F2-AB40-8DD7-52B8776F2FBB}" srcOrd="1" destOrd="0" presId="urn:microsoft.com/office/officeart/2005/8/layout/cycle8"/>
    <dgm:cxn modelId="{5FB9DC9B-971C-D542-858D-11EB7E85A4B3}" type="presOf" srcId="{065E5908-5941-0643-93D1-8EA205A00FA2}" destId="{5484E7AF-390D-234C-AF5E-A37EAD51DC9C}" srcOrd="0" destOrd="0" presId="urn:microsoft.com/office/officeart/2005/8/layout/cycle8"/>
    <dgm:cxn modelId="{E7277607-97FE-F342-88A7-46C48213D396}" type="presOf" srcId="{84016D8B-D0DC-7346-9B0D-297D03EEB097}" destId="{71DE5BBE-5F02-1049-B174-9F6454FEFEC3}" srcOrd="0" destOrd="0" presId="urn:microsoft.com/office/officeart/2005/8/layout/cycle8"/>
    <dgm:cxn modelId="{94FE807E-2DB8-6746-8943-3B5B4C6B9A19}" srcId="{078EAA46-3A98-1C4A-90C1-02EB66132C8F}" destId="{065E5908-5941-0643-93D1-8EA205A00FA2}" srcOrd="4" destOrd="0" parTransId="{309B3757-6CC2-2C47-89C6-F2118064195C}" sibTransId="{76D38C85-A74B-574F-BD09-C57CC30408EB}"/>
    <dgm:cxn modelId="{8AC5DE39-20A5-314F-A305-55D7776B8544}" type="presParOf" srcId="{93ECDB79-C44D-9040-8C11-AA53F6CE4480}" destId="{1E484348-27D2-A54A-9411-AD56EAE18DB0}" srcOrd="0" destOrd="0" presId="urn:microsoft.com/office/officeart/2005/8/layout/cycle8"/>
    <dgm:cxn modelId="{793735B7-B380-E24C-B924-3CCF4601B8AE}" type="presParOf" srcId="{93ECDB79-C44D-9040-8C11-AA53F6CE4480}" destId="{A52F2F4F-DE55-3749-83EB-3951AD24D3D0}" srcOrd="1" destOrd="0" presId="urn:microsoft.com/office/officeart/2005/8/layout/cycle8"/>
    <dgm:cxn modelId="{47456921-431B-3549-8D66-AA22E2B0B4CD}" type="presParOf" srcId="{93ECDB79-C44D-9040-8C11-AA53F6CE4480}" destId="{A372703C-EEE5-7643-A7D1-B952CC8F12C5}" srcOrd="2" destOrd="0" presId="urn:microsoft.com/office/officeart/2005/8/layout/cycle8"/>
    <dgm:cxn modelId="{CF0E8AAE-99B9-8A41-8E32-EF723D16E47D}" type="presParOf" srcId="{93ECDB79-C44D-9040-8C11-AA53F6CE4480}" destId="{AE8C9744-6774-1947-A322-CFDB8D7820C9}" srcOrd="3" destOrd="0" presId="urn:microsoft.com/office/officeart/2005/8/layout/cycle8"/>
    <dgm:cxn modelId="{BC8CBAA2-81EB-1C42-8160-F6D939FC77FD}" type="presParOf" srcId="{93ECDB79-C44D-9040-8C11-AA53F6CE4480}" destId="{71DE5BBE-5F02-1049-B174-9F6454FEFEC3}" srcOrd="4" destOrd="0" presId="urn:microsoft.com/office/officeart/2005/8/layout/cycle8"/>
    <dgm:cxn modelId="{8454260A-8F69-3E43-BAA3-3218DE424E60}" type="presParOf" srcId="{93ECDB79-C44D-9040-8C11-AA53F6CE4480}" destId="{9041C183-EFFC-C84A-9744-DD9F6D131C94}" srcOrd="5" destOrd="0" presId="urn:microsoft.com/office/officeart/2005/8/layout/cycle8"/>
    <dgm:cxn modelId="{B3A1B699-5ADA-CD40-974F-E54454BC50B3}" type="presParOf" srcId="{93ECDB79-C44D-9040-8C11-AA53F6CE4480}" destId="{4D614A78-8D52-2D49-BC70-17CD8DD756AD}" srcOrd="6" destOrd="0" presId="urn:microsoft.com/office/officeart/2005/8/layout/cycle8"/>
    <dgm:cxn modelId="{16469754-87F8-8F45-B151-4D9F2F4B38AC}" type="presParOf" srcId="{93ECDB79-C44D-9040-8C11-AA53F6CE4480}" destId="{CA96C8FE-78C7-8F49-B987-373BB19130C6}" srcOrd="7" destOrd="0" presId="urn:microsoft.com/office/officeart/2005/8/layout/cycle8"/>
    <dgm:cxn modelId="{28946DEF-7B38-7947-A3DA-9219656A3C5C}" type="presParOf" srcId="{93ECDB79-C44D-9040-8C11-AA53F6CE4480}" destId="{0ED52337-8F21-D24B-8F40-64119E904754}" srcOrd="8" destOrd="0" presId="urn:microsoft.com/office/officeart/2005/8/layout/cycle8"/>
    <dgm:cxn modelId="{DB2528EA-E690-7349-86CC-0F883C7B1698}" type="presParOf" srcId="{93ECDB79-C44D-9040-8C11-AA53F6CE4480}" destId="{8D85FDC0-AACE-4C4A-8FCB-CBDA3EEC0BA9}" srcOrd="9" destOrd="0" presId="urn:microsoft.com/office/officeart/2005/8/layout/cycle8"/>
    <dgm:cxn modelId="{BA0939E3-FAE2-D84D-9C94-5F13C474E173}" type="presParOf" srcId="{93ECDB79-C44D-9040-8C11-AA53F6CE4480}" destId="{B96AF5BE-08C4-3E4A-97A8-B95BB40DD428}" srcOrd="10" destOrd="0" presId="urn:microsoft.com/office/officeart/2005/8/layout/cycle8"/>
    <dgm:cxn modelId="{73F4235F-E42B-F148-AFAE-B2C5CA85340A}" type="presParOf" srcId="{93ECDB79-C44D-9040-8C11-AA53F6CE4480}" destId="{8299604A-42E8-1842-A3DA-9E6593678398}" srcOrd="11" destOrd="0" presId="urn:microsoft.com/office/officeart/2005/8/layout/cycle8"/>
    <dgm:cxn modelId="{580ED077-FD6D-994E-A935-96E161BD2B3F}" type="presParOf" srcId="{93ECDB79-C44D-9040-8C11-AA53F6CE4480}" destId="{17128B99-FD0D-6A46-9334-BA152756723C}" srcOrd="12" destOrd="0" presId="urn:microsoft.com/office/officeart/2005/8/layout/cycle8"/>
    <dgm:cxn modelId="{D3D232E7-48C3-5342-BAC0-C90E7364029F}" type="presParOf" srcId="{93ECDB79-C44D-9040-8C11-AA53F6CE4480}" destId="{6D5327AC-5DFE-C942-AE64-F9FBCA54F06C}" srcOrd="13" destOrd="0" presId="urn:microsoft.com/office/officeart/2005/8/layout/cycle8"/>
    <dgm:cxn modelId="{8BD5977A-2001-DA4D-BDAF-FEFDE88D507C}" type="presParOf" srcId="{93ECDB79-C44D-9040-8C11-AA53F6CE4480}" destId="{983B4853-77AB-8248-81E0-501B7C49CF2B}" srcOrd="14" destOrd="0" presId="urn:microsoft.com/office/officeart/2005/8/layout/cycle8"/>
    <dgm:cxn modelId="{9CBC7B1D-E242-E541-B250-E3493B050866}" type="presParOf" srcId="{93ECDB79-C44D-9040-8C11-AA53F6CE4480}" destId="{9F7F31BE-18F2-AB40-8DD7-52B8776F2FBB}" srcOrd="15" destOrd="0" presId="urn:microsoft.com/office/officeart/2005/8/layout/cycle8"/>
    <dgm:cxn modelId="{44C8B1E5-6B06-0544-8ECA-40AE51BF06C6}" type="presParOf" srcId="{93ECDB79-C44D-9040-8C11-AA53F6CE4480}" destId="{5484E7AF-390D-234C-AF5E-A37EAD51DC9C}" srcOrd="16" destOrd="0" presId="urn:microsoft.com/office/officeart/2005/8/layout/cycle8"/>
    <dgm:cxn modelId="{126AD932-DAF1-0C4E-8BEB-09041F26E8C2}" type="presParOf" srcId="{93ECDB79-C44D-9040-8C11-AA53F6CE4480}" destId="{A2C96F85-4010-AF45-A25E-AF63FC1402E0}" srcOrd="17" destOrd="0" presId="urn:microsoft.com/office/officeart/2005/8/layout/cycle8"/>
    <dgm:cxn modelId="{A22272DB-B796-E74D-B218-E3D719D3F15E}" type="presParOf" srcId="{93ECDB79-C44D-9040-8C11-AA53F6CE4480}" destId="{725035C0-E5D9-8A47-8B1F-FDEC4B9E6B16}" srcOrd="18" destOrd="0" presId="urn:microsoft.com/office/officeart/2005/8/layout/cycle8"/>
    <dgm:cxn modelId="{3A563C11-C208-F74B-9E24-5D25901E772E}" type="presParOf" srcId="{93ECDB79-C44D-9040-8C11-AA53F6CE4480}" destId="{DBA1D127-102E-1345-8FB0-273F89202EAD}" srcOrd="19" destOrd="0" presId="urn:microsoft.com/office/officeart/2005/8/layout/cycle8"/>
    <dgm:cxn modelId="{08D233D0-9638-DA4A-9130-0D71880FBBDC}" type="presParOf" srcId="{93ECDB79-C44D-9040-8C11-AA53F6CE4480}" destId="{2079E691-F9D7-5A4D-A4D4-964B91860AE9}" srcOrd="20" destOrd="0" presId="urn:microsoft.com/office/officeart/2005/8/layout/cycle8"/>
    <dgm:cxn modelId="{773A0707-AACF-9B47-9705-A5F4B4AEA4FC}" type="presParOf" srcId="{93ECDB79-C44D-9040-8C11-AA53F6CE4480}" destId="{872CFAEF-18F8-D545-9A5E-F0F3888D8250}" srcOrd="21" destOrd="0" presId="urn:microsoft.com/office/officeart/2005/8/layout/cycle8"/>
    <dgm:cxn modelId="{50F78106-4E63-0A46-9D76-8A1F0B90D81A}" type="presParOf" srcId="{93ECDB79-C44D-9040-8C11-AA53F6CE4480}" destId="{12EB94C4-A94F-2949-B6D0-54077681EAE1}" srcOrd="22" destOrd="0" presId="urn:microsoft.com/office/officeart/2005/8/layout/cycle8"/>
    <dgm:cxn modelId="{26B8C6DA-D1C0-0543-B360-660A2F352BDE}" type="presParOf" srcId="{93ECDB79-C44D-9040-8C11-AA53F6CE4480}" destId="{10DC5ADA-1329-8A43-B09D-149F2E88EC26}" srcOrd="23" destOrd="0" presId="urn:microsoft.com/office/officeart/2005/8/layout/cycle8"/>
    <dgm:cxn modelId="{F3AFA6B4-FA80-AA43-BA20-EA1DA73295D9}" type="presParOf" srcId="{93ECDB79-C44D-9040-8C11-AA53F6CE4480}" destId="{73CF2B85-CB8C-384D-A924-F5CCC21F43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51DE91-1AFC-4B4C-88E4-C3EA2D3D865E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2E79FB25-FB95-B342-AC3B-E76AB491CD0C}">
      <dgm:prSet phldrT="[文本]"/>
      <dgm:spPr/>
      <dgm:t>
        <a:bodyPr/>
        <a:lstStyle/>
        <a:p>
          <a:r>
            <a:rPr lang="zh-CN" altLang="en-US" dirty="0" smtClean="0"/>
            <a:t>超高性能</a:t>
          </a:r>
          <a:endParaRPr lang="zh-CN" altLang="en-US" dirty="0"/>
        </a:p>
      </dgm:t>
    </dgm:pt>
    <dgm:pt modelId="{C6BC1A8B-F5D2-2B46-ABD9-25A3436DE63A}" type="parTrans" cxnId="{D14548FB-CE61-FA4C-9EB9-C1AC3F2993DC}">
      <dgm:prSet/>
      <dgm:spPr/>
      <dgm:t>
        <a:bodyPr/>
        <a:lstStyle/>
        <a:p>
          <a:endParaRPr lang="zh-CN" altLang="en-US"/>
        </a:p>
      </dgm:t>
    </dgm:pt>
    <dgm:pt modelId="{9EC8DF8B-37AD-8E43-A782-1A9EA66A34D2}" type="sibTrans" cxnId="{D14548FB-CE61-FA4C-9EB9-C1AC3F2993DC}">
      <dgm:prSet/>
      <dgm:spPr/>
      <dgm:t>
        <a:bodyPr/>
        <a:lstStyle/>
        <a:p>
          <a:endParaRPr lang="zh-CN" altLang="en-US"/>
        </a:p>
      </dgm:t>
    </dgm:pt>
    <dgm:pt modelId="{07FF3F08-DA72-704B-8D5B-E7480A2D8333}">
      <dgm:prSet phldrT="[文本]"/>
      <dgm:spPr/>
      <dgm:t>
        <a:bodyPr/>
        <a:lstStyle/>
        <a:p>
          <a:r>
            <a:rPr lang="zh-CN" altLang="en-US" dirty="0" smtClean="0"/>
            <a:t>最终一致</a:t>
          </a:r>
          <a:endParaRPr lang="zh-CN" altLang="en-US" dirty="0"/>
        </a:p>
      </dgm:t>
    </dgm:pt>
    <dgm:pt modelId="{37EB99A4-E58A-C645-B085-1457C99B7D78}" type="parTrans" cxnId="{E365432C-293F-9147-8521-7261443ED75B}">
      <dgm:prSet/>
      <dgm:spPr/>
      <dgm:t>
        <a:bodyPr/>
        <a:lstStyle/>
        <a:p>
          <a:endParaRPr lang="zh-CN" altLang="en-US"/>
        </a:p>
      </dgm:t>
    </dgm:pt>
    <dgm:pt modelId="{BD3214CF-D82D-4347-A401-9D11DCA2D6AB}" type="sibTrans" cxnId="{E365432C-293F-9147-8521-7261443ED75B}">
      <dgm:prSet/>
      <dgm:spPr/>
      <dgm:t>
        <a:bodyPr/>
        <a:lstStyle/>
        <a:p>
          <a:endParaRPr lang="zh-CN" altLang="en-US"/>
        </a:p>
      </dgm:t>
    </dgm:pt>
    <dgm:pt modelId="{F62247B3-F1AD-154B-AD2C-0C5F8568DD70}">
      <dgm:prSet phldrT="[文本]"/>
      <dgm:spPr/>
      <dgm:t>
        <a:bodyPr/>
        <a:lstStyle/>
        <a:p>
          <a:r>
            <a:rPr lang="zh-CN" altLang="en-US" dirty="0" smtClean="0"/>
            <a:t>线性扩容</a:t>
          </a:r>
          <a:endParaRPr lang="zh-CN" altLang="en-US" dirty="0"/>
        </a:p>
      </dgm:t>
    </dgm:pt>
    <dgm:pt modelId="{F4E6B310-4714-334F-8BB2-1AF82CC9A96A}" type="parTrans" cxnId="{C9C2B63D-AAE9-E645-88AE-9F720B80755D}">
      <dgm:prSet/>
      <dgm:spPr/>
      <dgm:t>
        <a:bodyPr/>
        <a:lstStyle/>
        <a:p>
          <a:endParaRPr lang="zh-CN" altLang="en-US"/>
        </a:p>
      </dgm:t>
    </dgm:pt>
    <dgm:pt modelId="{D5F7F481-FFD7-6F40-8D36-6518F6D6836A}" type="sibTrans" cxnId="{C9C2B63D-AAE9-E645-88AE-9F720B80755D}">
      <dgm:prSet/>
      <dgm:spPr/>
      <dgm:t>
        <a:bodyPr/>
        <a:lstStyle/>
        <a:p>
          <a:endParaRPr lang="zh-CN" altLang="en-US"/>
        </a:p>
      </dgm:t>
    </dgm:pt>
    <dgm:pt modelId="{213F4D80-B86C-FD4B-AE34-332AC72D31A8}" type="pres">
      <dgm:prSet presAssocID="{EC51DE91-1AFC-4B4C-88E4-C3EA2D3D865E}" presName="compositeShape" presStyleCnt="0">
        <dgm:presLayoutVars>
          <dgm:chMax val="7"/>
          <dgm:dir/>
          <dgm:resizeHandles val="exact"/>
        </dgm:presLayoutVars>
      </dgm:prSet>
      <dgm:spPr/>
    </dgm:pt>
    <dgm:pt modelId="{EB28852E-4D88-CB48-B58E-9ED44C977C09}" type="pres">
      <dgm:prSet presAssocID="{EC51DE91-1AFC-4B4C-88E4-C3EA2D3D865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5ACC8A1-1664-4C42-BA4C-76509191E5A1}" type="pres">
      <dgm:prSet presAssocID="{EC51DE91-1AFC-4B4C-88E4-C3EA2D3D865E}" presName="dummy1a" presStyleCnt="0"/>
      <dgm:spPr/>
    </dgm:pt>
    <dgm:pt modelId="{A1FDF1F6-E132-664A-A5B0-05C54E05B43D}" type="pres">
      <dgm:prSet presAssocID="{EC51DE91-1AFC-4B4C-88E4-C3EA2D3D865E}" presName="dummy1b" presStyleCnt="0"/>
      <dgm:spPr/>
    </dgm:pt>
    <dgm:pt modelId="{92F65A72-6F6D-D944-964C-418CE6E698FB}" type="pres">
      <dgm:prSet presAssocID="{EC51DE91-1AFC-4B4C-88E4-C3EA2D3D865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8F84D5-988D-7A48-858D-9D3F6A03180F}" type="pres">
      <dgm:prSet presAssocID="{EC51DE91-1AFC-4B4C-88E4-C3EA2D3D865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417118C3-6BFC-7648-9FB7-DA6F0B901245}" type="pres">
      <dgm:prSet presAssocID="{EC51DE91-1AFC-4B4C-88E4-C3EA2D3D865E}" presName="dummy2a" presStyleCnt="0"/>
      <dgm:spPr/>
    </dgm:pt>
    <dgm:pt modelId="{5D29EEFD-813A-C041-940A-E7D5B06ABC45}" type="pres">
      <dgm:prSet presAssocID="{EC51DE91-1AFC-4B4C-88E4-C3EA2D3D865E}" presName="dummy2b" presStyleCnt="0"/>
      <dgm:spPr/>
    </dgm:pt>
    <dgm:pt modelId="{6EB2E5F3-3647-FD40-9D8D-E3D98EA04141}" type="pres">
      <dgm:prSet presAssocID="{EC51DE91-1AFC-4B4C-88E4-C3EA2D3D865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34FA1-F538-4F42-AAB6-4AA3590051C0}" type="pres">
      <dgm:prSet presAssocID="{EC51DE91-1AFC-4B4C-88E4-C3EA2D3D865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1317A275-EFF5-5945-9443-B3ADD20C8248}" type="pres">
      <dgm:prSet presAssocID="{EC51DE91-1AFC-4B4C-88E4-C3EA2D3D865E}" presName="dummy3a" presStyleCnt="0"/>
      <dgm:spPr/>
    </dgm:pt>
    <dgm:pt modelId="{32159CD0-D609-7442-9210-3385DF90C76A}" type="pres">
      <dgm:prSet presAssocID="{EC51DE91-1AFC-4B4C-88E4-C3EA2D3D865E}" presName="dummy3b" presStyleCnt="0"/>
      <dgm:spPr/>
    </dgm:pt>
    <dgm:pt modelId="{B51CD121-A202-8147-9D23-B02AAC36F143}" type="pres">
      <dgm:prSet presAssocID="{EC51DE91-1AFC-4B4C-88E4-C3EA2D3D865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23EAA-EF7A-FD41-A674-351F41D574E2}" type="pres">
      <dgm:prSet presAssocID="{9EC8DF8B-37AD-8E43-A782-1A9EA66A34D2}" presName="arrowWedge1" presStyleLbl="fgSibTrans2D1" presStyleIdx="0" presStyleCnt="3"/>
      <dgm:spPr/>
    </dgm:pt>
    <dgm:pt modelId="{48DF9389-3861-4A40-8786-4983CF5C31A3}" type="pres">
      <dgm:prSet presAssocID="{BD3214CF-D82D-4347-A401-9D11DCA2D6AB}" presName="arrowWedge2" presStyleLbl="fgSibTrans2D1" presStyleIdx="1" presStyleCnt="3"/>
      <dgm:spPr/>
    </dgm:pt>
    <dgm:pt modelId="{887BB357-9C71-7A45-A3EF-ADBB0423ED12}" type="pres">
      <dgm:prSet presAssocID="{D5F7F481-FFD7-6F40-8D36-6518F6D6836A}" presName="arrowWedge3" presStyleLbl="fgSibTrans2D1" presStyleIdx="2" presStyleCnt="3"/>
      <dgm:spPr/>
    </dgm:pt>
  </dgm:ptLst>
  <dgm:cxnLst>
    <dgm:cxn modelId="{C9C2B63D-AAE9-E645-88AE-9F720B80755D}" srcId="{EC51DE91-1AFC-4B4C-88E4-C3EA2D3D865E}" destId="{F62247B3-F1AD-154B-AD2C-0C5F8568DD70}" srcOrd="2" destOrd="0" parTransId="{F4E6B310-4714-334F-8BB2-1AF82CC9A96A}" sibTransId="{D5F7F481-FFD7-6F40-8D36-6518F6D6836A}"/>
    <dgm:cxn modelId="{AB3F6C73-35F6-914A-969E-66BDA630297F}" type="presOf" srcId="{07FF3F08-DA72-704B-8D5B-E7480A2D8333}" destId="{438F84D5-988D-7A48-858D-9D3F6A03180F}" srcOrd="0" destOrd="0" presId="urn:microsoft.com/office/officeart/2005/8/layout/cycle8"/>
    <dgm:cxn modelId="{274493C2-F52E-B241-BB4B-DE82A0CD7BCF}" type="presOf" srcId="{07FF3F08-DA72-704B-8D5B-E7480A2D8333}" destId="{6EB2E5F3-3647-FD40-9D8D-E3D98EA04141}" srcOrd="1" destOrd="0" presId="urn:microsoft.com/office/officeart/2005/8/layout/cycle8"/>
    <dgm:cxn modelId="{D14548FB-CE61-FA4C-9EB9-C1AC3F2993DC}" srcId="{EC51DE91-1AFC-4B4C-88E4-C3EA2D3D865E}" destId="{2E79FB25-FB95-B342-AC3B-E76AB491CD0C}" srcOrd="0" destOrd="0" parTransId="{C6BC1A8B-F5D2-2B46-ABD9-25A3436DE63A}" sibTransId="{9EC8DF8B-37AD-8E43-A782-1A9EA66A34D2}"/>
    <dgm:cxn modelId="{E365432C-293F-9147-8521-7261443ED75B}" srcId="{EC51DE91-1AFC-4B4C-88E4-C3EA2D3D865E}" destId="{07FF3F08-DA72-704B-8D5B-E7480A2D8333}" srcOrd="1" destOrd="0" parTransId="{37EB99A4-E58A-C645-B085-1457C99B7D78}" sibTransId="{BD3214CF-D82D-4347-A401-9D11DCA2D6AB}"/>
    <dgm:cxn modelId="{13A2E725-2FB7-7E41-B3F9-67F591435832}" type="presOf" srcId="{F62247B3-F1AD-154B-AD2C-0C5F8568DD70}" destId="{B51CD121-A202-8147-9D23-B02AAC36F143}" srcOrd="1" destOrd="0" presId="urn:microsoft.com/office/officeart/2005/8/layout/cycle8"/>
    <dgm:cxn modelId="{A820F649-27C7-EB41-8368-011639CA9093}" type="presOf" srcId="{2E79FB25-FB95-B342-AC3B-E76AB491CD0C}" destId="{EB28852E-4D88-CB48-B58E-9ED44C977C09}" srcOrd="0" destOrd="0" presId="urn:microsoft.com/office/officeart/2005/8/layout/cycle8"/>
    <dgm:cxn modelId="{A13E270C-675B-A045-8B60-C934C4CD1E75}" type="presOf" srcId="{F62247B3-F1AD-154B-AD2C-0C5F8568DD70}" destId="{3D434FA1-F538-4F42-AAB6-4AA3590051C0}" srcOrd="0" destOrd="0" presId="urn:microsoft.com/office/officeart/2005/8/layout/cycle8"/>
    <dgm:cxn modelId="{18F2BC3E-F5E8-6A44-B359-C362F5A6B6F3}" type="presOf" srcId="{2E79FB25-FB95-B342-AC3B-E76AB491CD0C}" destId="{92F65A72-6F6D-D944-964C-418CE6E698FB}" srcOrd="1" destOrd="0" presId="urn:microsoft.com/office/officeart/2005/8/layout/cycle8"/>
    <dgm:cxn modelId="{FA6F4ABE-F3B3-C542-A4EE-4084C2B54F33}" type="presOf" srcId="{EC51DE91-1AFC-4B4C-88E4-C3EA2D3D865E}" destId="{213F4D80-B86C-FD4B-AE34-332AC72D31A8}" srcOrd="0" destOrd="0" presId="urn:microsoft.com/office/officeart/2005/8/layout/cycle8"/>
    <dgm:cxn modelId="{081C6C72-B74A-CC44-BE7D-B877AEC18A73}" type="presParOf" srcId="{213F4D80-B86C-FD4B-AE34-332AC72D31A8}" destId="{EB28852E-4D88-CB48-B58E-9ED44C977C09}" srcOrd="0" destOrd="0" presId="urn:microsoft.com/office/officeart/2005/8/layout/cycle8"/>
    <dgm:cxn modelId="{C85CAD82-48E3-EF4C-BF73-D9DDC25CDB4D}" type="presParOf" srcId="{213F4D80-B86C-FD4B-AE34-332AC72D31A8}" destId="{95ACC8A1-1664-4C42-BA4C-76509191E5A1}" srcOrd="1" destOrd="0" presId="urn:microsoft.com/office/officeart/2005/8/layout/cycle8"/>
    <dgm:cxn modelId="{CC3B5F73-65B9-CF43-A8BA-FF4C8BB7FC28}" type="presParOf" srcId="{213F4D80-B86C-FD4B-AE34-332AC72D31A8}" destId="{A1FDF1F6-E132-664A-A5B0-05C54E05B43D}" srcOrd="2" destOrd="0" presId="urn:microsoft.com/office/officeart/2005/8/layout/cycle8"/>
    <dgm:cxn modelId="{CD0A766F-DE68-7B4F-ACC5-7159498D3D07}" type="presParOf" srcId="{213F4D80-B86C-FD4B-AE34-332AC72D31A8}" destId="{92F65A72-6F6D-D944-964C-418CE6E698FB}" srcOrd="3" destOrd="0" presId="urn:microsoft.com/office/officeart/2005/8/layout/cycle8"/>
    <dgm:cxn modelId="{A5C321A9-8DAB-B946-B892-52F2905CF7B7}" type="presParOf" srcId="{213F4D80-B86C-FD4B-AE34-332AC72D31A8}" destId="{438F84D5-988D-7A48-858D-9D3F6A03180F}" srcOrd="4" destOrd="0" presId="urn:microsoft.com/office/officeart/2005/8/layout/cycle8"/>
    <dgm:cxn modelId="{26086AAB-9CD6-DC4D-9A5C-BB39D4720F10}" type="presParOf" srcId="{213F4D80-B86C-FD4B-AE34-332AC72D31A8}" destId="{417118C3-6BFC-7648-9FB7-DA6F0B901245}" srcOrd="5" destOrd="0" presId="urn:microsoft.com/office/officeart/2005/8/layout/cycle8"/>
    <dgm:cxn modelId="{740DBDDF-B94A-2A45-ABEE-1C3A6EEFE70C}" type="presParOf" srcId="{213F4D80-B86C-FD4B-AE34-332AC72D31A8}" destId="{5D29EEFD-813A-C041-940A-E7D5B06ABC45}" srcOrd="6" destOrd="0" presId="urn:microsoft.com/office/officeart/2005/8/layout/cycle8"/>
    <dgm:cxn modelId="{EB196BBC-21FF-AA4D-8ACB-4C78E3B381F7}" type="presParOf" srcId="{213F4D80-B86C-FD4B-AE34-332AC72D31A8}" destId="{6EB2E5F3-3647-FD40-9D8D-E3D98EA04141}" srcOrd="7" destOrd="0" presId="urn:microsoft.com/office/officeart/2005/8/layout/cycle8"/>
    <dgm:cxn modelId="{462D1340-48B9-3B40-9A53-62C7E8AE5EEC}" type="presParOf" srcId="{213F4D80-B86C-FD4B-AE34-332AC72D31A8}" destId="{3D434FA1-F538-4F42-AAB6-4AA3590051C0}" srcOrd="8" destOrd="0" presId="urn:microsoft.com/office/officeart/2005/8/layout/cycle8"/>
    <dgm:cxn modelId="{84288992-8C0B-1B4C-BF0D-194FD3D26B38}" type="presParOf" srcId="{213F4D80-B86C-FD4B-AE34-332AC72D31A8}" destId="{1317A275-EFF5-5945-9443-B3ADD20C8248}" srcOrd="9" destOrd="0" presId="urn:microsoft.com/office/officeart/2005/8/layout/cycle8"/>
    <dgm:cxn modelId="{AAF83589-BC71-9C46-A59D-B004D0A721C1}" type="presParOf" srcId="{213F4D80-B86C-FD4B-AE34-332AC72D31A8}" destId="{32159CD0-D609-7442-9210-3385DF90C76A}" srcOrd="10" destOrd="0" presId="urn:microsoft.com/office/officeart/2005/8/layout/cycle8"/>
    <dgm:cxn modelId="{AD407047-9D70-644B-AF7F-D9578232B7BA}" type="presParOf" srcId="{213F4D80-B86C-FD4B-AE34-332AC72D31A8}" destId="{B51CD121-A202-8147-9D23-B02AAC36F143}" srcOrd="11" destOrd="0" presId="urn:microsoft.com/office/officeart/2005/8/layout/cycle8"/>
    <dgm:cxn modelId="{0F5D45C3-770D-B04B-98AC-25C74BED1F24}" type="presParOf" srcId="{213F4D80-B86C-FD4B-AE34-332AC72D31A8}" destId="{05623EAA-EF7A-FD41-A674-351F41D574E2}" srcOrd="12" destOrd="0" presId="urn:microsoft.com/office/officeart/2005/8/layout/cycle8"/>
    <dgm:cxn modelId="{1BE5E624-6326-7B47-8A97-5D5BEE0D16A1}" type="presParOf" srcId="{213F4D80-B86C-FD4B-AE34-332AC72D31A8}" destId="{48DF9389-3861-4A40-8786-4983CF5C31A3}" srcOrd="13" destOrd="0" presId="urn:microsoft.com/office/officeart/2005/8/layout/cycle8"/>
    <dgm:cxn modelId="{760D8465-33B8-3944-863E-D6AFEF4AD347}" type="presParOf" srcId="{213F4D80-B86C-FD4B-AE34-332AC72D31A8}" destId="{887BB357-9C71-7A45-A3EF-ADBB0423ED1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E175F9-847A-6F4C-9544-507E42124588}" type="doc">
      <dgm:prSet loTypeId="urn:microsoft.com/office/officeart/2005/8/layout/lProcess3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18AA3DA-160D-F942-A86E-8EA802EE39C3}">
      <dgm:prSet phldrT="[文本]"/>
      <dgm:spPr/>
      <dgm:t>
        <a:bodyPr/>
        <a:lstStyle/>
        <a:p>
          <a:r>
            <a:rPr lang="zh-CN" altLang="en-US" dirty="0" smtClean="0"/>
            <a:t>去</a:t>
          </a:r>
          <a:r>
            <a:rPr lang="en-US" altLang="zh-CN" dirty="0" smtClean="0"/>
            <a:t>Proxy</a:t>
          </a:r>
          <a:endParaRPr lang="zh-CN" altLang="en-US" dirty="0"/>
        </a:p>
      </dgm:t>
    </dgm:pt>
    <dgm:pt modelId="{F7A91A5E-8CBC-604C-B609-095757F78DFA}" type="parTrans" cxnId="{95E03B22-9006-4344-B224-976B97E0D4A5}">
      <dgm:prSet/>
      <dgm:spPr/>
      <dgm:t>
        <a:bodyPr/>
        <a:lstStyle/>
        <a:p>
          <a:endParaRPr lang="zh-CN" altLang="en-US"/>
        </a:p>
      </dgm:t>
    </dgm:pt>
    <dgm:pt modelId="{2339069D-381C-E048-808A-F0FAF03A00F2}" type="sibTrans" cxnId="{95E03B22-9006-4344-B224-976B97E0D4A5}">
      <dgm:prSet/>
      <dgm:spPr/>
      <dgm:t>
        <a:bodyPr/>
        <a:lstStyle/>
        <a:p>
          <a:endParaRPr lang="zh-CN" altLang="en-US"/>
        </a:p>
      </dgm:t>
    </dgm:pt>
    <dgm:pt modelId="{38785CDE-FABF-D148-AFB4-03717033AD73}">
      <dgm:prSet phldrT="[文本]"/>
      <dgm:spPr/>
      <dgm:t>
        <a:bodyPr/>
        <a:lstStyle/>
        <a:p>
          <a:r>
            <a:rPr lang="en-US" altLang="zh-CN" dirty="0" smtClean="0"/>
            <a:t>Smart</a:t>
          </a:r>
          <a:r>
            <a:rPr lang="zh-CN" altLang="en-US" dirty="0" smtClean="0"/>
            <a:t> </a:t>
          </a:r>
          <a:r>
            <a:rPr lang="en-US" altLang="zh-CN" dirty="0" smtClean="0"/>
            <a:t>Client</a:t>
          </a:r>
          <a:endParaRPr lang="zh-CN" altLang="en-US" dirty="0"/>
        </a:p>
      </dgm:t>
    </dgm:pt>
    <dgm:pt modelId="{FC742863-B0E8-E84F-B74D-549DF3B52D63}" type="parTrans" cxnId="{BD758CA2-CCF0-AA4D-B086-18F458D91C6D}">
      <dgm:prSet/>
      <dgm:spPr/>
      <dgm:t>
        <a:bodyPr/>
        <a:lstStyle/>
        <a:p>
          <a:endParaRPr lang="zh-CN" altLang="en-US"/>
        </a:p>
      </dgm:t>
    </dgm:pt>
    <dgm:pt modelId="{791463F6-D381-1743-A718-67E5A8A4B730}" type="sibTrans" cxnId="{BD758CA2-CCF0-AA4D-B086-18F458D91C6D}">
      <dgm:prSet/>
      <dgm:spPr/>
      <dgm:t>
        <a:bodyPr/>
        <a:lstStyle/>
        <a:p>
          <a:endParaRPr lang="zh-CN" altLang="en-US"/>
        </a:p>
      </dgm:t>
    </dgm:pt>
    <dgm:pt modelId="{022008F0-995D-8449-9119-30E0F1E8093A}">
      <dgm:prSet phldrT="[文本]"/>
      <dgm:spPr/>
      <dgm:t>
        <a:bodyPr/>
        <a:lstStyle/>
        <a:p>
          <a:r>
            <a:rPr lang="zh-CN" altLang="en-US" dirty="0" smtClean="0"/>
            <a:t>客户端缓存分布式信息</a:t>
          </a:r>
          <a:endParaRPr lang="zh-CN" altLang="en-US" dirty="0"/>
        </a:p>
      </dgm:t>
    </dgm:pt>
    <dgm:pt modelId="{9E683AB6-F9E8-7B4C-87C8-46153DFCB338}" type="parTrans" cxnId="{90D01A81-53E7-024E-9F03-1BF844CFFB38}">
      <dgm:prSet/>
      <dgm:spPr/>
      <dgm:t>
        <a:bodyPr/>
        <a:lstStyle/>
        <a:p>
          <a:endParaRPr lang="zh-CN" altLang="en-US"/>
        </a:p>
      </dgm:t>
    </dgm:pt>
    <dgm:pt modelId="{9148F5B8-576C-FB4D-AE99-58D36670E9CF}" type="sibTrans" cxnId="{90D01A81-53E7-024E-9F03-1BF844CFFB38}">
      <dgm:prSet/>
      <dgm:spPr/>
      <dgm:t>
        <a:bodyPr/>
        <a:lstStyle/>
        <a:p>
          <a:endParaRPr lang="zh-CN" altLang="en-US"/>
        </a:p>
      </dgm:t>
    </dgm:pt>
    <dgm:pt modelId="{F88CF86A-6936-AB4F-8AF6-677DDB23F661}">
      <dgm:prSet phldrT="[文本]"/>
      <dgm:spPr/>
      <dgm:t>
        <a:bodyPr/>
        <a:lstStyle/>
        <a:p>
          <a:r>
            <a:rPr lang="zh-CN" altLang="en-US" dirty="0" smtClean="0"/>
            <a:t>编码更紧凑</a:t>
          </a:r>
          <a:endParaRPr lang="zh-CN" altLang="en-US" dirty="0"/>
        </a:p>
      </dgm:t>
    </dgm:pt>
    <dgm:pt modelId="{01680E38-7474-BE45-A99E-3FF93443108E}" type="parTrans" cxnId="{60B898AD-F4E7-824C-8154-C93353423A5E}">
      <dgm:prSet/>
      <dgm:spPr/>
      <dgm:t>
        <a:bodyPr/>
        <a:lstStyle/>
        <a:p>
          <a:endParaRPr lang="zh-CN" altLang="en-US"/>
        </a:p>
      </dgm:t>
    </dgm:pt>
    <dgm:pt modelId="{D73650E0-4609-8144-8154-38F9092285DD}" type="sibTrans" cxnId="{60B898AD-F4E7-824C-8154-C93353423A5E}">
      <dgm:prSet/>
      <dgm:spPr/>
      <dgm:t>
        <a:bodyPr/>
        <a:lstStyle/>
        <a:p>
          <a:endParaRPr lang="zh-CN" altLang="en-US"/>
        </a:p>
      </dgm:t>
    </dgm:pt>
    <dgm:pt modelId="{4C36EFC0-88E4-AE47-AC42-B898C4C2AFBF}">
      <dgm:prSet phldrT="[文本]"/>
      <dgm:spPr/>
      <dgm:t>
        <a:bodyPr/>
        <a:lstStyle/>
        <a:p>
          <a:r>
            <a:rPr lang="zh-CN" altLang="en-US" dirty="0" smtClean="0"/>
            <a:t>每列无多余时间戳</a:t>
          </a:r>
          <a:endParaRPr lang="zh-CN" altLang="en-US" dirty="0"/>
        </a:p>
      </dgm:t>
    </dgm:pt>
    <dgm:pt modelId="{52D6DE50-2C18-2848-88DB-F6FCBA0A172F}" type="parTrans" cxnId="{15413F5C-38DD-344C-934D-D979C49FC023}">
      <dgm:prSet/>
      <dgm:spPr/>
      <dgm:t>
        <a:bodyPr/>
        <a:lstStyle/>
        <a:p>
          <a:endParaRPr lang="zh-CN" altLang="en-US"/>
        </a:p>
      </dgm:t>
    </dgm:pt>
    <dgm:pt modelId="{022137CF-FF10-D542-AE42-364FD4AB8676}" type="sibTrans" cxnId="{15413F5C-38DD-344C-934D-D979C49FC023}">
      <dgm:prSet/>
      <dgm:spPr/>
      <dgm:t>
        <a:bodyPr/>
        <a:lstStyle/>
        <a:p>
          <a:endParaRPr lang="zh-CN" altLang="en-US"/>
        </a:p>
      </dgm:t>
    </dgm:pt>
    <dgm:pt modelId="{30D1CA2E-EA86-404A-85BA-571AF4E09B48}">
      <dgm:prSet phldrT="[文本]"/>
      <dgm:spPr/>
      <dgm:t>
        <a:bodyPr/>
        <a:lstStyle/>
        <a:p>
          <a:r>
            <a:rPr lang="zh-CN" altLang="en-US" dirty="0" smtClean="0"/>
            <a:t>定长编码</a:t>
          </a:r>
          <a:r>
            <a:rPr lang="en-US" altLang="zh-CN" dirty="0" smtClean="0"/>
            <a:t>+</a:t>
          </a:r>
          <a:r>
            <a:rPr lang="zh-CN" altLang="en-US" dirty="0" smtClean="0"/>
            <a:t>变长编码</a:t>
          </a:r>
          <a:endParaRPr lang="zh-CN" altLang="en-US" dirty="0"/>
        </a:p>
      </dgm:t>
    </dgm:pt>
    <dgm:pt modelId="{4F9CAF82-43E9-0F4B-9673-5FE237310F30}" type="parTrans" cxnId="{3136F890-8641-F040-8006-1E7D18D68F8F}">
      <dgm:prSet/>
      <dgm:spPr/>
      <dgm:t>
        <a:bodyPr/>
        <a:lstStyle/>
        <a:p>
          <a:endParaRPr lang="zh-CN" altLang="en-US"/>
        </a:p>
      </dgm:t>
    </dgm:pt>
    <dgm:pt modelId="{04916224-47B4-CB46-95A6-5858309027E4}" type="sibTrans" cxnId="{3136F890-8641-F040-8006-1E7D18D68F8F}">
      <dgm:prSet/>
      <dgm:spPr/>
      <dgm:t>
        <a:bodyPr/>
        <a:lstStyle/>
        <a:p>
          <a:endParaRPr lang="zh-CN" altLang="en-US"/>
        </a:p>
      </dgm:t>
    </dgm:pt>
    <dgm:pt modelId="{C11BAF4A-6C5D-5646-979C-546466617017}">
      <dgm:prSet phldrT="[文本]"/>
      <dgm:spPr/>
      <dgm:t>
        <a:bodyPr/>
        <a:lstStyle/>
        <a:p>
          <a:r>
            <a:rPr lang="zh-CN" altLang="en-US" dirty="0" smtClean="0"/>
            <a:t>中心化</a:t>
          </a:r>
          <a:endParaRPr lang="zh-CN" altLang="en-US" dirty="0"/>
        </a:p>
      </dgm:t>
    </dgm:pt>
    <dgm:pt modelId="{763C9E9A-07ED-724B-8D19-93FC8B051521}" type="parTrans" cxnId="{DF11C083-CF61-6E4C-ABAD-630DDAD61411}">
      <dgm:prSet/>
      <dgm:spPr/>
      <dgm:t>
        <a:bodyPr/>
        <a:lstStyle/>
        <a:p>
          <a:endParaRPr lang="zh-CN" altLang="en-US"/>
        </a:p>
      </dgm:t>
    </dgm:pt>
    <dgm:pt modelId="{CFE419F3-D15D-8E4A-83B8-FC78CA0F7426}" type="sibTrans" cxnId="{DF11C083-CF61-6E4C-ABAD-630DDAD61411}">
      <dgm:prSet/>
      <dgm:spPr/>
      <dgm:t>
        <a:bodyPr/>
        <a:lstStyle/>
        <a:p>
          <a:endParaRPr lang="zh-CN" altLang="en-US"/>
        </a:p>
      </dgm:t>
    </dgm:pt>
    <dgm:pt modelId="{7E4F4066-E408-D942-9D38-72203460E01F}">
      <dgm:prSet phldrT="[文本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D5A5A6C0-4C26-0149-AC16-1418B79B0D8D}" type="parTrans" cxnId="{F9B874EF-6AD4-8D4F-94F9-C3ABDB55D2FF}">
      <dgm:prSet/>
      <dgm:spPr/>
      <dgm:t>
        <a:bodyPr/>
        <a:lstStyle/>
        <a:p>
          <a:endParaRPr lang="zh-CN" altLang="en-US"/>
        </a:p>
      </dgm:t>
    </dgm:pt>
    <dgm:pt modelId="{A15B89A9-927F-6447-B973-94F3E20F764A}" type="sibTrans" cxnId="{F9B874EF-6AD4-8D4F-94F9-C3ABDB55D2FF}">
      <dgm:prSet/>
      <dgm:spPr/>
      <dgm:t>
        <a:bodyPr/>
        <a:lstStyle/>
        <a:p>
          <a:endParaRPr lang="zh-CN" altLang="en-US"/>
        </a:p>
      </dgm:t>
    </dgm:pt>
    <dgm:pt modelId="{CC6AFBA4-AA0E-DA4D-B5CE-45C73011A6A2}">
      <dgm:prSet phldrT="[文本]"/>
      <dgm:spPr/>
      <dgm:t>
        <a:bodyPr/>
        <a:lstStyle/>
        <a:p>
          <a:r>
            <a:rPr lang="en-US" altLang="zh-CN" dirty="0" err="1" smtClean="0"/>
            <a:t>NodeServer</a:t>
          </a:r>
          <a:r>
            <a:rPr lang="zh-CN" altLang="en-US" dirty="0" smtClean="0"/>
            <a:t>实现</a:t>
          </a:r>
          <a:r>
            <a:rPr lang="en-US" altLang="zh-CN" dirty="0" smtClean="0"/>
            <a:t>Raft</a:t>
          </a:r>
          <a:r>
            <a:rPr lang="zh-CN" altLang="en-US" dirty="0" smtClean="0"/>
            <a:t>协议（</a:t>
          </a:r>
          <a:r>
            <a:rPr lang="en-US" altLang="zh-CN" dirty="0" smtClean="0"/>
            <a:t>TODO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3EDDDF3-1028-0043-A91D-4FDEC2673C0F}" type="parTrans" cxnId="{54D5A920-13BC-8047-AA75-F39736C25E18}">
      <dgm:prSet/>
      <dgm:spPr/>
      <dgm:t>
        <a:bodyPr/>
        <a:lstStyle/>
        <a:p>
          <a:endParaRPr lang="zh-CN" altLang="en-US"/>
        </a:p>
      </dgm:t>
    </dgm:pt>
    <dgm:pt modelId="{0F2973E2-89DE-3648-AB77-A4BA63343A5A}" type="sibTrans" cxnId="{54D5A920-13BC-8047-AA75-F39736C25E18}">
      <dgm:prSet/>
      <dgm:spPr/>
      <dgm:t>
        <a:bodyPr/>
        <a:lstStyle/>
        <a:p>
          <a:endParaRPr lang="zh-CN" altLang="en-US"/>
        </a:p>
      </dgm:t>
    </dgm:pt>
    <dgm:pt modelId="{8578B8DF-F28D-3543-9573-B2CF3C91B974}" type="pres">
      <dgm:prSet presAssocID="{49E175F9-847A-6F4C-9544-507E4212458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D11DBE6-1EB8-5D42-9438-E2AEC59E003C}" type="pres">
      <dgm:prSet presAssocID="{D18AA3DA-160D-F942-A86E-8EA802EE39C3}" presName="horFlow" presStyleCnt="0"/>
      <dgm:spPr/>
    </dgm:pt>
    <dgm:pt modelId="{0DA7BF6A-319F-1244-AFBB-F78D286D57B4}" type="pres">
      <dgm:prSet presAssocID="{D18AA3DA-160D-F942-A86E-8EA802EE39C3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3B235085-B92C-514A-9400-D61B550B1EB7}" type="pres">
      <dgm:prSet presAssocID="{FC742863-B0E8-E84F-B74D-549DF3B52D63}" presName="parTrans" presStyleCnt="0"/>
      <dgm:spPr/>
    </dgm:pt>
    <dgm:pt modelId="{80644BC4-78B8-DC4F-B981-E4488F94A551}" type="pres">
      <dgm:prSet presAssocID="{38785CDE-FABF-D148-AFB4-03717033AD73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A3FC4-E846-A342-8829-93F0B3A25E3E}" type="pres">
      <dgm:prSet presAssocID="{791463F6-D381-1743-A718-67E5A8A4B730}" presName="sibTrans" presStyleCnt="0"/>
      <dgm:spPr/>
    </dgm:pt>
    <dgm:pt modelId="{80058057-01B6-9D46-AFCE-1EB0C59B9D23}" type="pres">
      <dgm:prSet presAssocID="{022008F0-995D-8449-9119-30E0F1E8093A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0FAA5-1811-0E49-A84F-58540ACC128C}" type="pres">
      <dgm:prSet presAssocID="{D18AA3DA-160D-F942-A86E-8EA802EE39C3}" presName="vSp" presStyleCnt="0"/>
      <dgm:spPr/>
    </dgm:pt>
    <dgm:pt modelId="{1A526F0B-BE52-B54D-9A9E-FC8DE7C22611}" type="pres">
      <dgm:prSet presAssocID="{F88CF86A-6936-AB4F-8AF6-677DDB23F661}" presName="horFlow" presStyleCnt="0"/>
      <dgm:spPr/>
    </dgm:pt>
    <dgm:pt modelId="{8E951743-1367-8D40-A762-15F38F370D97}" type="pres">
      <dgm:prSet presAssocID="{F88CF86A-6936-AB4F-8AF6-677DDB23F661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09F705C6-93B2-3044-920F-F3551CA101B0}" type="pres">
      <dgm:prSet presAssocID="{52D6DE50-2C18-2848-88DB-F6FCBA0A172F}" presName="parTrans" presStyleCnt="0"/>
      <dgm:spPr/>
    </dgm:pt>
    <dgm:pt modelId="{C89D4CD8-FDEA-8F41-A0C2-51D62A04037D}" type="pres">
      <dgm:prSet presAssocID="{4C36EFC0-88E4-AE47-AC42-B898C4C2AFBF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DF421D-63B3-134F-9F39-D62F565FB84E}" type="pres">
      <dgm:prSet presAssocID="{022137CF-FF10-D542-AE42-364FD4AB8676}" presName="sibTrans" presStyleCnt="0"/>
      <dgm:spPr/>
    </dgm:pt>
    <dgm:pt modelId="{432E0E0D-6878-C54F-A2F5-B470DA1915B5}" type="pres">
      <dgm:prSet presAssocID="{30D1CA2E-EA86-404A-85BA-571AF4E09B48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FB2BE-924F-AE49-8B14-CCDB1B220CF9}" type="pres">
      <dgm:prSet presAssocID="{F88CF86A-6936-AB4F-8AF6-677DDB23F661}" presName="vSp" presStyleCnt="0"/>
      <dgm:spPr/>
    </dgm:pt>
    <dgm:pt modelId="{9C81B326-37EF-F34E-8C63-072701882C60}" type="pres">
      <dgm:prSet presAssocID="{C11BAF4A-6C5D-5646-979C-546466617017}" presName="horFlow" presStyleCnt="0"/>
      <dgm:spPr/>
    </dgm:pt>
    <dgm:pt modelId="{8DD89078-2B79-064B-9CDE-CA1C2871D43D}" type="pres">
      <dgm:prSet presAssocID="{C11BAF4A-6C5D-5646-979C-546466617017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88ABC4D3-691E-8448-98C9-968C369ED1B1}" type="pres">
      <dgm:prSet presAssocID="{D5A5A6C0-4C26-0149-AC16-1418B79B0D8D}" presName="parTrans" presStyleCnt="0"/>
      <dgm:spPr/>
    </dgm:pt>
    <dgm:pt modelId="{81048852-8B0A-3D46-B136-18A17BE20CCB}" type="pres">
      <dgm:prSet presAssocID="{7E4F4066-E408-D942-9D38-72203460E01F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93E895-DEA6-3947-9341-44DB7D20748C}" type="pres">
      <dgm:prSet presAssocID="{A15B89A9-927F-6447-B973-94F3E20F764A}" presName="sibTrans" presStyleCnt="0"/>
      <dgm:spPr/>
    </dgm:pt>
    <dgm:pt modelId="{E19DA0F4-695D-4A49-B6C0-C4B16B597DE7}" type="pres">
      <dgm:prSet presAssocID="{CC6AFBA4-AA0E-DA4D-B5CE-45C73011A6A2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9768F5-9FD8-1147-9D4C-621E50C154B4}" type="presOf" srcId="{49E175F9-847A-6F4C-9544-507E42124588}" destId="{8578B8DF-F28D-3543-9573-B2CF3C91B974}" srcOrd="0" destOrd="0" presId="urn:microsoft.com/office/officeart/2005/8/layout/lProcess3"/>
    <dgm:cxn modelId="{54D5A920-13BC-8047-AA75-F39736C25E18}" srcId="{C11BAF4A-6C5D-5646-979C-546466617017}" destId="{CC6AFBA4-AA0E-DA4D-B5CE-45C73011A6A2}" srcOrd="1" destOrd="0" parTransId="{C3EDDDF3-1028-0043-A91D-4FDEC2673C0F}" sibTransId="{0F2973E2-89DE-3648-AB77-A4BA63343A5A}"/>
    <dgm:cxn modelId="{F9B874EF-6AD4-8D4F-94F9-C3ABDB55D2FF}" srcId="{C11BAF4A-6C5D-5646-979C-546466617017}" destId="{7E4F4066-E408-D942-9D38-72203460E01F}" srcOrd="0" destOrd="0" parTransId="{D5A5A6C0-4C26-0149-AC16-1418B79B0D8D}" sibTransId="{A15B89A9-927F-6447-B973-94F3E20F764A}"/>
    <dgm:cxn modelId="{3136F890-8641-F040-8006-1E7D18D68F8F}" srcId="{F88CF86A-6936-AB4F-8AF6-677DDB23F661}" destId="{30D1CA2E-EA86-404A-85BA-571AF4E09B48}" srcOrd="1" destOrd="0" parTransId="{4F9CAF82-43E9-0F4B-9673-5FE237310F30}" sibTransId="{04916224-47B4-CB46-95A6-5858309027E4}"/>
    <dgm:cxn modelId="{5D6FD8B3-36E7-2049-8704-CD19CADAE9BA}" type="presOf" srcId="{C11BAF4A-6C5D-5646-979C-546466617017}" destId="{8DD89078-2B79-064B-9CDE-CA1C2871D43D}" srcOrd="0" destOrd="0" presId="urn:microsoft.com/office/officeart/2005/8/layout/lProcess3"/>
    <dgm:cxn modelId="{E975A8C6-6112-B04C-8FFD-FF6D6DACE3D8}" type="presOf" srcId="{4C36EFC0-88E4-AE47-AC42-B898C4C2AFBF}" destId="{C89D4CD8-FDEA-8F41-A0C2-51D62A04037D}" srcOrd="0" destOrd="0" presId="urn:microsoft.com/office/officeart/2005/8/layout/lProcess3"/>
    <dgm:cxn modelId="{29F6116E-092A-694C-89A5-6DB662B60597}" type="presOf" srcId="{7E4F4066-E408-D942-9D38-72203460E01F}" destId="{81048852-8B0A-3D46-B136-18A17BE20CCB}" srcOrd="0" destOrd="0" presId="urn:microsoft.com/office/officeart/2005/8/layout/lProcess3"/>
    <dgm:cxn modelId="{60B898AD-F4E7-824C-8154-C93353423A5E}" srcId="{49E175F9-847A-6F4C-9544-507E42124588}" destId="{F88CF86A-6936-AB4F-8AF6-677DDB23F661}" srcOrd="1" destOrd="0" parTransId="{01680E38-7474-BE45-A99E-3FF93443108E}" sibTransId="{D73650E0-4609-8144-8154-38F9092285DD}"/>
    <dgm:cxn modelId="{90D01A81-53E7-024E-9F03-1BF844CFFB38}" srcId="{D18AA3DA-160D-F942-A86E-8EA802EE39C3}" destId="{022008F0-995D-8449-9119-30E0F1E8093A}" srcOrd="1" destOrd="0" parTransId="{9E683AB6-F9E8-7B4C-87C8-46153DFCB338}" sibTransId="{9148F5B8-576C-FB4D-AE99-58D36670E9CF}"/>
    <dgm:cxn modelId="{BD758CA2-CCF0-AA4D-B086-18F458D91C6D}" srcId="{D18AA3DA-160D-F942-A86E-8EA802EE39C3}" destId="{38785CDE-FABF-D148-AFB4-03717033AD73}" srcOrd="0" destOrd="0" parTransId="{FC742863-B0E8-E84F-B74D-549DF3B52D63}" sibTransId="{791463F6-D381-1743-A718-67E5A8A4B730}"/>
    <dgm:cxn modelId="{95E03B22-9006-4344-B224-976B97E0D4A5}" srcId="{49E175F9-847A-6F4C-9544-507E42124588}" destId="{D18AA3DA-160D-F942-A86E-8EA802EE39C3}" srcOrd="0" destOrd="0" parTransId="{F7A91A5E-8CBC-604C-B609-095757F78DFA}" sibTransId="{2339069D-381C-E048-808A-F0FAF03A00F2}"/>
    <dgm:cxn modelId="{15413F5C-38DD-344C-934D-D979C49FC023}" srcId="{F88CF86A-6936-AB4F-8AF6-677DDB23F661}" destId="{4C36EFC0-88E4-AE47-AC42-B898C4C2AFBF}" srcOrd="0" destOrd="0" parTransId="{52D6DE50-2C18-2848-88DB-F6FCBA0A172F}" sibTransId="{022137CF-FF10-D542-AE42-364FD4AB8676}"/>
    <dgm:cxn modelId="{DF11C083-CF61-6E4C-ABAD-630DDAD61411}" srcId="{49E175F9-847A-6F4C-9544-507E42124588}" destId="{C11BAF4A-6C5D-5646-979C-546466617017}" srcOrd="2" destOrd="0" parTransId="{763C9E9A-07ED-724B-8D19-93FC8B051521}" sibTransId="{CFE419F3-D15D-8E4A-83B8-FC78CA0F7426}"/>
    <dgm:cxn modelId="{268273A4-E749-C746-859A-029544EC89D9}" type="presOf" srcId="{38785CDE-FABF-D148-AFB4-03717033AD73}" destId="{80644BC4-78B8-DC4F-B981-E4488F94A551}" srcOrd="0" destOrd="0" presId="urn:microsoft.com/office/officeart/2005/8/layout/lProcess3"/>
    <dgm:cxn modelId="{C3A1C721-0CBF-B040-9BCE-75113563145F}" type="presOf" srcId="{D18AA3DA-160D-F942-A86E-8EA802EE39C3}" destId="{0DA7BF6A-319F-1244-AFBB-F78D286D57B4}" srcOrd="0" destOrd="0" presId="urn:microsoft.com/office/officeart/2005/8/layout/lProcess3"/>
    <dgm:cxn modelId="{B91946A0-5464-CC4A-81BF-354D8C0E98A8}" type="presOf" srcId="{CC6AFBA4-AA0E-DA4D-B5CE-45C73011A6A2}" destId="{E19DA0F4-695D-4A49-B6C0-C4B16B597DE7}" srcOrd="0" destOrd="0" presId="urn:microsoft.com/office/officeart/2005/8/layout/lProcess3"/>
    <dgm:cxn modelId="{3C1653B9-2689-054D-B660-0A05D6731C2A}" type="presOf" srcId="{022008F0-995D-8449-9119-30E0F1E8093A}" destId="{80058057-01B6-9D46-AFCE-1EB0C59B9D23}" srcOrd="0" destOrd="0" presId="urn:microsoft.com/office/officeart/2005/8/layout/lProcess3"/>
    <dgm:cxn modelId="{5D5AE939-8F91-5E43-A32A-2A97BDCBCAAA}" type="presOf" srcId="{30D1CA2E-EA86-404A-85BA-571AF4E09B48}" destId="{432E0E0D-6878-C54F-A2F5-B470DA1915B5}" srcOrd="0" destOrd="0" presId="urn:microsoft.com/office/officeart/2005/8/layout/lProcess3"/>
    <dgm:cxn modelId="{6ABA3D69-DC55-0844-946D-B3570F69CFF5}" type="presOf" srcId="{F88CF86A-6936-AB4F-8AF6-677DDB23F661}" destId="{8E951743-1367-8D40-A762-15F38F370D97}" srcOrd="0" destOrd="0" presId="urn:microsoft.com/office/officeart/2005/8/layout/lProcess3"/>
    <dgm:cxn modelId="{393392B9-7674-104A-93A7-7821620DDD35}" type="presParOf" srcId="{8578B8DF-F28D-3543-9573-B2CF3C91B974}" destId="{AD11DBE6-1EB8-5D42-9438-E2AEC59E003C}" srcOrd="0" destOrd="0" presId="urn:microsoft.com/office/officeart/2005/8/layout/lProcess3"/>
    <dgm:cxn modelId="{F0B495B4-0818-5F4D-AAAD-B5A7ED629195}" type="presParOf" srcId="{AD11DBE6-1EB8-5D42-9438-E2AEC59E003C}" destId="{0DA7BF6A-319F-1244-AFBB-F78D286D57B4}" srcOrd="0" destOrd="0" presId="urn:microsoft.com/office/officeart/2005/8/layout/lProcess3"/>
    <dgm:cxn modelId="{4FAC346B-731A-4340-AC0C-F3052E6CF2FC}" type="presParOf" srcId="{AD11DBE6-1EB8-5D42-9438-E2AEC59E003C}" destId="{3B235085-B92C-514A-9400-D61B550B1EB7}" srcOrd="1" destOrd="0" presId="urn:microsoft.com/office/officeart/2005/8/layout/lProcess3"/>
    <dgm:cxn modelId="{642E1E81-1769-B34B-B0AD-A4CB6498C7A9}" type="presParOf" srcId="{AD11DBE6-1EB8-5D42-9438-E2AEC59E003C}" destId="{80644BC4-78B8-DC4F-B981-E4488F94A551}" srcOrd="2" destOrd="0" presId="urn:microsoft.com/office/officeart/2005/8/layout/lProcess3"/>
    <dgm:cxn modelId="{C4B14374-9D6F-5F45-B273-3C8957E81D85}" type="presParOf" srcId="{AD11DBE6-1EB8-5D42-9438-E2AEC59E003C}" destId="{48FA3FC4-E846-A342-8829-93F0B3A25E3E}" srcOrd="3" destOrd="0" presId="urn:microsoft.com/office/officeart/2005/8/layout/lProcess3"/>
    <dgm:cxn modelId="{5ED8C814-1A96-8147-B549-B975479E506C}" type="presParOf" srcId="{AD11DBE6-1EB8-5D42-9438-E2AEC59E003C}" destId="{80058057-01B6-9D46-AFCE-1EB0C59B9D23}" srcOrd="4" destOrd="0" presId="urn:microsoft.com/office/officeart/2005/8/layout/lProcess3"/>
    <dgm:cxn modelId="{109E7FB8-5C10-B34B-B0CE-EF1DA2450A8B}" type="presParOf" srcId="{8578B8DF-F28D-3543-9573-B2CF3C91B974}" destId="{43E0FAA5-1811-0E49-A84F-58540ACC128C}" srcOrd="1" destOrd="0" presId="urn:microsoft.com/office/officeart/2005/8/layout/lProcess3"/>
    <dgm:cxn modelId="{EF4D6CD1-C1D5-9745-A747-59E6BD4F7F5F}" type="presParOf" srcId="{8578B8DF-F28D-3543-9573-B2CF3C91B974}" destId="{1A526F0B-BE52-B54D-9A9E-FC8DE7C22611}" srcOrd="2" destOrd="0" presId="urn:microsoft.com/office/officeart/2005/8/layout/lProcess3"/>
    <dgm:cxn modelId="{0F3AF748-F91E-AC4F-AEC6-5CAB689001A1}" type="presParOf" srcId="{1A526F0B-BE52-B54D-9A9E-FC8DE7C22611}" destId="{8E951743-1367-8D40-A762-15F38F370D97}" srcOrd="0" destOrd="0" presId="urn:microsoft.com/office/officeart/2005/8/layout/lProcess3"/>
    <dgm:cxn modelId="{F03BEB17-BD3D-9E4E-87E2-745D2C58A44B}" type="presParOf" srcId="{1A526F0B-BE52-B54D-9A9E-FC8DE7C22611}" destId="{09F705C6-93B2-3044-920F-F3551CA101B0}" srcOrd="1" destOrd="0" presId="urn:microsoft.com/office/officeart/2005/8/layout/lProcess3"/>
    <dgm:cxn modelId="{E82DC373-0CC2-3641-B209-9D3C2B80A9D1}" type="presParOf" srcId="{1A526F0B-BE52-B54D-9A9E-FC8DE7C22611}" destId="{C89D4CD8-FDEA-8F41-A0C2-51D62A04037D}" srcOrd="2" destOrd="0" presId="urn:microsoft.com/office/officeart/2005/8/layout/lProcess3"/>
    <dgm:cxn modelId="{1950F4DE-863C-A444-84A1-24CDD3D8FFD2}" type="presParOf" srcId="{1A526F0B-BE52-B54D-9A9E-FC8DE7C22611}" destId="{58DF421D-63B3-134F-9F39-D62F565FB84E}" srcOrd="3" destOrd="0" presId="urn:microsoft.com/office/officeart/2005/8/layout/lProcess3"/>
    <dgm:cxn modelId="{74768576-048D-8740-A249-6D1C73FDF9BE}" type="presParOf" srcId="{1A526F0B-BE52-B54D-9A9E-FC8DE7C22611}" destId="{432E0E0D-6878-C54F-A2F5-B470DA1915B5}" srcOrd="4" destOrd="0" presId="urn:microsoft.com/office/officeart/2005/8/layout/lProcess3"/>
    <dgm:cxn modelId="{31EF7DDB-3D43-6F42-AC46-B8674280FD09}" type="presParOf" srcId="{8578B8DF-F28D-3543-9573-B2CF3C91B974}" destId="{077FB2BE-924F-AE49-8B14-CCDB1B220CF9}" srcOrd="3" destOrd="0" presId="urn:microsoft.com/office/officeart/2005/8/layout/lProcess3"/>
    <dgm:cxn modelId="{BA1C5DC4-9741-B04C-81BE-467B10F19898}" type="presParOf" srcId="{8578B8DF-F28D-3543-9573-B2CF3C91B974}" destId="{9C81B326-37EF-F34E-8C63-072701882C60}" srcOrd="4" destOrd="0" presId="urn:microsoft.com/office/officeart/2005/8/layout/lProcess3"/>
    <dgm:cxn modelId="{1DAACEE5-3338-2F4C-9A02-D1446F787033}" type="presParOf" srcId="{9C81B326-37EF-F34E-8C63-072701882C60}" destId="{8DD89078-2B79-064B-9CDE-CA1C2871D43D}" srcOrd="0" destOrd="0" presId="urn:microsoft.com/office/officeart/2005/8/layout/lProcess3"/>
    <dgm:cxn modelId="{F0E825C1-3B41-B54A-AAD3-C6381A000880}" type="presParOf" srcId="{9C81B326-37EF-F34E-8C63-072701882C60}" destId="{88ABC4D3-691E-8448-98C9-968C369ED1B1}" srcOrd="1" destOrd="0" presId="urn:microsoft.com/office/officeart/2005/8/layout/lProcess3"/>
    <dgm:cxn modelId="{409C245B-10A2-224B-9333-D987F3D17C70}" type="presParOf" srcId="{9C81B326-37EF-F34E-8C63-072701882C60}" destId="{81048852-8B0A-3D46-B136-18A17BE20CCB}" srcOrd="2" destOrd="0" presId="urn:microsoft.com/office/officeart/2005/8/layout/lProcess3"/>
    <dgm:cxn modelId="{B99AE644-4F15-B140-8C66-71A4B64800EC}" type="presParOf" srcId="{9C81B326-37EF-F34E-8C63-072701882C60}" destId="{1E93E895-DEA6-3947-9341-44DB7D20748C}" srcOrd="3" destOrd="0" presId="urn:microsoft.com/office/officeart/2005/8/layout/lProcess3"/>
    <dgm:cxn modelId="{0C48D72F-4C86-B941-8129-7E4A26B702DA}" type="presParOf" srcId="{9C81B326-37EF-F34E-8C63-072701882C60}" destId="{E19DA0F4-695D-4A49-B6C0-C4B16B597DE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E175F9-847A-6F4C-9544-507E42124588}" type="doc">
      <dgm:prSet loTypeId="urn:microsoft.com/office/officeart/2005/8/layout/radial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18AA3DA-160D-F942-A86E-8EA802EE39C3}">
      <dgm:prSet phldrT="[文本]"/>
      <dgm:spPr/>
      <dgm:t>
        <a:bodyPr/>
        <a:lstStyle/>
        <a:p>
          <a:r>
            <a:rPr lang="zh-CN" altLang="en-US" dirty="0" smtClean="0"/>
            <a:t>计算引擎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Go</a:t>
          </a:r>
          <a:r>
            <a:rPr lang="zh-CN" altLang="en-US" dirty="0" smtClean="0"/>
            <a:t> </a:t>
          </a:r>
          <a:r>
            <a:rPr lang="en-US" altLang="zh-CN" dirty="0" smtClean="0"/>
            <a:t>SDK</a:t>
          </a:r>
          <a:endParaRPr lang="zh-CN" altLang="en-US" dirty="0"/>
        </a:p>
      </dgm:t>
    </dgm:pt>
    <dgm:pt modelId="{F7A91A5E-8CBC-604C-B609-095757F78DFA}" type="parTrans" cxnId="{95E03B22-9006-4344-B224-976B97E0D4A5}">
      <dgm:prSet/>
      <dgm:spPr/>
      <dgm:t>
        <a:bodyPr/>
        <a:lstStyle/>
        <a:p>
          <a:endParaRPr lang="zh-CN" altLang="en-US"/>
        </a:p>
      </dgm:t>
    </dgm:pt>
    <dgm:pt modelId="{2339069D-381C-E048-808A-F0FAF03A00F2}" type="sibTrans" cxnId="{95E03B22-9006-4344-B224-976B97E0D4A5}">
      <dgm:prSet/>
      <dgm:spPr/>
      <dgm:t>
        <a:bodyPr/>
        <a:lstStyle/>
        <a:p>
          <a:endParaRPr lang="zh-CN" altLang="en-US"/>
        </a:p>
      </dgm:t>
    </dgm:pt>
    <dgm:pt modelId="{F88CF86A-6936-AB4F-8AF6-677DDB23F661}">
      <dgm:prSet phldrT="[文本]"/>
      <dgm:spPr/>
      <dgm:t>
        <a:bodyPr/>
        <a:lstStyle/>
        <a:p>
          <a:r>
            <a:rPr lang="zh-CN" altLang="en-US" dirty="0" smtClean="0"/>
            <a:t>存储引擎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Node</a:t>
          </a:r>
          <a:r>
            <a:rPr lang="zh-CN" altLang="en-US" dirty="0" smtClean="0"/>
            <a:t> </a:t>
          </a:r>
          <a:r>
            <a:rPr lang="en-US" altLang="zh-CN" dirty="0" err="1" smtClean="0"/>
            <a:t>Serveer</a:t>
          </a:r>
          <a:endParaRPr lang="zh-CN" altLang="en-US" dirty="0"/>
        </a:p>
      </dgm:t>
    </dgm:pt>
    <dgm:pt modelId="{01680E38-7474-BE45-A99E-3FF93443108E}" type="parTrans" cxnId="{60B898AD-F4E7-824C-8154-C93353423A5E}">
      <dgm:prSet/>
      <dgm:spPr/>
      <dgm:t>
        <a:bodyPr/>
        <a:lstStyle/>
        <a:p>
          <a:endParaRPr lang="zh-CN" altLang="en-US"/>
        </a:p>
      </dgm:t>
    </dgm:pt>
    <dgm:pt modelId="{D73650E0-4609-8144-8154-38F9092285DD}" type="sibTrans" cxnId="{60B898AD-F4E7-824C-8154-C93353423A5E}">
      <dgm:prSet/>
      <dgm:spPr/>
      <dgm:t>
        <a:bodyPr/>
        <a:lstStyle/>
        <a:p>
          <a:endParaRPr lang="zh-CN" altLang="en-US"/>
        </a:p>
      </dgm:t>
    </dgm:pt>
    <dgm:pt modelId="{C11BAF4A-6C5D-5646-979C-546466617017}">
      <dgm:prSet phldrT="[文本]"/>
      <dgm:spPr/>
      <dgm:t>
        <a:bodyPr/>
        <a:lstStyle/>
        <a:p>
          <a:r>
            <a:rPr lang="zh-CN" altLang="en-US" dirty="0" smtClean="0"/>
            <a:t>调度引擎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Controller</a:t>
          </a:r>
          <a:endParaRPr lang="zh-CN" altLang="en-US" dirty="0"/>
        </a:p>
      </dgm:t>
    </dgm:pt>
    <dgm:pt modelId="{763C9E9A-07ED-724B-8D19-93FC8B051521}" type="parTrans" cxnId="{DF11C083-CF61-6E4C-ABAD-630DDAD61411}">
      <dgm:prSet/>
      <dgm:spPr/>
      <dgm:t>
        <a:bodyPr/>
        <a:lstStyle/>
        <a:p>
          <a:endParaRPr lang="zh-CN" altLang="en-US"/>
        </a:p>
      </dgm:t>
    </dgm:pt>
    <dgm:pt modelId="{CFE419F3-D15D-8E4A-83B8-FC78CA0F7426}" type="sibTrans" cxnId="{DF11C083-CF61-6E4C-ABAD-630DDAD61411}">
      <dgm:prSet/>
      <dgm:spPr/>
      <dgm:t>
        <a:bodyPr/>
        <a:lstStyle/>
        <a:p>
          <a:endParaRPr lang="zh-CN" altLang="en-US"/>
        </a:p>
      </dgm:t>
    </dgm:pt>
    <dgm:pt modelId="{88177192-B073-FA43-87F9-3BF144029661}">
      <dgm:prSet phldrT="[文本]"/>
      <dgm:spPr/>
      <dgm:t>
        <a:bodyPr/>
        <a:lstStyle/>
        <a:p>
          <a:r>
            <a:rPr lang="en-US" altLang="zh-CN" smtClean="0"/>
            <a:t>TTDB</a:t>
          </a:r>
          <a:endParaRPr lang="zh-CN" altLang="en-US" dirty="0"/>
        </a:p>
      </dgm:t>
    </dgm:pt>
    <dgm:pt modelId="{90AE6DCF-87CE-3F45-9426-5B45CDB10497}" type="parTrans" cxnId="{0BD9DD8F-CE24-8C4B-B82A-3FDA7BDA26FF}">
      <dgm:prSet/>
      <dgm:spPr/>
      <dgm:t>
        <a:bodyPr/>
        <a:lstStyle/>
        <a:p>
          <a:endParaRPr lang="zh-CN" altLang="en-US"/>
        </a:p>
      </dgm:t>
    </dgm:pt>
    <dgm:pt modelId="{90CE8FC4-2B75-9E4C-8E03-8890E3CA8549}" type="sibTrans" cxnId="{0BD9DD8F-CE24-8C4B-B82A-3FDA7BDA26FF}">
      <dgm:prSet/>
      <dgm:spPr/>
      <dgm:t>
        <a:bodyPr/>
        <a:lstStyle/>
        <a:p>
          <a:endParaRPr lang="zh-CN" altLang="en-US"/>
        </a:p>
      </dgm:t>
    </dgm:pt>
    <dgm:pt modelId="{B4381EA0-9C9A-7B48-B5C4-7DD1B24FD5C7}" type="pres">
      <dgm:prSet presAssocID="{49E175F9-847A-6F4C-9544-507E4212458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185DFD-9504-3749-8D58-97445A958A1E}" type="pres">
      <dgm:prSet presAssocID="{49E175F9-847A-6F4C-9544-507E42124588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AC083F98-D273-514E-83AC-0FDE0D3498DE}" type="pres">
      <dgm:prSet presAssocID="{88177192-B073-FA43-87F9-3BF144029661}" presName="centerShape" presStyleLbl="vennNode1" presStyleIdx="0" presStyleCnt="4"/>
      <dgm:spPr/>
      <dgm:t>
        <a:bodyPr/>
        <a:lstStyle/>
        <a:p>
          <a:endParaRPr lang="zh-CN" altLang="en-US"/>
        </a:p>
      </dgm:t>
    </dgm:pt>
    <dgm:pt modelId="{63D777E2-B030-0A44-B74A-CDCAA14567AC}" type="pres">
      <dgm:prSet presAssocID="{D18AA3DA-160D-F942-A86E-8EA802EE39C3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B350CF-6505-8C40-B63C-84EF723DF5B5}" type="pres">
      <dgm:prSet presAssocID="{F88CF86A-6936-AB4F-8AF6-677DDB23F661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E48B0-E85D-0647-9A5C-5D6FB8AEF925}" type="pres">
      <dgm:prSet presAssocID="{C11BAF4A-6C5D-5646-979C-546466617017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358F43-2665-FA42-A3A6-0C11DFA362CB}" type="presOf" srcId="{88177192-B073-FA43-87F9-3BF144029661}" destId="{AC083F98-D273-514E-83AC-0FDE0D3498DE}" srcOrd="0" destOrd="0" presId="urn:microsoft.com/office/officeart/2005/8/layout/radial3"/>
    <dgm:cxn modelId="{10785908-C266-5B44-AC09-7CF0E1CC71FD}" type="presOf" srcId="{F88CF86A-6936-AB4F-8AF6-677DDB23F661}" destId="{DBB350CF-6505-8C40-B63C-84EF723DF5B5}" srcOrd="0" destOrd="0" presId="urn:microsoft.com/office/officeart/2005/8/layout/radial3"/>
    <dgm:cxn modelId="{0BD9DD8F-CE24-8C4B-B82A-3FDA7BDA26FF}" srcId="{49E175F9-847A-6F4C-9544-507E42124588}" destId="{88177192-B073-FA43-87F9-3BF144029661}" srcOrd="0" destOrd="0" parTransId="{90AE6DCF-87CE-3F45-9426-5B45CDB10497}" sibTransId="{90CE8FC4-2B75-9E4C-8E03-8890E3CA8549}"/>
    <dgm:cxn modelId="{D0338951-37C8-814F-A39F-5F94EC7A2AAB}" type="presOf" srcId="{D18AA3DA-160D-F942-A86E-8EA802EE39C3}" destId="{63D777E2-B030-0A44-B74A-CDCAA14567AC}" srcOrd="0" destOrd="0" presId="urn:microsoft.com/office/officeart/2005/8/layout/radial3"/>
    <dgm:cxn modelId="{60B898AD-F4E7-824C-8154-C93353423A5E}" srcId="{88177192-B073-FA43-87F9-3BF144029661}" destId="{F88CF86A-6936-AB4F-8AF6-677DDB23F661}" srcOrd="1" destOrd="0" parTransId="{01680E38-7474-BE45-A99E-3FF93443108E}" sibTransId="{D73650E0-4609-8144-8154-38F9092285DD}"/>
    <dgm:cxn modelId="{EB2A2776-E5E9-E54D-B75B-A53E2CEF6145}" type="presOf" srcId="{C11BAF4A-6C5D-5646-979C-546466617017}" destId="{FA8E48B0-E85D-0647-9A5C-5D6FB8AEF925}" srcOrd="0" destOrd="0" presId="urn:microsoft.com/office/officeart/2005/8/layout/radial3"/>
    <dgm:cxn modelId="{DF11C083-CF61-6E4C-ABAD-630DDAD61411}" srcId="{88177192-B073-FA43-87F9-3BF144029661}" destId="{C11BAF4A-6C5D-5646-979C-546466617017}" srcOrd="2" destOrd="0" parTransId="{763C9E9A-07ED-724B-8D19-93FC8B051521}" sibTransId="{CFE419F3-D15D-8E4A-83B8-FC78CA0F7426}"/>
    <dgm:cxn modelId="{95E03B22-9006-4344-B224-976B97E0D4A5}" srcId="{88177192-B073-FA43-87F9-3BF144029661}" destId="{D18AA3DA-160D-F942-A86E-8EA802EE39C3}" srcOrd="0" destOrd="0" parTransId="{F7A91A5E-8CBC-604C-B609-095757F78DFA}" sibTransId="{2339069D-381C-E048-808A-F0FAF03A00F2}"/>
    <dgm:cxn modelId="{2F802AF3-01B1-CD44-AFB7-605FA3EAAFE2}" type="presOf" srcId="{49E175F9-847A-6F4C-9544-507E42124588}" destId="{B4381EA0-9C9A-7B48-B5C4-7DD1B24FD5C7}" srcOrd="0" destOrd="0" presId="urn:microsoft.com/office/officeart/2005/8/layout/radial3"/>
    <dgm:cxn modelId="{B9DD9C52-AE00-4E44-8FBD-8A7CEA23A27D}" type="presParOf" srcId="{B4381EA0-9C9A-7B48-B5C4-7DD1B24FD5C7}" destId="{55185DFD-9504-3749-8D58-97445A958A1E}" srcOrd="0" destOrd="0" presId="urn:microsoft.com/office/officeart/2005/8/layout/radial3"/>
    <dgm:cxn modelId="{F37979E7-F76A-0E44-8B7D-6FBA52455EE4}" type="presParOf" srcId="{55185DFD-9504-3749-8D58-97445A958A1E}" destId="{AC083F98-D273-514E-83AC-0FDE0D3498DE}" srcOrd="0" destOrd="0" presId="urn:microsoft.com/office/officeart/2005/8/layout/radial3"/>
    <dgm:cxn modelId="{FF68DD4C-5E26-6E43-9074-A83CC75BB506}" type="presParOf" srcId="{55185DFD-9504-3749-8D58-97445A958A1E}" destId="{63D777E2-B030-0A44-B74A-CDCAA14567AC}" srcOrd="1" destOrd="0" presId="urn:microsoft.com/office/officeart/2005/8/layout/radial3"/>
    <dgm:cxn modelId="{47E5EB58-051B-E14A-83E9-0E9C2E0A6DBD}" type="presParOf" srcId="{55185DFD-9504-3749-8D58-97445A958A1E}" destId="{DBB350CF-6505-8C40-B63C-84EF723DF5B5}" srcOrd="2" destOrd="0" presId="urn:microsoft.com/office/officeart/2005/8/layout/radial3"/>
    <dgm:cxn modelId="{B467E496-17B1-7D4A-9E63-03289F373D23}" type="presParOf" srcId="{55185DFD-9504-3749-8D58-97445A958A1E}" destId="{FA8E48B0-E85D-0647-9A5C-5D6FB8AEF925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11AED-D833-C743-8D22-129FC0031D2A}">
      <dsp:nvSpPr>
        <dsp:cNvPr id="0" name=""/>
        <dsp:cNvSpPr/>
      </dsp:nvSpPr>
      <dsp:spPr>
        <a:xfrm rot="5400000">
          <a:off x="-167417" y="170189"/>
          <a:ext cx="1116118" cy="781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数据量</a:t>
          </a:r>
          <a:endParaRPr lang="zh-CN" altLang="en-US" sz="1900" kern="1200" dirty="0"/>
        </a:p>
      </dsp:txBody>
      <dsp:txXfrm rot="-5400000">
        <a:off x="1" y="393412"/>
        <a:ext cx="781282" cy="334836"/>
      </dsp:txXfrm>
    </dsp:sp>
    <dsp:sp modelId="{59AF3B2F-2C88-1C47-9496-B078AEA27901}">
      <dsp:nvSpPr>
        <dsp:cNvPr id="0" name=""/>
        <dsp:cNvSpPr/>
      </dsp:nvSpPr>
      <dsp:spPr>
        <a:xfrm rot="5400000">
          <a:off x="5438102" y="-4654048"/>
          <a:ext cx="725476" cy="1003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200" kern="1200" dirty="0" smtClean="0"/>
            <a:t>OLTP</a:t>
          </a:r>
          <a:r>
            <a:rPr lang="zh-CN" altLang="en-US" sz="4200" kern="1200" dirty="0" smtClean="0"/>
            <a:t>场景数十</a:t>
          </a:r>
          <a:r>
            <a:rPr lang="en-US" altLang="zh-CN" sz="4200" kern="1200" dirty="0" smtClean="0"/>
            <a:t>T</a:t>
          </a:r>
          <a:r>
            <a:rPr lang="zh-CN" altLang="en-US" sz="4200" kern="1200" dirty="0" smtClean="0"/>
            <a:t>的数据</a:t>
          </a:r>
          <a:endParaRPr lang="zh-CN" altLang="en-US" sz="4200" kern="1200" dirty="0"/>
        </a:p>
      </dsp:txBody>
      <dsp:txXfrm rot="-5400000">
        <a:off x="781282" y="38187"/>
        <a:ext cx="10003702" cy="654646"/>
      </dsp:txXfrm>
    </dsp:sp>
    <dsp:sp modelId="{3C98DF61-1F68-354B-88D3-570B41FE2CDA}">
      <dsp:nvSpPr>
        <dsp:cNvPr id="0" name=""/>
        <dsp:cNvSpPr/>
      </dsp:nvSpPr>
      <dsp:spPr>
        <a:xfrm rot="5400000">
          <a:off x="-167417" y="1137739"/>
          <a:ext cx="1116118" cy="781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可靠性</a:t>
          </a:r>
          <a:endParaRPr lang="zh-CN" altLang="en-US" sz="1900" kern="1200" dirty="0"/>
        </a:p>
      </dsp:txBody>
      <dsp:txXfrm rot="-5400000">
        <a:off x="1" y="1360962"/>
        <a:ext cx="781282" cy="334836"/>
      </dsp:txXfrm>
    </dsp:sp>
    <dsp:sp modelId="{A46A3D52-EAFC-1F44-92BF-7481AA49BC45}">
      <dsp:nvSpPr>
        <dsp:cNvPr id="0" name=""/>
        <dsp:cNvSpPr/>
      </dsp:nvSpPr>
      <dsp:spPr>
        <a:xfrm rot="5400000">
          <a:off x="5438102" y="-3686498"/>
          <a:ext cx="725476" cy="1003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200" kern="1200" dirty="0" smtClean="0"/>
            <a:t>业界对</a:t>
          </a:r>
          <a:r>
            <a:rPr lang="en-US" altLang="zh-CN" sz="4200" kern="1200" dirty="0" smtClean="0"/>
            <a:t>4</a:t>
          </a:r>
          <a:r>
            <a:rPr lang="zh-CN" altLang="en-US" sz="4200" kern="1200" dirty="0" smtClean="0"/>
            <a:t>个</a:t>
          </a:r>
          <a:r>
            <a:rPr lang="en-US" altLang="zh-CN" sz="4200" kern="1200" dirty="0" smtClean="0"/>
            <a:t>9</a:t>
          </a:r>
          <a:r>
            <a:rPr lang="zh-CN" altLang="en-US" sz="4200" kern="1200" dirty="0" smtClean="0"/>
            <a:t>的普遍渴望</a:t>
          </a:r>
          <a:endParaRPr lang="zh-CN" altLang="en-US" sz="4200" kern="1200" dirty="0"/>
        </a:p>
      </dsp:txBody>
      <dsp:txXfrm rot="-5400000">
        <a:off x="781282" y="1005737"/>
        <a:ext cx="10003702" cy="654646"/>
      </dsp:txXfrm>
    </dsp:sp>
    <dsp:sp modelId="{D69AB922-59D3-5F4D-9A3C-F5E5A2C41461}">
      <dsp:nvSpPr>
        <dsp:cNvPr id="0" name=""/>
        <dsp:cNvSpPr/>
      </dsp:nvSpPr>
      <dsp:spPr>
        <a:xfrm rot="5400000">
          <a:off x="-167417" y="2105290"/>
          <a:ext cx="1116118" cy="781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性能</a:t>
          </a:r>
          <a:endParaRPr lang="zh-CN" altLang="en-US" sz="1900" kern="1200" dirty="0"/>
        </a:p>
      </dsp:txBody>
      <dsp:txXfrm rot="-5400000">
        <a:off x="1" y="2328513"/>
        <a:ext cx="781282" cy="334836"/>
      </dsp:txXfrm>
    </dsp:sp>
    <dsp:sp modelId="{C1199838-2D71-3649-B449-AB84071C8CF7}">
      <dsp:nvSpPr>
        <dsp:cNvPr id="0" name=""/>
        <dsp:cNvSpPr/>
      </dsp:nvSpPr>
      <dsp:spPr>
        <a:xfrm rot="5400000">
          <a:off x="5438102" y="-2718947"/>
          <a:ext cx="725476" cy="1003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200" kern="1200" dirty="0" smtClean="0"/>
            <a:t>推荐业务</a:t>
          </a:r>
          <a:r>
            <a:rPr lang="en-US" altLang="zh-CN" sz="4200" kern="1200" dirty="0" smtClean="0"/>
            <a:t>40ms</a:t>
          </a:r>
          <a:r>
            <a:rPr lang="zh-CN" altLang="en-US" sz="4200" kern="1200" dirty="0" smtClean="0"/>
            <a:t>即超时</a:t>
          </a:r>
          <a:endParaRPr lang="zh-CN" altLang="en-US" sz="4200" kern="1200" dirty="0"/>
        </a:p>
      </dsp:txBody>
      <dsp:txXfrm rot="-5400000">
        <a:off x="781282" y="1973288"/>
        <a:ext cx="10003702" cy="654646"/>
      </dsp:txXfrm>
    </dsp:sp>
    <dsp:sp modelId="{4F8F613E-6A85-B248-852A-A417D87EABF2}">
      <dsp:nvSpPr>
        <dsp:cNvPr id="0" name=""/>
        <dsp:cNvSpPr/>
      </dsp:nvSpPr>
      <dsp:spPr>
        <a:xfrm rot="5400000">
          <a:off x="-167417" y="3072841"/>
          <a:ext cx="1116118" cy="781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  <a:endParaRPr lang="zh-CN" altLang="en-US" sz="1900" kern="1200" dirty="0"/>
        </a:p>
      </dsp:txBody>
      <dsp:txXfrm rot="-5400000">
        <a:off x="1" y="3296064"/>
        <a:ext cx="781282" cy="334836"/>
      </dsp:txXfrm>
    </dsp:sp>
    <dsp:sp modelId="{742D17C6-62E6-CF40-AE1E-55B88161D7FC}">
      <dsp:nvSpPr>
        <dsp:cNvPr id="0" name=""/>
        <dsp:cNvSpPr/>
      </dsp:nvSpPr>
      <dsp:spPr>
        <a:xfrm rot="5400000">
          <a:off x="5438102" y="-1751397"/>
          <a:ext cx="725476" cy="10039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200" kern="1200" dirty="0" smtClean="0"/>
            <a:t>数据库严重掉队</a:t>
          </a:r>
          <a:endParaRPr lang="zh-CN" altLang="en-US" sz="4200" kern="1200" dirty="0"/>
        </a:p>
      </dsp:txBody>
      <dsp:txXfrm rot="-5400000">
        <a:off x="781282" y="2940838"/>
        <a:ext cx="10003702" cy="65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84348-27D2-A54A-9411-AD56EAE18DB0}">
      <dsp:nvSpPr>
        <dsp:cNvPr id="0" name=""/>
        <dsp:cNvSpPr/>
      </dsp:nvSpPr>
      <dsp:spPr>
        <a:xfrm>
          <a:off x="3767475" y="249104"/>
          <a:ext cx="3380422" cy="3380422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Relationship</a:t>
          </a:r>
          <a:endParaRPr lang="zh-CN" altLang="en-US" sz="1400" kern="1200" dirty="0"/>
        </a:p>
      </dsp:txBody>
      <dsp:txXfrm>
        <a:off x="5530929" y="817337"/>
        <a:ext cx="1086564" cy="724376"/>
      </dsp:txXfrm>
    </dsp:sp>
    <dsp:sp modelId="{71DE5BBE-5F02-1049-B174-9F6454FEFEC3}">
      <dsp:nvSpPr>
        <dsp:cNvPr id="0" name=""/>
        <dsp:cNvSpPr/>
      </dsp:nvSpPr>
      <dsp:spPr>
        <a:xfrm>
          <a:off x="3796450" y="339249"/>
          <a:ext cx="3380422" cy="3380422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Chat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Messages</a:t>
          </a:r>
          <a:endParaRPr lang="zh-CN" altLang="en-US" sz="1400" kern="1200" dirty="0"/>
        </a:p>
      </dsp:txBody>
      <dsp:txXfrm>
        <a:off x="5973603" y="1883780"/>
        <a:ext cx="1006078" cy="804862"/>
      </dsp:txXfrm>
    </dsp:sp>
    <dsp:sp modelId="{0ED52337-8F21-D24B-8F40-64119E904754}">
      <dsp:nvSpPr>
        <dsp:cNvPr id="0" name=""/>
        <dsp:cNvSpPr/>
      </dsp:nvSpPr>
      <dsp:spPr>
        <a:xfrm>
          <a:off x="3719988" y="394785"/>
          <a:ext cx="3380422" cy="3380422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>
        <a:off x="4927282" y="2769129"/>
        <a:ext cx="965835" cy="885348"/>
      </dsp:txXfrm>
    </dsp:sp>
    <dsp:sp modelId="{17128B99-FD0D-6A46-9334-BA152756723C}">
      <dsp:nvSpPr>
        <dsp:cNvPr id="0" name=""/>
        <dsp:cNvSpPr/>
      </dsp:nvSpPr>
      <dsp:spPr>
        <a:xfrm>
          <a:off x="3643526" y="339249"/>
          <a:ext cx="3380422" cy="3380422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Contact</a:t>
          </a:r>
          <a:endParaRPr lang="zh-CN" altLang="en-US" sz="1400" kern="1200" dirty="0"/>
        </a:p>
      </dsp:txBody>
      <dsp:txXfrm>
        <a:off x="3840717" y="1883780"/>
        <a:ext cx="1006078" cy="804862"/>
      </dsp:txXfrm>
    </dsp:sp>
    <dsp:sp modelId="{5484E7AF-390D-234C-AF5E-A37EAD51DC9C}">
      <dsp:nvSpPr>
        <dsp:cNvPr id="0" name=""/>
        <dsp:cNvSpPr/>
      </dsp:nvSpPr>
      <dsp:spPr>
        <a:xfrm>
          <a:off x="3672501" y="249104"/>
          <a:ext cx="3380422" cy="3380422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Passby</a:t>
          </a:r>
          <a:endParaRPr lang="zh-CN" altLang="en-US" sz="1400" kern="1200" dirty="0"/>
        </a:p>
      </dsp:txBody>
      <dsp:txXfrm>
        <a:off x="4202906" y="817337"/>
        <a:ext cx="1086564" cy="724376"/>
      </dsp:txXfrm>
    </dsp:sp>
    <dsp:sp modelId="{2079E691-F9D7-5A4D-A4D4-964B91860AE9}">
      <dsp:nvSpPr>
        <dsp:cNvPr id="0" name=""/>
        <dsp:cNvSpPr/>
      </dsp:nvSpPr>
      <dsp:spPr>
        <a:xfrm>
          <a:off x="3558051" y="39840"/>
          <a:ext cx="3798951" cy="37989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CFAEF-18F8-D545-9A5E-F0F3888D8250}">
      <dsp:nvSpPr>
        <dsp:cNvPr id="0" name=""/>
        <dsp:cNvSpPr/>
      </dsp:nvSpPr>
      <dsp:spPr>
        <a:xfrm>
          <a:off x="3587419" y="129955"/>
          <a:ext cx="3798951" cy="379895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EB94C4-A94F-2949-B6D0-54077681EAE1}">
      <dsp:nvSpPr>
        <dsp:cNvPr id="0" name=""/>
        <dsp:cNvSpPr/>
      </dsp:nvSpPr>
      <dsp:spPr>
        <a:xfrm>
          <a:off x="3510724" y="185660"/>
          <a:ext cx="3798951" cy="379895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C5ADA-1329-8A43-B09D-149F2E88EC26}">
      <dsp:nvSpPr>
        <dsp:cNvPr id="0" name=""/>
        <dsp:cNvSpPr/>
      </dsp:nvSpPr>
      <dsp:spPr>
        <a:xfrm>
          <a:off x="3434028" y="129955"/>
          <a:ext cx="3798951" cy="379895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CF2B85-CB8C-384D-A924-F5CCC21F43C0}">
      <dsp:nvSpPr>
        <dsp:cNvPr id="0" name=""/>
        <dsp:cNvSpPr/>
      </dsp:nvSpPr>
      <dsp:spPr>
        <a:xfrm>
          <a:off x="3463396" y="39840"/>
          <a:ext cx="3798951" cy="379895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852E-4D88-CB48-B58E-9ED44C977C09}">
      <dsp:nvSpPr>
        <dsp:cNvPr id="0" name=""/>
        <dsp:cNvSpPr/>
      </dsp:nvSpPr>
      <dsp:spPr>
        <a:xfrm>
          <a:off x="3789609" y="261580"/>
          <a:ext cx="3380422" cy="338042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超高性能</a:t>
          </a:r>
          <a:endParaRPr lang="zh-CN" altLang="en-US" sz="3300" kern="1200" dirty="0"/>
        </a:p>
      </dsp:txBody>
      <dsp:txXfrm>
        <a:off x="5571172" y="977908"/>
        <a:ext cx="1207293" cy="1006078"/>
      </dsp:txXfrm>
    </dsp:sp>
    <dsp:sp modelId="{438F84D5-988D-7A48-858D-9D3F6A03180F}">
      <dsp:nvSpPr>
        <dsp:cNvPr id="0" name=""/>
        <dsp:cNvSpPr/>
      </dsp:nvSpPr>
      <dsp:spPr>
        <a:xfrm>
          <a:off x="3719988" y="382309"/>
          <a:ext cx="3380422" cy="338042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最终一致</a:t>
          </a:r>
          <a:endParaRPr lang="zh-CN" altLang="en-US" sz="3300" kern="1200" dirty="0"/>
        </a:p>
      </dsp:txBody>
      <dsp:txXfrm>
        <a:off x="4524851" y="2575560"/>
        <a:ext cx="1810940" cy="885348"/>
      </dsp:txXfrm>
    </dsp:sp>
    <dsp:sp modelId="{3D434FA1-F538-4F42-AAB6-4AA3590051C0}">
      <dsp:nvSpPr>
        <dsp:cNvPr id="0" name=""/>
        <dsp:cNvSpPr/>
      </dsp:nvSpPr>
      <dsp:spPr>
        <a:xfrm>
          <a:off x="3650367" y="261580"/>
          <a:ext cx="3380422" cy="338042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线性扩容</a:t>
          </a:r>
          <a:endParaRPr lang="zh-CN" altLang="en-US" sz="3300" kern="1200" dirty="0"/>
        </a:p>
      </dsp:txBody>
      <dsp:txXfrm>
        <a:off x="4041933" y="977908"/>
        <a:ext cx="1207293" cy="1006078"/>
      </dsp:txXfrm>
    </dsp:sp>
    <dsp:sp modelId="{05623EAA-EF7A-FD41-A674-351F41D574E2}">
      <dsp:nvSpPr>
        <dsp:cNvPr id="0" name=""/>
        <dsp:cNvSpPr/>
      </dsp:nvSpPr>
      <dsp:spPr>
        <a:xfrm>
          <a:off x="3580623" y="52316"/>
          <a:ext cx="3798951" cy="379895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F9389-3861-4A40-8786-4983CF5C31A3}">
      <dsp:nvSpPr>
        <dsp:cNvPr id="0" name=""/>
        <dsp:cNvSpPr/>
      </dsp:nvSpPr>
      <dsp:spPr>
        <a:xfrm>
          <a:off x="3510724" y="172831"/>
          <a:ext cx="3798951" cy="379895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BB357-9C71-7A45-A3EF-ADBB0423ED12}">
      <dsp:nvSpPr>
        <dsp:cNvPr id="0" name=""/>
        <dsp:cNvSpPr/>
      </dsp:nvSpPr>
      <dsp:spPr>
        <a:xfrm>
          <a:off x="3440824" y="52316"/>
          <a:ext cx="3798951" cy="379895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7BF6A-319F-1244-AFBB-F78D286D57B4}">
      <dsp:nvSpPr>
        <dsp:cNvPr id="0" name=""/>
        <dsp:cNvSpPr/>
      </dsp:nvSpPr>
      <dsp:spPr>
        <a:xfrm>
          <a:off x="1711810" y="1929"/>
          <a:ext cx="3064371" cy="122574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去</a:t>
          </a:r>
          <a:r>
            <a:rPr lang="en-US" altLang="zh-CN" sz="4300" kern="1200" dirty="0" smtClean="0"/>
            <a:t>Proxy</a:t>
          </a:r>
          <a:endParaRPr lang="zh-CN" altLang="en-US" sz="4300" kern="1200" dirty="0"/>
        </a:p>
      </dsp:txBody>
      <dsp:txXfrm>
        <a:off x="2324684" y="1929"/>
        <a:ext cx="1838623" cy="1225748"/>
      </dsp:txXfrm>
    </dsp:sp>
    <dsp:sp modelId="{80644BC4-78B8-DC4F-B981-E4488F94A551}">
      <dsp:nvSpPr>
        <dsp:cNvPr id="0" name=""/>
        <dsp:cNvSpPr/>
      </dsp:nvSpPr>
      <dsp:spPr>
        <a:xfrm>
          <a:off x="4377813" y="106117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Smart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Client</a:t>
          </a:r>
          <a:endParaRPr lang="zh-CN" altLang="en-US" sz="2000" kern="1200" dirty="0"/>
        </a:p>
      </dsp:txBody>
      <dsp:txXfrm>
        <a:off x="4886499" y="106117"/>
        <a:ext cx="1526057" cy="1017371"/>
      </dsp:txXfrm>
    </dsp:sp>
    <dsp:sp modelId="{80058057-01B6-9D46-AFCE-1EB0C59B9D23}">
      <dsp:nvSpPr>
        <dsp:cNvPr id="0" name=""/>
        <dsp:cNvSpPr/>
      </dsp:nvSpPr>
      <dsp:spPr>
        <a:xfrm>
          <a:off x="6565161" y="106117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客户端缓存分布式信息</a:t>
          </a:r>
          <a:endParaRPr lang="zh-CN" altLang="en-US" sz="2000" kern="1200" dirty="0"/>
        </a:p>
      </dsp:txBody>
      <dsp:txXfrm>
        <a:off x="7073847" y="106117"/>
        <a:ext cx="1526057" cy="1017371"/>
      </dsp:txXfrm>
    </dsp:sp>
    <dsp:sp modelId="{8E951743-1367-8D40-A762-15F38F370D97}">
      <dsp:nvSpPr>
        <dsp:cNvPr id="0" name=""/>
        <dsp:cNvSpPr/>
      </dsp:nvSpPr>
      <dsp:spPr>
        <a:xfrm>
          <a:off x="1711810" y="1399282"/>
          <a:ext cx="3064371" cy="122574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编码更紧凑</a:t>
          </a:r>
          <a:endParaRPr lang="zh-CN" altLang="en-US" sz="4300" kern="1200" dirty="0"/>
        </a:p>
      </dsp:txBody>
      <dsp:txXfrm>
        <a:off x="2324684" y="1399282"/>
        <a:ext cx="1838623" cy="1225748"/>
      </dsp:txXfrm>
    </dsp:sp>
    <dsp:sp modelId="{C89D4CD8-FDEA-8F41-A0C2-51D62A04037D}">
      <dsp:nvSpPr>
        <dsp:cNvPr id="0" name=""/>
        <dsp:cNvSpPr/>
      </dsp:nvSpPr>
      <dsp:spPr>
        <a:xfrm>
          <a:off x="4377813" y="1503470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每列无多余时间戳</a:t>
          </a:r>
          <a:endParaRPr lang="zh-CN" altLang="en-US" sz="2000" kern="1200" dirty="0"/>
        </a:p>
      </dsp:txBody>
      <dsp:txXfrm>
        <a:off x="4886499" y="1503470"/>
        <a:ext cx="1526057" cy="1017371"/>
      </dsp:txXfrm>
    </dsp:sp>
    <dsp:sp modelId="{432E0E0D-6878-C54F-A2F5-B470DA1915B5}">
      <dsp:nvSpPr>
        <dsp:cNvPr id="0" name=""/>
        <dsp:cNvSpPr/>
      </dsp:nvSpPr>
      <dsp:spPr>
        <a:xfrm>
          <a:off x="6565161" y="1503470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定长编码</a:t>
          </a: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变长编码</a:t>
          </a:r>
          <a:endParaRPr lang="zh-CN" altLang="en-US" sz="2000" kern="1200" dirty="0"/>
        </a:p>
      </dsp:txBody>
      <dsp:txXfrm>
        <a:off x="7073847" y="1503470"/>
        <a:ext cx="1526057" cy="1017371"/>
      </dsp:txXfrm>
    </dsp:sp>
    <dsp:sp modelId="{8DD89078-2B79-064B-9CDE-CA1C2871D43D}">
      <dsp:nvSpPr>
        <dsp:cNvPr id="0" name=""/>
        <dsp:cNvSpPr/>
      </dsp:nvSpPr>
      <dsp:spPr>
        <a:xfrm>
          <a:off x="1711810" y="2796635"/>
          <a:ext cx="3064371" cy="122574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中心化</a:t>
          </a:r>
          <a:endParaRPr lang="zh-CN" altLang="en-US" sz="4300" kern="1200" dirty="0"/>
        </a:p>
      </dsp:txBody>
      <dsp:txXfrm>
        <a:off x="2324684" y="2796635"/>
        <a:ext cx="1838623" cy="1225748"/>
      </dsp:txXfrm>
    </dsp:sp>
    <dsp:sp modelId="{81048852-8B0A-3D46-B136-18A17BE20CCB}">
      <dsp:nvSpPr>
        <dsp:cNvPr id="0" name=""/>
        <dsp:cNvSpPr/>
      </dsp:nvSpPr>
      <dsp:spPr>
        <a:xfrm>
          <a:off x="4377813" y="2900824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Zookeeper</a:t>
          </a:r>
          <a:endParaRPr lang="zh-CN" altLang="en-US" sz="2000" kern="1200" dirty="0"/>
        </a:p>
      </dsp:txBody>
      <dsp:txXfrm>
        <a:off x="4886499" y="2900824"/>
        <a:ext cx="1526057" cy="1017371"/>
      </dsp:txXfrm>
    </dsp:sp>
    <dsp:sp modelId="{E19DA0F4-695D-4A49-B6C0-C4B16B597DE7}">
      <dsp:nvSpPr>
        <dsp:cNvPr id="0" name=""/>
        <dsp:cNvSpPr/>
      </dsp:nvSpPr>
      <dsp:spPr>
        <a:xfrm>
          <a:off x="6565161" y="2900824"/>
          <a:ext cx="2543428" cy="1017371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NodeServer</a:t>
          </a:r>
          <a:r>
            <a:rPr lang="zh-CN" altLang="en-US" sz="2000" kern="1200" dirty="0" smtClean="0"/>
            <a:t>实现</a:t>
          </a:r>
          <a:r>
            <a:rPr lang="en-US" altLang="zh-CN" sz="2000" kern="1200" dirty="0" smtClean="0"/>
            <a:t>Raft</a:t>
          </a:r>
          <a:r>
            <a:rPr lang="zh-CN" altLang="en-US" sz="2000" kern="1200" dirty="0" smtClean="0"/>
            <a:t>协议（</a:t>
          </a:r>
          <a:r>
            <a:rPr lang="en-US" altLang="zh-CN" sz="2000" kern="1200" dirty="0" smtClean="0"/>
            <a:t>TODO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</dsp:txBody>
      <dsp:txXfrm>
        <a:off x="7073847" y="2900824"/>
        <a:ext cx="1526057" cy="1017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83F98-D273-514E-83AC-0FDE0D3498DE}">
      <dsp:nvSpPr>
        <dsp:cNvPr id="0" name=""/>
        <dsp:cNvSpPr/>
      </dsp:nvSpPr>
      <dsp:spPr>
        <a:xfrm>
          <a:off x="4174217" y="1178234"/>
          <a:ext cx="2471965" cy="24719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smtClean="0"/>
            <a:t>TTDB</a:t>
          </a:r>
          <a:endParaRPr lang="zh-CN" altLang="en-US" sz="5800" kern="1200" dirty="0"/>
        </a:p>
      </dsp:txBody>
      <dsp:txXfrm>
        <a:off x="4536228" y="1540245"/>
        <a:ext cx="1747943" cy="1747943"/>
      </dsp:txXfrm>
    </dsp:sp>
    <dsp:sp modelId="{63D777E2-B030-0A44-B74A-CDCAA14567AC}">
      <dsp:nvSpPr>
        <dsp:cNvPr id="0" name=""/>
        <dsp:cNvSpPr/>
      </dsp:nvSpPr>
      <dsp:spPr>
        <a:xfrm>
          <a:off x="4792208" y="187981"/>
          <a:ext cx="1235982" cy="12359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计算引擎 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Go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SDK</a:t>
          </a:r>
          <a:endParaRPr lang="zh-CN" altLang="en-US" sz="1300" kern="1200" dirty="0"/>
        </a:p>
      </dsp:txBody>
      <dsp:txXfrm>
        <a:off x="4973213" y="368986"/>
        <a:ext cx="873972" cy="873972"/>
      </dsp:txXfrm>
    </dsp:sp>
    <dsp:sp modelId="{DBB350CF-6505-8C40-B63C-84EF723DF5B5}">
      <dsp:nvSpPr>
        <dsp:cNvPr id="0" name=""/>
        <dsp:cNvSpPr/>
      </dsp:nvSpPr>
      <dsp:spPr>
        <a:xfrm>
          <a:off x="6184989" y="2600348"/>
          <a:ext cx="1235982" cy="12359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存储引擎 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Node</a:t>
          </a:r>
          <a:r>
            <a:rPr lang="zh-CN" altLang="en-US" sz="1300" kern="1200" dirty="0" smtClean="0"/>
            <a:t> </a:t>
          </a:r>
          <a:r>
            <a:rPr lang="en-US" altLang="zh-CN" sz="1300" kern="1200" dirty="0" err="1" smtClean="0"/>
            <a:t>Serveer</a:t>
          </a:r>
          <a:endParaRPr lang="zh-CN" altLang="en-US" sz="1300" kern="1200" dirty="0"/>
        </a:p>
      </dsp:txBody>
      <dsp:txXfrm>
        <a:off x="6365994" y="2781353"/>
        <a:ext cx="873972" cy="873972"/>
      </dsp:txXfrm>
    </dsp:sp>
    <dsp:sp modelId="{FA8E48B0-E85D-0647-9A5C-5D6FB8AEF925}">
      <dsp:nvSpPr>
        <dsp:cNvPr id="0" name=""/>
        <dsp:cNvSpPr/>
      </dsp:nvSpPr>
      <dsp:spPr>
        <a:xfrm>
          <a:off x="3399427" y="2600348"/>
          <a:ext cx="1235982" cy="12359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调度引擎 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Controller</a:t>
          </a:r>
          <a:endParaRPr lang="zh-CN" altLang="en-US" sz="1300" kern="1200" dirty="0"/>
        </a:p>
      </dsp:txBody>
      <dsp:txXfrm>
        <a:off x="3580432" y="2781353"/>
        <a:ext cx="873972" cy="87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9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79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2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6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5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1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6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TTDB</a:t>
            </a:r>
            <a:r>
              <a:rPr kumimoji="1" lang="zh-CN" altLang="en-US" dirty="0" smtClean="0"/>
              <a:t>自研存储项目简介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张凯宏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6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存储</a:t>
            </a:r>
            <a:r>
              <a:rPr kumimoji="1" lang="zh-CN" altLang="en-US" dirty="0" smtClean="0"/>
              <a:t>效率对比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52068"/>
              </p:ext>
            </p:extLst>
          </p:nvPr>
        </p:nvGraphicFramePr>
        <p:xfrm>
          <a:off x="7103001" y="3113452"/>
          <a:ext cx="4599006" cy="160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503"/>
                <a:gridCol w="2299503"/>
              </a:tblGrid>
              <a:tr h="5293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存储总量</a:t>
                      </a:r>
                      <a:endParaRPr lang="zh-CN" altLang="en-US" dirty="0"/>
                    </a:p>
                  </a:txBody>
                  <a:tcPr/>
                </a:tc>
              </a:tr>
              <a:tr h="5366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Cassandra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11T</a:t>
                      </a:r>
                      <a:endParaRPr lang="zh-CN" altLang="en-US" dirty="0"/>
                    </a:p>
                  </a:txBody>
                  <a:tcPr/>
                </a:tc>
              </a:tr>
              <a:tr h="5366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4.8T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81326789"/>
              </p:ext>
            </p:extLst>
          </p:nvPr>
        </p:nvGraphicFramePr>
        <p:xfrm>
          <a:off x="184802" y="2352014"/>
          <a:ext cx="6432062" cy="352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3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64733" y="2967335"/>
            <a:ext cx="48625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000" b="1" cap="none" spc="0" dirty="0" smtClean="0">
                <a:ln/>
                <a:solidFill>
                  <a:schemeClr val="accent3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新一代</a:t>
            </a:r>
            <a:r>
              <a:rPr lang="en-US" altLang="zh-CN" sz="6000" b="1" cap="none" spc="0" dirty="0" err="1" smtClean="0">
                <a:ln/>
                <a:solidFill>
                  <a:schemeClr val="accent3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Newsql</a:t>
            </a:r>
            <a:endParaRPr lang="zh-CN" altLang="en-US" sz="6000" b="1" cap="none" spc="0" dirty="0">
              <a:ln/>
              <a:solidFill>
                <a:schemeClr val="accent3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Ttdb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2735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74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TTDB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5591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0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部署架构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6133757" cy="403399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7430947" y="1851949"/>
            <a:ext cx="28032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endParaRPr kumimoji="1" lang="zh-CN" altLang="en-US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缓存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信息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缓存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Schema</a:t>
            </a:r>
            <a:endParaRPr kumimoji="1"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逻辑优化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物理优化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分布式路由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封装</a:t>
            </a:r>
            <a:r>
              <a:rPr kumimoji="1" lang="en-US" altLang="zh-CN" dirty="0" err="1" smtClean="0"/>
              <a:t>RocksDB</a:t>
            </a:r>
            <a:endParaRPr kumimoji="1"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算子下沉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数据备份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err="1" smtClean="0"/>
              <a:t>Binlog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主从复制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Controller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Auto Failover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/>
              <a:t>meta</a:t>
            </a:r>
            <a:r>
              <a:rPr kumimoji="1" lang="zh-CN" altLang="en-US" dirty="0" smtClean="0"/>
              <a:t>信息变更推送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09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编码优化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去掉</a:t>
            </a:r>
            <a:r>
              <a:rPr lang="en-US" altLang="zh-CN" dirty="0" smtClean="0"/>
              <a:t>Value</a:t>
            </a:r>
            <a:r>
              <a:rPr lang="zh-CN" altLang="en-US" dirty="0"/>
              <a:t>里每个字段的</a:t>
            </a:r>
            <a:r>
              <a:rPr lang="en-US" altLang="zh-CN" dirty="0" err="1" smtClean="0"/>
              <a:t>ColumnID+type</a:t>
            </a:r>
            <a:r>
              <a:rPr lang="zh-CN" altLang="en-US" dirty="0"/>
              <a:t>，</a:t>
            </a:r>
            <a:r>
              <a:rPr lang="zh-CN" altLang="en-US" dirty="0" smtClean="0"/>
              <a:t>或使用变长编码</a:t>
            </a:r>
            <a:endParaRPr lang="zh-CN" altLang="en-US" dirty="0"/>
          </a:p>
          <a:p>
            <a:r>
              <a:rPr lang="zh-CN" altLang="en-US" dirty="0" smtClean="0"/>
              <a:t>省略</a:t>
            </a:r>
            <a:r>
              <a:rPr lang="en-US" altLang="zh-CN" dirty="0" smtClean="0"/>
              <a:t>Cassandra</a:t>
            </a:r>
            <a:r>
              <a:rPr lang="zh-CN" altLang="en-US" dirty="0"/>
              <a:t>（</a:t>
            </a:r>
            <a:r>
              <a:rPr lang="en-US" altLang="zh-CN" dirty="0" err="1"/>
              <a:t>ScyllaDB</a:t>
            </a:r>
            <a:r>
              <a:rPr lang="zh-CN" altLang="en-US" dirty="0" smtClean="0"/>
              <a:t>）每个字段存储的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字节时间戳（</a:t>
            </a:r>
            <a:r>
              <a:rPr lang="en-US" altLang="zh-CN" dirty="0" smtClean="0"/>
              <a:t>Dynamo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省略</a:t>
            </a:r>
            <a:r>
              <a:rPr lang="en-US" altLang="zh-CN" dirty="0" smtClean="0"/>
              <a:t>Cassandra</a:t>
            </a:r>
            <a:r>
              <a:rPr lang="zh-CN" altLang="en-US" dirty="0"/>
              <a:t>、</a:t>
            </a:r>
            <a:r>
              <a:rPr lang="en-US" altLang="zh-CN" dirty="0" err="1" smtClean="0"/>
              <a:t>CockroachDB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/>
              <a:t>字节的</a:t>
            </a:r>
            <a:r>
              <a:rPr lang="en-US" altLang="zh-CN" dirty="0"/>
              <a:t>checksum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原生自带</a:t>
            </a:r>
          </a:p>
        </p:txBody>
      </p:sp>
    </p:spTree>
    <p:extLst>
      <p:ext uri="{BB962C8B-B14F-4D97-AF65-F5344CB8AC3E}">
        <p14:creationId xmlns:p14="http://schemas.microsoft.com/office/powerpoint/2010/main" val="33716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passby</a:t>
            </a:r>
            <a:r>
              <a:rPr kumimoji="1" lang="zh-CN" altLang="en-US" dirty="0" smtClean="0"/>
              <a:t>编码优化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327263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ColumnID+Type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列 *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字节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字节</a:t>
            </a:r>
          </a:p>
          <a:p>
            <a:r>
              <a:rPr kumimoji="1" lang="zh-CN" altLang="en-US" dirty="0" smtClean="0"/>
              <a:t>时间戳：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列 *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字节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字节</a:t>
            </a:r>
          </a:p>
          <a:p>
            <a:r>
              <a:rPr kumimoji="1" lang="en-US" altLang="zh-CN" dirty="0" smtClean="0"/>
              <a:t>Checksum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</a:t>
            </a:r>
          </a:p>
          <a:p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字节（</a:t>
            </a:r>
            <a:r>
              <a:rPr kumimoji="1" lang="en-US" altLang="zh-CN" dirty="0" smtClean="0"/>
              <a:t>uint16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经纬度使用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字节（</a:t>
            </a:r>
            <a:r>
              <a:rPr kumimoji="1" lang="en-US" altLang="zh-CN" dirty="0" smtClean="0"/>
              <a:t>float32</a:t>
            </a:r>
            <a:r>
              <a:rPr kumimoji="1" lang="zh-CN" altLang="en-US" dirty="0" smtClean="0"/>
              <a:t>）（精确度</a:t>
            </a:r>
            <a:r>
              <a:rPr kumimoji="1" lang="en-US" altLang="zh-CN" dirty="0" smtClean="0"/>
              <a:t>0.0001</a:t>
            </a:r>
            <a:r>
              <a:rPr kumimoji="1" lang="zh-CN" altLang="en-US" dirty="0" smtClean="0"/>
              <a:t>已经能精确到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米）</a:t>
            </a:r>
          </a:p>
          <a:p>
            <a:endParaRPr kumimoji="1" lang="zh-CN" altLang="en-US" dirty="0"/>
          </a:p>
          <a:p>
            <a:r>
              <a:rPr lang="zh-CN" altLang="en-US" dirty="0"/>
              <a:t>我们的编码（每行</a:t>
            </a:r>
            <a:r>
              <a:rPr lang="en-US" altLang="zh-CN" dirty="0"/>
              <a:t>Value</a:t>
            </a:r>
            <a:r>
              <a:rPr lang="zh-CN" altLang="en-US" dirty="0"/>
              <a:t>）：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 smtClean="0"/>
              <a:t>字节</a:t>
            </a:r>
          </a:p>
          <a:p>
            <a:r>
              <a:rPr lang="en-US" altLang="zh-CN" dirty="0" err="1"/>
              <a:t>Scylladb</a:t>
            </a:r>
            <a:r>
              <a:rPr lang="zh-CN" altLang="en-US" dirty="0"/>
              <a:t>编码（每行</a:t>
            </a:r>
            <a:r>
              <a:rPr lang="en-US" altLang="zh-CN" dirty="0"/>
              <a:t>Value</a:t>
            </a:r>
            <a:r>
              <a:rPr lang="zh-CN" altLang="en-US" dirty="0"/>
              <a:t>）：</a:t>
            </a:r>
            <a:r>
              <a:rPr lang="en-US" altLang="zh-CN" dirty="0"/>
              <a:t>40</a:t>
            </a:r>
            <a:r>
              <a:rPr lang="zh-CN" altLang="en-US" dirty="0"/>
              <a:t>（</a:t>
            </a:r>
            <a:r>
              <a:rPr lang="en-US" altLang="zh-CN" dirty="0" err="1"/>
              <a:t>ColumnID+Type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（</a:t>
            </a:r>
            <a:r>
              <a:rPr lang="en-US" altLang="zh-CN" dirty="0"/>
              <a:t>Timestamp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112</a:t>
            </a:r>
            <a:r>
              <a:rPr lang="zh-CN" altLang="en-US" dirty="0" smtClean="0"/>
              <a:t>字节</a:t>
            </a:r>
            <a:endParaRPr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Failover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94560"/>
            <a:ext cx="4927922" cy="4024125"/>
          </a:xfrm>
        </p:spPr>
        <p:txBody>
          <a:bodyPr/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通过与</a:t>
            </a:r>
            <a:r>
              <a:rPr kumimoji="1" lang="en-US" altLang="zh-CN" dirty="0" smtClean="0"/>
              <a:t>NS(</a:t>
            </a:r>
            <a:r>
              <a:rPr kumimoji="1" lang="en-US" altLang="zh-CN" dirty="0" err="1" smtClean="0"/>
              <a:t>NodeServer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保持心跳包，检测</a:t>
            </a:r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的存活状况</a:t>
            </a:r>
          </a:p>
          <a:p>
            <a:r>
              <a:rPr kumimoji="1" lang="zh-CN" altLang="en-US" dirty="0" smtClean="0"/>
              <a:t>一旦发现</a:t>
            </a:r>
            <a:r>
              <a:rPr kumimoji="1" lang="en-US" altLang="zh-CN" dirty="0" smtClean="0"/>
              <a:t>NS Master</a:t>
            </a:r>
            <a:r>
              <a:rPr kumimoji="1" lang="zh-CN" altLang="en-US" dirty="0" smtClean="0"/>
              <a:t>有异常，则进入选主流程</a:t>
            </a:r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对各</a:t>
            </a:r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发起</a:t>
            </a:r>
            <a:r>
              <a:rPr kumimoji="1" lang="en-US" altLang="zh-CN" dirty="0" err="1" smtClean="0"/>
              <a:t>Grpc</a:t>
            </a:r>
            <a:r>
              <a:rPr kumimoji="1" lang="zh-CN" altLang="en-US" dirty="0" smtClean="0"/>
              <a:t>请求，获取</a:t>
            </a:r>
            <a:r>
              <a:rPr kumimoji="1" lang="en-US" altLang="zh-CN" dirty="0" err="1" smtClean="0"/>
              <a:t>binlog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offset</a:t>
            </a:r>
            <a:endParaRPr kumimoji="1" lang="zh-CN" altLang="en-US" dirty="0" smtClean="0"/>
          </a:p>
          <a:p>
            <a:r>
              <a:rPr kumimoji="1" lang="zh-CN" altLang="en-US" dirty="0" smtClean="0"/>
              <a:t>选举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最新的</a:t>
            </a:r>
            <a:r>
              <a:rPr kumimoji="1" lang="en-US" altLang="zh-CN" dirty="0" smtClean="0"/>
              <a:t>NS SLAVE</a:t>
            </a:r>
            <a:r>
              <a:rPr kumimoji="1" lang="zh-CN" altLang="en-US" dirty="0" smtClean="0"/>
              <a:t>作为新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，并通过</a:t>
            </a:r>
            <a:r>
              <a:rPr kumimoji="1" lang="en-US" altLang="zh-CN" dirty="0" err="1" smtClean="0"/>
              <a:t>Grpc</a:t>
            </a:r>
            <a:r>
              <a:rPr kumimoji="1" lang="zh-CN" altLang="en-US" dirty="0" smtClean="0"/>
              <a:t>接口通知各个</a:t>
            </a:r>
            <a:r>
              <a:rPr kumimoji="1" lang="en-US" altLang="zh-CN" dirty="0" smtClean="0"/>
              <a:t>NS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22" y="2194559"/>
            <a:ext cx="4974421" cy="3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秒级 修改列类型</a:t>
            </a:r>
          </a:p>
          <a:p>
            <a:r>
              <a:rPr kumimoji="1" lang="zh-CN" altLang="en-US" dirty="0" smtClean="0"/>
              <a:t>秒级 增加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删除列</a:t>
            </a:r>
          </a:p>
          <a:p>
            <a:r>
              <a:rPr kumimoji="1" lang="zh-CN" altLang="en-US" dirty="0" smtClean="0"/>
              <a:t>纯异步 增加索引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每一列多存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个字段：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字节</a:t>
            </a:r>
            <a:r>
              <a:rPr kumimoji="1" lang="en-US" altLang="zh-CN" dirty="0"/>
              <a:t>column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字节</a:t>
            </a:r>
            <a:r>
              <a:rPr kumimoji="1" lang="en-US" altLang="zh-CN" dirty="0"/>
              <a:t>column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（变长编码</a:t>
            </a:r>
            <a:r>
              <a:rPr kumimoji="1" lang="zh-CN" altLang="en-US" dirty="0" smtClean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8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32625" y="2967335"/>
            <a:ext cx="1726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smtClean="0">
                <a:ln/>
                <a:solidFill>
                  <a:srgbClr val="92D05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谢谢</a:t>
            </a:r>
            <a:endParaRPr lang="en-US" altLang="zh-CN" sz="5400" b="1" dirty="0" smtClean="0">
              <a:ln/>
              <a:solidFill>
                <a:srgbClr val="92D05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4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0757" y="3244334"/>
            <a:ext cx="64904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 smtClean="0">
                <a:ln/>
                <a:solidFill>
                  <a:schemeClr val="accent3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为什么要做</a:t>
            </a:r>
            <a:r>
              <a:rPr lang="en-US" altLang="zh-CN" sz="6000" b="1" dirty="0" smtClean="0">
                <a:ln/>
                <a:solidFill>
                  <a:schemeClr val="accent3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TTDB</a:t>
            </a:r>
            <a:r>
              <a:rPr lang="zh-CN" altLang="en-US" sz="6000" b="1" dirty="0" smtClean="0">
                <a:ln/>
                <a:solidFill>
                  <a:schemeClr val="accent3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？</a:t>
            </a:r>
            <a:endParaRPr lang="zh-CN" altLang="en-US" sz="6000" b="1" dirty="0">
              <a:ln/>
              <a:solidFill>
                <a:schemeClr val="accent3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9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为什么要做</a:t>
            </a:r>
            <a:r>
              <a:rPr kumimoji="1" lang="en-US" altLang="zh-CN" dirty="0" smtClean="0"/>
              <a:t>TTDB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6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为什么要做</a:t>
            </a:r>
            <a:r>
              <a:rPr kumimoji="1" lang="en-US" altLang="zh-CN" dirty="0" smtClean="0"/>
              <a:t>TTDB-</a:t>
            </a:r>
            <a:r>
              <a:rPr kumimoji="1" lang="zh-CN" altLang="en-US" dirty="0" smtClean="0"/>
              <a:t>业务场景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82985"/>
              </p:ext>
            </p:extLst>
          </p:nvPr>
        </p:nvGraphicFramePr>
        <p:xfrm>
          <a:off x="-2022675" y="2205500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90627"/>
              </p:ext>
            </p:extLst>
          </p:nvPr>
        </p:nvGraphicFramePr>
        <p:xfrm>
          <a:off x="6526515" y="2606340"/>
          <a:ext cx="45424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40"/>
                <a:gridCol w="1604593"/>
                <a:gridCol w="142368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Passby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9.6T</a:t>
                      </a:r>
                      <a:r>
                        <a:rPr lang="zh-CN" altLang="en-US" dirty="0" smtClean="0"/>
                        <a:t>（一周）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Messages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dirty="0" smtClean="0"/>
                        <a:t>）</a:t>
                      </a:r>
                    </a:p>
                    <a:p>
                      <a:r>
                        <a:rPr lang="en-US" altLang="zh-CN" dirty="0" smtClean="0"/>
                        <a:t>20T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Master</a:t>
                      </a:r>
                      <a:endParaRPr lang="zh-CN" altLang="en-US" baseline="0" dirty="0" smtClean="0"/>
                    </a:p>
                    <a:p>
                      <a:r>
                        <a:rPr lang="en-US" altLang="zh-CN" baseline="0" dirty="0" smtClean="0"/>
                        <a:t>16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r>
              <a:rPr kumimoji="1" lang="en-US" altLang="zh-CN" dirty="0" smtClean="0"/>
              <a:t>-AP</a:t>
            </a:r>
            <a:r>
              <a:rPr kumimoji="1" lang="zh-CN" altLang="en-US" dirty="0" smtClean="0"/>
              <a:t>型</a:t>
            </a:r>
            <a:r>
              <a:rPr kumimoji="1" lang="en-US" altLang="zh-CN" dirty="0" err="1" smtClean="0"/>
              <a:t>Newsql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02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量化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存储效率：提升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个数量级</a:t>
            </a:r>
          </a:p>
          <a:p>
            <a:r>
              <a:rPr kumimoji="1" lang="zh-CN" altLang="en-US" dirty="0" smtClean="0"/>
              <a:t>性能：提升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个数量级</a:t>
            </a:r>
          </a:p>
          <a:p>
            <a:r>
              <a:rPr kumimoji="1" lang="zh-CN" altLang="en-US" dirty="0" smtClean="0"/>
              <a:t>可靠性：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9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passby</a:t>
            </a:r>
            <a:r>
              <a:rPr kumimoji="1" lang="zh-CN" altLang="en-US" dirty="0" smtClean="0"/>
              <a:t>延迟对比：推荐流量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89337"/>
            <a:ext cx="10820400" cy="1826520"/>
          </a:xfr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8865"/>
              </p:ext>
            </p:extLst>
          </p:nvPr>
        </p:nvGraphicFramePr>
        <p:xfrm>
          <a:off x="685800" y="236710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ScyllaDB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600</a:t>
                      </a:r>
                      <a:r>
                        <a:rPr lang="zh-CN" altLang="en-US" dirty="0" smtClean="0"/>
                        <a:t>微秒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940</a:t>
                      </a:r>
                      <a:r>
                        <a:rPr lang="zh-CN" altLang="en-US" dirty="0" smtClean="0"/>
                        <a:t>微秒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2.6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2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passby</a:t>
            </a:r>
            <a:r>
              <a:rPr kumimoji="1" lang="zh-CN" altLang="en-US" dirty="0" smtClean="0"/>
              <a:t>存储效率对比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40567"/>
              </p:ext>
            </p:extLst>
          </p:nvPr>
        </p:nvGraphicFramePr>
        <p:xfrm>
          <a:off x="7103001" y="3113452"/>
          <a:ext cx="4599006" cy="160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503"/>
                <a:gridCol w="2299503"/>
              </a:tblGrid>
              <a:tr h="5293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存储一周数据</a:t>
                      </a:r>
                      <a:endParaRPr lang="zh-CN" altLang="en-US" dirty="0"/>
                    </a:p>
                  </a:txBody>
                  <a:tcPr/>
                </a:tc>
              </a:tr>
              <a:tr h="53666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ScyllaDB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9.6T</a:t>
                      </a:r>
                      <a:endParaRPr lang="zh-CN" altLang="en-US" dirty="0"/>
                    </a:p>
                  </a:txBody>
                  <a:tcPr/>
                </a:tc>
              </a:tr>
              <a:tr h="5366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07706738"/>
              </p:ext>
            </p:extLst>
          </p:nvPr>
        </p:nvGraphicFramePr>
        <p:xfrm>
          <a:off x="184802" y="2352014"/>
          <a:ext cx="6432062" cy="352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64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延迟对比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65352"/>
              </p:ext>
            </p:extLst>
          </p:nvPr>
        </p:nvGraphicFramePr>
        <p:xfrm>
          <a:off x="685800" y="236710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Cassandra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7.8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2.9</a:t>
                      </a:r>
                      <a:r>
                        <a:rPr lang="zh-CN" altLang="en-US" dirty="0" smtClean="0"/>
                        <a:t>毫秒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89337"/>
            <a:ext cx="10820400" cy="2676504"/>
          </a:xfrm>
        </p:spPr>
      </p:pic>
    </p:spTree>
    <p:extLst>
      <p:ext uri="{BB962C8B-B14F-4D97-AF65-F5344CB8AC3E}">
        <p14:creationId xmlns:p14="http://schemas.microsoft.com/office/powerpoint/2010/main" val="10730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4511</TotalTime>
  <Words>543</Words>
  <Application>Microsoft Macintosh PowerPoint</Application>
  <PresentationFormat>宽屏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Century Gothic</vt:lpstr>
      <vt:lpstr>宋体</vt:lpstr>
      <vt:lpstr>Arial</vt:lpstr>
      <vt:lpstr>水汽尾迹</vt:lpstr>
      <vt:lpstr>TTDB自研存储项目简介</vt:lpstr>
      <vt:lpstr>PowerPoint 演示文稿</vt:lpstr>
      <vt:lpstr>为什么要做TTDB</vt:lpstr>
      <vt:lpstr>为什么要做TTDB-业务场景</vt:lpstr>
      <vt:lpstr>目标-AP型Newsql</vt:lpstr>
      <vt:lpstr>目标-量化</vt:lpstr>
      <vt:lpstr>passby延迟对比：推荐流量</vt:lpstr>
      <vt:lpstr>passby存储效率对比</vt:lpstr>
      <vt:lpstr>Mutual Contact延迟对比</vt:lpstr>
      <vt:lpstr>contact存储效率对比</vt:lpstr>
      <vt:lpstr>PowerPoint 演示文稿</vt:lpstr>
      <vt:lpstr>Ttdb设计</vt:lpstr>
      <vt:lpstr>TTDB设计</vt:lpstr>
      <vt:lpstr>部署架构</vt:lpstr>
      <vt:lpstr>编码优化</vt:lpstr>
      <vt:lpstr>passby编码优化</vt:lpstr>
      <vt:lpstr>Controller - auto Failover</vt:lpstr>
      <vt:lpstr>DDL支持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TTDB技术分享</dc:title>
  <dc:creator>Microsoft Office 用户</dc:creator>
  <cp:lastModifiedBy>Microsoft Office 用户</cp:lastModifiedBy>
  <cp:revision>143</cp:revision>
  <dcterms:created xsi:type="dcterms:W3CDTF">2019-06-30T23:31:47Z</dcterms:created>
  <dcterms:modified xsi:type="dcterms:W3CDTF">2019-07-29T12:55:29Z</dcterms:modified>
</cp:coreProperties>
</file>