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8"/>
  </p:normalViewPr>
  <p:slideViewPr>
    <p:cSldViewPr snapToGrid="0" snapToObjects="1" showGuides="1">
      <p:cViewPr varScale="1">
        <p:scale>
          <a:sx n="136" d="100"/>
          <a:sy n="136" d="100"/>
        </p:scale>
        <p:origin x="24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B38D5-C99D-6748-B6C7-CA6B71B2F87B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F3003-DE1C-2847-8DDE-60164FDC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ge result for R code gis"/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64"/>
          <a:stretch/>
        </p:blipFill>
        <p:spPr bwMode="auto">
          <a:xfrm>
            <a:off x="-160257" y="0"/>
            <a:ext cx="3598187" cy="71682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ge result for gis data"/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30" y="0"/>
            <a:ext cx="57060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415"/>
            <a:ext cx="7772400" cy="2387600"/>
          </a:xfrm>
        </p:spPr>
        <p:txBody>
          <a:bodyPr/>
          <a:lstStyle/>
          <a:p>
            <a:r>
              <a:rPr lang="en-US" dirty="0" smtClean="0"/>
              <a:t>MVZ GIS in 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12801"/>
            <a:ext cx="6858000" cy="28859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15 April 2019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Nick Mason</a:t>
            </a:r>
          </a:p>
          <a:p>
            <a:r>
              <a:rPr lang="en-US" dirty="0" smtClean="0"/>
              <a:t>Ammon </a:t>
            </a:r>
            <a:r>
              <a:rPr lang="en-US" dirty="0" err="1" smtClean="0"/>
              <a:t>Corl</a:t>
            </a:r>
            <a:endParaRPr lang="en-US" dirty="0" smtClean="0"/>
          </a:p>
          <a:p>
            <a:r>
              <a:rPr lang="en-US" dirty="0" err="1" smtClean="0"/>
              <a:t>Phred</a:t>
            </a:r>
            <a:r>
              <a:rPr lang="en-US" dirty="0" smtClean="0"/>
              <a:t> Benham</a:t>
            </a:r>
          </a:p>
          <a:p>
            <a:r>
              <a:rPr lang="en-US" dirty="0" smtClean="0"/>
              <a:t>Libby Beckman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38" y="0"/>
            <a:ext cx="7369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9550"/>
            <a:ext cx="7886700" cy="1325563"/>
          </a:xfrm>
        </p:spPr>
        <p:txBody>
          <a:bodyPr/>
          <a:lstStyle/>
          <a:p>
            <a:r>
              <a:rPr lang="en-US" dirty="0" smtClean="0"/>
              <a:t>Why Learn GIS in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5113"/>
            <a:ext cx="78867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Specific to spatial data, R allows you to:</a:t>
            </a:r>
          </a:p>
          <a:p>
            <a:r>
              <a:rPr lang="en-US" sz="2400" dirty="0"/>
              <a:t>Create automated data cleaning workflows that crop, </a:t>
            </a:r>
            <a:r>
              <a:rPr lang="en-US" sz="2400" dirty="0" err="1"/>
              <a:t>reproject</a:t>
            </a:r>
            <a:r>
              <a:rPr lang="en-US" sz="2400" dirty="0"/>
              <a:t>, convert data formats across many, large </a:t>
            </a:r>
            <a:r>
              <a:rPr lang="en-US" sz="2400" dirty="0" smtClean="0"/>
              <a:t>datasets</a:t>
            </a:r>
          </a:p>
          <a:p>
            <a:r>
              <a:rPr lang="en-US" sz="2400" dirty="0" smtClean="0"/>
              <a:t>Repeat </a:t>
            </a:r>
            <a:r>
              <a:rPr lang="en-US" sz="2400" dirty="0"/>
              <a:t>workflows over and over without having to step through </a:t>
            </a:r>
            <a:r>
              <a:rPr lang="en-US" sz="2400" dirty="0" smtClean="0"/>
              <a:t>tasks</a:t>
            </a:r>
            <a:endParaRPr lang="en-US" sz="2400" dirty="0"/>
          </a:p>
          <a:p>
            <a:r>
              <a:rPr lang="en-US" sz="2400" dirty="0"/>
              <a:t>Repeat select portions of a workflow over and over if need </a:t>
            </a:r>
            <a:r>
              <a:rPr lang="en-US" sz="2400" dirty="0" smtClean="0"/>
              <a:t>be</a:t>
            </a:r>
            <a:endParaRPr lang="en-US" sz="2400" dirty="0"/>
          </a:p>
          <a:p>
            <a:r>
              <a:rPr lang="en-US" sz="2400" dirty="0"/>
              <a:t>Add new / updated data to your workflow easily if the processing workflow is robust (e.g. </a:t>
            </a:r>
            <a:r>
              <a:rPr lang="en-US" sz="2400" dirty="0" smtClean="0"/>
              <a:t>data sets that grow / mature over course of PhD)</a:t>
            </a:r>
            <a:endParaRPr lang="en-US" sz="2400" dirty="0"/>
          </a:p>
          <a:p>
            <a:r>
              <a:rPr lang="en-US" sz="2400" dirty="0"/>
              <a:t>Create figures that can be updated </a:t>
            </a:r>
            <a:r>
              <a:rPr lang="en-US" sz="2400" dirty="0" smtClean="0"/>
              <a:t>easily</a:t>
            </a:r>
            <a:endParaRPr lang="en-US" sz="2400" dirty="0"/>
          </a:p>
          <a:p>
            <a:r>
              <a:rPr lang="en-US" sz="2400" dirty="0"/>
              <a:t>Document your workflow to remind your future self </a:t>
            </a:r>
            <a:r>
              <a:rPr lang="en-US" sz="2400" dirty="0" smtClean="0"/>
              <a:t>about </a:t>
            </a:r>
            <a:r>
              <a:rPr lang="en-US" sz="2400" dirty="0"/>
              <a:t>the steps that you took to implement your </a:t>
            </a:r>
            <a:r>
              <a:rPr lang="en-US" sz="2400" dirty="0" smtClean="0"/>
              <a:t>workflow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9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Basics of GIS</a:t>
            </a:r>
          </a:p>
          <a:p>
            <a:pPr lvl="1"/>
            <a:r>
              <a:rPr lang="en-US" dirty="0" smtClean="0"/>
              <a:t>Data types: vector, raster, points</a:t>
            </a:r>
          </a:p>
          <a:p>
            <a:pPr lvl="1"/>
            <a:r>
              <a:rPr lang="en-US" dirty="0" smtClean="0"/>
              <a:t>Projections and other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GIS data in R</a:t>
            </a:r>
          </a:p>
          <a:p>
            <a:pPr lvl="1"/>
            <a:r>
              <a:rPr lang="en-US" dirty="0" smtClean="0"/>
              <a:t>Available data: GADM, R Packages, other online sources</a:t>
            </a:r>
          </a:p>
          <a:p>
            <a:pPr lvl="1"/>
            <a:r>
              <a:rPr lang="en-US" dirty="0" smtClean="0"/>
              <a:t>Reading in vectors, </a:t>
            </a:r>
            <a:r>
              <a:rPr lang="en-US" dirty="0" err="1" smtClean="0"/>
              <a:t>rasteres</a:t>
            </a:r>
            <a:endParaRPr lang="en-US" dirty="0" smtClean="0"/>
          </a:p>
          <a:p>
            <a:pPr lvl="1"/>
            <a:r>
              <a:rPr lang="en-US" dirty="0" smtClean="0"/>
              <a:t>Plotting vectors, </a:t>
            </a:r>
            <a:r>
              <a:rPr lang="en-US" dirty="0" err="1" smtClean="0"/>
              <a:t>rasters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Figure generation</a:t>
            </a:r>
          </a:p>
          <a:p>
            <a:pPr lvl="1"/>
            <a:r>
              <a:rPr lang="en-US" dirty="0" smtClean="0"/>
              <a:t>Tutorial of figure from Mason et al. (2017), </a:t>
            </a:r>
            <a:r>
              <a:rPr lang="en-US" i="1" dirty="0" err="1" smtClean="0"/>
              <a:t>Ecol</a:t>
            </a:r>
            <a:r>
              <a:rPr lang="en-US" i="1" dirty="0" smtClean="0"/>
              <a:t> </a:t>
            </a:r>
            <a:r>
              <a:rPr lang="en-US" i="1" dirty="0" err="1" smtClean="0"/>
              <a:t>Evol</a:t>
            </a:r>
            <a:endParaRPr lang="en-US" dirty="0" smtClean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9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0"/>
            <a:ext cx="6745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Vector Data 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285" y="1564901"/>
            <a:ext cx="6089715" cy="279853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2425635" cy="4846799"/>
          </a:xfrm>
        </p:spPr>
        <p:txBody>
          <a:bodyPr>
            <a:noAutofit/>
          </a:bodyPr>
          <a:lstStyle/>
          <a:p>
            <a:r>
              <a:rPr lang="en-US" sz="2400" dirty="0" smtClean="0"/>
              <a:t>Extent</a:t>
            </a:r>
          </a:p>
          <a:p>
            <a:r>
              <a:rPr lang="en-US" sz="2400" dirty="0" smtClean="0"/>
              <a:t>Associated data</a:t>
            </a:r>
          </a:p>
          <a:p>
            <a:pPr lvl="1"/>
            <a:r>
              <a:rPr lang="en-US" sz="2000" dirty="0" smtClean="0"/>
              <a:t>Sex</a:t>
            </a:r>
          </a:p>
          <a:p>
            <a:pPr lvl="1"/>
            <a:r>
              <a:rPr lang="en-US" sz="2000" dirty="0" smtClean="0"/>
              <a:t>Age</a:t>
            </a:r>
          </a:p>
          <a:p>
            <a:pPr lvl="1"/>
            <a:r>
              <a:rPr lang="en-US" sz="2000" dirty="0" smtClean="0"/>
              <a:t>Taxonomy</a:t>
            </a:r>
          </a:p>
          <a:p>
            <a:r>
              <a:rPr lang="en-US" sz="2400" dirty="0" smtClean="0"/>
              <a:t>Projection</a:t>
            </a:r>
          </a:p>
          <a:p>
            <a:pPr lvl="1"/>
            <a:r>
              <a:rPr lang="en-US" sz="2000" dirty="0" smtClean="0"/>
              <a:t>Mercator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22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158</Words>
  <Application>Microsoft Macintosh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MVZ GIS in R Workshop</vt:lpstr>
      <vt:lpstr>PowerPoint Presentation</vt:lpstr>
      <vt:lpstr>Why Learn GIS in R?</vt:lpstr>
      <vt:lpstr>Outline</vt:lpstr>
      <vt:lpstr>PowerPoint Presentation</vt:lpstr>
      <vt:lpstr>Vector Data Attributes</vt:lpstr>
      <vt:lpstr>Projections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MVZ GIS in R Workshop</dc:title>
  <dc:creator>Nicholas Mason</dc:creator>
  <cp:lastModifiedBy>Nicholas Mason</cp:lastModifiedBy>
  <cp:revision>6</cp:revision>
  <dcterms:created xsi:type="dcterms:W3CDTF">2019-04-10T22:23:59Z</dcterms:created>
  <dcterms:modified xsi:type="dcterms:W3CDTF">2019-04-10T23:23:24Z</dcterms:modified>
</cp:coreProperties>
</file>