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6750-C7B1-46F9-8D88-341C3C251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3F590-5B0A-4075-8923-677D33CC8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7D84B-1507-4AC7-8A17-A53B5490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525B-32EA-46AF-88BA-906C19A2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892C-3A6B-4537-8B0A-32FF6122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1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BE6F-2D75-449C-8DF1-30A19D19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E11AE-CF3A-4B53-A927-52F1AA594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F235-AC79-4B56-AA31-46DD89AD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2EE7-7247-4DFB-A5FD-2D7CAADF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952E-A537-465B-85E3-D1F6926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59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BA1AC-DBB2-454F-9AA0-0FDC1B100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AF588-6DF0-46F3-824E-DED959A53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1B63-F183-42AB-A0E5-2E9FE246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B533-BC21-465F-9770-08C90DE5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69C4-4A3D-4172-A188-91C24394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64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3A6B-E372-46EB-81E4-BCA2DE8F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FDED-06B2-4AD1-8667-3AFB77F5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9C0E-D6E3-4B1F-BDCF-7429CC9A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A021-B4CF-4BC2-A2C3-4CEFF9CA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6F13-C8E4-4C18-AA58-DF95E1D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71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B0C-5269-415A-81C4-87FDF330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C089E-EBF6-4E21-B896-BE78BA896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7ED9-0697-4990-A455-393DEE6D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EB56-ECE9-4D6F-B7F4-A5942DE8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75AA-ADB9-47E5-AB7E-1C94A925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59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5A24-318D-4A65-97D3-A43DE0A0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C3D3-8229-4B83-8A4D-429ED375D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F3B08-7B6A-4DCA-A156-913A0CB56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A7061-9689-45C1-967E-B527E76E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6C4B6-C7A2-480B-8FF0-8F4C7B9F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A81DA-49B6-448E-980D-6A6FE3F3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64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F2EE-6CE2-41B7-B13C-EC7585A7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E446B-C708-4D39-9439-DCABBA67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175BC-4986-4C18-A568-760A4B3E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84E93-7EF1-418F-82DA-C022F19E2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661AC-8CD0-4341-A36C-987CFE72C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2B47C-50A2-4721-BEB3-B64A7C8F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2A173-0DB9-41BF-8C45-50CAAB81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F9D5C-940F-4D19-9A31-305BC454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14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6174-E71D-423A-AEFB-B569868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EA780-F7B4-416B-8677-004BF9A2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7CAAD-C785-4204-9E67-3B1A166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AF066-C043-4EA2-9108-3F16E13A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5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1F115-6638-4E9E-A88B-AC03F1AA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756AA-B92A-4A77-B963-0F77C9C4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8C6F2-7420-4F86-92F5-EE13F43D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742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DBB9-EC1E-4E31-ADA2-228B1D39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93DC-7BE1-47C9-B4A2-E6D7EF75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CFFA8-161B-4D55-B5DE-51671A1C2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4A9F2-1745-49E7-80FC-93C3A284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CFF51-F2F1-4242-81BA-E6F7BEFE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2BF6-49F1-49C3-9E33-AB9C354C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55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B52A-64CB-41F1-8096-F5F4C2F5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A863B-8683-46B0-BE62-112CE18CB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CDF5B-6652-4F50-82BF-7056D173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80025-829F-42C9-A88A-AE5BD04C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52CCB-CAAE-4F7D-94F9-61EFCC87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374B3-F500-474A-8FCA-4481D5FF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59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DB861-B275-42C2-997B-98B9ADE8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58FCE-A144-4518-8871-69BF3A546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2426-C330-435F-89DA-9E6E3CFE1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3634-9EB2-44F1-B0F3-0C805B03678A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3B35-7344-40F1-A8E9-5D6237170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CB61E-64D4-441A-8854-448159C4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97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749D-1C5C-4FD5-B392-769FF2DA4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836AD-82AC-48C0-91C5-CF91CF6E3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24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#NEO SHUN XIAN NICHOLAS#</dc:creator>
  <cp:lastModifiedBy>#NEO SHUN XIAN NICHOLAS#</cp:lastModifiedBy>
  <cp:revision>1</cp:revision>
  <dcterms:created xsi:type="dcterms:W3CDTF">2020-10-26T15:38:28Z</dcterms:created>
  <dcterms:modified xsi:type="dcterms:W3CDTF">2020-10-26T15:40:37Z</dcterms:modified>
</cp:coreProperties>
</file>