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90" autoAdjust="0"/>
  </p:normalViewPr>
  <p:slideViewPr>
    <p:cSldViewPr>
      <p:cViewPr varScale="1">
        <p:scale>
          <a:sx n="119" d="100"/>
          <a:sy n="119" d="100"/>
        </p:scale>
        <p:origin x="14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i="1" dirty="0">
                <a:solidFill>
                  <a:schemeClr val="tx1"/>
                </a:solidFill>
              </a:rPr>
              <a:t>s</a:t>
            </a:r>
          </a:p>
          <a:p>
            <a:r>
              <a:rPr lang="en-US" altLang="zh-TW" i="1" dirty="0">
                <a:solidFill>
                  <a:schemeClr val="tx1"/>
                </a:solidFill>
              </a:rPr>
              <a:t>r</a:t>
            </a:r>
            <a:endParaRPr lang="zh-TW" altLang="en-US" i="1" dirty="0">
              <a:solidFill>
                <a:schemeClr val="tx1"/>
              </a:solidFill>
            </a:endParaRPr>
          </a:p>
        </p:txBody>
      </p:sp>
      <p:sp>
        <p:nvSpPr>
          <p:cNvPr id="69" name="Rectangle 68"/>
          <p:cNvSpPr/>
          <p:nvPr/>
        </p:nvSpPr>
        <p:spPr>
          <a:xfrm>
            <a:off x="2286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G</a:t>
            </a:r>
            <a:endParaRPr lang="zh-TW" altLang="en-US" dirty="0">
              <a:solidFill>
                <a:schemeClr val="tx1"/>
              </a:solidFill>
              <a:latin typeface="Courier New" pitchFamily="49" charset="0"/>
              <a:cs typeface="Courier New" pitchFamily="49" charset="0"/>
            </a:endParaRPr>
          </a:p>
        </p:txBody>
      </p:sp>
      <p:sp>
        <p:nvSpPr>
          <p:cNvPr id="70" name="Rectangle 69"/>
          <p:cNvSpPr/>
          <p:nvPr/>
        </p:nvSpPr>
        <p:spPr>
          <a:xfrm>
            <a:off x="2286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T</a:t>
            </a:r>
            <a:endParaRPr lang="zh-TW" altLang="en-US" dirty="0">
              <a:solidFill>
                <a:schemeClr val="tx1"/>
              </a:solidFill>
              <a:latin typeface="Courier New" pitchFamily="49" charset="0"/>
              <a:cs typeface="Courier New" pitchFamily="49" charset="0"/>
            </a:endParaRPr>
          </a:p>
        </p:txBody>
      </p:sp>
      <p:sp>
        <p:nvSpPr>
          <p:cNvPr id="71" name="Rectangle 70"/>
          <p:cNvSpPr/>
          <p:nvPr/>
        </p:nvSpPr>
        <p:spPr>
          <a:xfrm>
            <a:off x="2286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A</a:t>
            </a:r>
            <a:endParaRPr lang="zh-TW" altLang="en-US" dirty="0">
              <a:solidFill>
                <a:schemeClr val="tx1"/>
              </a:solidFill>
              <a:latin typeface="Courier New" pitchFamily="49" charset="0"/>
              <a:cs typeface="Courier New" pitchFamily="49" charset="0"/>
            </a:endParaRPr>
          </a:p>
        </p:txBody>
      </p:sp>
      <p:sp>
        <p:nvSpPr>
          <p:cNvPr id="73" name="Rectangle 72"/>
          <p:cNvSpPr/>
          <p:nvPr/>
        </p:nvSpPr>
        <p:spPr>
          <a:xfrm>
            <a:off x="2286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84" name="Rectangle 83"/>
          <p:cNvSpPr/>
          <p:nvPr/>
        </p:nvSpPr>
        <p:spPr>
          <a:xfrm>
            <a:off x="9144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86" name="Rectangle 85"/>
          <p:cNvSpPr/>
          <p:nvPr/>
        </p:nvSpPr>
        <p:spPr>
          <a:xfrm>
            <a:off x="9144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7" name="Rectangle 86"/>
          <p:cNvSpPr/>
          <p:nvPr/>
        </p:nvSpPr>
        <p:spPr>
          <a:xfrm>
            <a:off x="9144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8" name="Rectangle 87"/>
          <p:cNvSpPr/>
          <p:nvPr/>
        </p:nvSpPr>
        <p:spPr>
          <a:xfrm>
            <a:off x="9144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9" name="Rectangle 88"/>
          <p:cNvSpPr/>
          <p:nvPr/>
        </p:nvSpPr>
        <p:spPr>
          <a:xfrm>
            <a:off x="9144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2" name="Rectangle 91"/>
          <p:cNvSpPr/>
          <p:nvPr/>
        </p:nvSpPr>
        <p:spPr>
          <a:xfrm>
            <a:off x="16002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94" name="Rectangle 93"/>
          <p:cNvSpPr/>
          <p:nvPr/>
        </p:nvSpPr>
        <p:spPr>
          <a:xfrm>
            <a:off x="16002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5" name="Rectangle 94"/>
          <p:cNvSpPr/>
          <p:nvPr/>
        </p:nvSpPr>
        <p:spPr>
          <a:xfrm>
            <a:off x="16002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6" name="Rectangle 95"/>
          <p:cNvSpPr/>
          <p:nvPr/>
        </p:nvSpPr>
        <p:spPr>
          <a:xfrm>
            <a:off x="16002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7" name="Rectangle 96"/>
          <p:cNvSpPr/>
          <p:nvPr/>
        </p:nvSpPr>
        <p:spPr>
          <a:xfrm>
            <a:off x="16002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0" name="Rectangle 99"/>
          <p:cNvSpPr/>
          <p:nvPr/>
        </p:nvSpPr>
        <p:spPr>
          <a:xfrm>
            <a:off x="22860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T</a:t>
            </a:r>
            <a:endParaRPr lang="zh-TW" altLang="en-US" dirty="0">
              <a:solidFill>
                <a:schemeClr val="tx1"/>
              </a:solidFill>
              <a:latin typeface="Courier New" pitchFamily="49" charset="0"/>
              <a:cs typeface="Courier New" pitchFamily="49" charset="0"/>
            </a:endParaRPr>
          </a:p>
        </p:txBody>
      </p:sp>
      <p:sp>
        <p:nvSpPr>
          <p:cNvPr id="102" name="Rectangle 101"/>
          <p:cNvSpPr/>
          <p:nvPr/>
        </p:nvSpPr>
        <p:spPr>
          <a:xfrm>
            <a:off x="22860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3" name="Rectangle 102"/>
          <p:cNvSpPr/>
          <p:nvPr/>
        </p:nvSpPr>
        <p:spPr>
          <a:xfrm>
            <a:off x="22860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4" name="Rectangle 103"/>
          <p:cNvSpPr/>
          <p:nvPr/>
        </p:nvSpPr>
        <p:spPr>
          <a:xfrm>
            <a:off x="22860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5" name="Rectangle 104"/>
          <p:cNvSpPr/>
          <p:nvPr/>
        </p:nvSpPr>
        <p:spPr>
          <a:xfrm>
            <a:off x="22860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08" name="Rectangle 107"/>
          <p:cNvSpPr/>
          <p:nvPr/>
        </p:nvSpPr>
        <p:spPr>
          <a:xfrm>
            <a:off x="29718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110" name="Rectangle 109"/>
          <p:cNvSpPr/>
          <p:nvPr/>
        </p:nvSpPr>
        <p:spPr>
          <a:xfrm>
            <a:off x="29718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1" name="Rectangle 110"/>
          <p:cNvSpPr/>
          <p:nvPr/>
        </p:nvSpPr>
        <p:spPr>
          <a:xfrm>
            <a:off x="29718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2" name="Rectangle 111"/>
          <p:cNvSpPr/>
          <p:nvPr/>
        </p:nvSpPr>
        <p:spPr>
          <a:xfrm>
            <a:off x="29718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3" name="Rectangle 112"/>
          <p:cNvSpPr/>
          <p:nvPr/>
        </p:nvSpPr>
        <p:spPr>
          <a:xfrm>
            <a:off x="29718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6" name="Rectangle 115"/>
          <p:cNvSpPr/>
          <p:nvPr/>
        </p:nvSpPr>
        <p:spPr>
          <a:xfrm>
            <a:off x="36576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118" name="Rectangle 117"/>
          <p:cNvSpPr/>
          <p:nvPr/>
        </p:nvSpPr>
        <p:spPr>
          <a:xfrm>
            <a:off x="36576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19" name="Rectangle 118"/>
          <p:cNvSpPr/>
          <p:nvPr/>
        </p:nvSpPr>
        <p:spPr>
          <a:xfrm>
            <a:off x="36576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20" name="Rectangle 119"/>
          <p:cNvSpPr/>
          <p:nvPr/>
        </p:nvSpPr>
        <p:spPr>
          <a:xfrm>
            <a:off x="36576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21" name="Rectangle 120"/>
          <p:cNvSpPr/>
          <p:nvPr/>
        </p:nvSpPr>
        <p:spPr>
          <a:xfrm>
            <a:off x="36576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cxnSp>
        <p:nvCxnSpPr>
          <p:cNvPr id="125" name="Straight Connector 124"/>
          <p:cNvCxnSpPr/>
          <p:nvPr/>
        </p:nvCxnSpPr>
        <p:spPr>
          <a:xfrm>
            <a:off x="228600" y="228600"/>
            <a:ext cx="685800" cy="685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10668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0" name="Rectangle 199"/>
          <p:cNvSpPr/>
          <p:nvPr/>
        </p:nvSpPr>
        <p:spPr>
          <a:xfrm>
            <a:off x="10668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1" name="Rectangle 200"/>
          <p:cNvSpPr/>
          <p:nvPr/>
        </p:nvSpPr>
        <p:spPr>
          <a:xfrm>
            <a:off x="10668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2" name="Rectangle 201"/>
          <p:cNvSpPr/>
          <p:nvPr/>
        </p:nvSpPr>
        <p:spPr>
          <a:xfrm>
            <a:off x="10668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6" name="Rectangle 205"/>
          <p:cNvSpPr/>
          <p:nvPr/>
        </p:nvSpPr>
        <p:spPr>
          <a:xfrm>
            <a:off x="17526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7" name="Rectangle 206"/>
          <p:cNvSpPr/>
          <p:nvPr/>
        </p:nvSpPr>
        <p:spPr>
          <a:xfrm>
            <a:off x="17526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8" name="Rectangle 207"/>
          <p:cNvSpPr/>
          <p:nvPr/>
        </p:nvSpPr>
        <p:spPr>
          <a:xfrm>
            <a:off x="17526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09" name="Rectangle 208"/>
          <p:cNvSpPr/>
          <p:nvPr/>
        </p:nvSpPr>
        <p:spPr>
          <a:xfrm>
            <a:off x="17526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3" name="Rectangle 212"/>
          <p:cNvSpPr/>
          <p:nvPr/>
        </p:nvSpPr>
        <p:spPr>
          <a:xfrm>
            <a:off x="24384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4" name="Rectangle 213"/>
          <p:cNvSpPr/>
          <p:nvPr/>
        </p:nvSpPr>
        <p:spPr>
          <a:xfrm>
            <a:off x="24384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5" name="Rectangle 214"/>
          <p:cNvSpPr/>
          <p:nvPr/>
        </p:nvSpPr>
        <p:spPr>
          <a:xfrm>
            <a:off x="24384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6" name="Rectangle 215"/>
          <p:cNvSpPr/>
          <p:nvPr/>
        </p:nvSpPr>
        <p:spPr>
          <a:xfrm>
            <a:off x="24384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0" name="Rectangle 219"/>
          <p:cNvSpPr/>
          <p:nvPr/>
        </p:nvSpPr>
        <p:spPr>
          <a:xfrm>
            <a:off x="31242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1" name="Rectangle 220"/>
          <p:cNvSpPr/>
          <p:nvPr/>
        </p:nvSpPr>
        <p:spPr>
          <a:xfrm>
            <a:off x="31242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2" name="Rectangle 221"/>
          <p:cNvSpPr/>
          <p:nvPr/>
        </p:nvSpPr>
        <p:spPr>
          <a:xfrm>
            <a:off x="31242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223" name="Rectangle 222"/>
          <p:cNvSpPr/>
          <p:nvPr/>
        </p:nvSpPr>
        <p:spPr>
          <a:xfrm>
            <a:off x="31242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7" name="Rectangle 226"/>
          <p:cNvSpPr/>
          <p:nvPr/>
        </p:nvSpPr>
        <p:spPr>
          <a:xfrm>
            <a:off x="38100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8" name="Rectangle 227"/>
          <p:cNvSpPr/>
          <p:nvPr/>
        </p:nvSpPr>
        <p:spPr>
          <a:xfrm>
            <a:off x="38100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29" name="Rectangle 228"/>
          <p:cNvSpPr/>
          <p:nvPr/>
        </p:nvSpPr>
        <p:spPr>
          <a:xfrm>
            <a:off x="38100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30" name="Rectangle 229"/>
          <p:cNvSpPr/>
          <p:nvPr/>
        </p:nvSpPr>
        <p:spPr>
          <a:xfrm>
            <a:off x="38100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74" name="Rectangle 173"/>
          <p:cNvSpPr/>
          <p:nvPr/>
        </p:nvSpPr>
        <p:spPr>
          <a:xfrm>
            <a:off x="2286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C</a:t>
            </a:r>
            <a:endParaRPr lang="zh-TW" altLang="en-US" dirty="0">
              <a:solidFill>
                <a:schemeClr val="tx1"/>
              </a:solidFill>
              <a:latin typeface="Courier New" pitchFamily="49" charset="0"/>
              <a:cs typeface="Courier New" pitchFamily="49" charset="0"/>
            </a:endParaRPr>
          </a:p>
        </p:txBody>
      </p:sp>
      <p:sp>
        <p:nvSpPr>
          <p:cNvPr id="176" name="Rectangle 175"/>
          <p:cNvSpPr/>
          <p:nvPr/>
        </p:nvSpPr>
        <p:spPr>
          <a:xfrm>
            <a:off x="9144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77" name="Rectangle 176"/>
          <p:cNvSpPr/>
          <p:nvPr/>
        </p:nvSpPr>
        <p:spPr>
          <a:xfrm>
            <a:off x="16002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78" name="Rectangle 177"/>
          <p:cNvSpPr/>
          <p:nvPr/>
        </p:nvSpPr>
        <p:spPr>
          <a:xfrm>
            <a:off x="22860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79" name="Rectangle 178"/>
          <p:cNvSpPr/>
          <p:nvPr/>
        </p:nvSpPr>
        <p:spPr>
          <a:xfrm>
            <a:off x="29718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80" name="Rectangle 179"/>
          <p:cNvSpPr/>
          <p:nvPr/>
        </p:nvSpPr>
        <p:spPr>
          <a:xfrm>
            <a:off x="36576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183" name="Rectangle 182"/>
          <p:cNvSpPr/>
          <p:nvPr/>
        </p:nvSpPr>
        <p:spPr>
          <a:xfrm>
            <a:off x="10668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4" name="Rectangle 183"/>
          <p:cNvSpPr/>
          <p:nvPr/>
        </p:nvSpPr>
        <p:spPr>
          <a:xfrm>
            <a:off x="17526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6" name="Rectangle 185"/>
          <p:cNvSpPr/>
          <p:nvPr/>
        </p:nvSpPr>
        <p:spPr>
          <a:xfrm>
            <a:off x="24384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7" name="Rectangle 186"/>
          <p:cNvSpPr/>
          <p:nvPr/>
        </p:nvSpPr>
        <p:spPr>
          <a:xfrm>
            <a:off x="31242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9" name="Rectangle 188"/>
          <p:cNvSpPr/>
          <p:nvPr/>
        </p:nvSpPr>
        <p:spPr>
          <a:xfrm>
            <a:off x="38100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41" name="Rectangle 240"/>
          <p:cNvSpPr/>
          <p:nvPr/>
        </p:nvSpPr>
        <p:spPr>
          <a:xfrm>
            <a:off x="4343400" y="228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Ø</a:t>
            </a:r>
            <a:endParaRPr lang="zh-TW" altLang="en-US" dirty="0">
              <a:solidFill>
                <a:schemeClr val="tx1"/>
              </a:solidFill>
              <a:latin typeface="Courier New" pitchFamily="49" charset="0"/>
              <a:cs typeface="Courier New" pitchFamily="49" charset="0"/>
            </a:endParaRPr>
          </a:p>
        </p:txBody>
      </p:sp>
      <p:sp>
        <p:nvSpPr>
          <p:cNvPr id="243" name="Rectangle 242"/>
          <p:cNvSpPr/>
          <p:nvPr/>
        </p:nvSpPr>
        <p:spPr>
          <a:xfrm>
            <a:off x="4343400" y="914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245" name="Rectangle 244"/>
          <p:cNvSpPr/>
          <p:nvPr/>
        </p:nvSpPr>
        <p:spPr>
          <a:xfrm>
            <a:off x="4343400" y="16002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246" name="Rectangle 245"/>
          <p:cNvSpPr/>
          <p:nvPr/>
        </p:nvSpPr>
        <p:spPr>
          <a:xfrm>
            <a:off x="4343400" y="22860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247" name="Rectangle 246"/>
          <p:cNvSpPr/>
          <p:nvPr/>
        </p:nvSpPr>
        <p:spPr>
          <a:xfrm>
            <a:off x="4343400" y="29718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251" name="Rectangle 250"/>
          <p:cNvSpPr/>
          <p:nvPr/>
        </p:nvSpPr>
        <p:spPr>
          <a:xfrm>
            <a:off x="4495800" y="1066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52" name="Rectangle 251"/>
          <p:cNvSpPr/>
          <p:nvPr/>
        </p:nvSpPr>
        <p:spPr>
          <a:xfrm>
            <a:off x="4495800" y="17526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54" name="Rectangle 253"/>
          <p:cNvSpPr/>
          <p:nvPr/>
        </p:nvSpPr>
        <p:spPr>
          <a:xfrm>
            <a:off x="4495800" y="24384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55" name="Rectangle 254"/>
          <p:cNvSpPr/>
          <p:nvPr/>
        </p:nvSpPr>
        <p:spPr>
          <a:xfrm>
            <a:off x="4495800" y="31242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67" name="Rectangle 266"/>
          <p:cNvSpPr/>
          <p:nvPr/>
        </p:nvSpPr>
        <p:spPr>
          <a:xfrm>
            <a:off x="4343400" y="36576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r>
              <a:rPr lang="en-US" altLang="zh-TW" dirty="0">
                <a:solidFill>
                  <a:schemeClr val="tx1"/>
                </a:solidFill>
              </a:rPr>
              <a:t>-2</a:t>
            </a:r>
            <a:endParaRPr lang="zh-TW" altLang="en-US" dirty="0">
              <a:solidFill>
                <a:schemeClr val="tx1"/>
              </a:solidFill>
            </a:endParaRPr>
          </a:p>
        </p:txBody>
      </p:sp>
      <p:sp>
        <p:nvSpPr>
          <p:cNvPr id="268" name="Rectangle 267"/>
          <p:cNvSpPr/>
          <p:nvPr/>
        </p:nvSpPr>
        <p:spPr>
          <a:xfrm>
            <a:off x="4495800" y="38100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5" name="TextBox 114"/>
          <p:cNvSpPr txBox="1"/>
          <p:nvPr/>
        </p:nvSpPr>
        <p:spPr>
          <a:xfrm>
            <a:off x="304800" y="5638800"/>
            <a:ext cx="8458200" cy="923330"/>
          </a:xfrm>
          <a:prstGeom prst="rect">
            <a:avLst/>
          </a:prstGeom>
          <a:noFill/>
        </p:spPr>
        <p:txBody>
          <a:bodyPr wrap="square" rtlCol="0">
            <a:spAutoFit/>
          </a:bodyPr>
          <a:lstStyle/>
          <a:p>
            <a:r>
              <a:rPr lang="en-US" altLang="zh-TW" dirty="0"/>
              <a:t>(The numbers and arrow in the table are just for illustrating the use of this template.  Change them if needed. Every cell includes two rectangles, with the larger one for storing the number and the smaller one for anchoring the arrow connectors.)</a:t>
            </a:r>
            <a:endParaRPr lang="zh-TW" altLang="en-US" dirty="0"/>
          </a:p>
        </p:txBody>
      </p:sp>
      <p:sp>
        <p:nvSpPr>
          <p:cNvPr id="80" name="Rectangle 79">
            <a:extLst>
              <a:ext uri="{FF2B5EF4-FFF2-40B4-BE49-F238E27FC236}">
                <a16:creationId xmlns:a16="http://schemas.microsoft.com/office/drawing/2014/main" xmlns="" id="{E6073083-8635-EC46-B266-CD68EE6BF4E3}"/>
              </a:ext>
            </a:extLst>
          </p:cNvPr>
          <p:cNvSpPr/>
          <p:nvPr/>
        </p:nvSpPr>
        <p:spPr>
          <a:xfrm>
            <a:off x="2286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latin typeface="Courier New" pitchFamily="49" charset="0"/>
                <a:cs typeface="Courier New" pitchFamily="49" charset="0"/>
              </a:rPr>
              <a:t>Ø</a:t>
            </a:r>
            <a:endParaRPr lang="zh-TW" altLang="en-US" dirty="0">
              <a:solidFill>
                <a:schemeClr val="tx1"/>
              </a:solidFill>
              <a:latin typeface="Courier New" pitchFamily="49" charset="0"/>
              <a:cs typeface="Courier New" pitchFamily="49" charset="0"/>
            </a:endParaRPr>
          </a:p>
        </p:txBody>
      </p:sp>
      <p:sp>
        <p:nvSpPr>
          <p:cNvPr id="81" name="Rectangle 80">
            <a:extLst>
              <a:ext uri="{FF2B5EF4-FFF2-40B4-BE49-F238E27FC236}">
                <a16:creationId xmlns:a16="http://schemas.microsoft.com/office/drawing/2014/main" xmlns="" id="{FC5409AD-4E9F-A947-A4A2-2AE48F518A37}"/>
              </a:ext>
            </a:extLst>
          </p:cNvPr>
          <p:cNvSpPr/>
          <p:nvPr/>
        </p:nvSpPr>
        <p:spPr>
          <a:xfrm>
            <a:off x="9144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2" name="Rectangle 81">
            <a:extLst>
              <a:ext uri="{FF2B5EF4-FFF2-40B4-BE49-F238E27FC236}">
                <a16:creationId xmlns:a16="http://schemas.microsoft.com/office/drawing/2014/main" xmlns="" id="{9ED69340-2088-1B48-8D76-CDA4BF34B665}"/>
              </a:ext>
            </a:extLst>
          </p:cNvPr>
          <p:cNvSpPr/>
          <p:nvPr/>
        </p:nvSpPr>
        <p:spPr>
          <a:xfrm>
            <a:off x="16002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3" name="Rectangle 82">
            <a:extLst>
              <a:ext uri="{FF2B5EF4-FFF2-40B4-BE49-F238E27FC236}">
                <a16:creationId xmlns:a16="http://schemas.microsoft.com/office/drawing/2014/main" xmlns="" id="{FDD76517-2F36-AB43-9562-EC421BA42FE1}"/>
              </a:ext>
            </a:extLst>
          </p:cNvPr>
          <p:cNvSpPr/>
          <p:nvPr/>
        </p:nvSpPr>
        <p:spPr>
          <a:xfrm>
            <a:off x="22860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85" name="Rectangle 84">
            <a:extLst>
              <a:ext uri="{FF2B5EF4-FFF2-40B4-BE49-F238E27FC236}">
                <a16:creationId xmlns:a16="http://schemas.microsoft.com/office/drawing/2014/main" xmlns="" id="{C9E320DE-C17A-B940-B50E-2E4519677AB5}"/>
              </a:ext>
            </a:extLst>
          </p:cNvPr>
          <p:cNvSpPr/>
          <p:nvPr/>
        </p:nvSpPr>
        <p:spPr>
          <a:xfrm>
            <a:off x="29718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endParaRPr lang="zh-TW" altLang="en-US" dirty="0">
              <a:solidFill>
                <a:schemeClr val="tx1"/>
              </a:solidFill>
            </a:endParaRPr>
          </a:p>
        </p:txBody>
      </p:sp>
      <p:sp>
        <p:nvSpPr>
          <p:cNvPr id="90" name="Rectangle 89">
            <a:extLst>
              <a:ext uri="{FF2B5EF4-FFF2-40B4-BE49-F238E27FC236}">
                <a16:creationId xmlns:a16="http://schemas.microsoft.com/office/drawing/2014/main" xmlns="" id="{2FE346E7-B4BC-A24A-86B8-B98B75956329}"/>
              </a:ext>
            </a:extLst>
          </p:cNvPr>
          <p:cNvSpPr/>
          <p:nvPr/>
        </p:nvSpPr>
        <p:spPr>
          <a:xfrm>
            <a:off x="36576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r>
              <a:rPr lang="en-US" altLang="zh-TW" dirty="0">
                <a:solidFill>
                  <a:schemeClr val="tx1"/>
                </a:solidFill>
              </a:rPr>
              <a:t>-2</a:t>
            </a:r>
            <a:endParaRPr lang="zh-TW" altLang="en-US" dirty="0">
              <a:solidFill>
                <a:schemeClr val="tx1"/>
              </a:solidFill>
            </a:endParaRPr>
          </a:p>
        </p:txBody>
      </p:sp>
      <p:sp>
        <p:nvSpPr>
          <p:cNvPr id="91" name="Rectangle 90">
            <a:extLst>
              <a:ext uri="{FF2B5EF4-FFF2-40B4-BE49-F238E27FC236}">
                <a16:creationId xmlns:a16="http://schemas.microsoft.com/office/drawing/2014/main" xmlns="" id="{DA026D47-EC8B-5F4A-8DF1-698227158A35}"/>
              </a:ext>
            </a:extLst>
          </p:cNvPr>
          <p:cNvSpPr/>
          <p:nvPr/>
        </p:nvSpPr>
        <p:spPr>
          <a:xfrm>
            <a:off x="10668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3" name="Rectangle 92">
            <a:extLst>
              <a:ext uri="{FF2B5EF4-FFF2-40B4-BE49-F238E27FC236}">
                <a16:creationId xmlns:a16="http://schemas.microsoft.com/office/drawing/2014/main" xmlns="" id="{50BE30F8-BB94-BC45-8D5F-DDE5FE7A45FA}"/>
              </a:ext>
            </a:extLst>
          </p:cNvPr>
          <p:cNvSpPr/>
          <p:nvPr/>
        </p:nvSpPr>
        <p:spPr>
          <a:xfrm>
            <a:off x="17526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8" name="Rectangle 97">
            <a:extLst>
              <a:ext uri="{FF2B5EF4-FFF2-40B4-BE49-F238E27FC236}">
                <a16:creationId xmlns:a16="http://schemas.microsoft.com/office/drawing/2014/main" xmlns="" id="{E3AAB339-37CD-6B41-9376-C91FF294F1F8}"/>
              </a:ext>
            </a:extLst>
          </p:cNvPr>
          <p:cNvSpPr/>
          <p:nvPr/>
        </p:nvSpPr>
        <p:spPr>
          <a:xfrm>
            <a:off x="24384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99" name="Rectangle 98">
            <a:extLst>
              <a:ext uri="{FF2B5EF4-FFF2-40B4-BE49-F238E27FC236}">
                <a16:creationId xmlns:a16="http://schemas.microsoft.com/office/drawing/2014/main" xmlns="" id="{04AEBF90-19A9-9649-BDEB-D2C6D9291EC1}"/>
              </a:ext>
            </a:extLst>
          </p:cNvPr>
          <p:cNvSpPr/>
          <p:nvPr/>
        </p:nvSpPr>
        <p:spPr>
          <a:xfrm>
            <a:off x="31242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1" name="Rectangle 100">
            <a:extLst>
              <a:ext uri="{FF2B5EF4-FFF2-40B4-BE49-F238E27FC236}">
                <a16:creationId xmlns:a16="http://schemas.microsoft.com/office/drawing/2014/main" xmlns="" id="{441135C1-2201-AE43-9FF2-0ADBAC2364EF}"/>
              </a:ext>
            </a:extLst>
          </p:cNvPr>
          <p:cNvSpPr/>
          <p:nvPr/>
        </p:nvSpPr>
        <p:spPr>
          <a:xfrm>
            <a:off x="38100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9" name="Rectangle 108">
            <a:extLst>
              <a:ext uri="{FF2B5EF4-FFF2-40B4-BE49-F238E27FC236}">
                <a16:creationId xmlns:a16="http://schemas.microsoft.com/office/drawing/2014/main" xmlns="" id="{E3E8B3D8-B93B-2146-BAB3-AFCBCBC065F9}"/>
              </a:ext>
            </a:extLst>
          </p:cNvPr>
          <p:cNvSpPr/>
          <p:nvPr/>
        </p:nvSpPr>
        <p:spPr>
          <a:xfrm>
            <a:off x="4343400" y="4343400"/>
            <a:ext cx="685800" cy="6858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r"/>
            <a:r>
              <a:rPr lang="en-US" altLang="zh-TW" dirty="0">
                <a:solidFill>
                  <a:schemeClr val="tx1"/>
                </a:solidFill>
              </a:rPr>
              <a:t>0</a:t>
            </a:r>
            <a:endParaRPr lang="zh-TW" altLang="en-US" dirty="0">
              <a:solidFill>
                <a:schemeClr val="tx1"/>
              </a:solidFill>
            </a:endParaRPr>
          </a:p>
        </p:txBody>
      </p:sp>
      <p:sp>
        <p:nvSpPr>
          <p:cNvPr id="114" name="Rectangle 113">
            <a:extLst>
              <a:ext uri="{FF2B5EF4-FFF2-40B4-BE49-F238E27FC236}">
                <a16:creationId xmlns:a16="http://schemas.microsoft.com/office/drawing/2014/main" xmlns="" id="{75A9F324-C6E2-914B-A1BB-075E710588C4}"/>
              </a:ext>
            </a:extLst>
          </p:cNvPr>
          <p:cNvSpPr/>
          <p:nvPr/>
        </p:nvSpPr>
        <p:spPr>
          <a:xfrm>
            <a:off x="4495800" y="4495800"/>
            <a:ext cx="38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117" name="Straight Arrow Connector 116">
            <a:extLst>
              <a:ext uri="{FF2B5EF4-FFF2-40B4-BE49-F238E27FC236}">
                <a16:creationId xmlns:a16="http://schemas.microsoft.com/office/drawing/2014/main" xmlns="" id="{94AA8068-A2C3-434C-91F5-978D1A2618E8}"/>
              </a:ext>
            </a:extLst>
          </p:cNvPr>
          <p:cNvCxnSpPr>
            <a:stCxn id="114" idx="1"/>
            <a:endCxn id="101" idx="3"/>
          </p:cNvCxnSpPr>
          <p:nvPr/>
        </p:nvCxnSpPr>
        <p:spPr>
          <a:xfrm flipH="1">
            <a:off x="4191000" y="46863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xmlns="" id="{45C547FB-6744-A14C-81D2-1A6767E4DCE6}"/>
              </a:ext>
            </a:extLst>
          </p:cNvPr>
          <p:cNvCxnSpPr/>
          <p:nvPr/>
        </p:nvCxnSpPr>
        <p:spPr>
          <a:xfrm flipH="1" flipV="1">
            <a:off x="4191000" y="41910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xmlns="" id="{3E609FB2-85E8-3841-B619-B339BA2196A7}"/>
              </a:ext>
            </a:extLst>
          </p:cNvPr>
          <p:cNvCxnSpPr>
            <a:stCxn id="114" idx="0"/>
          </p:cNvCxnSpPr>
          <p:nvPr/>
        </p:nvCxnSpPr>
        <p:spPr>
          <a:xfrm flipV="1">
            <a:off x="4686300" y="41910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3E609FB2-85E8-3841-B619-B339BA2196A7}"/>
              </a:ext>
            </a:extLst>
          </p:cNvPr>
          <p:cNvCxnSpPr/>
          <p:nvPr/>
        </p:nvCxnSpPr>
        <p:spPr>
          <a:xfrm flipV="1">
            <a:off x="6172200" y="40386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xmlns="" id="{45C547FB-6744-A14C-81D2-1A6767E4DCE6}"/>
              </a:ext>
            </a:extLst>
          </p:cNvPr>
          <p:cNvCxnSpPr/>
          <p:nvPr/>
        </p:nvCxnSpPr>
        <p:spPr>
          <a:xfrm flipH="1" flipV="1">
            <a:off x="2819400" y="21336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xmlns="" id="{94AA8068-A2C3-434C-91F5-978D1A2618E8}"/>
              </a:ext>
            </a:extLst>
          </p:cNvPr>
          <p:cNvCxnSpPr/>
          <p:nvPr/>
        </p:nvCxnSpPr>
        <p:spPr>
          <a:xfrm flipH="1">
            <a:off x="5715000" y="45720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89314" y="3821668"/>
            <a:ext cx="301686" cy="369332"/>
          </a:xfrm>
          <a:prstGeom prst="rect">
            <a:avLst/>
          </a:prstGeom>
          <a:noFill/>
        </p:spPr>
        <p:txBody>
          <a:bodyPr wrap="none" rtlCol="0">
            <a:spAutoFit/>
          </a:bodyPr>
          <a:lstStyle/>
          <a:p>
            <a:r>
              <a:rPr lang="en-US" smtClean="0"/>
              <a:t>2</a:t>
            </a:r>
            <a:endParaRPr lang="en-US"/>
          </a:p>
        </p:txBody>
      </p:sp>
      <p:cxnSp>
        <p:nvCxnSpPr>
          <p:cNvPr id="126" name="Straight Arrow Connector 125">
            <a:extLst>
              <a:ext uri="{FF2B5EF4-FFF2-40B4-BE49-F238E27FC236}">
                <a16:creationId xmlns:a16="http://schemas.microsoft.com/office/drawing/2014/main" xmlns="" id="{3E609FB2-85E8-3841-B619-B339BA2196A7}"/>
              </a:ext>
            </a:extLst>
          </p:cNvPr>
          <p:cNvCxnSpPr/>
          <p:nvPr/>
        </p:nvCxnSpPr>
        <p:spPr>
          <a:xfrm flipV="1">
            <a:off x="4724400" y="34290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xmlns="" id="{3E609FB2-85E8-3841-B619-B339BA2196A7}"/>
              </a:ext>
            </a:extLst>
          </p:cNvPr>
          <p:cNvCxnSpPr/>
          <p:nvPr/>
        </p:nvCxnSpPr>
        <p:spPr>
          <a:xfrm flipV="1">
            <a:off x="4724400" y="28194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xmlns="" id="{3E609FB2-85E8-3841-B619-B339BA2196A7}"/>
              </a:ext>
            </a:extLst>
          </p:cNvPr>
          <p:cNvCxnSpPr/>
          <p:nvPr/>
        </p:nvCxnSpPr>
        <p:spPr>
          <a:xfrm flipV="1">
            <a:off x="4724400" y="21336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xmlns="" id="{3E609FB2-85E8-3841-B619-B339BA2196A7}"/>
              </a:ext>
            </a:extLst>
          </p:cNvPr>
          <p:cNvCxnSpPr/>
          <p:nvPr/>
        </p:nvCxnSpPr>
        <p:spPr>
          <a:xfrm flipV="1">
            <a:off x="4724400" y="14478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xmlns="" id="{94AA8068-A2C3-434C-91F5-978D1A2618E8}"/>
              </a:ext>
            </a:extLst>
          </p:cNvPr>
          <p:cNvCxnSpPr/>
          <p:nvPr/>
        </p:nvCxnSpPr>
        <p:spPr>
          <a:xfrm flipH="1">
            <a:off x="3505200" y="47244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xmlns="" id="{94AA8068-A2C3-434C-91F5-978D1A2618E8}"/>
              </a:ext>
            </a:extLst>
          </p:cNvPr>
          <p:cNvCxnSpPr/>
          <p:nvPr/>
        </p:nvCxnSpPr>
        <p:spPr>
          <a:xfrm flipH="1">
            <a:off x="2819400" y="47244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xmlns="" id="{94AA8068-A2C3-434C-91F5-978D1A2618E8}"/>
              </a:ext>
            </a:extLst>
          </p:cNvPr>
          <p:cNvCxnSpPr/>
          <p:nvPr/>
        </p:nvCxnSpPr>
        <p:spPr>
          <a:xfrm flipH="1">
            <a:off x="2133600" y="47244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xmlns="" id="{94AA8068-A2C3-434C-91F5-978D1A2618E8}"/>
              </a:ext>
            </a:extLst>
          </p:cNvPr>
          <p:cNvCxnSpPr/>
          <p:nvPr/>
        </p:nvCxnSpPr>
        <p:spPr>
          <a:xfrm flipH="1">
            <a:off x="1371600" y="47244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495800" y="3124200"/>
            <a:ext cx="372218" cy="369332"/>
          </a:xfrm>
          <a:prstGeom prst="rect">
            <a:avLst/>
          </a:prstGeom>
          <a:noFill/>
        </p:spPr>
        <p:txBody>
          <a:bodyPr wrap="none" rtlCol="0">
            <a:spAutoFit/>
          </a:bodyPr>
          <a:lstStyle/>
          <a:p>
            <a:r>
              <a:rPr lang="en-US" smtClean="0"/>
              <a:t>-4</a:t>
            </a:r>
            <a:endParaRPr lang="en-US"/>
          </a:p>
        </p:txBody>
      </p:sp>
      <p:sp>
        <p:nvSpPr>
          <p:cNvPr id="6" name="TextBox 5"/>
          <p:cNvSpPr txBox="1"/>
          <p:nvPr/>
        </p:nvSpPr>
        <p:spPr>
          <a:xfrm>
            <a:off x="4495800" y="2438400"/>
            <a:ext cx="372218" cy="369332"/>
          </a:xfrm>
          <a:prstGeom prst="rect">
            <a:avLst/>
          </a:prstGeom>
          <a:noFill/>
        </p:spPr>
        <p:txBody>
          <a:bodyPr wrap="none" rtlCol="0">
            <a:spAutoFit/>
          </a:bodyPr>
          <a:lstStyle/>
          <a:p>
            <a:r>
              <a:rPr lang="en-US" smtClean="0"/>
              <a:t>-6</a:t>
            </a:r>
            <a:endParaRPr lang="en-US"/>
          </a:p>
        </p:txBody>
      </p:sp>
      <p:sp>
        <p:nvSpPr>
          <p:cNvPr id="7" name="TextBox 6"/>
          <p:cNvSpPr txBox="1"/>
          <p:nvPr/>
        </p:nvSpPr>
        <p:spPr>
          <a:xfrm>
            <a:off x="4495800" y="1752600"/>
            <a:ext cx="372218" cy="369332"/>
          </a:xfrm>
          <a:prstGeom prst="rect">
            <a:avLst/>
          </a:prstGeom>
          <a:noFill/>
        </p:spPr>
        <p:txBody>
          <a:bodyPr wrap="none" rtlCol="0">
            <a:spAutoFit/>
          </a:bodyPr>
          <a:lstStyle/>
          <a:p>
            <a:r>
              <a:rPr lang="en-US" dirty="0" smtClean="0"/>
              <a:t>-8</a:t>
            </a:r>
            <a:endParaRPr lang="en-US" dirty="0"/>
          </a:p>
        </p:txBody>
      </p:sp>
      <p:sp>
        <p:nvSpPr>
          <p:cNvPr id="8" name="TextBox 7"/>
          <p:cNvSpPr txBox="1"/>
          <p:nvPr/>
        </p:nvSpPr>
        <p:spPr>
          <a:xfrm>
            <a:off x="4463764" y="990600"/>
            <a:ext cx="489236" cy="369332"/>
          </a:xfrm>
          <a:prstGeom prst="rect">
            <a:avLst/>
          </a:prstGeom>
          <a:noFill/>
        </p:spPr>
        <p:txBody>
          <a:bodyPr wrap="none" rtlCol="0">
            <a:spAutoFit/>
          </a:bodyPr>
          <a:lstStyle/>
          <a:p>
            <a:r>
              <a:rPr lang="en-US" smtClean="0"/>
              <a:t>-10</a:t>
            </a:r>
            <a:endParaRPr lang="en-US"/>
          </a:p>
        </p:txBody>
      </p:sp>
      <p:sp>
        <p:nvSpPr>
          <p:cNvPr id="9" name="TextBox 8"/>
          <p:cNvSpPr txBox="1"/>
          <p:nvPr/>
        </p:nvSpPr>
        <p:spPr>
          <a:xfrm>
            <a:off x="3124200" y="4572000"/>
            <a:ext cx="372218" cy="369332"/>
          </a:xfrm>
          <a:prstGeom prst="rect">
            <a:avLst/>
          </a:prstGeom>
          <a:noFill/>
        </p:spPr>
        <p:txBody>
          <a:bodyPr wrap="none" rtlCol="0">
            <a:spAutoFit/>
          </a:bodyPr>
          <a:lstStyle/>
          <a:p>
            <a:r>
              <a:rPr lang="en-US" dirty="0" smtClean="0"/>
              <a:t>-4</a:t>
            </a:r>
            <a:endParaRPr lang="en-US" dirty="0"/>
          </a:p>
        </p:txBody>
      </p:sp>
      <p:sp>
        <p:nvSpPr>
          <p:cNvPr id="10" name="TextBox 9"/>
          <p:cNvSpPr txBox="1"/>
          <p:nvPr/>
        </p:nvSpPr>
        <p:spPr>
          <a:xfrm>
            <a:off x="2438400" y="4583668"/>
            <a:ext cx="372218" cy="369332"/>
          </a:xfrm>
          <a:prstGeom prst="rect">
            <a:avLst/>
          </a:prstGeom>
          <a:noFill/>
        </p:spPr>
        <p:txBody>
          <a:bodyPr wrap="none" rtlCol="0">
            <a:spAutoFit/>
          </a:bodyPr>
          <a:lstStyle/>
          <a:p>
            <a:r>
              <a:rPr lang="en-US" smtClean="0"/>
              <a:t>-6</a:t>
            </a:r>
            <a:endParaRPr lang="en-US"/>
          </a:p>
        </p:txBody>
      </p:sp>
      <p:sp>
        <p:nvSpPr>
          <p:cNvPr id="11" name="TextBox 10"/>
          <p:cNvSpPr txBox="1"/>
          <p:nvPr/>
        </p:nvSpPr>
        <p:spPr>
          <a:xfrm>
            <a:off x="1752600" y="4572000"/>
            <a:ext cx="372218" cy="369332"/>
          </a:xfrm>
          <a:prstGeom prst="rect">
            <a:avLst/>
          </a:prstGeom>
          <a:noFill/>
        </p:spPr>
        <p:txBody>
          <a:bodyPr wrap="none" rtlCol="0">
            <a:spAutoFit/>
          </a:bodyPr>
          <a:lstStyle/>
          <a:p>
            <a:r>
              <a:rPr lang="en-US" smtClean="0"/>
              <a:t>-8</a:t>
            </a:r>
            <a:endParaRPr lang="en-US"/>
          </a:p>
        </p:txBody>
      </p:sp>
      <p:sp>
        <p:nvSpPr>
          <p:cNvPr id="12" name="TextBox 11"/>
          <p:cNvSpPr txBox="1"/>
          <p:nvPr/>
        </p:nvSpPr>
        <p:spPr>
          <a:xfrm>
            <a:off x="914400" y="4495800"/>
            <a:ext cx="489236" cy="369332"/>
          </a:xfrm>
          <a:prstGeom prst="rect">
            <a:avLst/>
          </a:prstGeom>
          <a:noFill/>
        </p:spPr>
        <p:txBody>
          <a:bodyPr wrap="none" rtlCol="0">
            <a:spAutoFit/>
          </a:bodyPr>
          <a:lstStyle/>
          <a:p>
            <a:r>
              <a:rPr lang="en-US" smtClean="0"/>
              <a:t>-10</a:t>
            </a:r>
            <a:endParaRPr lang="en-US"/>
          </a:p>
        </p:txBody>
      </p:sp>
      <p:sp>
        <p:nvSpPr>
          <p:cNvPr id="13" name="TextBox 12"/>
          <p:cNvSpPr txBox="1"/>
          <p:nvPr/>
        </p:nvSpPr>
        <p:spPr>
          <a:xfrm>
            <a:off x="3200400" y="3124200"/>
            <a:ext cx="301686" cy="369332"/>
          </a:xfrm>
          <a:prstGeom prst="rect">
            <a:avLst/>
          </a:prstGeom>
          <a:noFill/>
        </p:spPr>
        <p:txBody>
          <a:bodyPr wrap="none" rtlCol="0">
            <a:spAutoFit/>
          </a:bodyPr>
          <a:lstStyle/>
          <a:p>
            <a:r>
              <a:rPr lang="en-US" smtClean="0"/>
              <a:t>4</a:t>
            </a:r>
            <a:endParaRPr lang="en-US"/>
          </a:p>
        </p:txBody>
      </p:sp>
      <p:cxnSp>
        <p:nvCxnSpPr>
          <p:cNvPr id="134" name="Straight Arrow Connector 133">
            <a:extLst>
              <a:ext uri="{FF2B5EF4-FFF2-40B4-BE49-F238E27FC236}">
                <a16:creationId xmlns:a16="http://schemas.microsoft.com/office/drawing/2014/main" xmlns="" id="{45C547FB-6744-A14C-81D2-1A6767E4DCE6}"/>
              </a:ext>
            </a:extLst>
          </p:cNvPr>
          <p:cNvCxnSpPr/>
          <p:nvPr/>
        </p:nvCxnSpPr>
        <p:spPr>
          <a:xfrm flipH="1" flipV="1">
            <a:off x="3505200" y="35052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886200" y="3124200"/>
            <a:ext cx="301686" cy="369332"/>
          </a:xfrm>
          <a:prstGeom prst="rect">
            <a:avLst/>
          </a:prstGeom>
          <a:noFill/>
        </p:spPr>
        <p:txBody>
          <a:bodyPr wrap="none" rtlCol="0">
            <a:spAutoFit/>
          </a:bodyPr>
          <a:lstStyle/>
          <a:p>
            <a:r>
              <a:rPr lang="en-US" smtClean="0"/>
              <a:t>0</a:t>
            </a:r>
            <a:endParaRPr lang="en-US"/>
          </a:p>
        </p:txBody>
      </p:sp>
      <p:cxnSp>
        <p:nvCxnSpPr>
          <p:cNvPr id="135" name="Straight Arrow Connector 134">
            <a:extLst>
              <a:ext uri="{FF2B5EF4-FFF2-40B4-BE49-F238E27FC236}">
                <a16:creationId xmlns:a16="http://schemas.microsoft.com/office/drawing/2014/main" xmlns="" id="{45C547FB-6744-A14C-81D2-1A6767E4DCE6}"/>
              </a:ext>
            </a:extLst>
          </p:cNvPr>
          <p:cNvCxnSpPr/>
          <p:nvPr/>
        </p:nvCxnSpPr>
        <p:spPr>
          <a:xfrm flipH="1" flipV="1">
            <a:off x="4191000" y="35052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xmlns="" id="{3E609FB2-85E8-3841-B619-B339BA2196A7}"/>
              </a:ext>
            </a:extLst>
          </p:cNvPr>
          <p:cNvCxnSpPr/>
          <p:nvPr/>
        </p:nvCxnSpPr>
        <p:spPr>
          <a:xfrm flipV="1">
            <a:off x="4038600" y="35052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00400" y="3821668"/>
            <a:ext cx="301686" cy="369332"/>
          </a:xfrm>
          <a:prstGeom prst="rect">
            <a:avLst/>
          </a:prstGeom>
          <a:noFill/>
        </p:spPr>
        <p:txBody>
          <a:bodyPr wrap="none" rtlCol="0">
            <a:spAutoFit/>
          </a:bodyPr>
          <a:lstStyle/>
          <a:p>
            <a:r>
              <a:rPr lang="en-US" smtClean="0"/>
              <a:t>0</a:t>
            </a:r>
            <a:endParaRPr lang="en-US"/>
          </a:p>
        </p:txBody>
      </p:sp>
      <p:cxnSp>
        <p:nvCxnSpPr>
          <p:cNvPr id="138" name="Straight Arrow Connector 137">
            <a:extLst>
              <a:ext uri="{FF2B5EF4-FFF2-40B4-BE49-F238E27FC236}">
                <a16:creationId xmlns:a16="http://schemas.microsoft.com/office/drawing/2014/main" xmlns="" id="{94AA8068-A2C3-434C-91F5-978D1A2618E8}"/>
              </a:ext>
            </a:extLst>
          </p:cNvPr>
          <p:cNvCxnSpPr/>
          <p:nvPr/>
        </p:nvCxnSpPr>
        <p:spPr>
          <a:xfrm flipH="1">
            <a:off x="3581400" y="40386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xmlns="" id="{45C547FB-6744-A14C-81D2-1A6767E4DCE6}"/>
              </a:ext>
            </a:extLst>
          </p:cNvPr>
          <p:cNvCxnSpPr/>
          <p:nvPr/>
        </p:nvCxnSpPr>
        <p:spPr>
          <a:xfrm flipH="1" flipV="1">
            <a:off x="3581400" y="41910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886200" y="2438400"/>
            <a:ext cx="372218" cy="369332"/>
          </a:xfrm>
          <a:prstGeom prst="rect">
            <a:avLst/>
          </a:prstGeom>
          <a:noFill/>
        </p:spPr>
        <p:txBody>
          <a:bodyPr wrap="none" rtlCol="0">
            <a:spAutoFit/>
          </a:bodyPr>
          <a:lstStyle/>
          <a:p>
            <a:r>
              <a:rPr lang="en-US" dirty="0" smtClean="0"/>
              <a:t>-2</a:t>
            </a:r>
            <a:endParaRPr lang="en-US" dirty="0"/>
          </a:p>
        </p:txBody>
      </p:sp>
      <p:cxnSp>
        <p:nvCxnSpPr>
          <p:cNvPr id="140" name="Straight Arrow Connector 139">
            <a:extLst>
              <a:ext uri="{FF2B5EF4-FFF2-40B4-BE49-F238E27FC236}">
                <a16:creationId xmlns:a16="http://schemas.microsoft.com/office/drawing/2014/main" xmlns="" id="{3E609FB2-85E8-3841-B619-B339BA2196A7}"/>
              </a:ext>
            </a:extLst>
          </p:cNvPr>
          <p:cNvCxnSpPr/>
          <p:nvPr/>
        </p:nvCxnSpPr>
        <p:spPr>
          <a:xfrm flipV="1">
            <a:off x="4038600" y="28194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86200" y="1764268"/>
            <a:ext cx="372218" cy="369332"/>
          </a:xfrm>
          <a:prstGeom prst="rect">
            <a:avLst/>
          </a:prstGeom>
          <a:noFill/>
        </p:spPr>
        <p:txBody>
          <a:bodyPr wrap="none" rtlCol="0">
            <a:spAutoFit/>
          </a:bodyPr>
          <a:lstStyle/>
          <a:p>
            <a:r>
              <a:rPr lang="en-US" smtClean="0"/>
              <a:t>-4</a:t>
            </a:r>
            <a:endParaRPr lang="en-US"/>
          </a:p>
        </p:txBody>
      </p:sp>
      <p:sp>
        <p:nvSpPr>
          <p:cNvPr id="21" name="TextBox 20"/>
          <p:cNvSpPr txBox="1"/>
          <p:nvPr/>
        </p:nvSpPr>
        <p:spPr>
          <a:xfrm>
            <a:off x="3886200" y="1066800"/>
            <a:ext cx="372218" cy="369332"/>
          </a:xfrm>
          <a:prstGeom prst="rect">
            <a:avLst/>
          </a:prstGeom>
          <a:noFill/>
        </p:spPr>
        <p:txBody>
          <a:bodyPr wrap="none" rtlCol="0">
            <a:spAutoFit/>
          </a:bodyPr>
          <a:lstStyle/>
          <a:p>
            <a:r>
              <a:rPr lang="en-US" smtClean="0"/>
              <a:t>-6</a:t>
            </a:r>
            <a:endParaRPr lang="en-US"/>
          </a:p>
        </p:txBody>
      </p:sp>
      <p:cxnSp>
        <p:nvCxnSpPr>
          <p:cNvPr id="141" name="Straight Arrow Connector 140">
            <a:extLst>
              <a:ext uri="{FF2B5EF4-FFF2-40B4-BE49-F238E27FC236}">
                <a16:creationId xmlns:a16="http://schemas.microsoft.com/office/drawing/2014/main" xmlns="" id="{3E609FB2-85E8-3841-B619-B339BA2196A7}"/>
              </a:ext>
            </a:extLst>
          </p:cNvPr>
          <p:cNvCxnSpPr/>
          <p:nvPr/>
        </p:nvCxnSpPr>
        <p:spPr>
          <a:xfrm flipV="1">
            <a:off x="4038600" y="21336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xmlns="" id="{3E609FB2-85E8-3841-B619-B339BA2196A7}"/>
              </a:ext>
            </a:extLst>
          </p:cNvPr>
          <p:cNvCxnSpPr/>
          <p:nvPr/>
        </p:nvCxnSpPr>
        <p:spPr>
          <a:xfrm flipV="1">
            <a:off x="4038600" y="14478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38400" y="3810000"/>
            <a:ext cx="372218" cy="369332"/>
          </a:xfrm>
          <a:prstGeom prst="rect">
            <a:avLst/>
          </a:prstGeom>
          <a:noFill/>
        </p:spPr>
        <p:txBody>
          <a:bodyPr wrap="none" rtlCol="0">
            <a:spAutoFit/>
          </a:bodyPr>
          <a:lstStyle/>
          <a:p>
            <a:r>
              <a:rPr lang="en-US" smtClean="0"/>
              <a:t>-2</a:t>
            </a:r>
            <a:endParaRPr lang="en-US"/>
          </a:p>
        </p:txBody>
      </p:sp>
      <p:cxnSp>
        <p:nvCxnSpPr>
          <p:cNvPr id="143" name="Straight Arrow Connector 142">
            <a:extLst>
              <a:ext uri="{FF2B5EF4-FFF2-40B4-BE49-F238E27FC236}">
                <a16:creationId xmlns:a16="http://schemas.microsoft.com/office/drawing/2014/main" xmlns="" id="{94AA8068-A2C3-434C-91F5-978D1A2618E8}"/>
              </a:ext>
            </a:extLst>
          </p:cNvPr>
          <p:cNvCxnSpPr/>
          <p:nvPr/>
        </p:nvCxnSpPr>
        <p:spPr>
          <a:xfrm flipH="1">
            <a:off x="2819400" y="40386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28800" y="3810000"/>
            <a:ext cx="372218" cy="369332"/>
          </a:xfrm>
          <a:prstGeom prst="rect">
            <a:avLst/>
          </a:prstGeom>
          <a:noFill/>
        </p:spPr>
        <p:txBody>
          <a:bodyPr wrap="none" rtlCol="0">
            <a:spAutoFit/>
          </a:bodyPr>
          <a:lstStyle/>
          <a:p>
            <a:r>
              <a:rPr lang="en-US" smtClean="0"/>
              <a:t>-4</a:t>
            </a:r>
            <a:endParaRPr lang="en-US"/>
          </a:p>
        </p:txBody>
      </p:sp>
      <p:cxnSp>
        <p:nvCxnSpPr>
          <p:cNvPr id="144" name="Straight Arrow Connector 143">
            <a:extLst>
              <a:ext uri="{FF2B5EF4-FFF2-40B4-BE49-F238E27FC236}">
                <a16:creationId xmlns:a16="http://schemas.microsoft.com/office/drawing/2014/main" xmlns="" id="{45C547FB-6744-A14C-81D2-1A6767E4DCE6}"/>
              </a:ext>
            </a:extLst>
          </p:cNvPr>
          <p:cNvCxnSpPr/>
          <p:nvPr/>
        </p:nvCxnSpPr>
        <p:spPr>
          <a:xfrm flipH="1" flipV="1">
            <a:off x="2133600" y="41910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xmlns="" id="{94AA8068-A2C3-434C-91F5-978D1A2618E8}"/>
              </a:ext>
            </a:extLst>
          </p:cNvPr>
          <p:cNvCxnSpPr/>
          <p:nvPr/>
        </p:nvCxnSpPr>
        <p:spPr>
          <a:xfrm flipH="1">
            <a:off x="2209800" y="39624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66800" y="3810000"/>
            <a:ext cx="372218" cy="369332"/>
          </a:xfrm>
          <a:prstGeom prst="rect">
            <a:avLst/>
          </a:prstGeom>
          <a:noFill/>
        </p:spPr>
        <p:txBody>
          <a:bodyPr wrap="none" rtlCol="0">
            <a:spAutoFit/>
          </a:bodyPr>
          <a:lstStyle/>
          <a:p>
            <a:r>
              <a:rPr lang="en-US" smtClean="0"/>
              <a:t>-6</a:t>
            </a:r>
            <a:endParaRPr lang="en-US"/>
          </a:p>
        </p:txBody>
      </p:sp>
      <p:cxnSp>
        <p:nvCxnSpPr>
          <p:cNvPr id="146" name="Straight Arrow Connector 145">
            <a:extLst>
              <a:ext uri="{FF2B5EF4-FFF2-40B4-BE49-F238E27FC236}">
                <a16:creationId xmlns:a16="http://schemas.microsoft.com/office/drawing/2014/main" xmlns="" id="{45C547FB-6744-A14C-81D2-1A6767E4DCE6}"/>
              </a:ext>
            </a:extLst>
          </p:cNvPr>
          <p:cNvCxnSpPr/>
          <p:nvPr/>
        </p:nvCxnSpPr>
        <p:spPr>
          <a:xfrm flipH="1" flipV="1">
            <a:off x="1447800" y="41910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xmlns="" id="{94AA8068-A2C3-434C-91F5-978D1A2618E8}"/>
              </a:ext>
            </a:extLst>
          </p:cNvPr>
          <p:cNvCxnSpPr/>
          <p:nvPr/>
        </p:nvCxnSpPr>
        <p:spPr>
          <a:xfrm flipH="1">
            <a:off x="1447800" y="40386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517714" y="3124200"/>
            <a:ext cx="301686" cy="369332"/>
          </a:xfrm>
          <a:prstGeom prst="rect">
            <a:avLst/>
          </a:prstGeom>
          <a:noFill/>
        </p:spPr>
        <p:txBody>
          <a:bodyPr wrap="none" rtlCol="0">
            <a:spAutoFit/>
          </a:bodyPr>
          <a:lstStyle/>
          <a:p>
            <a:r>
              <a:rPr lang="en-US" smtClean="0"/>
              <a:t>2</a:t>
            </a:r>
            <a:endParaRPr lang="en-US" dirty="0"/>
          </a:p>
        </p:txBody>
      </p:sp>
      <p:cxnSp>
        <p:nvCxnSpPr>
          <p:cNvPr id="148" name="Straight Arrow Connector 147">
            <a:extLst>
              <a:ext uri="{FF2B5EF4-FFF2-40B4-BE49-F238E27FC236}">
                <a16:creationId xmlns:a16="http://schemas.microsoft.com/office/drawing/2014/main" xmlns="" id="{94AA8068-A2C3-434C-91F5-978D1A2618E8}"/>
              </a:ext>
            </a:extLst>
          </p:cNvPr>
          <p:cNvCxnSpPr/>
          <p:nvPr/>
        </p:nvCxnSpPr>
        <p:spPr>
          <a:xfrm flipH="1">
            <a:off x="2819400" y="33528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831914" y="3124200"/>
            <a:ext cx="301686" cy="369332"/>
          </a:xfrm>
          <a:prstGeom prst="rect">
            <a:avLst/>
          </a:prstGeom>
          <a:noFill/>
        </p:spPr>
        <p:txBody>
          <a:bodyPr wrap="none" rtlCol="0">
            <a:spAutoFit/>
          </a:bodyPr>
          <a:lstStyle/>
          <a:p>
            <a:r>
              <a:rPr lang="en-US"/>
              <a:t>0</a:t>
            </a:r>
          </a:p>
        </p:txBody>
      </p:sp>
      <p:cxnSp>
        <p:nvCxnSpPr>
          <p:cNvPr id="149" name="Straight Arrow Connector 148">
            <a:extLst>
              <a:ext uri="{FF2B5EF4-FFF2-40B4-BE49-F238E27FC236}">
                <a16:creationId xmlns:a16="http://schemas.microsoft.com/office/drawing/2014/main" xmlns="" id="{45C547FB-6744-A14C-81D2-1A6767E4DCE6}"/>
              </a:ext>
            </a:extLst>
          </p:cNvPr>
          <p:cNvCxnSpPr/>
          <p:nvPr/>
        </p:nvCxnSpPr>
        <p:spPr>
          <a:xfrm flipH="1" flipV="1">
            <a:off x="2133600" y="35052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xmlns="" id="{94AA8068-A2C3-434C-91F5-978D1A2618E8}"/>
              </a:ext>
            </a:extLst>
          </p:cNvPr>
          <p:cNvCxnSpPr/>
          <p:nvPr/>
        </p:nvCxnSpPr>
        <p:spPr>
          <a:xfrm flipH="1">
            <a:off x="2209800" y="33528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43000" y="3124200"/>
            <a:ext cx="372218" cy="369332"/>
          </a:xfrm>
          <a:prstGeom prst="rect">
            <a:avLst/>
          </a:prstGeom>
          <a:noFill/>
        </p:spPr>
        <p:txBody>
          <a:bodyPr wrap="none" rtlCol="0">
            <a:spAutoFit/>
          </a:bodyPr>
          <a:lstStyle/>
          <a:p>
            <a:r>
              <a:rPr lang="en-US" smtClean="0"/>
              <a:t>-2</a:t>
            </a:r>
            <a:endParaRPr lang="en-US"/>
          </a:p>
        </p:txBody>
      </p:sp>
      <p:cxnSp>
        <p:nvCxnSpPr>
          <p:cNvPr id="151" name="Straight Arrow Connector 150">
            <a:extLst>
              <a:ext uri="{FF2B5EF4-FFF2-40B4-BE49-F238E27FC236}">
                <a16:creationId xmlns:a16="http://schemas.microsoft.com/office/drawing/2014/main" xmlns="" id="{45C547FB-6744-A14C-81D2-1A6767E4DCE6}"/>
              </a:ext>
            </a:extLst>
          </p:cNvPr>
          <p:cNvCxnSpPr/>
          <p:nvPr/>
        </p:nvCxnSpPr>
        <p:spPr>
          <a:xfrm flipH="1" flipV="1">
            <a:off x="1447800" y="35052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xmlns="" id="{94AA8068-A2C3-434C-91F5-978D1A2618E8}"/>
              </a:ext>
            </a:extLst>
          </p:cNvPr>
          <p:cNvCxnSpPr/>
          <p:nvPr/>
        </p:nvCxnSpPr>
        <p:spPr>
          <a:xfrm flipH="1">
            <a:off x="1447800" y="33528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00400" y="2438400"/>
            <a:ext cx="301686" cy="369332"/>
          </a:xfrm>
          <a:prstGeom prst="rect">
            <a:avLst/>
          </a:prstGeom>
          <a:noFill/>
        </p:spPr>
        <p:txBody>
          <a:bodyPr wrap="none" rtlCol="0">
            <a:spAutoFit/>
          </a:bodyPr>
          <a:lstStyle/>
          <a:p>
            <a:r>
              <a:rPr lang="en-US" smtClean="0"/>
              <a:t>2</a:t>
            </a:r>
            <a:endParaRPr lang="en-US"/>
          </a:p>
        </p:txBody>
      </p:sp>
      <p:cxnSp>
        <p:nvCxnSpPr>
          <p:cNvPr id="153" name="Straight Arrow Connector 152">
            <a:extLst>
              <a:ext uri="{FF2B5EF4-FFF2-40B4-BE49-F238E27FC236}">
                <a16:creationId xmlns:a16="http://schemas.microsoft.com/office/drawing/2014/main" xmlns="" id="{3E609FB2-85E8-3841-B619-B339BA2196A7}"/>
              </a:ext>
            </a:extLst>
          </p:cNvPr>
          <p:cNvCxnSpPr/>
          <p:nvPr/>
        </p:nvCxnSpPr>
        <p:spPr>
          <a:xfrm flipV="1">
            <a:off x="3352800" y="28194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00400" y="1752600"/>
            <a:ext cx="301686" cy="369332"/>
          </a:xfrm>
          <a:prstGeom prst="rect">
            <a:avLst/>
          </a:prstGeom>
          <a:noFill/>
        </p:spPr>
        <p:txBody>
          <a:bodyPr wrap="none" rtlCol="0">
            <a:spAutoFit/>
          </a:bodyPr>
          <a:lstStyle/>
          <a:p>
            <a:r>
              <a:rPr lang="en-US" smtClean="0"/>
              <a:t>0</a:t>
            </a:r>
            <a:endParaRPr lang="en-US"/>
          </a:p>
        </p:txBody>
      </p:sp>
      <p:cxnSp>
        <p:nvCxnSpPr>
          <p:cNvPr id="154" name="Straight Arrow Connector 153">
            <a:extLst>
              <a:ext uri="{FF2B5EF4-FFF2-40B4-BE49-F238E27FC236}">
                <a16:creationId xmlns:a16="http://schemas.microsoft.com/office/drawing/2014/main" xmlns="" id="{3E609FB2-85E8-3841-B619-B339BA2196A7}"/>
              </a:ext>
            </a:extLst>
          </p:cNvPr>
          <p:cNvCxnSpPr/>
          <p:nvPr/>
        </p:nvCxnSpPr>
        <p:spPr>
          <a:xfrm flipV="1">
            <a:off x="3352800" y="21336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24200" y="1066800"/>
            <a:ext cx="372218" cy="369332"/>
          </a:xfrm>
          <a:prstGeom prst="rect">
            <a:avLst/>
          </a:prstGeom>
          <a:noFill/>
        </p:spPr>
        <p:txBody>
          <a:bodyPr wrap="none" rtlCol="0">
            <a:spAutoFit/>
          </a:bodyPr>
          <a:lstStyle/>
          <a:p>
            <a:r>
              <a:rPr lang="en-US" smtClean="0"/>
              <a:t>-2</a:t>
            </a:r>
            <a:endParaRPr lang="en-US"/>
          </a:p>
        </p:txBody>
      </p:sp>
      <p:cxnSp>
        <p:nvCxnSpPr>
          <p:cNvPr id="155" name="Straight Arrow Connector 154">
            <a:extLst>
              <a:ext uri="{FF2B5EF4-FFF2-40B4-BE49-F238E27FC236}">
                <a16:creationId xmlns:a16="http://schemas.microsoft.com/office/drawing/2014/main" xmlns="" id="{3E609FB2-85E8-3841-B619-B339BA2196A7}"/>
              </a:ext>
            </a:extLst>
          </p:cNvPr>
          <p:cNvCxnSpPr/>
          <p:nvPr/>
        </p:nvCxnSpPr>
        <p:spPr>
          <a:xfrm flipV="1">
            <a:off x="3352800" y="14478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514600" y="2450068"/>
            <a:ext cx="301686" cy="369332"/>
          </a:xfrm>
          <a:prstGeom prst="rect">
            <a:avLst/>
          </a:prstGeom>
          <a:noFill/>
        </p:spPr>
        <p:txBody>
          <a:bodyPr wrap="none" rtlCol="0">
            <a:spAutoFit/>
          </a:bodyPr>
          <a:lstStyle/>
          <a:p>
            <a:r>
              <a:rPr lang="en-US" smtClean="0"/>
              <a:t>3</a:t>
            </a:r>
            <a:endParaRPr lang="en-US"/>
          </a:p>
        </p:txBody>
      </p:sp>
      <p:cxnSp>
        <p:nvCxnSpPr>
          <p:cNvPr id="156" name="Straight Arrow Connector 155">
            <a:extLst>
              <a:ext uri="{FF2B5EF4-FFF2-40B4-BE49-F238E27FC236}">
                <a16:creationId xmlns:a16="http://schemas.microsoft.com/office/drawing/2014/main" xmlns="" id="{45C547FB-6744-A14C-81D2-1A6767E4DCE6}"/>
              </a:ext>
            </a:extLst>
          </p:cNvPr>
          <p:cNvCxnSpPr/>
          <p:nvPr/>
        </p:nvCxnSpPr>
        <p:spPr>
          <a:xfrm flipH="1" flipV="1">
            <a:off x="2819400" y="28194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14600" y="1752600"/>
            <a:ext cx="301686" cy="369332"/>
          </a:xfrm>
          <a:prstGeom prst="rect">
            <a:avLst/>
          </a:prstGeom>
          <a:noFill/>
        </p:spPr>
        <p:txBody>
          <a:bodyPr wrap="none" rtlCol="0">
            <a:spAutoFit/>
          </a:bodyPr>
          <a:lstStyle/>
          <a:p>
            <a:r>
              <a:rPr lang="en-US" smtClean="0"/>
              <a:t>4</a:t>
            </a:r>
            <a:endParaRPr lang="en-US"/>
          </a:p>
        </p:txBody>
      </p:sp>
      <p:sp>
        <p:nvSpPr>
          <p:cNvPr id="33" name="TextBox 32"/>
          <p:cNvSpPr txBox="1"/>
          <p:nvPr/>
        </p:nvSpPr>
        <p:spPr>
          <a:xfrm>
            <a:off x="2517714" y="1066800"/>
            <a:ext cx="301686" cy="369332"/>
          </a:xfrm>
          <a:prstGeom prst="rect">
            <a:avLst/>
          </a:prstGeom>
          <a:noFill/>
        </p:spPr>
        <p:txBody>
          <a:bodyPr wrap="none" rtlCol="0">
            <a:spAutoFit/>
          </a:bodyPr>
          <a:lstStyle/>
          <a:p>
            <a:r>
              <a:rPr lang="en-US" smtClean="0"/>
              <a:t>2</a:t>
            </a:r>
            <a:endParaRPr lang="en-US"/>
          </a:p>
        </p:txBody>
      </p:sp>
      <p:cxnSp>
        <p:nvCxnSpPr>
          <p:cNvPr id="157" name="Straight Arrow Connector 156">
            <a:extLst>
              <a:ext uri="{FF2B5EF4-FFF2-40B4-BE49-F238E27FC236}">
                <a16:creationId xmlns:a16="http://schemas.microsoft.com/office/drawing/2014/main" xmlns="" id="{45C547FB-6744-A14C-81D2-1A6767E4DCE6}"/>
              </a:ext>
            </a:extLst>
          </p:cNvPr>
          <p:cNvCxnSpPr/>
          <p:nvPr/>
        </p:nvCxnSpPr>
        <p:spPr>
          <a:xfrm flipH="1" flipV="1">
            <a:off x="5760720" y="41529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xmlns="" id="{3E609FB2-85E8-3841-B619-B339BA2196A7}"/>
              </a:ext>
            </a:extLst>
          </p:cNvPr>
          <p:cNvCxnSpPr/>
          <p:nvPr/>
        </p:nvCxnSpPr>
        <p:spPr>
          <a:xfrm flipV="1">
            <a:off x="2667000" y="1447800"/>
            <a:ext cx="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28800" y="2438400"/>
            <a:ext cx="301686" cy="369332"/>
          </a:xfrm>
          <a:prstGeom prst="rect">
            <a:avLst/>
          </a:prstGeom>
          <a:noFill/>
        </p:spPr>
        <p:txBody>
          <a:bodyPr wrap="none" rtlCol="0">
            <a:spAutoFit/>
          </a:bodyPr>
          <a:lstStyle/>
          <a:p>
            <a:r>
              <a:rPr lang="en-US" dirty="0" smtClean="0"/>
              <a:t>1</a:t>
            </a:r>
            <a:endParaRPr lang="en-US" dirty="0"/>
          </a:p>
        </p:txBody>
      </p:sp>
      <p:cxnSp>
        <p:nvCxnSpPr>
          <p:cNvPr id="160" name="Straight Arrow Connector 159">
            <a:extLst>
              <a:ext uri="{FF2B5EF4-FFF2-40B4-BE49-F238E27FC236}">
                <a16:creationId xmlns:a16="http://schemas.microsoft.com/office/drawing/2014/main" xmlns="" id="{94AA8068-A2C3-434C-91F5-978D1A2618E8}"/>
              </a:ext>
            </a:extLst>
          </p:cNvPr>
          <p:cNvCxnSpPr/>
          <p:nvPr/>
        </p:nvCxnSpPr>
        <p:spPr>
          <a:xfrm flipH="1">
            <a:off x="2133600" y="26670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xmlns="" id="{45C547FB-6744-A14C-81D2-1A6767E4DCE6}"/>
              </a:ext>
            </a:extLst>
          </p:cNvPr>
          <p:cNvCxnSpPr/>
          <p:nvPr/>
        </p:nvCxnSpPr>
        <p:spPr>
          <a:xfrm flipH="1" flipV="1">
            <a:off x="2133600" y="28194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66800" y="2450068"/>
            <a:ext cx="372218" cy="369332"/>
          </a:xfrm>
          <a:prstGeom prst="rect">
            <a:avLst/>
          </a:prstGeom>
          <a:noFill/>
        </p:spPr>
        <p:txBody>
          <a:bodyPr wrap="none" rtlCol="0">
            <a:spAutoFit/>
          </a:bodyPr>
          <a:lstStyle/>
          <a:p>
            <a:r>
              <a:rPr lang="en-US" smtClean="0"/>
              <a:t>-1</a:t>
            </a:r>
            <a:endParaRPr lang="en-US"/>
          </a:p>
        </p:txBody>
      </p:sp>
      <p:cxnSp>
        <p:nvCxnSpPr>
          <p:cNvPr id="163" name="Straight Arrow Connector 162">
            <a:extLst>
              <a:ext uri="{FF2B5EF4-FFF2-40B4-BE49-F238E27FC236}">
                <a16:creationId xmlns:a16="http://schemas.microsoft.com/office/drawing/2014/main" xmlns="" id="{45C547FB-6744-A14C-81D2-1A6767E4DCE6}"/>
              </a:ext>
            </a:extLst>
          </p:cNvPr>
          <p:cNvCxnSpPr/>
          <p:nvPr/>
        </p:nvCxnSpPr>
        <p:spPr>
          <a:xfrm flipH="1" flipV="1">
            <a:off x="1447800" y="28194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xmlns="" id="{94AA8068-A2C3-434C-91F5-978D1A2618E8}"/>
              </a:ext>
            </a:extLst>
          </p:cNvPr>
          <p:cNvCxnSpPr/>
          <p:nvPr/>
        </p:nvCxnSpPr>
        <p:spPr>
          <a:xfrm flipH="1">
            <a:off x="1447800" y="26670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828800" y="1764268"/>
            <a:ext cx="301686" cy="369332"/>
          </a:xfrm>
          <a:prstGeom prst="rect">
            <a:avLst/>
          </a:prstGeom>
          <a:noFill/>
        </p:spPr>
        <p:txBody>
          <a:bodyPr wrap="none" rtlCol="0">
            <a:spAutoFit/>
          </a:bodyPr>
          <a:lstStyle/>
          <a:p>
            <a:r>
              <a:rPr lang="en-US" smtClean="0"/>
              <a:t>2</a:t>
            </a:r>
            <a:endParaRPr lang="en-US"/>
          </a:p>
        </p:txBody>
      </p:sp>
      <p:cxnSp>
        <p:nvCxnSpPr>
          <p:cNvPr id="166" name="Straight Arrow Connector 165">
            <a:extLst>
              <a:ext uri="{FF2B5EF4-FFF2-40B4-BE49-F238E27FC236}">
                <a16:creationId xmlns:a16="http://schemas.microsoft.com/office/drawing/2014/main" xmlns="" id="{45C547FB-6744-A14C-81D2-1A6767E4DCE6}"/>
              </a:ext>
            </a:extLst>
          </p:cNvPr>
          <p:cNvCxnSpPr/>
          <p:nvPr/>
        </p:nvCxnSpPr>
        <p:spPr>
          <a:xfrm flipH="1" flipV="1">
            <a:off x="2133600" y="21336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xmlns="" id="{94AA8068-A2C3-434C-91F5-978D1A2618E8}"/>
              </a:ext>
            </a:extLst>
          </p:cNvPr>
          <p:cNvCxnSpPr/>
          <p:nvPr/>
        </p:nvCxnSpPr>
        <p:spPr>
          <a:xfrm flipH="1">
            <a:off x="2133600" y="19812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828800" y="1066800"/>
            <a:ext cx="301686" cy="369332"/>
          </a:xfrm>
          <a:prstGeom prst="rect">
            <a:avLst/>
          </a:prstGeom>
          <a:noFill/>
        </p:spPr>
        <p:txBody>
          <a:bodyPr wrap="none" rtlCol="0">
            <a:spAutoFit/>
          </a:bodyPr>
          <a:lstStyle/>
          <a:p>
            <a:r>
              <a:rPr lang="en-US" smtClean="0"/>
              <a:t>3</a:t>
            </a:r>
            <a:endParaRPr lang="en-US"/>
          </a:p>
        </p:txBody>
      </p:sp>
      <p:cxnSp>
        <p:nvCxnSpPr>
          <p:cNvPr id="169" name="Straight Arrow Connector 168">
            <a:extLst>
              <a:ext uri="{FF2B5EF4-FFF2-40B4-BE49-F238E27FC236}">
                <a16:creationId xmlns:a16="http://schemas.microsoft.com/office/drawing/2014/main" xmlns="" id="{45C547FB-6744-A14C-81D2-1A6767E4DCE6}"/>
              </a:ext>
            </a:extLst>
          </p:cNvPr>
          <p:cNvCxnSpPr/>
          <p:nvPr/>
        </p:nvCxnSpPr>
        <p:spPr>
          <a:xfrm flipH="1" flipV="1">
            <a:off x="2133600" y="14478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43000" y="1066800"/>
            <a:ext cx="301686" cy="369332"/>
          </a:xfrm>
          <a:prstGeom prst="rect">
            <a:avLst/>
          </a:prstGeom>
          <a:noFill/>
        </p:spPr>
        <p:txBody>
          <a:bodyPr wrap="none" rtlCol="0">
            <a:spAutoFit/>
          </a:bodyPr>
          <a:lstStyle/>
          <a:p>
            <a:r>
              <a:rPr lang="en-US" smtClean="0"/>
              <a:t>1</a:t>
            </a:r>
            <a:endParaRPr lang="en-US"/>
          </a:p>
        </p:txBody>
      </p:sp>
      <p:cxnSp>
        <p:nvCxnSpPr>
          <p:cNvPr id="171" name="Straight Arrow Connector 170">
            <a:extLst>
              <a:ext uri="{FF2B5EF4-FFF2-40B4-BE49-F238E27FC236}">
                <a16:creationId xmlns:a16="http://schemas.microsoft.com/office/drawing/2014/main" xmlns="" id="{94AA8068-A2C3-434C-91F5-978D1A2618E8}"/>
              </a:ext>
            </a:extLst>
          </p:cNvPr>
          <p:cNvCxnSpPr/>
          <p:nvPr/>
        </p:nvCxnSpPr>
        <p:spPr>
          <a:xfrm flipH="1">
            <a:off x="1447800" y="12954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143000" y="1764268"/>
            <a:ext cx="301686" cy="369332"/>
          </a:xfrm>
          <a:prstGeom prst="rect">
            <a:avLst/>
          </a:prstGeom>
          <a:noFill/>
        </p:spPr>
        <p:txBody>
          <a:bodyPr wrap="none" rtlCol="0">
            <a:spAutoFit/>
          </a:bodyPr>
          <a:lstStyle/>
          <a:p>
            <a:r>
              <a:rPr lang="en-US" smtClean="0"/>
              <a:t>0</a:t>
            </a:r>
            <a:endParaRPr lang="en-US"/>
          </a:p>
        </p:txBody>
      </p:sp>
      <p:cxnSp>
        <p:nvCxnSpPr>
          <p:cNvPr id="173" name="Straight Arrow Connector 172">
            <a:extLst>
              <a:ext uri="{FF2B5EF4-FFF2-40B4-BE49-F238E27FC236}">
                <a16:creationId xmlns:a16="http://schemas.microsoft.com/office/drawing/2014/main" xmlns="" id="{94AA8068-A2C3-434C-91F5-978D1A2618E8}"/>
              </a:ext>
            </a:extLst>
          </p:cNvPr>
          <p:cNvCxnSpPr/>
          <p:nvPr/>
        </p:nvCxnSpPr>
        <p:spPr>
          <a:xfrm flipH="1">
            <a:off x="1447800" y="1981200"/>
            <a:ext cx="304800" cy="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xmlns="" id="{45C547FB-6744-A14C-81D2-1A6767E4DCE6}"/>
              </a:ext>
            </a:extLst>
          </p:cNvPr>
          <p:cNvCxnSpPr/>
          <p:nvPr/>
        </p:nvCxnSpPr>
        <p:spPr>
          <a:xfrm flipH="1" flipV="1">
            <a:off x="1447800" y="21336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xmlns="" id="{45C547FB-6744-A14C-81D2-1A6767E4DCE6}"/>
              </a:ext>
            </a:extLst>
          </p:cNvPr>
          <p:cNvCxnSpPr/>
          <p:nvPr/>
        </p:nvCxnSpPr>
        <p:spPr>
          <a:xfrm flipH="1" flipV="1">
            <a:off x="1447800" y="1447800"/>
            <a:ext cx="304800" cy="304800"/>
          </a:xfrm>
          <a:prstGeom prst="straightConnector1">
            <a:avLst/>
          </a:prstGeom>
          <a:ln>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486400" y="304800"/>
            <a:ext cx="3200400" cy="2708434"/>
          </a:xfrm>
          <a:prstGeom prst="rect">
            <a:avLst/>
          </a:prstGeom>
          <a:noFill/>
        </p:spPr>
        <p:txBody>
          <a:bodyPr wrap="square" rtlCol="0">
            <a:spAutoFit/>
          </a:bodyPr>
          <a:lstStyle/>
          <a:p>
            <a:r>
              <a:rPr lang="en-US" sz="1400" dirty="0" smtClean="0"/>
              <a:t>R= _GTACC</a:t>
            </a:r>
          </a:p>
          <a:p>
            <a:r>
              <a:rPr lang="en-US" sz="1400" dirty="0" smtClean="0"/>
              <a:t>S= CCT_CC    </a:t>
            </a:r>
          </a:p>
          <a:p>
            <a:endParaRPr lang="en-US" sz="1400" dirty="0" smtClean="0"/>
          </a:p>
          <a:p>
            <a:r>
              <a:rPr lang="en-US" sz="1600" dirty="0" smtClean="0"/>
              <a:t>R=G_TACC</a:t>
            </a:r>
          </a:p>
          <a:p>
            <a:r>
              <a:rPr lang="en-US" sz="1600" dirty="0" smtClean="0"/>
              <a:t>S=CCT_CC</a:t>
            </a:r>
          </a:p>
          <a:p>
            <a:endParaRPr lang="en-US" sz="1600" dirty="0"/>
          </a:p>
          <a:p>
            <a:r>
              <a:rPr lang="en-US" sz="1600" dirty="0" smtClean="0"/>
              <a:t>R=GTACC</a:t>
            </a:r>
          </a:p>
          <a:p>
            <a:r>
              <a:rPr lang="en-US" sz="1600" dirty="0" smtClean="0"/>
              <a:t>S=CCTCC</a:t>
            </a:r>
          </a:p>
          <a:p>
            <a:endParaRPr lang="en-US" sz="1600" dirty="0" smtClean="0"/>
          </a:p>
          <a:p>
            <a:r>
              <a:rPr lang="en-US" sz="1600" dirty="0" smtClean="0"/>
              <a:t>Optimum Score = 1</a:t>
            </a:r>
            <a:endParaRPr lang="en-US" sz="1600" dirty="0"/>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131</Words>
  <Application>Microsoft Macintosh PowerPoint</Application>
  <PresentationFormat>On-screen Show (4:3)</PresentationFormat>
  <Paragraphs>61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Courier New</vt:lpstr>
      <vt:lpstr>新細明體</vt:lpstr>
      <vt:lpstr>Arial</vt:lpstr>
      <vt:lpstr>Office Theme</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dc:creator>
  <cp:lastModifiedBy>NIGEL-NICHOLAS</cp:lastModifiedBy>
  <cp:revision>118</cp:revision>
  <dcterms:created xsi:type="dcterms:W3CDTF">2006-08-16T00:00:00Z</dcterms:created>
  <dcterms:modified xsi:type="dcterms:W3CDTF">2018-10-04T14:55:11Z</dcterms:modified>
</cp:coreProperties>
</file>