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E27-C03C-3CE3-B267-8AEAFB44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0FB8-90F5-824C-194E-B30FCD5E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EFA3-367C-86B1-AE19-C81C7BE4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52E5-F118-4C73-1C65-8787A245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20DD-3483-D5D2-89C8-BC815C7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306B-8C56-8945-747F-4B828C36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31530-E3FF-54E8-87C9-D0718D8D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A64B-44BA-C437-2D05-129187C2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7B39-1024-CEB9-D8D1-81A15881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3181-E32F-7BDA-C1D2-B7813471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15844-5180-F05D-7A86-CE17A762B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1703F-EC15-9E69-D264-00217F59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857D-0298-309D-0992-118B806C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61600-921A-032A-E261-A0B37388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2BE6-7176-D378-C1AC-8E3ACA12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2D15-9B3F-B525-56B7-18889A40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9F27-7287-EAF7-EBE9-B3CE2A88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BB54-D15D-1CD3-25F3-F71CFC8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614-E228-6BCC-A14D-1A4795E0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0E61-3041-BF50-0BA8-99904A9F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57DF-4625-C6B5-FC79-D13807B8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51F7-FF6F-8F6F-8E0B-6C445CD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39EA-34F3-EA8D-751D-03D3C5C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0EFD-11AD-58A3-5902-C7053A02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2E67-A568-9AB6-2D6B-0200E79D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22B4-289B-3D9F-9FE3-A8A0A9ED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0F57-0144-B289-C471-D5C27DD3B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8352-94B0-B54F-DB8E-67B9DBC9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D872-3A4C-7771-CABD-D1227C4F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A0CD1-1134-54D2-0CCB-7C829F47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9002A-5BBB-A36A-6C74-C593EC20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F64B-4298-BD02-84C6-E733E3FC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5D32-74B8-CAA7-9FFE-5B677242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2501-2EC3-C6F8-5668-4DC74B5B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3DEC-4C17-4856-6267-0984030FD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2EB97-B6EC-4B23-1AEB-E14E87EA6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3D67A-E6A0-EF99-4A64-D1B04A07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56760-F5C6-A1FF-B59D-9B79DB7D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9F32E-2559-CFC0-730D-617E6649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5241-3D27-0459-D740-108C2961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34342-E410-0C25-AD55-1F65598F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77446-1872-4B3C-A403-75F53768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EE46-8E1A-C23B-CFAB-14707132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4749D-66CB-7063-01F9-8A9395BD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B701E-840F-FE50-38ED-916EF59B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D67B-7C71-CBC9-9547-2857C8E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535C-B453-D16E-FF3C-5EBBD27B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15E8-8882-89BE-44C5-B5A89E290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822F7-2587-65B3-D876-DFB7AC2ED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E97D-05A4-C55C-7BB9-F379EEC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5DBE-123A-A16B-B512-A0195BBB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0ED3-EB31-4BDF-CD8C-C45C9FCF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292D-D62B-EB1F-6BD7-A1078B0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ADDED-9066-CC75-C08A-B0B620F83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00D5A-CC91-3711-71F6-CBB41A641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25D35-77F3-D89A-74F7-899E80B1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7608-203A-8DE2-C839-11D26263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BFAA-DE09-9EB4-9161-9CA6913F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9804-F1CD-4037-DC32-BC11D541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9B513-BB4C-1AF9-AF26-1803B5BB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EA2B-3A0E-7A4B-E881-CF162F5E0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F7AE-E5E7-1B02-FA1D-C607469D0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7116-1FD4-AD01-BBCD-EF2F2CACA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5D26-4308-FB83-9BBC-536F9CA5A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Review Sentiment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F68CC-076E-CA98-90FE-50630907A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Andrew, Nicholas, Isha</a:t>
            </a:r>
          </a:p>
        </p:txBody>
      </p:sp>
    </p:spTree>
    <p:extLst>
      <p:ext uri="{BB962C8B-B14F-4D97-AF65-F5344CB8AC3E}">
        <p14:creationId xmlns:p14="http://schemas.microsoft.com/office/powerpoint/2010/main" val="1116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B74A-87F0-03E0-A83B-D0A192A6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F3D9-016A-8836-DE0D-5B007633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Andrew: Extra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65FD-976E-1D2E-7065-4A23566C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  <a:p>
            <a:r>
              <a:rPr lang="en-US" dirty="0"/>
              <a:t>Word2Vec embeddings (skip-gram + Continuous B.O.W)</a:t>
            </a:r>
          </a:p>
        </p:txBody>
      </p:sp>
    </p:spTree>
    <p:extLst>
      <p:ext uri="{BB962C8B-B14F-4D97-AF65-F5344CB8AC3E}">
        <p14:creationId xmlns:p14="http://schemas.microsoft.com/office/powerpoint/2010/main" val="28840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6BADC-C8B8-E6D7-3AE5-5D9315B2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2862-A7A5-ED3B-2E52-728ECB3C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Nicholas: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8477-512C-7B79-B7BC-853D9E04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C4A6-0C0E-56D0-A81E-4EF629CD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C6AF-802F-C7ED-3282-9EA114A9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Score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93B8-09D3-AF3B-DE8C-B34274AD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4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DF1F-A95E-E3E1-8696-D882FFEA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A1FC-CA79-4927-0ED6-2F4F27BC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1825625"/>
            <a:ext cx="5785104" cy="4351338"/>
          </a:xfrm>
        </p:spPr>
        <p:txBody>
          <a:bodyPr/>
          <a:lstStyle/>
          <a:p>
            <a:r>
              <a:rPr lang="en-US" dirty="0"/>
              <a:t>Dictionary</a:t>
            </a:r>
          </a:p>
          <a:p>
            <a:r>
              <a:rPr lang="en-US" dirty="0"/>
              <a:t>Use of n-grams</a:t>
            </a:r>
          </a:p>
          <a:p>
            <a:r>
              <a:rPr lang="en-US" dirty="0"/>
              <a:t>B.O.W, Cosine Similarity, DNNs</a:t>
            </a:r>
          </a:p>
        </p:txBody>
      </p:sp>
    </p:spTree>
    <p:extLst>
      <p:ext uri="{BB962C8B-B14F-4D97-AF65-F5344CB8AC3E}">
        <p14:creationId xmlns:p14="http://schemas.microsoft.com/office/powerpoint/2010/main" val="4685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E845-E35C-F41A-A693-7F7D85F55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FE8B-0F09-79D4-89D9-F052FDB9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Pipeline: Achieved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2568-7E60-481B-6137-B9BE8D5F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Table with values</a:t>
            </a:r>
          </a:p>
        </p:txBody>
      </p:sp>
    </p:spTree>
    <p:extLst>
      <p:ext uri="{BB962C8B-B14F-4D97-AF65-F5344CB8AC3E}">
        <p14:creationId xmlns:p14="http://schemas.microsoft.com/office/powerpoint/2010/main" val="257520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C4544-76F7-ACF1-2C9F-9571112C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8B3F-AD32-BFCB-9D34-25FFAA2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Isha’s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7561-53E4-935F-779B-67A91E48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0616-E2E3-2C4F-575D-FC31ACDEF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5EE6-CB0A-1613-51AB-DD96DDFB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Pipeline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9CCF-BFBD-ED76-DFC6-D32DE765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726C-49AD-CDD6-CB16-6BB443D6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0E59-2BD3-D546-8075-B187264B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C7BB-73A3-69F5-C483-53002F34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2B626-0B9B-5C15-C948-949824C8F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0AEA-D5F9-C2CA-A80E-15F9C1C6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8650-B8F4-A039-E1F2-5C084B89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A6D6E-56FA-E58E-7863-67E8FCC22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A4FC-B577-5111-7543-28ED19A6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1A9C-6BCC-9D16-EB14-F5B52E7B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Andrew’s (Provide brief overview)</a:t>
            </a:r>
          </a:p>
          <a:p>
            <a:pPr lvl="1"/>
            <a:r>
              <a:rPr lang="en-US" dirty="0"/>
              <a:t>Skip-gram word2vec</a:t>
            </a:r>
          </a:p>
          <a:p>
            <a:pPr lvl="1"/>
            <a:r>
              <a:rPr lang="en-US" dirty="0"/>
              <a:t>Ensemble learning</a:t>
            </a:r>
          </a:p>
          <a:p>
            <a:pPr lvl="1"/>
            <a:r>
              <a:rPr lang="en-US" dirty="0"/>
              <a:t>Data augmentation: Synonym Replacement, Chunking</a:t>
            </a:r>
            <a:r>
              <a:rPr lang="en-US"/>
              <a:t>, Back-translation</a:t>
            </a:r>
            <a:endParaRPr lang="en-US" dirty="0"/>
          </a:p>
          <a:p>
            <a:r>
              <a:rPr lang="en-US" dirty="0"/>
              <a:t>Nicholas’ (Provide brief overview)</a:t>
            </a:r>
          </a:p>
        </p:txBody>
      </p:sp>
    </p:spTree>
    <p:extLst>
      <p:ext uri="{BB962C8B-B14F-4D97-AF65-F5344CB8AC3E}">
        <p14:creationId xmlns:p14="http://schemas.microsoft.com/office/powerpoint/2010/main" val="98522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FB2E2-6038-B5A0-00BE-D04D4DF5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DACC-0E32-2626-E4EE-FE90A36B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Andrew: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979F-11B6-97E3-E51C-29904156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6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100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Amazon Review Sentiment Classifier</vt:lpstr>
      <vt:lpstr>Previous Pipeline</vt:lpstr>
      <vt:lpstr>Previous Pipeline: Achieved Values</vt:lpstr>
      <vt:lpstr>Isha’s Portion</vt:lpstr>
      <vt:lpstr>Current Pipeline (RNN)</vt:lpstr>
      <vt:lpstr>Data Splitting</vt:lpstr>
      <vt:lpstr>Data Augmentation</vt:lpstr>
      <vt:lpstr>Individual Models</vt:lpstr>
      <vt:lpstr>Andrew: Ensemble Learning</vt:lpstr>
      <vt:lpstr>Andrew: Extra Techniques</vt:lpstr>
      <vt:lpstr>Nicholas: </vt:lpstr>
      <vt:lpstr>Pipeline Score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olson</dc:creator>
  <cp:lastModifiedBy>andrew olson</cp:lastModifiedBy>
  <cp:revision>2</cp:revision>
  <dcterms:created xsi:type="dcterms:W3CDTF">2024-12-03T00:24:10Z</dcterms:created>
  <dcterms:modified xsi:type="dcterms:W3CDTF">2024-12-04T17:58:29Z</dcterms:modified>
</cp:coreProperties>
</file>