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12"/>
    <p:restoredTop sz="94638"/>
  </p:normalViewPr>
  <p:slideViewPr>
    <p:cSldViewPr snapToGrid="0">
      <p:cViewPr varScale="1">
        <p:scale>
          <a:sx n="113" d="100"/>
          <a:sy n="113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2EA4-E2F0-D336-873B-8CC174D63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23076-9F84-BE7A-1822-EC09AB1C3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FE16D-9535-C4F8-FD81-ECC31C27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2361-82CE-FF4C-AD07-0FA7669D63F8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5E81C-C4A7-C170-0343-569F9BCF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4C143-A68B-84B8-B2C8-4D12E153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F6AD-1E4B-5046-AB21-302CE9D1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3873-C3A8-D788-6C6A-20566015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EC7EE-1D3B-9776-B465-426AA0E9E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EC2B9-57B3-DD3C-2401-1FE610BC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2361-82CE-FF4C-AD07-0FA7669D63F8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EF607-3582-C0D3-7445-FB7E4D11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C1756-3323-370F-8F94-5F37FDB0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F6AD-1E4B-5046-AB21-302CE9D1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5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BA12E2-9288-E7BD-1AFF-DF3A7BA04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1D610-CB54-4B4A-946B-58C0231A3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B1DA0-AFA1-3E71-D192-955F401CB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2361-82CE-FF4C-AD07-0FA7669D63F8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59A66-BF27-BBD6-26D9-C4015EED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06AC1-A8C3-3906-FE3D-5B1E1F4A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F6AD-1E4B-5046-AB21-302CE9D1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7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9788-0052-1415-7E0C-C547D4AB7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D58E7-A0E5-0F50-B60E-D4E3D1A48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E8A09-03DC-7672-AC48-535A078A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2361-82CE-FF4C-AD07-0FA7669D63F8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631EE-3A15-4362-9F26-5EE06058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F7635-20E8-BDB5-B04C-3D61757E7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F6AD-1E4B-5046-AB21-302CE9D1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0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01E6-8F41-27DB-6E01-A0509E39A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2CB3C-CF36-4D9B-CF94-A585C7D53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330F2-2FFF-54BD-E98B-A7AD1487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2361-82CE-FF4C-AD07-0FA7669D63F8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EBAAC-37D0-825D-4873-345DB0DE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D0E80-4355-6C6C-6CD0-010D0B78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F6AD-1E4B-5046-AB21-302CE9D1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9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8D77-5BB1-8E30-99B8-CF39BCDE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7B8A0-5314-39B3-E584-51C3AB581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F0542-E20C-33A3-6C8D-DFF79BEBA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B9C38-42FF-CE4C-5E20-5F6DAC13B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2361-82CE-FF4C-AD07-0FA7669D63F8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D3A7D-5BA5-96C6-3590-6537694A7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208E6-A8FB-6494-B678-4F7E01607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F6AD-1E4B-5046-AB21-302CE9D1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0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81BE1-30C7-A456-0273-FC91E84F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AF9CB-B99C-088F-E114-E25716444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19A8A-9FFC-4A23-6BD0-C7E84DD81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9A84A6-7699-4C52-9B08-A90A46C04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28386-1121-5853-7F00-5DCF9A171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723EA8-5B89-83A9-E026-992E28D05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2361-82CE-FF4C-AD07-0FA7669D63F8}" type="datetimeFigureOut">
              <a:rPr lang="en-US" smtClean="0"/>
              <a:t>10/8/23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0DDF9-2772-D2B6-D6F6-E7E47E3E6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04357-1665-1264-A6E6-B549D12C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F6AD-1E4B-5046-AB21-302CE9D1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0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B78D-8F50-975D-6489-554CA24D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0645A-EB43-69A6-D253-7FA13A04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2361-82CE-FF4C-AD07-0FA7669D63F8}" type="datetimeFigureOut">
              <a:rPr lang="en-US" smtClean="0"/>
              <a:t>10/8/23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3C031-C472-21FB-5E8E-AC1F861A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98B4B-1764-248B-7AE6-4C5B75F6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F6AD-1E4B-5046-AB21-302CE9D1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9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FC4295-1FD3-922F-1B4E-7D54F5E5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2361-82CE-FF4C-AD07-0FA7669D63F8}" type="datetimeFigureOut">
              <a:rPr lang="en-US" smtClean="0"/>
              <a:t>10/8/23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9DD8D2-DB1E-B88B-2CAA-40525C71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ECEC5-73D2-10EE-0289-46390B61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F6AD-1E4B-5046-AB21-302CE9D1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1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7E40-617A-DAA7-24D3-168B61D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E84FF-0828-E092-5F64-B0E760382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A8081-0516-E5E9-EE1C-583778049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18ED9-3352-CD51-A7D8-E24F3A45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2361-82CE-FF4C-AD07-0FA7669D63F8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9E5D4-99FF-1B14-CE03-EBCAC384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D8A6E-4DA0-EE3D-5C82-05B86F74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F6AD-1E4B-5046-AB21-302CE9D1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1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459F-302E-3CCF-C28B-3937B104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71C30-7F6D-9DC3-AC47-FF1AB92A2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7B6D3-67F6-8C75-307F-FD1BB25F1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65365-172D-7D69-B33C-97A90B40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2361-82CE-FF4C-AD07-0FA7669D63F8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B0B5E-251F-2888-95C3-1F27FC98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5C741-16E4-32FB-7A0A-AA833112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F6AD-1E4B-5046-AB21-302CE9D1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8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F17CC-96DE-CDA6-EA97-A54C58615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BC56F-C4B8-71C6-B9D4-4FC56751F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5971E-BC6C-C025-2340-64130D326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22361-82CE-FF4C-AD07-0FA7669D63F8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2A4AD-3385-E593-979E-2C2FDDC13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664D3-EA42-4F09-F809-29E4C2CE1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8F6AD-1E4B-5046-AB21-302CE9D1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1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F8F4BE-4820-7505-06E7-DFCF92FCD850}"/>
              </a:ext>
            </a:extLst>
          </p:cNvPr>
          <p:cNvSpPr/>
          <p:nvPr/>
        </p:nvSpPr>
        <p:spPr>
          <a:xfrm>
            <a:off x="440267" y="541866"/>
            <a:ext cx="5637824" cy="6197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12332E-F6C1-ABDB-49FF-1C5E7D3BFBC8}"/>
              </a:ext>
            </a:extLst>
          </p:cNvPr>
          <p:cNvSpPr/>
          <p:nvPr/>
        </p:nvSpPr>
        <p:spPr>
          <a:xfrm>
            <a:off x="6276622" y="541865"/>
            <a:ext cx="5637824" cy="6197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4B6CB-A313-F1CF-4323-FF42136AB2E0}"/>
              </a:ext>
            </a:extLst>
          </p:cNvPr>
          <p:cNvSpPr txBox="1"/>
          <p:nvPr/>
        </p:nvSpPr>
        <p:spPr>
          <a:xfrm>
            <a:off x="440267" y="172533"/>
            <a:ext cx="99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App.java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AC38F5-A447-7922-74B0-EBE4AFE79FA9}"/>
              </a:ext>
            </a:extLst>
          </p:cNvPr>
          <p:cNvSpPr txBox="1"/>
          <p:nvPr/>
        </p:nvSpPr>
        <p:spPr>
          <a:xfrm>
            <a:off x="6276622" y="172533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Utility.java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414AB8-254D-887F-2282-8A7292672821}"/>
              </a:ext>
            </a:extLst>
          </p:cNvPr>
          <p:cNvSpPr txBox="1"/>
          <p:nvPr/>
        </p:nvSpPr>
        <p:spPr>
          <a:xfrm>
            <a:off x="480615" y="663599"/>
            <a:ext cx="549105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through image folder “Original”</a:t>
            </a:r>
          </a:p>
          <a:p>
            <a:r>
              <a:rPr lang="en-US" dirty="0"/>
              <a:t>For each image:</a:t>
            </a:r>
          </a:p>
          <a:p>
            <a:r>
              <a:rPr lang="en-US" dirty="0"/>
              <a:t>	Convert into 3d array</a:t>
            </a:r>
          </a:p>
          <a:p>
            <a:r>
              <a:rPr lang="en-US" dirty="0"/>
              <a:t>	Call </a:t>
            </a:r>
            <a:r>
              <a:rPr lang="en-US" dirty="0">
                <a:solidFill>
                  <a:srgbClr val="FF0000"/>
                </a:solidFill>
              </a:rPr>
              <a:t>Utility’s Compress() function </a:t>
            </a:r>
            <a:r>
              <a:rPr lang="en-US" dirty="0"/>
              <a:t>on the array</a:t>
            </a:r>
          </a:p>
          <a:p>
            <a:r>
              <a:rPr lang="en-US" dirty="0"/>
              <a:t>	File will be added to “Compressed” folder</a:t>
            </a:r>
          </a:p>
          <a:p>
            <a:r>
              <a:rPr lang="en-US" dirty="0"/>
              <a:t>	Runtime and File Size will be recorded</a:t>
            </a:r>
          </a:p>
          <a:p>
            <a:r>
              <a:rPr lang="en-US" dirty="0"/>
              <a:t>	Call </a:t>
            </a:r>
            <a:r>
              <a:rPr lang="en-US" dirty="0">
                <a:solidFill>
                  <a:srgbClr val="FF0000"/>
                </a:solidFill>
              </a:rPr>
              <a:t>Utility’s Decompress() function </a:t>
            </a:r>
            <a:r>
              <a:rPr lang="en-US" dirty="0"/>
              <a:t>on the file</a:t>
            </a:r>
          </a:p>
          <a:p>
            <a:r>
              <a:rPr lang="en-US" dirty="0"/>
              <a:t>	Image will be added to “Decompressed” folder</a:t>
            </a:r>
          </a:p>
          <a:p>
            <a:r>
              <a:rPr lang="en-US" dirty="0"/>
              <a:t>	Runtime and File Size will be recorded</a:t>
            </a:r>
          </a:p>
          <a:p>
            <a:r>
              <a:rPr lang="en-US" dirty="0"/>
              <a:t>	Loss Quality will be computed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//Functions used for conversion, runtime computation, </a:t>
            </a:r>
          </a:p>
          <a:p>
            <a:r>
              <a:rPr lang="en-US" dirty="0">
                <a:solidFill>
                  <a:srgbClr val="00B050"/>
                </a:solidFill>
              </a:rPr>
              <a:t>//file size calculation, loss calculation will be provided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// you are not allowed to add extra classes, and you will </a:t>
            </a:r>
          </a:p>
          <a:p>
            <a:r>
              <a:rPr lang="en-US" dirty="0">
                <a:solidFill>
                  <a:srgbClr val="00B050"/>
                </a:solidFill>
              </a:rPr>
              <a:t>// only submit Utility.java	</a:t>
            </a:r>
          </a:p>
          <a:p>
            <a:r>
              <a:rPr lang="en-US" dirty="0"/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ACAD6-9E06-02F5-1829-F792D43A3CA5}"/>
              </a:ext>
            </a:extLst>
          </p:cNvPr>
          <p:cNvSpPr txBox="1"/>
          <p:nvPr/>
        </p:nvSpPr>
        <p:spPr>
          <a:xfrm>
            <a:off x="6327421" y="607158"/>
            <a:ext cx="542431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Compress (takes in 3d array of pixels, takes in output file path)</a:t>
            </a:r>
          </a:p>
          <a:p>
            <a:r>
              <a:rPr lang="en-US" dirty="0">
                <a:solidFill>
                  <a:srgbClr val="00B050"/>
                </a:solidFill>
              </a:rPr>
              <a:t>// Static Method</a:t>
            </a:r>
          </a:p>
          <a:p>
            <a:r>
              <a:rPr lang="en-US" dirty="0">
                <a:solidFill>
                  <a:srgbClr val="00B050"/>
                </a:solidFill>
              </a:rPr>
              <a:t>// Student to fill this up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// Should send your compressed file to the output file path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Decompress (takes in your compressed file)</a:t>
            </a:r>
          </a:p>
          <a:p>
            <a:r>
              <a:rPr lang="en-US" dirty="0">
                <a:solidFill>
                  <a:srgbClr val="00B050"/>
                </a:solidFill>
              </a:rPr>
              <a:t>// Static Method</a:t>
            </a:r>
          </a:p>
          <a:p>
            <a:r>
              <a:rPr lang="en-US" dirty="0">
                <a:solidFill>
                  <a:srgbClr val="00B050"/>
                </a:solidFill>
              </a:rPr>
              <a:t>// Student to fill this up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// Should return a 3d array of pixels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795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182</Words>
  <Application>Microsoft Macintosh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TAN Wei Han</dc:creator>
  <cp:lastModifiedBy>Ivan TAN Wei Han</cp:lastModifiedBy>
  <cp:revision>1</cp:revision>
  <dcterms:created xsi:type="dcterms:W3CDTF">2023-10-08T15:46:04Z</dcterms:created>
  <dcterms:modified xsi:type="dcterms:W3CDTF">2023-10-09T01:13:59Z</dcterms:modified>
</cp:coreProperties>
</file>