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ae18ae9b9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ae18ae9b9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was good and waht sucked ass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afe1a7030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afe1a7030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afe1a7030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afe1a7030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ae18ae9b9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ae18ae9b9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ae18ae9b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ae18ae9b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needed to startup and run Cordova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ae18ae9b9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ae18ae9b9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create project, edit files, build and test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ae18ae9b9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ae18ae9b9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things we did and issues we ran into to deploy to android device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ae18ae9b9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ae18ae9b9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things we did and issues we ran into to deploy to ios device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ae5e6b021_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ae5e6b021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ae5e6b021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ae5e6b021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Cordova </a:t>
            </a:r>
            <a:r>
              <a:rPr lang="en"/>
              <a:t>Development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Nick Tann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Brendan Acosta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Zachary Stachowiak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 and Cons</a:t>
            </a:r>
            <a:endParaRPr/>
          </a:p>
        </p:txBody>
      </p:sp>
      <p:sp>
        <p:nvSpPr>
          <p:cNvPr id="199" name="Google Shape;199;p22"/>
          <p:cNvSpPr txBox="1"/>
          <p:nvPr>
            <p:ph idx="1" type="body"/>
          </p:nvPr>
        </p:nvSpPr>
        <p:spPr>
          <a:xfrm>
            <a:off x="1297500" y="1025875"/>
            <a:ext cx="7038900" cy="3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Pros:</a:t>
            </a:r>
            <a:endParaRPr b="1"/>
          </a:p>
          <a:p>
            <a:pPr indent="-3048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CSS </a:t>
            </a:r>
            <a:r>
              <a:rPr lang="en" sz="1200"/>
              <a:t> makes visual customization very easy and intuitive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Cordova can target multiple platforms with one base code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Plugins provide access to device and platform functionality that is ordinarily unavailable to web-based apps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Cordova can build the app for different platforms within cordova, no need to use different IDE’s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Prior knowledge of web development makes using cordova smoother (jQuery,CSS,SQL)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Cons:</a:t>
            </a:r>
            <a:endParaRPr b="1"/>
          </a:p>
          <a:p>
            <a:pPr indent="-3048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Cordova is not currently compatible with VS 2019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Using multiple html pages adds much complexity in app design (</a:t>
            </a:r>
            <a:r>
              <a:rPr lang="en" sz="1200"/>
              <a:t>recommended</a:t>
            </a:r>
            <a:r>
              <a:rPr lang="en" sz="1200"/>
              <a:t> to use one page if possible)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Must use macOS to deploy on iOS devices (this is not exclusive to Cordova however)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Running apps in webview could hinder performance in some cases (as opposed to native apps)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Cordova does not handle cross-browser compatibility well</a:t>
            </a: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05" name="Google Shape;205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Problem - We were tasked to develop an app that could access and store contract information using Cordova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Result- A functioning app was created successfully using html, CSS, and Javascript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Problem - The app needs to be made for iOS and Android (cross-compatible)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Result - Using the android SDK and Xcode, we were able to deploy the app to both platforms successfully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ctrTitle"/>
          </p:nvPr>
        </p:nvSpPr>
        <p:spPr>
          <a:xfrm>
            <a:off x="3063125" y="255375"/>
            <a:ext cx="4832400" cy="7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</a:t>
            </a:r>
            <a:endParaRPr/>
          </a:p>
        </p:txBody>
      </p:sp>
      <p:sp>
        <p:nvSpPr>
          <p:cNvPr id="141" name="Google Shape;141;p14"/>
          <p:cNvSpPr txBox="1"/>
          <p:nvPr>
            <p:ph idx="1" type="subTitle"/>
          </p:nvPr>
        </p:nvSpPr>
        <p:spPr>
          <a:xfrm>
            <a:off x="3063125" y="997575"/>
            <a:ext cx="5491500" cy="34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09445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Task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717400" y="1774250"/>
            <a:ext cx="2366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Using Cordova build an app that allows the user to access, edit, delete and add contracts to a database</a:t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4900" y="763793"/>
            <a:ext cx="2469450" cy="4221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8975" y="763800"/>
            <a:ext cx="2469450" cy="422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046400" y="1161475"/>
            <a:ext cx="7541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Apache Cordova - mobile application development framework. Targets multiple platforms with one code base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Node.js - Cordova command line runs Node.js. A JavaScript runtime environment that executes JavaScript outside a browser.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JDK - development environment for Java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Gradle - an open-source build automation tool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Android Studio - the IDE for Android OS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Xcode - the IDE for IOS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Visual Studio 2017 -  the IDE from Microsoft. We are able to edit and execute Cordova Code from here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.Net - provides language interoperability across programming languages.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554525" y="499875"/>
            <a:ext cx="58695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Usage</a:t>
            </a:r>
            <a:endParaRPr sz="3000"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554525" y="1227975"/>
            <a:ext cx="5869500" cy="34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Cordova can be built and tested in the Console or in Visual Studios 2017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ONLY available in VS 2017! VS 2019 does not support Cordova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Cordova Command-Line Interface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 keyword ‘create’ to create a new project, upon which a files shown on right will be created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 keyword ‘platform add &lt;platform&gt;’ to include other platforms into project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Index.html is the ‘main’ page and uses support from css, img and js files 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Override functions for specific platforms inside the platforms folder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Visual Studios includes a package that can build Cordova apps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Uses similar file layout but includes a platformOverrides.js and automatically drops them into the correct platform folder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Both include emulator options to test the code</a:t>
            </a:r>
            <a:endParaRPr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0800" y="89175"/>
            <a:ext cx="2359775" cy="496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332875" y="3866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Deployment</a:t>
            </a:r>
            <a:endParaRPr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130125" y="1506975"/>
            <a:ext cx="5996700" cy="33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debugging can be deployed onto a device using Visual Studio or Android Studio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Straight forward compared to iOS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Requires only a few settings changes on the device</a:t>
            </a:r>
            <a:endParaRPr/>
          </a:p>
          <a:p>
            <a:pPr indent="-2984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Allow for file transfer through USB and enable “unknown developer” apps if no provisioning was used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Simple plug and play in both studios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Android store requires slightly more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Requires a free provisioning account that need to be setup only once</a:t>
            </a:r>
            <a:endParaRPr/>
          </a:p>
          <a:p>
            <a:pPr indent="-2984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The “signature” of the developer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Google Developer Account  is a one time $25 cost which grants access to Play Store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0976" y="1867775"/>
            <a:ext cx="2554500" cy="227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/>
          <p:nvPr/>
        </p:nvSpPr>
        <p:spPr>
          <a:xfrm rot="-5400000">
            <a:off x="6155150" y="1860800"/>
            <a:ext cx="3360600" cy="2044500"/>
          </a:xfrm>
          <a:prstGeom prst="flowChartDelay">
            <a:avLst/>
          </a:prstGeom>
          <a:solidFill>
            <a:srgbClr val="B7B7B7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9"/>
          <p:cNvSpPr txBox="1"/>
          <p:nvPr>
            <p:ph type="title"/>
          </p:nvPr>
        </p:nvSpPr>
        <p:spPr>
          <a:xfrm>
            <a:off x="691325" y="570625"/>
            <a:ext cx="5574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iOS Deployment</a:t>
            </a:r>
            <a:endParaRPr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52325" y="1526450"/>
            <a:ext cx="6852900" cy="34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Debugging must be exported to a Mac in order to use Xcode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Cordova project can be manually moved or use a tool such as “remotebuild” in order to connect to the Mac and build in PC</a:t>
            </a:r>
            <a:endParaRPr/>
          </a:p>
          <a:p>
            <a:pPr indent="-2984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We were unable to get remotebuild to work due to compatibility issues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Unlike Android debugging requires a provisioning profile in order to export onto a device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Can then deploy on device either through Xcode or VS 2017 with remotebuild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Apple Store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Requires a $100 per year Apple Developer Account 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Provisioning profile required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Also requires a production certificate and registering the app with your Development Account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4600" y="2207400"/>
            <a:ext cx="1801699" cy="1351276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9"/>
          <p:cNvSpPr txBox="1"/>
          <p:nvPr/>
        </p:nvSpPr>
        <p:spPr>
          <a:xfrm>
            <a:off x="6934550" y="3676525"/>
            <a:ext cx="1801800" cy="7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1430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RIP Brendan’s Mac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2014-2019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XCode is crap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Cordova </a:t>
            </a:r>
            <a:r>
              <a:rPr lang="en"/>
              <a:t>Plugins</a:t>
            </a:r>
            <a:endParaRPr/>
          </a:p>
        </p:txBody>
      </p:sp>
      <p:sp>
        <p:nvSpPr>
          <p:cNvPr id="184" name="Google Shape;184;p20"/>
          <p:cNvSpPr txBox="1"/>
          <p:nvPr>
            <p:ph idx="1" type="body"/>
          </p:nvPr>
        </p:nvSpPr>
        <p:spPr>
          <a:xfrm>
            <a:off x="660775" y="1613100"/>
            <a:ext cx="3145500" cy="34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Fairly straight-forward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Download  from online using npm install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Place into project using “cordova plugin add &lt;plug-in&gt;”</a:t>
            </a:r>
            <a:endParaRPr/>
          </a:p>
          <a:p>
            <a:pPr indent="-2984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Automatically</a:t>
            </a:r>
            <a:r>
              <a:rPr lang="en"/>
              <a:t> places needed directories into config.xml file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 Documentation provided via cordova website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Used a haptic response plug-in as a proof of concept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5250" y="1160575"/>
            <a:ext cx="4400650" cy="348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91" name="Google Shape;191;p21"/>
          <p:cNvSpPr txBox="1"/>
          <p:nvPr>
            <p:ph idx="1" type="body"/>
          </p:nvPr>
        </p:nvSpPr>
        <p:spPr>
          <a:xfrm>
            <a:off x="783125" y="1567550"/>
            <a:ext cx="2098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current version of our </a:t>
            </a:r>
            <a:r>
              <a:rPr lang="en"/>
              <a:t>app allows access to edit delete and add contracts to a local database.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Improvements can be made on the graphic design.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Wireless access to a server database has yet to be implemented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5250" y="744300"/>
            <a:ext cx="2663375" cy="421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1"/>
          <p:cNvPicPr preferRelativeResize="0"/>
          <p:nvPr/>
        </p:nvPicPr>
        <p:blipFill rotWithShape="1">
          <a:blip r:embed="rId4">
            <a:alphaModFix/>
          </a:blip>
          <a:srcRect b="862" l="0" r="0" t="0"/>
          <a:stretch/>
        </p:blipFill>
        <p:spPr>
          <a:xfrm>
            <a:off x="6380106" y="744300"/>
            <a:ext cx="2663369" cy="421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