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4DCD-D4D9-5246-9B4A-D40EF7FEB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AD1EF-69CE-2847-A304-DFF4C998D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9028-54CA-C743-95FA-A3615FAC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83CD-DA58-844A-B497-ADEDA848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6C14E-4808-8C49-9792-59678C67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269-2A4F-974C-9AA9-038BB6A4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2B526-F7CF-B842-94F4-04A97757F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260D-2A9B-E747-ADA3-FC74F6D9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2B05-26F8-6B47-B157-84E53F69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B44E-BB25-3E4A-8524-1308829E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DBE83-F2C4-B345-BB7B-717102E98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C17F9-B573-B548-B339-3887BF6E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8B64-39A4-CC4F-AD7B-FD5E8AB2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21D5-A7CF-704C-B1B7-D83537CC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FFAE-49C9-4941-BDCE-4AFF1259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183E-BFF8-F648-8524-D76716A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80CA-4720-EE41-A745-2E1E5156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96E1-8E50-0C4E-8850-90CD3428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FA01-2DC3-974B-AF66-67BB0871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6DA0-F475-D04C-AD06-2D95A218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3CD4-688A-7440-917A-CBB019D4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D8070-FCDA-164B-9091-86AC33296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0697C-3787-CB4E-9F3F-042866CC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41A7-1A14-B14F-BF9C-A6533434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6767-2B1A-8149-88EF-6E4D3114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AB56-9465-7E44-9ADC-99D69B29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4128-5BD7-2545-924F-962E1AD0D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4CF43-3557-9B4F-B508-E8AAD88E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989C-7D6A-B14B-96EB-6CE9CB65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336E-5806-BC4A-80EA-55FB571A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D918F-8D0F-974D-AE65-95C4399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5523-4B8D-7349-8275-ECEBFE02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64BC0-0856-9B4F-868E-5D894353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B2C7F-464D-A144-9E7C-11CCF0198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415D8-BDF0-CE46-A1A9-898F5B0C5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D3ED0-1814-2C4F-9030-34E8466AA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238A2-B70D-7A44-A5AA-6D65494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1F5B2-AE52-8448-ACD0-62E068E1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B2AE9-6B74-A540-9473-03CEB4D1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B88F-D38E-D84E-8FC2-A16A1617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7F045-B82B-EF47-AC70-DA553788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5A492-27ED-EE46-81E4-B105207C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F3806-AA5D-4842-8DBE-19EA1D2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0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A4F77-7E94-4B4C-829F-D4A182F0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30A52-206F-FA4D-BE0F-2D661715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0606C-B380-4C4D-929E-74524435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C914-1497-CE46-850E-2036D775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1C2A-2BDA-7F45-ADFF-1C9F9614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15FC7-4A97-3F46-B7DF-023422B2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8BE54-DAFB-EC42-84BD-0820446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A802-6B13-144C-A7EF-A2C64E6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20E1B-7949-664B-8AEB-00D13E20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2712-7398-7E43-B863-70790663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19CF3-E196-034D-9F3F-31D5388B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5527D-3B8C-BC45-8706-AFF751BCC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7F40-FD51-C94B-A05B-CC514F46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D89ED-E6E0-9342-A322-6FD420DA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10A3-82A7-B547-ABDE-E8E38EB9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57599-D216-6B43-A46B-E9738FBB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F510-FD10-8644-9689-A616B6DEE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57C1-7707-484D-A700-F2AC243D5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43DE-8A9F-7147-A723-AED026524B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DE97-A50B-A245-AFB6-D07C6E12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E4CD-EE96-8F45-B158-47BBB957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57A5-1162-8A49-B035-8C379671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5EB1-EEBC-2B49-81C2-F3141D26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Overview of database</a:t>
            </a:r>
          </a:p>
        </p:txBody>
      </p:sp>
      <p:pic>
        <p:nvPicPr>
          <p:cNvPr id="11" name="Content Placeholder 10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4C72307A-551B-1A4C-9EBA-0418838A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769" y="1198961"/>
            <a:ext cx="5903406" cy="5659039"/>
          </a:xfrm>
        </p:spPr>
      </p:pic>
    </p:spTree>
    <p:extLst>
      <p:ext uri="{BB962C8B-B14F-4D97-AF65-F5344CB8AC3E}">
        <p14:creationId xmlns:p14="http://schemas.microsoft.com/office/powerpoint/2010/main" val="317531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5FAC-56DB-0449-95FF-1F39DD84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guestAccount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C0986-28CC-7E4B-892C-A3B79AC9822C}"/>
              </a:ext>
            </a:extLst>
          </p:cNvPr>
          <p:cNvSpPr txBox="1"/>
          <p:nvPr/>
        </p:nvSpPr>
        <p:spPr>
          <a:xfrm>
            <a:off x="5267325" y="4059936"/>
            <a:ext cx="2194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points system is accumulated by guest, whenever they make a stay in the hotel. Points can be exchange for different hotel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24213-688E-A348-91C6-DCB4A61BEE9A}"/>
              </a:ext>
            </a:extLst>
          </p:cNvPr>
          <p:cNvSpPr txBox="1"/>
          <p:nvPr/>
        </p:nvSpPr>
        <p:spPr>
          <a:xfrm>
            <a:off x="5535168" y="1874734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guestAccount</a:t>
            </a:r>
            <a:r>
              <a:rPr lang="en-US" dirty="0"/>
              <a:t> table is to store details of the guest account and the points accumulated by the guest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7E1F5E-437D-E740-B237-BE60FCC92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29663"/>
            <a:ext cx="3140133" cy="45139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9A77C-8C25-4545-AEAE-700D91711F2F}"/>
              </a:ext>
            </a:extLst>
          </p:cNvPr>
          <p:cNvCxnSpPr>
            <a:cxnSpLocks/>
          </p:cNvCxnSpPr>
          <p:nvPr/>
        </p:nvCxnSpPr>
        <p:spPr>
          <a:xfrm flipV="1">
            <a:off x="3671888" y="5043488"/>
            <a:ext cx="1485900" cy="67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68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1210-F8D7-414C-81F7-892B6C4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rewardHistory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E32D7-8536-5E44-9F79-992ECD9AB7A8}"/>
              </a:ext>
            </a:extLst>
          </p:cNvPr>
          <p:cNvSpPr txBox="1"/>
          <p:nvPr/>
        </p:nvSpPr>
        <p:spPr>
          <a:xfrm>
            <a:off x="5423344" y="1951671"/>
            <a:ext cx="2934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rewardHistory</a:t>
            </a:r>
            <a:r>
              <a:rPr lang="en-US" dirty="0"/>
              <a:t> store the information of how the guest receive the reward point or what do they spend on with their reward points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D1E1F7-2234-DB4B-AC21-EA00F7607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34" y="1852998"/>
            <a:ext cx="3658040" cy="39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1A50-143C-1C49-BD71-88DBF449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creditCard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791E4-A497-5B44-AE35-37E1FBC4F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49449"/>
            <a:ext cx="2962275" cy="4511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3E7E1D-02C3-234F-8D00-C7CBAC5A5CF6}"/>
              </a:ext>
            </a:extLst>
          </p:cNvPr>
          <p:cNvSpPr txBox="1"/>
          <p:nvPr/>
        </p:nvSpPr>
        <p:spPr>
          <a:xfrm>
            <a:off x="4709161" y="2526792"/>
            <a:ext cx="384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creditCard</a:t>
            </a:r>
            <a:r>
              <a:rPr lang="en-US" dirty="0"/>
              <a:t> table is to store credit card information of the guest </a:t>
            </a:r>
          </a:p>
        </p:txBody>
      </p:sp>
    </p:spTree>
    <p:extLst>
      <p:ext uri="{BB962C8B-B14F-4D97-AF65-F5344CB8AC3E}">
        <p14:creationId xmlns:p14="http://schemas.microsoft.com/office/powerpoint/2010/main" val="6798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2BFD-2703-8842-BBED-484858D6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bookingInformation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A8397-19B2-8049-833E-2BA0C3A3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9600"/>
            <a:ext cx="3533326" cy="4421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B2C4B-9FF4-F64D-ABA9-29FCB10D6E31}"/>
              </a:ext>
            </a:extLst>
          </p:cNvPr>
          <p:cNvSpPr txBox="1"/>
          <p:nvPr/>
        </p:nvSpPr>
        <p:spPr>
          <a:xfrm>
            <a:off x="6925056" y="1879600"/>
            <a:ext cx="306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bookingInformation</a:t>
            </a:r>
            <a:r>
              <a:rPr lang="en-US" dirty="0"/>
              <a:t> shows the booking details which the guest booked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2393AE-6FE9-C24D-965D-AD9F48C0A573}"/>
              </a:ext>
            </a:extLst>
          </p:cNvPr>
          <p:cNvCxnSpPr>
            <a:cxnSpLocks/>
          </p:cNvCxnSpPr>
          <p:nvPr/>
        </p:nvCxnSpPr>
        <p:spPr>
          <a:xfrm>
            <a:off x="3971925" y="5730240"/>
            <a:ext cx="1270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07F1D-7C34-A341-94F1-9220F8D2A1D4}"/>
              </a:ext>
            </a:extLst>
          </p:cNvPr>
          <p:cNvSpPr txBox="1"/>
          <p:nvPr/>
        </p:nvSpPr>
        <p:spPr>
          <a:xfrm>
            <a:off x="5269040" y="5000625"/>
            <a:ext cx="3432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 can be when guest is making their reservation they can try to add additional request, so the stuff may prepare before hand can be like a birthday surprise</a:t>
            </a:r>
          </a:p>
        </p:txBody>
      </p:sp>
    </p:spTree>
    <p:extLst>
      <p:ext uri="{BB962C8B-B14F-4D97-AF65-F5344CB8AC3E}">
        <p14:creationId xmlns:p14="http://schemas.microsoft.com/office/powerpoint/2010/main" val="410878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48E3-7D26-8A48-A39C-C5AF11C6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stayInformation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DDC05-4412-BC4E-87EC-3A56800E417E}"/>
              </a:ext>
            </a:extLst>
          </p:cNvPr>
          <p:cNvSpPr txBox="1"/>
          <p:nvPr/>
        </p:nvSpPr>
        <p:spPr>
          <a:xfrm>
            <a:off x="5514975" y="4671923"/>
            <a:ext cx="2814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 field can be what the guest feel about the stay for the room they are staying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059EA-4F04-3645-BA68-FDA9591D9916}"/>
              </a:ext>
            </a:extLst>
          </p:cNvPr>
          <p:cNvSpPr txBox="1"/>
          <p:nvPr/>
        </p:nvSpPr>
        <p:spPr>
          <a:xfrm>
            <a:off x="7272338" y="1514475"/>
            <a:ext cx="397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stayInformation</a:t>
            </a:r>
            <a:r>
              <a:rPr lang="en-US" dirty="0"/>
              <a:t> records the details of the guest who are staying in the room and the room is assigned to them by the </a:t>
            </a:r>
            <a:r>
              <a:rPr lang="en-US" dirty="0" err="1"/>
              <a:t>roomID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544F35-4FDC-DF40-A6E1-A56000FF7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14475"/>
            <a:ext cx="2927115" cy="4978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A7D156-E32E-7446-9D4F-B233074A9341}"/>
              </a:ext>
            </a:extLst>
          </p:cNvPr>
          <p:cNvCxnSpPr/>
          <p:nvPr/>
        </p:nvCxnSpPr>
        <p:spPr>
          <a:xfrm>
            <a:off x="3600450" y="5286375"/>
            <a:ext cx="170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1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4233-5A09-4A47-A71E-B76EE012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E2545-83DB-7248-94D8-E53C7D680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2033587"/>
            <a:ext cx="3988200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19BB5-E38F-E643-9286-6C38CD61CD66}"/>
              </a:ext>
            </a:extLst>
          </p:cNvPr>
          <p:cNvSpPr txBox="1"/>
          <p:nvPr/>
        </p:nvSpPr>
        <p:spPr>
          <a:xfrm>
            <a:off x="6242304" y="1571922"/>
            <a:ext cx="386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table store the information of the services the guest uses, can be like room service, spa, buffet in the hotel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FC652-1F80-844E-94C4-A5E43DBD1E57}"/>
              </a:ext>
            </a:extLst>
          </p:cNvPr>
          <p:cNvSpPr txBox="1"/>
          <p:nvPr/>
        </p:nvSpPr>
        <p:spPr>
          <a:xfrm>
            <a:off x="5437632" y="3230880"/>
            <a:ext cx="291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</a:t>
            </a:r>
            <a:r>
              <a:rPr lang="en-US" dirty="0" err="1"/>
              <a:t>serviceName</a:t>
            </a:r>
            <a:r>
              <a:rPr lang="en-US" dirty="0"/>
              <a:t> is spa, room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3B6ED-C359-B54A-BE0B-91F497D0B2F8}"/>
              </a:ext>
            </a:extLst>
          </p:cNvPr>
          <p:cNvCxnSpPr>
            <a:endCxn id="6" idx="1"/>
          </p:cNvCxnSpPr>
          <p:nvPr/>
        </p:nvCxnSpPr>
        <p:spPr>
          <a:xfrm flipV="1">
            <a:off x="4255008" y="3554046"/>
            <a:ext cx="1182624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A09FD0-BB24-BF4C-ADB7-B574C5276872}"/>
              </a:ext>
            </a:extLst>
          </p:cNvPr>
          <p:cNvSpPr txBox="1"/>
          <p:nvPr/>
        </p:nvSpPr>
        <p:spPr>
          <a:xfrm>
            <a:off x="7534004" y="3877211"/>
            <a:ext cx="303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will store information like example: </a:t>
            </a:r>
            <a:r>
              <a:rPr lang="en-US" dirty="0" err="1"/>
              <a:t>serviceName</a:t>
            </a:r>
            <a:r>
              <a:rPr lang="en-US" dirty="0"/>
              <a:t> is spa, description will be which spa package guest chooses</a:t>
            </a:r>
          </a:p>
          <a:p>
            <a:endParaRPr lang="en-US" dirty="0"/>
          </a:p>
          <a:p>
            <a:r>
              <a:rPr lang="en-US" dirty="0" err="1"/>
              <a:t>serviceName</a:t>
            </a:r>
            <a:r>
              <a:rPr lang="en-US" dirty="0"/>
              <a:t> is Room service would be what food the guest ordered as the description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79A890-1EE6-9F4E-87A7-4B3925EDC2A2}"/>
              </a:ext>
            </a:extLst>
          </p:cNvPr>
          <p:cNvCxnSpPr/>
          <p:nvPr/>
        </p:nvCxnSpPr>
        <p:spPr>
          <a:xfrm>
            <a:off x="4169664" y="4255008"/>
            <a:ext cx="3267456" cy="64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5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0F5C-CD37-0047-96AD-6A94A4F4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F23AC1-E6C7-764E-98E9-D258CA8BE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44" y="1690688"/>
            <a:ext cx="4036094" cy="42870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03F8E-2048-B844-918E-6C52C8499677}"/>
              </a:ext>
            </a:extLst>
          </p:cNvPr>
          <p:cNvSpPr txBox="1"/>
          <p:nvPr/>
        </p:nvSpPr>
        <p:spPr>
          <a:xfrm>
            <a:off x="5364480" y="1816608"/>
            <a:ext cx="356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table store the overall price of the booking and services the guest user throughout their stay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082F-1831-8845-9D53-16FD2BD18F55}"/>
              </a:ext>
            </a:extLst>
          </p:cNvPr>
          <p:cNvSpPr txBox="1"/>
          <p:nvPr/>
        </p:nvSpPr>
        <p:spPr>
          <a:xfrm>
            <a:off x="6096000" y="4413504"/>
            <a:ext cx="282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 can be reason for the discount or reason some of the items is waived off from the overall price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F57677-2C87-5948-BA90-C858453BFD9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86656" y="5013669"/>
            <a:ext cx="1609344" cy="33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8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D80E-2F84-E342-8128-F803061F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and theme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C685C-1B5D-1A4B-BFE5-1ABDEABC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65699"/>
            <a:ext cx="2401308" cy="16778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CDAD3E-03D7-8F4B-B0EE-8B4D058DC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950" y="1690687"/>
            <a:ext cx="2369558" cy="3138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FAAE5-2B96-184E-9247-2163CBD0282A}"/>
              </a:ext>
            </a:extLst>
          </p:cNvPr>
          <p:cNvSpPr txBox="1"/>
          <p:nvPr/>
        </p:nvSpPr>
        <p:spPr>
          <a:xfrm>
            <a:off x="4913376" y="5679383"/>
            <a:ext cx="2462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 value like Chinese new year theme room, Christmas theme room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FE74C-990E-9442-BE21-00C0137F3538}"/>
              </a:ext>
            </a:extLst>
          </p:cNvPr>
          <p:cNvCxnSpPr/>
          <p:nvPr/>
        </p:nvCxnSpPr>
        <p:spPr>
          <a:xfrm flipV="1">
            <a:off x="3048000" y="6266688"/>
            <a:ext cx="1767840" cy="8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FC650-4F0B-7046-835B-E8A388A82C14}"/>
              </a:ext>
            </a:extLst>
          </p:cNvPr>
          <p:cNvSpPr txBox="1"/>
          <p:nvPr/>
        </p:nvSpPr>
        <p:spPr>
          <a:xfrm>
            <a:off x="4072128" y="1690687"/>
            <a:ext cx="2840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table store basic information of room and what theme is the room currently having.</a:t>
            </a:r>
          </a:p>
        </p:txBody>
      </p:sp>
    </p:spTree>
    <p:extLst>
      <p:ext uri="{BB962C8B-B14F-4D97-AF65-F5344CB8AC3E}">
        <p14:creationId xmlns:p14="http://schemas.microsoft.com/office/powerpoint/2010/main" val="69984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298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Overview of database</vt:lpstr>
      <vt:lpstr>guestAccount</vt:lpstr>
      <vt:lpstr>rewardHistory</vt:lpstr>
      <vt:lpstr>creditCard</vt:lpstr>
      <vt:lpstr>bookingInformation</vt:lpstr>
      <vt:lpstr>stayInformation</vt:lpstr>
      <vt:lpstr>service</vt:lpstr>
      <vt:lpstr>payment</vt:lpstr>
      <vt:lpstr>room and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Nicholas (Cognizant)</dc:creator>
  <cp:lastModifiedBy>Tan, Nicholas (Cognizant)</cp:lastModifiedBy>
  <cp:revision>13</cp:revision>
  <dcterms:created xsi:type="dcterms:W3CDTF">2021-04-23T07:03:57Z</dcterms:created>
  <dcterms:modified xsi:type="dcterms:W3CDTF">2021-04-23T16:30:04Z</dcterms:modified>
</cp:coreProperties>
</file>